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3650" r:id="rId5"/>
    <p:sldMasterId id="2147483674" r:id="rId6"/>
  </p:sldMasterIdLst>
  <p:notesMasterIdLst>
    <p:notesMasterId r:id="rId9"/>
  </p:notesMasterIdLst>
  <p:handoutMasterIdLst>
    <p:handoutMasterId r:id="rId10"/>
  </p:handoutMasterIdLst>
  <p:sldIdLst>
    <p:sldId id="267" r:id="rId7"/>
    <p:sldId id="451" r:id="rId8"/>
  </p:sldIdLst>
  <p:sldSz cx="32759650" cy="43919775"/>
  <p:notesSz cx="7010400" cy="92964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79649" algn="l" rtl="0" fontAlgn="base">
      <a:spcBef>
        <a:spcPct val="0"/>
      </a:spcBef>
      <a:spcAft>
        <a:spcPct val="0"/>
      </a:spcAft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59297" algn="l" rtl="0" fontAlgn="base">
      <a:spcBef>
        <a:spcPct val="0"/>
      </a:spcBef>
      <a:spcAft>
        <a:spcPct val="0"/>
      </a:spcAft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438946" algn="l" rtl="0" fontAlgn="base">
      <a:spcBef>
        <a:spcPct val="0"/>
      </a:spcBef>
      <a:spcAft>
        <a:spcPct val="0"/>
      </a:spcAft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918594" algn="l" rtl="0" fontAlgn="base">
      <a:spcBef>
        <a:spcPct val="0"/>
      </a:spcBef>
      <a:spcAft>
        <a:spcPct val="0"/>
      </a:spcAft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398243" algn="l" defTabSz="959297" rtl="0" eaLnBrk="1" latinLnBrk="0" hangingPunct="1"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877891" algn="l" defTabSz="959297" rtl="0" eaLnBrk="1" latinLnBrk="0" hangingPunct="1"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357540" algn="l" defTabSz="959297" rtl="0" eaLnBrk="1" latinLnBrk="0" hangingPunct="1"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837188" algn="l" defTabSz="959297" rtl="0" eaLnBrk="1" latinLnBrk="0" hangingPunct="1">
      <a:defRPr kumimoji="1" sz="472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36" userDrawn="1">
          <p15:clr>
            <a:srgbClr val="A4A3A4"/>
          </p15:clr>
        </p15:guide>
        <p15:guide id="2" pos="103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9999"/>
    <a:srgbClr val="99CCFF"/>
    <a:srgbClr val="B2C5D1"/>
    <a:srgbClr val="3F7D94"/>
    <a:srgbClr val="224D8F"/>
    <a:srgbClr val="7E5E46"/>
    <a:srgbClr val="FF0000"/>
    <a:srgbClr val="0000FF"/>
    <a:srgbClr val="415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50000" autoAdjust="0"/>
  </p:normalViewPr>
  <p:slideViewPr>
    <p:cSldViewPr>
      <p:cViewPr>
        <p:scale>
          <a:sx n="47" d="100"/>
          <a:sy n="47" d="100"/>
        </p:scale>
        <p:origin x="2224" y="152"/>
      </p:cViewPr>
      <p:guideLst>
        <p:guide orient="horz" pos="13836"/>
        <p:guide pos="10318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>
      <p:cViewPr varScale="1">
        <p:scale>
          <a:sx n="14" d="100"/>
          <a:sy n="14" d="100"/>
        </p:scale>
        <p:origin x="-2250" y="-204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57" cy="465102"/>
          </a:xfrm>
          <a:prstGeom prst="rect">
            <a:avLst/>
          </a:prstGeom>
        </p:spPr>
        <p:txBody>
          <a:bodyPr vert="horz" wrap="square" lIns="92093" tIns="46047" rIns="92093" bIns="4604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970155" y="0"/>
            <a:ext cx="3038734" cy="465102"/>
          </a:xfrm>
          <a:prstGeom prst="rect">
            <a:avLst/>
          </a:prstGeom>
        </p:spPr>
        <p:txBody>
          <a:bodyPr vert="horz" wrap="square" lIns="92093" tIns="46047" rIns="92093" bIns="4604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4B73160-7A5E-4A64-9717-C0CDD2CC69D5}" type="datetimeFigureOut">
              <a:rPr lang="ja-JP" altLang="de-DE"/>
              <a:pPr/>
              <a:t>2018/6/21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8829542"/>
            <a:ext cx="3038357" cy="465452"/>
          </a:xfrm>
          <a:prstGeom prst="rect">
            <a:avLst/>
          </a:prstGeom>
        </p:spPr>
        <p:txBody>
          <a:bodyPr vert="horz" wrap="square" lIns="92093" tIns="46047" rIns="92093" bIns="4604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970155" y="8829542"/>
            <a:ext cx="3038734" cy="465452"/>
          </a:xfrm>
          <a:prstGeom prst="rect">
            <a:avLst/>
          </a:prstGeom>
        </p:spPr>
        <p:txBody>
          <a:bodyPr vert="horz" wrap="square" lIns="92093" tIns="46047" rIns="92093" bIns="4604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9F3D4BB-2726-4D9C-A898-9149F14743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8152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57" cy="465102"/>
          </a:xfrm>
          <a:prstGeom prst="rect">
            <a:avLst/>
          </a:prstGeom>
        </p:spPr>
        <p:txBody>
          <a:bodyPr vert="horz" wrap="square" lIns="92093" tIns="46047" rIns="92093" bIns="4604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70155" y="0"/>
            <a:ext cx="3038734" cy="465102"/>
          </a:xfrm>
          <a:prstGeom prst="rect">
            <a:avLst/>
          </a:prstGeom>
        </p:spPr>
        <p:txBody>
          <a:bodyPr vert="horz" wrap="square" lIns="92093" tIns="46047" rIns="92093" bIns="4604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8BFC30-0447-4142-8B55-A732C387578A}" type="datetimeFigureOut">
              <a:rPr lang="ja-JP" altLang="de-DE"/>
              <a:pPr/>
              <a:t>2018/6/21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6625" y="696913"/>
            <a:ext cx="25971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3" tIns="46047" rIns="92093" bIns="46047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0550" y="4415475"/>
            <a:ext cx="5609302" cy="4183801"/>
          </a:xfrm>
          <a:prstGeom prst="rect">
            <a:avLst/>
          </a:prstGeom>
        </p:spPr>
        <p:txBody>
          <a:bodyPr vert="horz" wrap="square" lIns="92093" tIns="46047" rIns="92093" bIns="460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829542"/>
            <a:ext cx="3038357" cy="465452"/>
          </a:xfrm>
          <a:prstGeom prst="rect">
            <a:avLst/>
          </a:prstGeom>
        </p:spPr>
        <p:txBody>
          <a:bodyPr vert="horz" wrap="square" lIns="92093" tIns="46047" rIns="92093" bIns="4604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70155" y="8829542"/>
            <a:ext cx="3038734" cy="465452"/>
          </a:xfrm>
          <a:prstGeom prst="rect">
            <a:avLst/>
          </a:prstGeom>
        </p:spPr>
        <p:txBody>
          <a:bodyPr vert="horz" wrap="square" lIns="92093" tIns="46047" rIns="92093" bIns="4604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BD6703-23B5-463C-AFC9-E91905806A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6201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59" kern="1200">
        <a:solidFill>
          <a:schemeClr val="tx1"/>
        </a:solidFill>
        <a:latin typeface="+mn-lt"/>
        <a:ea typeface="+mn-ea"/>
        <a:cs typeface="+mn-cs"/>
      </a:defRPr>
    </a:lvl1pPr>
    <a:lvl2pPr marL="479649" algn="l" rtl="0" eaLnBrk="0" fontAlgn="base" hangingPunct="0">
      <a:spcBef>
        <a:spcPct val="30000"/>
      </a:spcBef>
      <a:spcAft>
        <a:spcPct val="0"/>
      </a:spcAft>
      <a:defRPr kumimoji="1" sz="1259" kern="1200">
        <a:solidFill>
          <a:schemeClr val="tx1"/>
        </a:solidFill>
        <a:latin typeface="+mn-lt"/>
        <a:ea typeface="+mn-ea"/>
        <a:cs typeface="+mn-cs"/>
      </a:defRPr>
    </a:lvl2pPr>
    <a:lvl3pPr marL="959297" algn="l" rtl="0" eaLnBrk="0" fontAlgn="base" hangingPunct="0">
      <a:spcBef>
        <a:spcPct val="30000"/>
      </a:spcBef>
      <a:spcAft>
        <a:spcPct val="0"/>
      </a:spcAft>
      <a:defRPr kumimoji="1" sz="1259" kern="1200">
        <a:solidFill>
          <a:schemeClr val="tx1"/>
        </a:solidFill>
        <a:latin typeface="+mn-lt"/>
        <a:ea typeface="+mn-ea"/>
        <a:cs typeface="+mn-cs"/>
      </a:defRPr>
    </a:lvl3pPr>
    <a:lvl4pPr marL="1438946" algn="l" rtl="0" eaLnBrk="0" fontAlgn="base" hangingPunct="0">
      <a:spcBef>
        <a:spcPct val="30000"/>
      </a:spcBef>
      <a:spcAft>
        <a:spcPct val="0"/>
      </a:spcAft>
      <a:defRPr kumimoji="1" sz="1259" kern="1200">
        <a:solidFill>
          <a:schemeClr val="tx1"/>
        </a:solidFill>
        <a:latin typeface="+mn-lt"/>
        <a:ea typeface="+mn-ea"/>
        <a:cs typeface="+mn-cs"/>
      </a:defRPr>
    </a:lvl4pPr>
    <a:lvl5pPr marL="1918594" algn="l" rtl="0" eaLnBrk="0" fontAlgn="base" hangingPunct="0">
      <a:spcBef>
        <a:spcPct val="30000"/>
      </a:spcBef>
      <a:spcAft>
        <a:spcPct val="0"/>
      </a:spcAft>
      <a:defRPr kumimoji="1" sz="1259" kern="1200">
        <a:solidFill>
          <a:schemeClr val="tx1"/>
        </a:solidFill>
        <a:latin typeface="+mn-lt"/>
        <a:ea typeface="+mn-ea"/>
        <a:cs typeface="+mn-cs"/>
      </a:defRPr>
    </a:lvl5pPr>
    <a:lvl6pPr marL="2398243" algn="l" defTabSz="959297" rtl="0" eaLnBrk="1" latinLnBrk="0" hangingPunct="1">
      <a:defRPr kumimoji="1" sz="1259" kern="1200">
        <a:solidFill>
          <a:schemeClr val="tx1"/>
        </a:solidFill>
        <a:latin typeface="+mn-lt"/>
        <a:ea typeface="+mn-ea"/>
        <a:cs typeface="+mn-cs"/>
      </a:defRPr>
    </a:lvl6pPr>
    <a:lvl7pPr marL="2877891" algn="l" defTabSz="959297" rtl="0" eaLnBrk="1" latinLnBrk="0" hangingPunct="1">
      <a:defRPr kumimoji="1" sz="1259" kern="1200">
        <a:solidFill>
          <a:schemeClr val="tx1"/>
        </a:solidFill>
        <a:latin typeface="+mn-lt"/>
        <a:ea typeface="+mn-ea"/>
        <a:cs typeface="+mn-cs"/>
      </a:defRPr>
    </a:lvl7pPr>
    <a:lvl8pPr marL="3357540" algn="l" defTabSz="959297" rtl="0" eaLnBrk="1" latinLnBrk="0" hangingPunct="1">
      <a:defRPr kumimoji="1" sz="1259" kern="1200">
        <a:solidFill>
          <a:schemeClr val="tx1"/>
        </a:solidFill>
        <a:latin typeface="+mn-lt"/>
        <a:ea typeface="+mn-ea"/>
        <a:cs typeface="+mn-cs"/>
      </a:defRPr>
    </a:lvl8pPr>
    <a:lvl9pPr marL="3837188" algn="l" defTabSz="959297" rtl="0" eaLnBrk="1" latinLnBrk="0" hangingPunct="1">
      <a:defRPr kumimoji="1" sz="12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06625" y="696913"/>
            <a:ext cx="259715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FC48FB-5058-4743-B257-8CB8E1A50E46}" type="slidenum">
              <a:rPr lang="ja-JP" altLang="en-US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2122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457747" y="13643698"/>
            <a:ext cx="27844157" cy="941394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913776" y="24888307"/>
            <a:ext cx="22932099" cy="112234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69087" indent="0" algn="ctr">
              <a:buNone/>
              <a:defRPr/>
            </a:lvl2pPr>
            <a:lvl3pPr marL="938174" indent="0" algn="ctr">
              <a:buNone/>
              <a:defRPr/>
            </a:lvl3pPr>
            <a:lvl4pPr marL="1407262" indent="0" algn="ctr">
              <a:buNone/>
              <a:defRPr/>
            </a:lvl4pPr>
            <a:lvl5pPr marL="1876349" indent="0" algn="ctr">
              <a:buNone/>
              <a:defRPr/>
            </a:lvl5pPr>
            <a:lvl6pPr marL="2345436" indent="0" algn="ctr">
              <a:buNone/>
              <a:defRPr/>
            </a:lvl6pPr>
            <a:lvl7pPr marL="2814523" indent="0" algn="ctr">
              <a:buNone/>
              <a:defRPr/>
            </a:lvl7pPr>
            <a:lvl8pPr marL="3283610" indent="0" algn="ctr">
              <a:buNone/>
              <a:defRPr/>
            </a:lvl8pPr>
            <a:lvl9pPr marL="3752698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638499" y="10247839"/>
            <a:ext cx="29482654" cy="289845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3751348" y="1759006"/>
            <a:ext cx="7369804" cy="374733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638498" y="1759006"/>
            <a:ext cx="21947970" cy="374733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457747" y="13643698"/>
            <a:ext cx="27844157" cy="941394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913776" y="24888307"/>
            <a:ext cx="22932099" cy="112234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69087" indent="0" algn="ctr">
              <a:buNone/>
              <a:defRPr/>
            </a:lvl2pPr>
            <a:lvl3pPr marL="938174" indent="0" algn="ctr">
              <a:buNone/>
              <a:defRPr/>
            </a:lvl3pPr>
            <a:lvl4pPr marL="1407262" indent="0" algn="ctr">
              <a:buNone/>
              <a:defRPr/>
            </a:lvl4pPr>
            <a:lvl5pPr marL="1876349" indent="0" algn="ctr">
              <a:buNone/>
              <a:defRPr/>
            </a:lvl5pPr>
            <a:lvl6pPr marL="2345436" indent="0" algn="ctr">
              <a:buNone/>
              <a:defRPr/>
            </a:lvl6pPr>
            <a:lvl7pPr marL="2814523" indent="0" algn="ctr">
              <a:buNone/>
              <a:defRPr/>
            </a:lvl7pPr>
            <a:lvl8pPr marL="3283610" indent="0" algn="ctr">
              <a:buNone/>
              <a:defRPr/>
            </a:lvl8pPr>
            <a:lvl9pPr marL="3752698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638499" y="10247839"/>
            <a:ext cx="29482654" cy="2898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88278" y="28222275"/>
            <a:ext cx="27845874" cy="8723367"/>
          </a:xfrm>
          <a:prstGeom prst="rect">
            <a:avLst/>
          </a:prstGeom>
        </p:spPr>
        <p:txBody>
          <a:bodyPr anchor="t"/>
          <a:lstStyle>
            <a:lvl1pPr algn="l">
              <a:defRPr sz="4104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588278" y="18614519"/>
            <a:ext cx="27845874" cy="96077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52"/>
            </a:lvl1pPr>
            <a:lvl2pPr marL="469087" indent="0">
              <a:buNone/>
              <a:defRPr sz="1847"/>
            </a:lvl2pPr>
            <a:lvl3pPr marL="938174" indent="0">
              <a:buNone/>
              <a:defRPr sz="1642"/>
            </a:lvl3pPr>
            <a:lvl4pPr marL="1407262" indent="0">
              <a:buNone/>
              <a:defRPr sz="1436"/>
            </a:lvl4pPr>
            <a:lvl5pPr marL="1876349" indent="0">
              <a:buNone/>
              <a:defRPr sz="1436"/>
            </a:lvl5pPr>
            <a:lvl6pPr marL="2345436" indent="0">
              <a:buNone/>
              <a:defRPr sz="1436"/>
            </a:lvl6pPr>
            <a:lvl7pPr marL="2814523" indent="0">
              <a:buNone/>
              <a:defRPr sz="1436"/>
            </a:lvl7pPr>
            <a:lvl8pPr marL="3283610" indent="0">
              <a:buNone/>
              <a:defRPr sz="1436"/>
            </a:lvl8pPr>
            <a:lvl9pPr marL="3752698" indent="0">
              <a:buNone/>
              <a:defRPr sz="1436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638498" y="10247839"/>
            <a:ext cx="14658888" cy="28984511"/>
          </a:xfrm>
          <a:prstGeom prst="rect">
            <a:avLst/>
          </a:prstGeom>
        </p:spPr>
        <p:txBody>
          <a:bodyPr/>
          <a:lstStyle>
            <a:lvl1pPr>
              <a:defRPr sz="2873"/>
            </a:lvl1pPr>
            <a:lvl2pPr>
              <a:defRPr sz="2462"/>
            </a:lvl2pPr>
            <a:lvl3pPr>
              <a:defRPr sz="2052"/>
            </a:lvl3pPr>
            <a:lvl4pPr>
              <a:defRPr sz="1847"/>
            </a:lvl4pPr>
            <a:lvl5pPr>
              <a:defRPr sz="1847"/>
            </a:lvl5pPr>
            <a:lvl6pPr>
              <a:defRPr sz="1847"/>
            </a:lvl6pPr>
            <a:lvl7pPr>
              <a:defRPr sz="1847"/>
            </a:lvl7pPr>
            <a:lvl8pPr>
              <a:defRPr sz="1847"/>
            </a:lvl8pPr>
            <a:lvl9pPr>
              <a:defRPr sz="1847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6462265" y="10247839"/>
            <a:ext cx="14658887" cy="28984511"/>
          </a:xfrm>
          <a:prstGeom prst="rect">
            <a:avLst/>
          </a:prstGeom>
        </p:spPr>
        <p:txBody>
          <a:bodyPr/>
          <a:lstStyle>
            <a:lvl1pPr>
              <a:defRPr sz="2873"/>
            </a:lvl1pPr>
            <a:lvl2pPr>
              <a:defRPr sz="2462"/>
            </a:lvl2pPr>
            <a:lvl3pPr>
              <a:defRPr sz="2052"/>
            </a:lvl3pPr>
            <a:lvl4pPr>
              <a:defRPr sz="1847"/>
            </a:lvl4pPr>
            <a:lvl5pPr>
              <a:defRPr sz="1847"/>
            </a:lvl5pPr>
            <a:lvl6pPr>
              <a:defRPr sz="1847"/>
            </a:lvl6pPr>
            <a:lvl7pPr>
              <a:defRPr sz="1847"/>
            </a:lvl7pPr>
            <a:lvl8pPr>
              <a:defRPr sz="1847"/>
            </a:lvl8pPr>
            <a:lvl9pPr>
              <a:defRPr sz="1847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638498" y="9830889"/>
            <a:ext cx="14473397" cy="40978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62" b="1"/>
            </a:lvl1pPr>
            <a:lvl2pPr marL="469087" indent="0">
              <a:buNone/>
              <a:defRPr sz="2052" b="1"/>
            </a:lvl2pPr>
            <a:lvl3pPr marL="938174" indent="0">
              <a:buNone/>
              <a:defRPr sz="1847" b="1"/>
            </a:lvl3pPr>
            <a:lvl4pPr marL="1407262" indent="0">
              <a:buNone/>
              <a:defRPr sz="1642" b="1"/>
            </a:lvl4pPr>
            <a:lvl5pPr marL="1876349" indent="0">
              <a:buNone/>
              <a:defRPr sz="1642" b="1"/>
            </a:lvl5pPr>
            <a:lvl6pPr marL="2345436" indent="0">
              <a:buNone/>
              <a:defRPr sz="1642" b="1"/>
            </a:lvl6pPr>
            <a:lvl7pPr marL="2814523" indent="0">
              <a:buNone/>
              <a:defRPr sz="1642" b="1"/>
            </a:lvl7pPr>
            <a:lvl8pPr marL="3283610" indent="0">
              <a:buNone/>
              <a:defRPr sz="1642" b="1"/>
            </a:lvl8pPr>
            <a:lvl9pPr marL="3752698" indent="0">
              <a:buNone/>
              <a:defRPr sz="1642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638498" y="13928722"/>
            <a:ext cx="14473397" cy="25303628"/>
          </a:xfrm>
          <a:prstGeom prst="rect">
            <a:avLst/>
          </a:prstGeom>
        </p:spPr>
        <p:txBody>
          <a:bodyPr/>
          <a:lstStyle>
            <a:lvl1pPr>
              <a:defRPr sz="2462"/>
            </a:lvl1pPr>
            <a:lvl2pPr>
              <a:defRPr sz="2052"/>
            </a:lvl2pPr>
            <a:lvl3pPr>
              <a:defRPr sz="1847"/>
            </a:lvl3pPr>
            <a:lvl4pPr>
              <a:defRPr sz="1642"/>
            </a:lvl4pPr>
            <a:lvl5pPr>
              <a:defRPr sz="1642"/>
            </a:lvl5pPr>
            <a:lvl6pPr>
              <a:defRPr sz="1642"/>
            </a:lvl6pPr>
            <a:lvl7pPr>
              <a:defRPr sz="1642"/>
            </a:lvl7pPr>
            <a:lvl8pPr>
              <a:defRPr sz="1642"/>
            </a:lvl8pPr>
            <a:lvl9pPr>
              <a:defRPr sz="164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6640886" y="9830889"/>
            <a:ext cx="14480266" cy="40978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62" b="1"/>
            </a:lvl1pPr>
            <a:lvl2pPr marL="469087" indent="0">
              <a:buNone/>
              <a:defRPr sz="2052" b="1"/>
            </a:lvl2pPr>
            <a:lvl3pPr marL="938174" indent="0">
              <a:buNone/>
              <a:defRPr sz="1847" b="1"/>
            </a:lvl3pPr>
            <a:lvl4pPr marL="1407262" indent="0">
              <a:buNone/>
              <a:defRPr sz="1642" b="1"/>
            </a:lvl4pPr>
            <a:lvl5pPr marL="1876349" indent="0">
              <a:buNone/>
              <a:defRPr sz="1642" b="1"/>
            </a:lvl5pPr>
            <a:lvl6pPr marL="2345436" indent="0">
              <a:buNone/>
              <a:defRPr sz="1642" b="1"/>
            </a:lvl6pPr>
            <a:lvl7pPr marL="2814523" indent="0">
              <a:buNone/>
              <a:defRPr sz="1642" b="1"/>
            </a:lvl7pPr>
            <a:lvl8pPr marL="3283610" indent="0">
              <a:buNone/>
              <a:defRPr sz="1642" b="1"/>
            </a:lvl8pPr>
            <a:lvl9pPr marL="3752698" indent="0">
              <a:buNone/>
              <a:defRPr sz="1642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6640886" y="13928722"/>
            <a:ext cx="14480266" cy="25303628"/>
          </a:xfrm>
          <a:prstGeom prst="rect">
            <a:avLst/>
          </a:prstGeom>
        </p:spPr>
        <p:txBody>
          <a:bodyPr/>
          <a:lstStyle>
            <a:lvl1pPr>
              <a:defRPr sz="2462"/>
            </a:lvl1pPr>
            <a:lvl2pPr>
              <a:defRPr sz="2052"/>
            </a:lvl2pPr>
            <a:lvl3pPr>
              <a:defRPr sz="1847"/>
            </a:lvl3pPr>
            <a:lvl4pPr>
              <a:defRPr sz="1642"/>
            </a:lvl4pPr>
            <a:lvl5pPr>
              <a:defRPr sz="1642"/>
            </a:lvl5pPr>
            <a:lvl6pPr>
              <a:defRPr sz="1642"/>
            </a:lvl6pPr>
            <a:lvl7pPr>
              <a:defRPr sz="1642"/>
            </a:lvl7pPr>
            <a:lvl8pPr>
              <a:defRPr sz="1642"/>
            </a:lvl8pPr>
            <a:lvl9pPr>
              <a:defRPr sz="164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51647" y="2338826"/>
            <a:ext cx="28256357" cy="848883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25641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638499" y="10247839"/>
            <a:ext cx="29482654" cy="289845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8" y="1749234"/>
            <a:ext cx="10777331" cy="7441573"/>
          </a:xfrm>
          <a:prstGeom prst="rect">
            <a:avLst/>
          </a:prstGeom>
        </p:spPr>
        <p:txBody>
          <a:bodyPr anchor="b"/>
          <a:lstStyle>
            <a:lvl1pPr algn="l">
              <a:defRPr sz="2052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2807419" y="1749234"/>
            <a:ext cx="18313733" cy="37483116"/>
          </a:xfrm>
          <a:prstGeom prst="rect">
            <a:avLst/>
          </a:prstGeom>
        </p:spPr>
        <p:txBody>
          <a:bodyPr/>
          <a:lstStyle>
            <a:lvl1pPr>
              <a:defRPr sz="3283"/>
            </a:lvl1pPr>
            <a:lvl2pPr>
              <a:defRPr sz="2873"/>
            </a:lvl2pPr>
            <a:lvl3pPr>
              <a:defRPr sz="2462"/>
            </a:lvl3pPr>
            <a:lvl4pPr>
              <a:defRPr sz="2052"/>
            </a:lvl4pPr>
            <a:lvl5pPr>
              <a:defRPr sz="2052"/>
            </a:lvl5pPr>
            <a:lvl6pPr>
              <a:defRPr sz="2052"/>
            </a:lvl6pPr>
            <a:lvl7pPr>
              <a:defRPr sz="2052"/>
            </a:lvl7pPr>
            <a:lvl8pPr>
              <a:defRPr sz="2052"/>
            </a:lvl8pPr>
            <a:lvl9pPr>
              <a:defRPr sz="205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638498" y="9190807"/>
            <a:ext cx="10777331" cy="30041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36"/>
            </a:lvl1pPr>
            <a:lvl2pPr marL="469087" indent="0">
              <a:buNone/>
              <a:defRPr sz="1231"/>
            </a:lvl2pPr>
            <a:lvl3pPr marL="938174" indent="0">
              <a:buNone/>
              <a:defRPr sz="1026"/>
            </a:lvl3pPr>
            <a:lvl4pPr marL="1407262" indent="0">
              <a:buNone/>
              <a:defRPr sz="923"/>
            </a:lvl4pPr>
            <a:lvl5pPr marL="1876349" indent="0">
              <a:buNone/>
              <a:defRPr sz="923"/>
            </a:lvl5pPr>
            <a:lvl6pPr marL="2345436" indent="0">
              <a:buNone/>
              <a:defRPr sz="923"/>
            </a:lvl6pPr>
            <a:lvl7pPr marL="2814523" indent="0">
              <a:buNone/>
              <a:defRPr sz="923"/>
            </a:lvl7pPr>
            <a:lvl8pPr marL="3283610" indent="0">
              <a:buNone/>
              <a:defRPr sz="923"/>
            </a:lvl8pPr>
            <a:lvl9pPr marL="3752698" indent="0">
              <a:buNone/>
              <a:defRPr sz="923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21744" y="30743517"/>
            <a:ext cx="19655103" cy="3630394"/>
          </a:xfrm>
          <a:prstGeom prst="rect">
            <a:avLst/>
          </a:prstGeom>
        </p:spPr>
        <p:txBody>
          <a:bodyPr anchor="b"/>
          <a:lstStyle>
            <a:lvl1pPr algn="l">
              <a:defRPr sz="2052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6421744" y="3923561"/>
            <a:ext cx="19655103" cy="26352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83"/>
            </a:lvl1pPr>
            <a:lvl2pPr marL="469087" indent="0">
              <a:buNone/>
              <a:defRPr sz="2873"/>
            </a:lvl2pPr>
            <a:lvl3pPr marL="938174" indent="0">
              <a:buNone/>
              <a:defRPr sz="2462"/>
            </a:lvl3pPr>
            <a:lvl4pPr marL="1407262" indent="0">
              <a:buNone/>
              <a:defRPr sz="2052"/>
            </a:lvl4pPr>
            <a:lvl5pPr marL="1876349" indent="0">
              <a:buNone/>
              <a:defRPr sz="2052"/>
            </a:lvl5pPr>
            <a:lvl6pPr marL="2345436" indent="0">
              <a:buNone/>
              <a:defRPr sz="2052"/>
            </a:lvl6pPr>
            <a:lvl7pPr marL="2814523" indent="0">
              <a:buNone/>
              <a:defRPr sz="2052"/>
            </a:lvl7pPr>
            <a:lvl8pPr marL="3283610" indent="0">
              <a:buNone/>
              <a:defRPr sz="2052"/>
            </a:lvl8pPr>
            <a:lvl9pPr marL="3752698" indent="0">
              <a:buNone/>
              <a:defRPr sz="2052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421744" y="34373910"/>
            <a:ext cx="19655103" cy="5153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36"/>
            </a:lvl1pPr>
            <a:lvl2pPr marL="469087" indent="0">
              <a:buNone/>
              <a:defRPr sz="1231"/>
            </a:lvl2pPr>
            <a:lvl3pPr marL="938174" indent="0">
              <a:buNone/>
              <a:defRPr sz="1026"/>
            </a:lvl3pPr>
            <a:lvl4pPr marL="1407262" indent="0">
              <a:buNone/>
              <a:defRPr sz="923"/>
            </a:lvl4pPr>
            <a:lvl5pPr marL="1876349" indent="0">
              <a:buNone/>
              <a:defRPr sz="923"/>
            </a:lvl5pPr>
            <a:lvl6pPr marL="2345436" indent="0">
              <a:buNone/>
              <a:defRPr sz="923"/>
            </a:lvl6pPr>
            <a:lvl7pPr marL="2814523" indent="0">
              <a:buNone/>
              <a:defRPr sz="923"/>
            </a:lvl7pPr>
            <a:lvl8pPr marL="3283610" indent="0">
              <a:buNone/>
              <a:defRPr sz="923"/>
            </a:lvl8pPr>
            <a:lvl9pPr marL="3752698" indent="0">
              <a:buNone/>
              <a:defRPr sz="923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638499" y="10247839"/>
            <a:ext cx="29482654" cy="289845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3751348" y="1759006"/>
            <a:ext cx="7369804" cy="374733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638498" y="1759006"/>
            <a:ext cx="21947970" cy="374733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094528" y="7187495"/>
            <a:ext cx="24570596" cy="15290323"/>
          </a:xfrm>
        </p:spPr>
        <p:txBody>
          <a:bodyPr anchor="b"/>
          <a:lstStyle>
            <a:lvl1pPr algn="ctr">
              <a:defRPr sz="615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094528" y="23067410"/>
            <a:ext cx="24570596" cy="10604526"/>
          </a:xfrm>
        </p:spPr>
        <p:txBody>
          <a:bodyPr/>
          <a:lstStyle>
            <a:lvl1pPr marL="0" indent="0" algn="ctr">
              <a:buNone/>
              <a:defRPr sz="2462"/>
            </a:lvl1pPr>
            <a:lvl2pPr marL="469087" indent="0" algn="ctr">
              <a:buNone/>
              <a:defRPr sz="2052"/>
            </a:lvl2pPr>
            <a:lvl3pPr marL="938174" indent="0" algn="ctr">
              <a:buNone/>
              <a:defRPr sz="1847"/>
            </a:lvl3pPr>
            <a:lvl4pPr marL="1407262" indent="0" algn="ctr">
              <a:buNone/>
              <a:defRPr sz="1642"/>
            </a:lvl4pPr>
            <a:lvl5pPr marL="1876349" indent="0" algn="ctr">
              <a:buNone/>
              <a:defRPr sz="1642"/>
            </a:lvl5pPr>
            <a:lvl6pPr marL="2345436" indent="0" algn="ctr">
              <a:buNone/>
              <a:defRPr sz="1642"/>
            </a:lvl6pPr>
            <a:lvl7pPr marL="2814523" indent="0" algn="ctr">
              <a:buNone/>
              <a:defRPr sz="1642"/>
            </a:lvl7pPr>
            <a:lvl8pPr marL="3283610" indent="0" algn="ctr">
              <a:buNone/>
              <a:defRPr sz="1642"/>
            </a:lvl8pPr>
            <a:lvl9pPr marL="3752698" indent="0" algn="ctr">
              <a:buNone/>
              <a:defRPr sz="164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744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6120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34472" y="10949814"/>
            <a:ext cx="28256357" cy="18269232"/>
          </a:xfrm>
        </p:spPr>
        <p:txBody>
          <a:bodyPr anchor="b"/>
          <a:lstStyle>
            <a:lvl1pPr>
              <a:defRPr sz="615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234472" y="29391688"/>
            <a:ext cx="28256357" cy="9607757"/>
          </a:xfrm>
        </p:spPr>
        <p:txBody>
          <a:bodyPr/>
          <a:lstStyle>
            <a:lvl1pPr marL="0" indent="0">
              <a:buNone/>
              <a:defRPr sz="2462">
                <a:solidFill>
                  <a:schemeClr val="tx1">
                    <a:tint val="75000"/>
                  </a:schemeClr>
                </a:solidFill>
              </a:defRPr>
            </a:lvl1pPr>
            <a:lvl2pPr marL="469087" indent="0">
              <a:buNone/>
              <a:defRPr sz="2052">
                <a:solidFill>
                  <a:schemeClr val="tx1">
                    <a:tint val="75000"/>
                  </a:schemeClr>
                </a:solidFill>
              </a:defRPr>
            </a:lvl2pPr>
            <a:lvl3pPr marL="938174" indent="0">
              <a:buNone/>
              <a:defRPr sz="1847">
                <a:solidFill>
                  <a:schemeClr val="tx1">
                    <a:tint val="75000"/>
                  </a:schemeClr>
                </a:solidFill>
              </a:defRPr>
            </a:lvl3pPr>
            <a:lvl4pPr marL="1407262" indent="0">
              <a:buNone/>
              <a:defRPr sz="1642">
                <a:solidFill>
                  <a:schemeClr val="tx1">
                    <a:tint val="75000"/>
                  </a:schemeClr>
                </a:solidFill>
              </a:defRPr>
            </a:lvl4pPr>
            <a:lvl5pPr marL="1876349" indent="0">
              <a:buNone/>
              <a:defRPr sz="1642">
                <a:solidFill>
                  <a:schemeClr val="tx1">
                    <a:tint val="75000"/>
                  </a:schemeClr>
                </a:solidFill>
              </a:defRPr>
            </a:lvl5pPr>
            <a:lvl6pPr marL="2345436" indent="0">
              <a:buNone/>
              <a:defRPr sz="1642">
                <a:solidFill>
                  <a:schemeClr val="tx1">
                    <a:tint val="75000"/>
                  </a:schemeClr>
                </a:solidFill>
              </a:defRPr>
            </a:lvl6pPr>
            <a:lvl7pPr marL="2814523" indent="0">
              <a:buNone/>
              <a:defRPr sz="1642">
                <a:solidFill>
                  <a:schemeClr val="tx1">
                    <a:tint val="75000"/>
                  </a:schemeClr>
                </a:solidFill>
              </a:defRPr>
            </a:lvl7pPr>
            <a:lvl8pPr marL="3283610" indent="0">
              <a:buNone/>
              <a:defRPr sz="1642">
                <a:solidFill>
                  <a:schemeClr val="tx1">
                    <a:tint val="75000"/>
                  </a:schemeClr>
                </a:solidFill>
              </a:defRPr>
            </a:lvl8pPr>
            <a:lvl9pPr marL="3752698" indent="0">
              <a:buNone/>
              <a:defRPr sz="16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0213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251647" y="11690876"/>
            <a:ext cx="14045739" cy="2786721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6462266" y="11690876"/>
            <a:ext cx="14045739" cy="2786721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8108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56800" y="2338826"/>
            <a:ext cx="28254640" cy="84888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256799" y="10765769"/>
            <a:ext cx="13858531" cy="5277018"/>
          </a:xfrm>
        </p:spPr>
        <p:txBody>
          <a:bodyPr anchor="b"/>
          <a:lstStyle>
            <a:lvl1pPr marL="0" indent="0">
              <a:buNone/>
              <a:defRPr sz="2462" b="1"/>
            </a:lvl1pPr>
            <a:lvl2pPr marL="469087" indent="0">
              <a:buNone/>
              <a:defRPr sz="2052" b="1"/>
            </a:lvl2pPr>
            <a:lvl3pPr marL="938174" indent="0">
              <a:buNone/>
              <a:defRPr sz="1847" b="1"/>
            </a:lvl3pPr>
            <a:lvl4pPr marL="1407262" indent="0">
              <a:buNone/>
              <a:defRPr sz="1642" b="1"/>
            </a:lvl4pPr>
            <a:lvl5pPr marL="1876349" indent="0">
              <a:buNone/>
              <a:defRPr sz="1642" b="1"/>
            </a:lvl5pPr>
            <a:lvl6pPr marL="2345436" indent="0">
              <a:buNone/>
              <a:defRPr sz="1642" b="1"/>
            </a:lvl6pPr>
            <a:lvl7pPr marL="2814523" indent="0">
              <a:buNone/>
              <a:defRPr sz="1642" b="1"/>
            </a:lvl7pPr>
            <a:lvl8pPr marL="3283610" indent="0">
              <a:buNone/>
              <a:defRPr sz="1642" b="1"/>
            </a:lvl8pPr>
            <a:lvl9pPr marL="3752698" indent="0">
              <a:buNone/>
              <a:defRPr sz="164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256799" y="16042787"/>
            <a:ext cx="13858531" cy="2359674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6584208" y="10765769"/>
            <a:ext cx="13927231" cy="5277018"/>
          </a:xfrm>
        </p:spPr>
        <p:txBody>
          <a:bodyPr anchor="b"/>
          <a:lstStyle>
            <a:lvl1pPr marL="0" indent="0">
              <a:buNone/>
              <a:defRPr sz="2462" b="1"/>
            </a:lvl1pPr>
            <a:lvl2pPr marL="469087" indent="0">
              <a:buNone/>
              <a:defRPr sz="2052" b="1"/>
            </a:lvl2pPr>
            <a:lvl3pPr marL="938174" indent="0">
              <a:buNone/>
              <a:defRPr sz="1847" b="1"/>
            </a:lvl3pPr>
            <a:lvl4pPr marL="1407262" indent="0">
              <a:buNone/>
              <a:defRPr sz="1642" b="1"/>
            </a:lvl4pPr>
            <a:lvl5pPr marL="1876349" indent="0">
              <a:buNone/>
              <a:defRPr sz="1642" b="1"/>
            </a:lvl5pPr>
            <a:lvl6pPr marL="2345436" indent="0">
              <a:buNone/>
              <a:defRPr sz="1642" b="1"/>
            </a:lvl6pPr>
            <a:lvl7pPr marL="2814523" indent="0">
              <a:buNone/>
              <a:defRPr sz="1642" b="1"/>
            </a:lvl7pPr>
            <a:lvl8pPr marL="3283610" indent="0">
              <a:buNone/>
              <a:defRPr sz="1642" b="1"/>
            </a:lvl8pPr>
            <a:lvl9pPr marL="3752698" indent="0">
              <a:buNone/>
              <a:defRPr sz="164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6584208" y="16042787"/>
            <a:ext cx="13927231" cy="2359674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417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84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88278" y="28222275"/>
            <a:ext cx="27845874" cy="8723367"/>
          </a:xfrm>
          <a:prstGeom prst="rect">
            <a:avLst/>
          </a:prstGeom>
        </p:spPr>
        <p:txBody>
          <a:bodyPr anchor="t"/>
          <a:lstStyle>
            <a:lvl1pPr algn="l">
              <a:defRPr sz="4104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588278" y="18614519"/>
            <a:ext cx="27845874" cy="96077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52"/>
            </a:lvl1pPr>
            <a:lvl2pPr marL="469087" indent="0">
              <a:buNone/>
              <a:defRPr sz="1847"/>
            </a:lvl2pPr>
            <a:lvl3pPr marL="938174" indent="0">
              <a:buNone/>
              <a:defRPr sz="1642"/>
            </a:lvl3pPr>
            <a:lvl4pPr marL="1407262" indent="0">
              <a:buNone/>
              <a:defRPr sz="1436"/>
            </a:lvl4pPr>
            <a:lvl5pPr marL="1876349" indent="0">
              <a:buNone/>
              <a:defRPr sz="1436"/>
            </a:lvl5pPr>
            <a:lvl6pPr marL="2345436" indent="0">
              <a:buNone/>
              <a:defRPr sz="1436"/>
            </a:lvl6pPr>
            <a:lvl7pPr marL="2814523" indent="0">
              <a:buNone/>
              <a:defRPr sz="1436"/>
            </a:lvl7pPr>
            <a:lvl8pPr marL="3283610" indent="0">
              <a:buNone/>
              <a:defRPr sz="1436"/>
            </a:lvl8pPr>
            <a:lvl9pPr marL="3752698" indent="0">
              <a:buNone/>
              <a:defRPr sz="1436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2586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56799" y="2928419"/>
            <a:ext cx="10566078" cy="10247839"/>
          </a:xfrm>
        </p:spPr>
        <p:txBody>
          <a:bodyPr anchor="b"/>
          <a:lstStyle>
            <a:lvl1pPr>
              <a:defRPr sz="3283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927231" y="6324279"/>
            <a:ext cx="16584208" cy="31210956"/>
          </a:xfrm>
        </p:spPr>
        <p:txBody>
          <a:bodyPr/>
          <a:lstStyle>
            <a:lvl1pPr>
              <a:defRPr sz="3283"/>
            </a:lvl1pPr>
            <a:lvl2pPr>
              <a:defRPr sz="2873"/>
            </a:lvl2pPr>
            <a:lvl3pPr>
              <a:defRPr sz="2462"/>
            </a:lvl3pPr>
            <a:lvl4pPr>
              <a:defRPr sz="2052"/>
            </a:lvl4pPr>
            <a:lvl5pPr>
              <a:defRPr sz="2052"/>
            </a:lvl5pPr>
            <a:lvl6pPr>
              <a:defRPr sz="2052"/>
            </a:lvl6pPr>
            <a:lvl7pPr>
              <a:defRPr sz="2052"/>
            </a:lvl7pPr>
            <a:lvl8pPr>
              <a:defRPr sz="2052"/>
            </a:lvl8pPr>
            <a:lvl9pPr>
              <a:defRPr sz="205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256799" y="13176259"/>
            <a:ext cx="10566078" cy="24409467"/>
          </a:xfrm>
        </p:spPr>
        <p:txBody>
          <a:bodyPr/>
          <a:lstStyle>
            <a:lvl1pPr marL="0" indent="0">
              <a:buNone/>
              <a:defRPr sz="1642"/>
            </a:lvl1pPr>
            <a:lvl2pPr marL="469087" indent="0">
              <a:buNone/>
              <a:defRPr sz="1436"/>
            </a:lvl2pPr>
            <a:lvl3pPr marL="938174" indent="0">
              <a:buNone/>
              <a:defRPr sz="1231"/>
            </a:lvl3pPr>
            <a:lvl4pPr marL="1407262" indent="0">
              <a:buNone/>
              <a:defRPr sz="1026"/>
            </a:lvl4pPr>
            <a:lvl5pPr marL="1876349" indent="0">
              <a:buNone/>
              <a:defRPr sz="1026"/>
            </a:lvl5pPr>
            <a:lvl6pPr marL="2345436" indent="0">
              <a:buNone/>
              <a:defRPr sz="1026"/>
            </a:lvl6pPr>
            <a:lvl7pPr marL="2814523" indent="0">
              <a:buNone/>
              <a:defRPr sz="1026"/>
            </a:lvl7pPr>
            <a:lvl8pPr marL="3283610" indent="0">
              <a:buNone/>
              <a:defRPr sz="1026"/>
            </a:lvl8pPr>
            <a:lvl9pPr marL="3752698" indent="0">
              <a:buNone/>
              <a:defRPr sz="102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1115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56799" y="2928419"/>
            <a:ext cx="10566078" cy="10247839"/>
          </a:xfrm>
        </p:spPr>
        <p:txBody>
          <a:bodyPr anchor="b"/>
          <a:lstStyle>
            <a:lvl1pPr>
              <a:defRPr sz="3283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927231" y="6324279"/>
            <a:ext cx="16584208" cy="31210956"/>
          </a:xfrm>
        </p:spPr>
        <p:txBody>
          <a:bodyPr/>
          <a:lstStyle>
            <a:lvl1pPr marL="0" indent="0">
              <a:buNone/>
              <a:defRPr sz="3283"/>
            </a:lvl1pPr>
            <a:lvl2pPr marL="469087" indent="0">
              <a:buNone/>
              <a:defRPr sz="2873"/>
            </a:lvl2pPr>
            <a:lvl3pPr marL="938174" indent="0">
              <a:buNone/>
              <a:defRPr sz="2462"/>
            </a:lvl3pPr>
            <a:lvl4pPr marL="1407262" indent="0">
              <a:buNone/>
              <a:defRPr sz="2052"/>
            </a:lvl4pPr>
            <a:lvl5pPr marL="1876349" indent="0">
              <a:buNone/>
              <a:defRPr sz="2052"/>
            </a:lvl5pPr>
            <a:lvl6pPr marL="2345436" indent="0">
              <a:buNone/>
              <a:defRPr sz="2052"/>
            </a:lvl6pPr>
            <a:lvl7pPr marL="2814523" indent="0">
              <a:buNone/>
              <a:defRPr sz="2052"/>
            </a:lvl7pPr>
            <a:lvl8pPr marL="3283610" indent="0">
              <a:buNone/>
              <a:defRPr sz="2052"/>
            </a:lvl8pPr>
            <a:lvl9pPr marL="3752698" indent="0">
              <a:buNone/>
              <a:defRPr sz="2052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256799" y="13176259"/>
            <a:ext cx="10566078" cy="24409467"/>
          </a:xfrm>
        </p:spPr>
        <p:txBody>
          <a:bodyPr/>
          <a:lstStyle>
            <a:lvl1pPr marL="0" indent="0">
              <a:buNone/>
              <a:defRPr sz="1642"/>
            </a:lvl1pPr>
            <a:lvl2pPr marL="469087" indent="0">
              <a:buNone/>
              <a:defRPr sz="1436"/>
            </a:lvl2pPr>
            <a:lvl3pPr marL="938174" indent="0">
              <a:buNone/>
              <a:defRPr sz="1231"/>
            </a:lvl3pPr>
            <a:lvl4pPr marL="1407262" indent="0">
              <a:buNone/>
              <a:defRPr sz="1026"/>
            </a:lvl4pPr>
            <a:lvl5pPr marL="1876349" indent="0">
              <a:buNone/>
              <a:defRPr sz="1026"/>
            </a:lvl5pPr>
            <a:lvl6pPr marL="2345436" indent="0">
              <a:buNone/>
              <a:defRPr sz="1026"/>
            </a:lvl6pPr>
            <a:lvl7pPr marL="2814523" indent="0">
              <a:buNone/>
              <a:defRPr sz="1026"/>
            </a:lvl7pPr>
            <a:lvl8pPr marL="3283610" indent="0">
              <a:buNone/>
              <a:defRPr sz="1026"/>
            </a:lvl8pPr>
            <a:lvl9pPr marL="3752698" indent="0">
              <a:buNone/>
              <a:defRPr sz="102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2214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7807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3443914" y="2338827"/>
            <a:ext cx="7064090" cy="3721926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251647" y="2338827"/>
            <a:ext cx="21027387" cy="3721926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731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638498" y="10247839"/>
            <a:ext cx="14658888" cy="28984511"/>
          </a:xfrm>
          <a:prstGeom prst="rect">
            <a:avLst/>
          </a:prstGeom>
        </p:spPr>
        <p:txBody>
          <a:bodyPr/>
          <a:lstStyle>
            <a:lvl1pPr>
              <a:defRPr sz="2873"/>
            </a:lvl1pPr>
            <a:lvl2pPr>
              <a:defRPr sz="2462"/>
            </a:lvl2pPr>
            <a:lvl3pPr>
              <a:defRPr sz="2052"/>
            </a:lvl3pPr>
            <a:lvl4pPr>
              <a:defRPr sz="1847"/>
            </a:lvl4pPr>
            <a:lvl5pPr>
              <a:defRPr sz="1847"/>
            </a:lvl5pPr>
            <a:lvl6pPr>
              <a:defRPr sz="1847"/>
            </a:lvl6pPr>
            <a:lvl7pPr>
              <a:defRPr sz="1847"/>
            </a:lvl7pPr>
            <a:lvl8pPr>
              <a:defRPr sz="1847"/>
            </a:lvl8pPr>
            <a:lvl9pPr>
              <a:defRPr sz="1847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6462265" y="10247839"/>
            <a:ext cx="14658887" cy="28984511"/>
          </a:xfrm>
          <a:prstGeom prst="rect">
            <a:avLst/>
          </a:prstGeom>
        </p:spPr>
        <p:txBody>
          <a:bodyPr/>
          <a:lstStyle>
            <a:lvl1pPr>
              <a:defRPr sz="2873"/>
            </a:lvl1pPr>
            <a:lvl2pPr>
              <a:defRPr sz="2462"/>
            </a:lvl2pPr>
            <a:lvl3pPr>
              <a:defRPr sz="2052"/>
            </a:lvl3pPr>
            <a:lvl4pPr>
              <a:defRPr sz="1847"/>
            </a:lvl4pPr>
            <a:lvl5pPr>
              <a:defRPr sz="1847"/>
            </a:lvl5pPr>
            <a:lvl6pPr>
              <a:defRPr sz="1847"/>
            </a:lvl6pPr>
            <a:lvl7pPr>
              <a:defRPr sz="1847"/>
            </a:lvl7pPr>
            <a:lvl8pPr>
              <a:defRPr sz="1847"/>
            </a:lvl8pPr>
            <a:lvl9pPr>
              <a:defRPr sz="1847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638498" y="9830889"/>
            <a:ext cx="14473397" cy="40978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62" b="1"/>
            </a:lvl1pPr>
            <a:lvl2pPr marL="469087" indent="0">
              <a:buNone/>
              <a:defRPr sz="2052" b="1"/>
            </a:lvl2pPr>
            <a:lvl3pPr marL="938174" indent="0">
              <a:buNone/>
              <a:defRPr sz="1847" b="1"/>
            </a:lvl3pPr>
            <a:lvl4pPr marL="1407262" indent="0">
              <a:buNone/>
              <a:defRPr sz="1642" b="1"/>
            </a:lvl4pPr>
            <a:lvl5pPr marL="1876349" indent="0">
              <a:buNone/>
              <a:defRPr sz="1642" b="1"/>
            </a:lvl5pPr>
            <a:lvl6pPr marL="2345436" indent="0">
              <a:buNone/>
              <a:defRPr sz="1642" b="1"/>
            </a:lvl6pPr>
            <a:lvl7pPr marL="2814523" indent="0">
              <a:buNone/>
              <a:defRPr sz="1642" b="1"/>
            </a:lvl7pPr>
            <a:lvl8pPr marL="3283610" indent="0">
              <a:buNone/>
              <a:defRPr sz="1642" b="1"/>
            </a:lvl8pPr>
            <a:lvl9pPr marL="3752698" indent="0">
              <a:buNone/>
              <a:defRPr sz="1642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638498" y="13928722"/>
            <a:ext cx="14473397" cy="25303628"/>
          </a:xfrm>
          <a:prstGeom prst="rect">
            <a:avLst/>
          </a:prstGeom>
        </p:spPr>
        <p:txBody>
          <a:bodyPr/>
          <a:lstStyle>
            <a:lvl1pPr>
              <a:defRPr sz="2462"/>
            </a:lvl1pPr>
            <a:lvl2pPr>
              <a:defRPr sz="2052"/>
            </a:lvl2pPr>
            <a:lvl3pPr>
              <a:defRPr sz="1847"/>
            </a:lvl3pPr>
            <a:lvl4pPr>
              <a:defRPr sz="1642"/>
            </a:lvl4pPr>
            <a:lvl5pPr>
              <a:defRPr sz="1642"/>
            </a:lvl5pPr>
            <a:lvl6pPr>
              <a:defRPr sz="1642"/>
            </a:lvl6pPr>
            <a:lvl7pPr>
              <a:defRPr sz="1642"/>
            </a:lvl7pPr>
            <a:lvl8pPr>
              <a:defRPr sz="1642"/>
            </a:lvl8pPr>
            <a:lvl9pPr>
              <a:defRPr sz="164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6640886" y="9830889"/>
            <a:ext cx="14480266" cy="40978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62" b="1"/>
            </a:lvl1pPr>
            <a:lvl2pPr marL="469087" indent="0">
              <a:buNone/>
              <a:defRPr sz="2052" b="1"/>
            </a:lvl2pPr>
            <a:lvl3pPr marL="938174" indent="0">
              <a:buNone/>
              <a:defRPr sz="1847" b="1"/>
            </a:lvl3pPr>
            <a:lvl4pPr marL="1407262" indent="0">
              <a:buNone/>
              <a:defRPr sz="1642" b="1"/>
            </a:lvl4pPr>
            <a:lvl5pPr marL="1876349" indent="0">
              <a:buNone/>
              <a:defRPr sz="1642" b="1"/>
            </a:lvl5pPr>
            <a:lvl6pPr marL="2345436" indent="0">
              <a:buNone/>
              <a:defRPr sz="1642" b="1"/>
            </a:lvl6pPr>
            <a:lvl7pPr marL="2814523" indent="0">
              <a:buNone/>
              <a:defRPr sz="1642" b="1"/>
            </a:lvl7pPr>
            <a:lvl8pPr marL="3283610" indent="0">
              <a:buNone/>
              <a:defRPr sz="1642" b="1"/>
            </a:lvl8pPr>
            <a:lvl9pPr marL="3752698" indent="0">
              <a:buNone/>
              <a:defRPr sz="1642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6640886" y="13928722"/>
            <a:ext cx="14480266" cy="25303628"/>
          </a:xfrm>
          <a:prstGeom prst="rect">
            <a:avLst/>
          </a:prstGeom>
        </p:spPr>
        <p:txBody>
          <a:bodyPr/>
          <a:lstStyle>
            <a:lvl1pPr>
              <a:defRPr sz="2462"/>
            </a:lvl1pPr>
            <a:lvl2pPr>
              <a:defRPr sz="2052"/>
            </a:lvl2pPr>
            <a:lvl3pPr>
              <a:defRPr sz="1847"/>
            </a:lvl3pPr>
            <a:lvl4pPr>
              <a:defRPr sz="1642"/>
            </a:lvl4pPr>
            <a:lvl5pPr>
              <a:defRPr sz="1642"/>
            </a:lvl5pPr>
            <a:lvl6pPr>
              <a:defRPr sz="1642"/>
            </a:lvl6pPr>
            <a:lvl7pPr>
              <a:defRPr sz="1642"/>
            </a:lvl7pPr>
            <a:lvl8pPr>
              <a:defRPr sz="1642"/>
            </a:lvl8pPr>
            <a:lvl9pPr>
              <a:defRPr sz="164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9" y="1759006"/>
            <a:ext cx="29482654" cy="73194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38498" y="1749234"/>
            <a:ext cx="10777331" cy="7441573"/>
          </a:xfrm>
          <a:prstGeom prst="rect">
            <a:avLst/>
          </a:prstGeom>
        </p:spPr>
        <p:txBody>
          <a:bodyPr anchor="b"/>
          <a:lstStyle>
            <a:lvl1pPr algn="l">
              <a:defRPr sz="2052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2807419" y="1749234"/>
            <a:ext cx="18313733" cy="37483116"/>
          </a:xfrm>
          <a:prstGeom prst="rect">
            <a:avLst/>
          </a:prstGeom>
        </p:spPr>
        <p:txBody>
          <a:bodyPr/>
          <a:lstStyle>
            <a:lvl1pPr>
              <a:defRPr sz="3283"/>
            </a:lvl1pPr>
            <a:lvl2pPr>
              <a:defRPr sz="2873"/>
            </a:lvl2pPr>
            <a:lvl3pPr>
              <a:defRPr sz="2462"/>
            </a:lvl3pPr>
            <a:lvl4pPr>
              <a:defRPr sz="2052"/>
            </a:lvl4pPr>
            <a:lvl5pPr>
              <a:defRPr sz="2052"/>
            </a:lvl5pPr>
            <a:lvl6pPr>
              <a:defRPr sz="2052"/>
            </a:lvl6pPr>
            <a:lvl7pPr>
              <a:defRPr sz="2052"/>
            </a:lvl7pPr>
            <a:lvl8pPr>
              <a:defRPr sz="2052"/>
            </a:lvl8pPr>
            <a:lvl9pPr>
              <a:defRPr sz="205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638498" y="9190807"/>
            <a:ext cx="10777331" cy="30041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36"/>
            </a:lvl1pPr>
            <a:lvl2pPr marL="469087" indent="0">
              <a:buNone/>
              <a:defRPr sz="1231"/>
            </a:lvl2pPr>
            <a:lvl3pPr marL="938174" indent="0">
              <a:buNone/>
              <a:defRPr sz="1026"/>
            </a:lvl3pPr>
            <a:lvl4pPr marL="1407262" indent="0">
              <a:buNone/>
              <a:defRPr sz="923"/>
            </a:lvl4pPr>
            <a:lvl5pPr marL="1876349" indent="0">
              <a:buNone/>
              <a:defRPr sz="923"/>
            </a:lvl5pPr>
            <a:lvl6pPr marL="2345436" indent="0">
              <a:buNone/>
              <a:defRPr sz="923"/>
            </a:lvl6pPr>
            <a:lvl7pPr marL="2814523" indent="0">
              <a:buNone/>
              <a:defRPr sz="923"/>
            </a:lvl7pPr>
            <a:lvl8pPr marL="3283610" indent="0">
              <a:buNone/>
              <a:defRPr sz="923"/>
            </a:lvl8pPr>
            <a:lvl9pPr marL="3752698" indent="0">
              <a:buNone/>
              <a:defRPr sz="923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21744" y="30743517"/>
            <a:ext cx="19655103" cy="3630394"/>
          </a:xfrm>
          <a:prstGeom prst="rect">
            <a:avLst/>
          </a:prstGeom>
        </p:spPr>
        <p:txBody>
          <a:bodyPr anchor="b"/>
          <a:lstStyle>
            <a:lvl1pPr algn="l">
              <a:defRPr sz="2052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6421744" y="3923561"/>
            <a:ext cx="19655103" cy="26352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83"/>
            </a:lvl1pPr>
            <a:lvl2pPr marL="469087" indent="0">
              <a:buNone/>
              <a:defRPr sz="2873"/>
            </a:lvl2pPr>
            <a:lvl3pPr marL="938174" indent="0">
              <a:buNone/>
              <a:defRPr sz="2462"/>
            </a:lvl3pPr>
            <a:lvl4pPr marL="1407262" indent="0">
              <a:buNone/>
              <a:defRPr sz="2052"/>
            </a:lvl4pPr>
            <a:lvl5pPr marL="1876349" indent="0">
              <a:buNone/>
              <a:defRPr sz="2052"/>
            </a:lvl5pPr>
            <a:lvl6pPr marL="2345436" indent="0">
              <a:buNone/>
              <a:defRPr sz="2052"/>
            </a:lvl6pPr>
            <a:lvl7pPr marL="2814523" indent="0">
              <a:buNone/>
              <a:defRPr sz="2052"/>
            </a:lvl7pPr>
            <a:lvl8pPr marL="3283610" indent="0">
              <a:buNone/>
              <a:defRPr sz="2052"/>
            </a:lvl8pPr>
            <a:lvl9pPr marL="3752698" indent="0">
              <a:buNone/>
              <a:defRPr sz="2052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421744" y="34373910"/>
            <a:ext cx="19655103" cy="5153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36"/>
            </a:lvl1pPr>
            <a:lvl2pPr marL="469087" indent="0">
              <a:buNone/>
              <a:defRPr sz="1231"/>
            </a:lvl2pPr>
            <a:lvl3pPr marL="938174" indent="0">
              <a:buNone/>
              <a:defRPr sz="1026"/>
            </a:lvl3pPr>
            <a:lvl4pPr marL="1407262" indent="0">
              <a:buNone/>
              <a:defRPr sz="923"/>
            </a:lvl4pPr>
            <a:lvl5pPr marL="1876349" indent="0">
              <a:buNone/>
              <a:defRPr sz="923"/>
            </a:lvl5pPr>
            <a:lvl6pPr marL="2345436" indent="0">
              <a:buNone/>
              <a:defRPr sz="923"/>
            </a:lvl6pPr>
            <a:lvl7pPr marL="2814523" indent="0">
              <a:buNone/>
              <a:defRPr sz="923"/>
            </a:lvl7pPr>
            <a:lvl8pPr marL="3283610" indent="0">
              <a:buNone/>
              <a:defRPr sz="923"/>
            </a:lvl8pPr>
            <a:lvl9pPr marL="3752698" indent="0">
              <a:buNone/>
              <a:defRPr sz="923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1"/>
          <p:cNvSpPr>
            <a:spLocks noChangeArrowheads="1"/>
          </p:cNvSpPr>
          <p:nvPr/>
        </p:nvSpPr>
        <p:spPr bwMode="auto">
          <a:xfrm>
            <a:off x="0" y="3638537"/>
            <a:ext cx="331479" cy="4028123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ja-JP" altLang="en-US" sz="4844"/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1" y="-48861"/>
            <a:ext cx="4207882" cy="3840497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ja-JP" altLang="en-US" sz="4844"/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auto">
          <a:xfrm>
            <a:off x="4070482" y="-48861"/>
            <a:ext cx="28689168" cy="3840497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</p:spPr>
        <p:txBody>
          <a:bodyPr wrap="none" lIns="89728" tIns="44864" rIns="89728" bIns="44864" anchor="ctr"/>
          <a:lstStyle/>
          <a:p>
            <a:pPr algn="ctr"/>
            <a:endParaRPr lang="ja-JP" altLang="en-US" sz="4844"/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auto">
          <a:xfrm>
            <a:off x="1" y="3933334"/>
            <a:ext cx="32759650" cy="36206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89728" tIns="44864" rIns="89728" bIns="44864" anchor="ctr"/>
          <a:lstStyle/>
          <a:p>
            <a:pPr algn="ctr"/>
            <a:endParaRPr lang="ja-JP" altLang="en-US" sz="4844"/>
          </a:p>
        </p:txBody>
      </p:sp>
      <p:sp>
        <p:nvSpPr>
          <p:cNvPr id="1030" name="Rectangle 28"/>
          <p:cNvSpPr>
            <a:spLocks noChangeArrowheads="1"/>
          </p:cNvSpPr>
          <p:nvPr/>
        </p:nvSpPr>
        <p:spPr bwMode="auto">
          <a:xfrm>
            <a:off x="1" y="43014213"/>
            <a:ext cx="32759650" cy="92673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lIns="89728" tIns="44864" rIns="89728" bIns="44864" anchor="ctr"/>
          <a:lstStyle/>
          <a:p>
            <a:pPr algn="ctr"/>
            <a:endParaRPr lang="ja-JP" altLang="en-US" sz="4844"/>
          </a:p>
        </p:txBody>
      </p:sp>
      <p:pic>
        <p:nvPicPr>
          <p:cNvPr id="1031" name="Picture 53" descr="j and e_cover_internal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1351" y="43040272"/>
            <a:ext cx="3118985" cy="87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29"/>
          <p:cNvSpPr>
            <a:spLocks noChangeArrowheads="1"/>
          </p:cNvSpPr>
          <p:nvPr/>
        </p:nvSpPr>
        <p:spPr bwMode="auto">
          <a:xfrm>
            <a:off x="1" y="43123670"/>
            <a:ext cx="32759650" cy="71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4093112"/>
            <a:r>
              <a:rPr lang="en-US" altLang="ja-JP" sz="4514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Advanced Device R&amp;D Open House 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3912318" rtl="0" eaLnBrk="0" fontAlgn="base" hangingPunct="0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+mj-lt"/>
          <a:ea typeface="+mj-ea"/>
          <a:cs typeface="+mj-cs"/>
        </a:defRPr>
      </a:lvl1pPr>
      <a:lvl2pPr algn="ctr" defTabSz="3912318" rtl="0" eaLnBrk="0" fontAlgn="base" hangingPunct="0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2pPr>
      <a:lvl3pPr algn="ctr" defTabSz="3912318" rtl="0" eaLnBrk="0" fontAlgn="base" hangingPunct="0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3pPr>
      <a:lvl4pPr algn="ctr" defTabSz="3912318" rtl="0" eaLnBrk="0" fontAlgn="base" hangingPunct="0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4pPr>
      <a:lvl5pPr algn="ctr" defTabSz="3912318" rtl="0" eaLnBrk="0" fontAlgn="base" hangingPunct="0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5pPr>
      <a:lvl6pPr marL="469087" algn="ctr" defTabSz="3912318" rtl="0" fontAlgn="base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6pPr>
      <a:lvl7pPr marL="938174" algn="ctr" defTabSz="3912318" rtl="0" fontAlgn="base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7pPr>
      <a:lvl8pPr marL="1407262" algn="ctr" defTabSz="3912318" rtl="0" fontAlgn="base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8pPr>
      <a:lvl9pPr marL="1876349" algn="ctr" defTabSz="3912318" rtl="0" fontAlgn="base">
        <a:spcBef>
          <a:spcPct val="0"/>
        </a:spcBef>
        <a:spcAft>
          <a:spcPct val="0"/>
        </a:spcAft>
        <a:defRPr kumimoji="1" sz="11183">
          <a:solidFill>
            <a:schemeClr val="bg1"/>
          </a:solidFill>
          <a:latin typeface="HGS創英角ｺﾞｼｯｸUB" pitchFamily="50" charset="-128"/>
          <a:ea typeface="ＭＳ Ｐゴシック" pitchFamily="50" charset="-128"/>
        </a:defRPr>
      </a:lvl9pPr>
    </p:titleStyle>
    <p:bodyStyle>
      <a:lvl1pPr marL="1465898" indent="-1465898" algn="l" defTabSz="3912318" rtl="0" eaLnBrk="0" fontAlgn="base" hangingPunct="0">
        <a:spcBef>
          <a:spcPct val="20000"/>
        </a:spcBef>
        <a:spcAft>
          <a:spcPct val="0"/>
        </a:spcAft>
        <a:buChar char="•"/>
        <a:defRPr kumimoji="1" sz="14056">
          <a:solidFill>
            <a:schemeClr val="tx1"/>
          </a:solidFill>
          <a:latin typeface="+mn-lt"/>
          <a:ea typeface="+mn-ea"/>
          <a:cs typeface="+mn-cs"/>
        </a:defRPr>
      </a:lvl1pPr>
      <a:lvl2pPr marL="3184256" indent="-1228096" algn="l" defTabSz="3912318" rtl="0" eaLnBrk="0" fontAlgn="base" hangingPunct="0">
        <a:spcBef>
          <a:spcPct val="20000"/>
        </a:spcBef>
        <a:spcAft>
          <a:spcPct val="0"/>
        </a:spcAft>
        <a:buChar char="–"/>
        <a:defRPr kumimoji="1" sz="12209">
          <a:solidFill>
            <a:schemeClr val="tx1"/>
          </a:solidFill>
          <a:latin typeface="+mn-lt"/>
          <a:ea typeface="+mn-ea"/>
        </a:defRPr>
      </a:lvl2pPr>
      <a:lvl3pPr marL="4894469" indent="-982152" algn="l" defTabSz="3912318" rtl="0" eaLnBrk="0" fontAlgn="base" hangingPunct="0">
        <a:spcBef>
          <a:spcPct val="20000"/>
        </a:spcBef>
        <a:spcAft>
          <a:spcPct val="0"/>
        </a:spcAft>
        <a:buChar char="•"/>
        <a:defRPr kumimoji="1" sz="10260">
          <a:solidFill>
            <a:schemeClr val="tx1"/>
          </a:solidFill>
          <a:latin typeface="+mn-lt"/>
          <a:ea typeface="+mn-ea"/>
        </a:defRPr>
      </a:lvl3pPr>
      <a:lvl4pPr marL="6844113" indent="-975637" algn="l" defTabSz="3912318" rtl="0" eaLnBrk="0" fontAlgn="base" hangingPunct="0">
        <a:spcBef>
          <a:spcPct val="20000"/>
        </a:spcBef>
        <a:spcAft>
          <a:spcPct val="0"/>
        </a:spcAft>
        <a:buChar char="–"/>
        <a:defRPr kumimoji="1" sz="8413">
          <a:solidFill>
            <a:schemeClr val="tx1"/>
          </a:solidFill>
          <a:latin typeface="+mn-lt"/>
          <a:ea typeface="+mn-ea"/>
        </a:defRPr>
      </a:lvl4pPr>
      <a:lvl5pPr marL="8792127" indent="-967492" algn="l" defTabSz="3912318" rtl="0" eaLnBrk="0" fontAlgn="base" hangingPunct="0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5pPr>
      <a:lvl6pPr marL="9261215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6pPr>
      <a:lvl7pPr marL="9730302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7pPr>
      <a:lvl8pPr marL="10199389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8pPr>
      <a:lvl9pPr marL="10668476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1pPr>
      <a:lvl2pPr marL="469087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2pPr>
      <a:lvl3pPr marL="938174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3pPr>
      <a:lvl4pPr marL="1407262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4pPr>
      <a:lvl5pPr marL="1876349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5pPr>
      <a:lvl6pPr marL="2345436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6pPr>
      <a:lvl7pPr marL="2814523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7pPr>
      <a:lvl8pPr marL="3283610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8pPr>
      <a:lvl9pPr marL="3752698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9"/>
          <p:cNvSpPr>
            <a:spLocks noChangeArrowheads="1"/>
          </p:cNvSpPr>
          <p:nvPr/>
        </p:nvSpPr>
        <p:spPr bwMode="auto">
          <a:xfrm>
            <a:off x="1" y="43123670"/>
            <a:ext cx="32759650" cy="71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4093112"/>
            <a:r>
              <a:rPr lang="en-US" altLang="ja-JP" sz="4514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Advanced Device R&amp;D Open House 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3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3912318" rtl="0" eaLnBrk="0" fontAlgn="base" hangingPunct="0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+mj-lt"/>
          <a:ea typeface="+mj-ea"/>
          <a:cs typeface="+mj-cs"/>
        </a:defRPr>
      </a:lvl1pPr>
      <a:lvl2pPr algn="ctr" defTabSz="3912318" rtl="0" eaLnBrk="0" fontAlgn="base" hangingPunct="0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2pPr>
      <a:lvl3pPr algn="ctr" defTabSz="3912318" rtl="0" eaLnBrk="0" fontAlgn="base" hangingPunct="0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3pPr>
      <a:lvl4pPr algn="ctr" defTabSz="3912318" rtl="0" eaLnBrk="0" fontAlgn="base" hangingPunct="0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4pPr>
      <a:lvl5pPr algn="ctr" defTabSz="3912318" rtl="0" eaLnBrk="0" fontAlgn="base" hangingPunct="0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5pPr>
      <a:lvl6pPr marL="469087" algn="ctr" defTabSz="3912318" rtl="0" fontAlgn="base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6pPr>
      <a:lvl7pPr marL="938174" algn="ctr" defTabSz="3912318" rtl="0" fontAlgn="base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7pPr>
      <a:lvl8pPr marL="1407262" algn="ctr" defTabSz="3912318" rtl="0" fontAlgn="base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8pPr>
      <a:lvl9pPr marL="1876349" algn="ctr" defTabSz="3912318" rtl="0" fontAlgn="base">
        <a:spcBef>
          <a:spcPct val="0"/>
        </a:spcBef>
        <a:spcAft>
          <a:spcPct val="0"/>
        </a:spcAft>
        <a:defRPr kumimoji="1" sz="8824">
          <a:solidFill>
            <a:schemeClr val="bg1"/>
          </a:solidFill>
          <a:latin typeface="HGP創英角ｺﾞｼｯｸUB" pitchFamily="50" charset="-128"/>
          <a:ea typeface="ＭＳ Ｐゴシック" pitchFamily="50" charset="-128"/>
        </a:defRPr>
      </a:lvl9pPr>
    </p:titleStyle>
    <p:bodyStyle>
      <a:lvl1pPr marL="1465898" indent="-1465898" algn="l" defTabSz="3912318" rtl="0" eaLnBrk="0" fontAlgn="base" hangingPunct="0">
        <a:spcBef>
          <a:spcPct val="20000"/>
        </a:spcBef>
        <a:spcAft>
          <a:spcPct val="0"/>
        </a:spcAft>
        <a:buChar char="•"/>
        <a:defRPr kumimoji="1" sz="14056">
          <a:solidFill>
            <a:schemeClr val="tx1"/>
          </a:solidFill>
          <a:latin typeface="+mn-lt"/>
          <a:ea typeface="+mn-ea"/>
          <a:cs typeface="+mn-cs"/>
        </a:defRPr>
      </a:lvl1pPr>
      <a:lvl2pPr marL="3184256" indent="-1228096" algn="l" defTabSz="3912318" rtl="0" eaLnBrk="0" fontAlgn="base" hangingPunct="0">
        <a:spcBef>
          <a:spcPct val="20000"/>
        </a:spcBef>
        <a:spcAft>
          <a:spcPct val="0"/>
        </a:spcAft>
        <a:buChar char="–"/>
        <a:defRPr kumimoji="1" sz="12209">
          <a:solidFill>
            <a:schemeClr val="tx1"/>
          </a:solidFill>
          <a:latin typeface="+mn-lt"/>
          <a:ea typeface="+mn-ea"/>
        </a:defRPr>
      </a:lvl2pPr>
      <a:lvl3pPr marL="4894469" indent="-982152" algn="l" defTabSz="3912318" rtl="0" eaLnBrk="0" fontAlgn="base" hangingPunct="0">
        <a:spcBef>
          <a:spcPct val="20000"/>
        </a:spcBef>
        <a:spcAft>
          <a:spcPct val="0"/>
        </a:spcAft>
        <a:buChar char="•"/>
        <a:defRPr kumimoji="1" sz="10260">
          <a:solidFill>
            <a:schemeClr val="tx1"/>
          </a:solidFill>
          <a:latin typeface="+mn-lt"/>
          <a:ea typeface="+mn-ea"/>
        </a:defRPr>
      </a:lvl3pPr>
      <a:lvl4pPr marL="6844113" indent="-975637" algn="l" defTabSz="3912318" rtl="0" eaLnBrk="0" fontAlgn="base" hangingPunct="0">
        <a:spcBef>
          <a:spcPct val="20000"/>
        </a:spcBef>
        <a:spcAft>
          <a:spcPct val="0"/>
        </a:spcAft>
        <a:buChar char="–"/>
        <a:defRPr kumimoji="1" sz="8413">
          <a:solidFill>
            <a:schemeClr val="tx1"/>
          </a:solidFill>
          <a:latin typeface="+mn-lt"/>
          <a:ea typeface="+mn-ea"/>
        </a:defRPr>
      </a:lvl4pPr>
      <a:lvl5pPr marL="8792127" indent="-967492" algn="l" defTabSz="3912318" rtl="0" eaLnBrk="0" fontAlgn="base" hangingPunct="0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5pPr>
      <a:lvl6pPr marL="9261215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6pPr>
      <a:lvl7pPr marL="9730302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7pPr>
      <a:lvl8pPr marL="10199389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8pPr>
      <a:lvl9pPr marL="10668476" indent="-967492" algn="l" defTabSz="3912318" rtl="0" fontAlgn="base">
        <a:spcBef>
          <a:spcPct val="20000"/>
        </a:spcBef>
        <a:spcAft>
          <a:spcPct val="0"/>
        </a:spcAft>
        <a:buChar char="»"/>
        <a:defRPr kumimoji="1" sz="841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1pPr>
      <a:lvl2pPr marL="469087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2pPr>
      <a:lvl3pPr marL="938174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3pPr>
      <a:lvl4pPr marL="1407262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4pPr>
      <a:lvl5pPr marL="1876349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5pPr>
      <a:lvl6pPr marL="2345436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6pPr>
      <a:lvl7pPr marL="2814523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7pPr>
      <a:lvl8pPr marL="3283610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8pPr>
      <a:lvl9pPr marL="3752698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251647" y="2338826"/>
            <a:ext cx="28256357" cy="8488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251647" y="11690876"/>
            <a:ext cx="28256357" cy="27867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2251647" y="40706332"/>
            <a:ext cx="7371522" cy="23388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7571-AFC3-4026-A181-7DC79522B814}" type="datetimeFigureOut">
              <a:rPr kumimoji="1" lang="ja-JP" altLang="en-US" smtClean="0"/>
              <a:t>2018/6/21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851184" y="40706332"/>
            <a:ext cx="11057284" cy="23388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23136482" y="40706332"/>
            <a:ext cx="7371522" cy="23388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70BCC-B11B-47E2-A16B-26533E1CB0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48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38174" rtl="0" eaLnBrk="1" latinLnBrk="0" hangingPunct="1">
        <a:lnSpc>
          <a:spcPct val="90000"/>
        </a:lnSpc>
        <a:spcBef>
          <a:spcPct val="0"/>
        </a:spcBef>
        <a:buNone/>
        <a:defRPr kumimoji="1" sz="45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4544" indent="-234544" algn="l" defTabSz="938174" rtl="0" eaLnBrk="1" latinLnBrk="0" hangingPunct="1">
        <a:lnSpc>
          <a:spcPct val="90000"/>
        </a:lnSpc>
        <a:spcBef>
          <a:spcPts val="1026"/>
        </a:spcBef>
        <a:buFont typeface="Arial" panose="020B0604020202020204" pitchFamily="34" charset="0"/>
        <a:buChar char="•"/>
        <a:defRPr kumimoji="1" sz="2873" kern="1200">
          <a:solidFill>
            <a:schemeClr val="tx1"/>
          </a:solidFill>
          <a:latin typeface="+mn-lt"/>
          <a:ea typeface="+mn-ea"/>
          <a:cs typeface="+mn-cs"/>
        </a:defRPr>
      </a:lvl1pPr>
      <a:lvl2pPr marL="703631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2462" kern="1200">
          <a:solidFill>
            <a:schemeClr val="tx1"/>
          </a:solidFill>
          <a:latin typeface="+mn-lt"/>
          <a:ea typeface="+mn-ea"/>
          <a:cs typeface="+mn-cs"/>
        </a:defRPr>
      </a:lvl2pPr>
      <a:lvl3pPr marL="1172718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2052" kern="1200">
          <a:solidFill>
            <a:schemeClr val="tx1"/>
          </a:solidFill>
          <a:latin typeface="+mn-lt"/>
          <a:ea typeface="+mn-ea"/>
          <a:cs typeface="+mn-cs"/>
        </a:defRPr>
      </a:lvl3pPr>
      <a:lvl4pPr marL="1641805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4pPr>
      <a:lvl5pPr marL="2110892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5pPr>
      <a:lvl6pPr marL="2579980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6pPr>
      <a:lvl7pPr marL="3049067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7pPr>
      <a:lvl8pPr marL="3518154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8pPr>
      <a:lvl9pPr marL="3987241" indent="-234544" algn="l" defTabSz="938174" rtl="0" eaLnBrk="1" latinLnBrk="0" hangingPunct="1">
        <a:lnSpc>
          <a:spcPct val="90000"/>
        </a:lnSpc>
        <a:spcBef>
          <a:spcPts val="513"/>
        </a:spcBef>
        <a:buFont typeface="Arial" panose="020B0604020202020204" pitchFamily="34" charset="0"/>
        <a:buChar char="•"/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1pPr>
      <a:lvl2pPr marL="469087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2pPr>
      <a:lvl3pPr marL="938174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3pPr>
      <a:lvl4pPr marL="1407262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4pPr>
      <a:lvl5pPr marL="1876349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5pPr>
      <a:lvl6pPr marL="2345436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6pPr>
      <a:lvl7pPr marL="2814523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7pPr>
      <a:lvl8pPr marL="3283610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8pPr>
      <a:lvl9pPr marL="3752698" algn="l" defTabSz="938174" rtl="0" eaLnBrk="1" latinLnBrk="0" hangingPunct="1">
        <a:defRPr kumimoji="1" sz="18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tiff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tiff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コンテンツ プレースホルダー 3">
            <a:extLst>
              <a:ext uri="{FF2B5EF4-FFF2-40B4-BE49-F238E27FC236}">
                <a16:creationId xmlns:a16="http://schemas.microsoft.com/office/drawing/2014/main" id="{EC455CB4-162D-854B-8C43-8DB8BD47B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9701" y="3251069"/>
            <a:ext cx="7982048" cy="5517074"/>
          </a:xfrm>
          <a:prstGeom prst="rect">
            <a:avLst/>
          </a:prstGeom>
        </p:spPr>
      </p:pic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4185247" y="-28195"/>
            <a:ext cx="24802021" cy="2294603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/>
        </p:spPr>
        <p:txBody>
          <a:bodyPr wrap="none" lIns="89713" tIns="44854" rIns="89713" bIns="44854" anchor="ctr"/>
          <a:lstStyle/>
          <a:p>
            <a:pPr algn="ctr" defTabSz="4283678"/>
            <a:endParaRPr lang="ja-JP" altLang="en-US" sz="4720">
              <a:solidFill>
                <a:srgbClr val="000000"/>
              </a:solidFill>
            </a:endParaRPr>
          </a:p>
        </p:txBody>
      </p:sp>
      <p:sp>
        <p:nvSpPr>
          <p:cNvPr id="3080" name="Text Box 278"/>
          <p:cNvSpPr txBox="1">
            <a:spLocks noChangeArrowheads="1"/>
          </p:cNvSpPr>
          <p:nvPr/>
        </p:nvSpPr>
        <p:spPr bwMode="auto">
          <a:xfrm>
            <a:off x="4113239" y="259345"/>
            <a:ext cx="2493999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936546">
              <a:spcBef>
                <a:spcPct val="50000"/>
              </a:spcBef>
            </a:pPr>
            <a:r>
              <a:rPr lang="de-DE" altLang="ja-JP" sz="6000" b="1" dirty="0">
                <a:solidFill>
                  <a:srgbClr val="FFFF00"/>
                </a:solidFill>
              </a:rPr>
              <a:t>MY-</a:t>
            </a:r>
            <a:r>
              <a:rPr lang="de-DE" altLang="ja-JP" sz="6000" b="1" dirty="0" err="1">
                <a:solidFill>
                  <a:srgbClr val="FFFF00"/>
                </a:solidFill>
              </a:rPr>
              <a:t>Blu</a:t>
            </a:r>
            <a:r>
              <a:rPr lang="de-DE" altLang="ja-JP" sz="6000" b="1" dirty="0">
                <a:solidFill>
                  <a:srgbClr val="FFFF00"/>
                </a:solidFill>
              </a:rPr>
              <a:t> – </a:t>
            </a:r>
            <a:r>
              <a:rPr lang="de-DE" altLang="ja-JP" sz="6000" b="1" dirty="0" err="1">
                <a:solidFill>
                  <a:srgbClr val="FFFF00"/>
                </a:solidFill>
              </a:rPr>
              <a:t>Disposable</a:t>
            </a:r>
            <a:r>
              <a:rPr lang="de-DE" altLang="ja-JP" sz="6000" b="1" dirty="0">
                <a:solidFill>
                  <a:srgbClr val="FFFF00"/>
                </a:solidFill>
              </a:rPr>
              <a:t> Disc Technology </a:t>
            </a:r>
            <a:r>
              <a:rPr lang="de-DE" altLang="ja-JP" sz="6000" b="1" dirty="0" err="1">
                <a:solidFill>
                  <a:srgbClr val="FFFF00"/>
                </a:solidFill>
              </a:rPr>
              <a:t>for</a:t>
            </a:r>
            <a:r>
              <a:rPr lang="de-DE" altLang="ja-JP" sz="6000" b="1" dirty="0">
                <a:solidFill>
                  <a:srgbClr val="FFFF00"/>
                </a:solidFill>
              </a:rPr>
              <a:t> Evaluation </a:t>
            </a:r>
            <a:r>
              <a:rPr lang="de-DE" altLang="ja-JP" sz="6000" b="1" dirty="0" err="1">
                <a:solidFill>
                  <a:srgbClr val="FFFF00"/>
                </a:solidFill>
              </a:rPr>
              <a:t>of</a:t>
            </a:r>
            <a:r>
              <a:rPr lang="de-DE" altLang="ja-JP" sz="6000" b="1" dirty="0">
                <a:solidFill>
                  <a:srgbClr val="FFFF00"/>
                </a:solidFill>
              </a:rPr>
              <a:t> Plasma EVs </a:t>
            </a:r>
          </a:p>
          <a:p>
            <a:pPr algn="ctr" defTabSz="936546">
              <a:spcBef>
                <a:spcPct val="50000"/>
              </a:spcBef>
            </a:pPr>
            <a:r>
              <a:rPr lang="de-DE" altLang="ja-JP" sz="3600" b="1" dirty="0">
                <a:solidFill>
                  <a:srgbClr val="FFFF00"/>
                </a:solidFill>
              </a:rPr>
              <a:t>J.Paul Robinson, Purdue University                                        M. Yamamoto, </a:t>
            </a:r>
            <a:r>
              <a:rPr lang="de-DE" altLang="ja-JP" sz="3600" b="1" dirty="0" err="1">
                <a:solidFill>
                  <a:srgbClr val="FFFF00"/>
                </a:solidFill>
              </a:rPr>
              <a:t>Miftek</a:t>
            </a:r>
            <a:r>
              <a:rPr lang="de-DE" altLang="ja-JP" sz="3600" b="1" dirty="0">
                <a:solidFill>
                  <a:srgbClr val="FFFF00"/>
                </a:solidFill>
              </a:rPr>
              <a:t> Corp.,  West Lafayette, IN USA</a:t>
            </a:r>
          </a:p>
        </p:txBody>
      </p:sp>
      <p:pic>
        <p:nvPicPr>
          <p:cNvPr id="12" name="Picture 10" descr="http://miftek.com/img/mifte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3312" y="42145017"/>
            <a:ext cx="2697781" cy="9891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角丸四角形 12"/>
          <p:cNvSpPr/>
          <p:nvPr/>
        </p:nvSpPr>
        <p:spPr bwMode="auto">
          <a:xfrm>
            <a:off x="610073" y="2573333"/>
            <a:ext cx="15193687" cy="702400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Introduction &amp; Background</a:t>
            </a:r>
            <a:endParaRPr lang="ja-JP" altLang="en-US" sz="40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122" name="角丸四角形 121"/>
          <p:cNvSpPr/>
          <p:nvPr/>
        </p:nvSpPr>
        <p:spPr bwMode="auto">
          <a:xfrm>
            <a:off x="16710550" y="2614022"/>
            <a:ext cx="15208425" cy="684585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MY-Blu disc and reader </a:t>
            </a:r>
            <a:endParaRPr lang="ja-JP" altLang="en-US" sz="40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277" name="角丸四角形 276"/>
          <p:cNvSpPr/>
          <p:nvPr/>
        </p:nvSpPr>
        <p:spPr bwMode="auto">
          <a:xfrm>
            <a:off x="16710550" y="42328512"/>
            <a:ext cx="8845559" cy="105234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28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J. Paul Robinson:              </a:t>
            </a:r>
            <a:r>
              <a:rPr lang="en-US" altLang="ja-JP" sz="2800" b="1" dirty="0" err="1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wombat@purdue.edu</a:t>
            </a:r>
            <a:endParaRPr lang="en-US" altLang="ja-JP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  <a:p>
            <a:pPr algn="ctr" defTabSz="2376383"/>
            <a:r>
              <a:rPr lang="en-US" altLang="ja-JP" sz="28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Masanobu Yamamoto:             </a:t>
            </a:r>
            <a:r>
              <a:rPr lang="en-US" altLang="ja-JP" sz="2800" b="1" dirty="0" err="1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CTO@miftek.com</a:t>
            </a:r>
            <a:endParaRPr lang="en-US" altLang="ja-JP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279" name="角丸四角形 278"/>
          <p:cNvSpPr/>
          <p:nvPr/>
        </p:nvSpPr>
        <p:spPr bwMode="auto">
          <a:xfrm>
            <a:off x="16409064" y="32930775"/>
            <a:ext cx="15277075" cy="544207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Conclusion</a:t>
            </a:r>
            <a:r>
              <a:rPr lang="en-US" altLang="ja-JP" sz="4104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 </a:t>
            </a:r>
            <a:endParaRPr lang="ja-JP" altLang="en-US" sz="4104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69" name="角丸四角形 68"/>
          <p:cNvSpPr/>
          <p:nvPr/>
        </p:nvSpPr>
        <p:spPr bwMode="auto">
          <a:xfrm>
            <a:off x="610073" y="11003513"/>
            <a:ext cx="15193687" cy="537739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Some examples of clinical applications of EVs</a:t>
            </a:r>
            <a:endParaRPr lang="ja-JP" altLang="en-US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4C9CBC-65EA-43F0-8D37-C00EC6F4B7D4}"/>
              </a:ext>
            </a:extLst>
          </p:cNvPr>
          <p:cNvSpPr/>
          <p:nvPr/>
        </p:nvSpPr>
        <p:spPr>
          <a:xfrm>
            <a:off x="441163" y="3573158"/>
            <a:ext cx="15362597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3200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	Development of disposable-based diagnostics is a fundamental requirement for widespread distribution models. In particular, the need for low cost and mass production ensures the technology can also impact resource limited environments.</a:t>
            </a:r>
          </a:p>
          <a:p>
            <a:pPr algn="just">
              <a:spcAft>
                <a:spcPts val="0"/>
              </a:spcAft>
            </a:pPr>
            <a:r>
              <a:rPr lang="en-US" altLang="ja-JP" sz="3200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	Of particular interest today is the measurement of extracellular vesicles – or EVs.  There is now a generalized belief that EVs constitute a very important component of both normal and abnormal physiology.  It has been demonstrated that EVs are present in cancer, cardiac disease, abnormalities in platelet metabolism, endothelial-derived microparticles, neutrophil activation, and apoptotic-related activity and opioid induced EV production. </a:t>
            </a:r>
          </a:p>
          <a:p>
            <a:pPr algn="just">
              <a:spcAft>
                <a:spcPts val="0"/>
              </a:spcAft>
            </a:pPr>
            <a:r>
              <a:rPr lang="en-US" altLang="ja-JP" sz="3200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	Many syndromes are now known to cause the production and distribution of microparticles. Acute coronary syndrome, tumor-derived tissue factor, and a variety of tumors are known to release microparticles into the blood. All of these can be monitored routinely given a low-cost, low–blood volume technique. It also may be possible to measure HIV viral load in a drop of blood.  This is a goal of developing a new technology that can screen anyone at any time for any EV.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742A545-1F19-4A97-815D-FA315412EEE3}"/>
              </a:ext>
            </a:extLst>
          </p:cNvPr>
          <p:cNvSpPr/>
          <p:nvPr/>
        </p:nvSpPr>
        <p:spPr>
          <a:xfrm>
            <a:off x="16653939" y="3454001"/>
            <a:ext cx="73040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3200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A modified Blu-ray reader has been manufactured using special electronics capable of measuring three key spatial and one fluorescence signal. The spatial location of a particle is determined by measuring a high frequency (HF) signal, a Tangential Push-Pull (TPP) and a Radial Push-Pull (RPP) signal.  </a:t>
            </a:r>
            <a:endParaRPr lang="ja-JP" altLang="ja-JP" sz="3200" kern="100" dirty="0">
              <a:effectLst/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32B2CB-6667-1642-9338-694758193968}"/>
              </a:ext>
            </a:extLst>
          </p:cNvPr>
          <p:cNvSpPr txBox="1"/>
          <p:nvPr/>
        </p:nvSpPr>
        <p:spPr>
          <a:xfrm>
            <a:off x="30010978" y="41794025"/>
            <a:ext cx="2066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Patents Pending</a:t>
            </a:r>
          </a:p>
        </p:txBody>
      </p:sp>
      <p:pic>
        <p:nvPicPr>
          <p:cNvPr id="44" name="コンテンツ プレースホルダー 3" descr="地図 が含まれている画像&#10;&#10;高い精度で生成された説明">
            <a:extLst>
              <a:ext uri="{FF2B5EF4-FFF2-40B4-BE49-F238E27FC236}">
                <a16:creationId xmlns:a16="http://schemas.microsoft.com/office/drawing/2014/main" id="{22AF43B7-2B74-F44A-9A22-C7678B611F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865" y="28940702"/>
            <a:ext cx="4742762" cy="3839599"/>
          </a:xfrm>
          <a:prstGeom prst="rect">
            <a:avLst/>
          </a:prstGeom>
        </p:spPr>
      </p:pic>
      <p:pic>
        <p:nvPicPr>
          <p:cNvPr id="45" name="図 4" descr="地図 が含まれている画像&#10;&#10;高い精度で生成された説明">
            <a:extLst>
              <a:ext uri="{FF2B5EF4-FFF2-40B4-BE49-F238E27FC236}">
                <a16:creationId xmlns:a16="http://schemas.microsoft.com/office/drawing/2014/main" id="{E92E36DD-D3CC-014C-B04C-B04EA22295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5252" y="28885965"/>
            <a:ext cx="4810374" cy="3894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2412FA-BB2A-9642-ABBA-2B8E31E5B5A1}"/>
              </a:ext>
            </a:extLst>
          </p:cNvPr>
          <p:cNvSpPr txBox="1"/>
          <p:nvPr/>
        </p:nvSpPr>
        <p:spPr>
          <a:xfrm>
            <a:off x="17766633" y="27925484"/>
            <a:ext cx="773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NG108 Cell expressed Extracellular Vesicles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732FA7-1FE5-6E44-A1C5-56559B0A1BD7}"/>
              </a:ext>
            </a:extLst>
          </p:cNvPr>
          <p:cNvSpPr txBox="1"/>
          <p:nvPr/>
        </p:nvSpPr>
        <p:spPr>
          <a:xfrm>
            <a:off x="17529351" y="28364402"/>
            <a:ext cx="462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Stained (</a:t>
            </a:r>
            <a:r>
              <a:rPr lang="en-US" sz="2000" dirty="0"/>
              <a:t>Di-8-ANEPSS)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13A32F7-28D0-C441-BEFF-872312AFFF93}"/>
              </a:ext>
            </a:extLst>
          </p:cNvPr>
          <p:cNvSpPr txBox="1"/>
          <p:nvPr/>
        </p:nvSpPr>
        <p:spPr>
          <a:xfrm>
            <a:off x="22449380" y="28385764"/>
            <a:ext cx="462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Un-Stained</a:t>
            </a:r>
            <a:endParaRPr lang="en-US" sz="1800" dirty="0"/>
          </a:p>
        </p:txBody>
      </p:sp>
      <p:pic>
        <p:nvPicPr>
          <p:cNvPr id="48" name="Picture 2" descr="ãPurdueãã®ç»åæ¤ç´¢çµæ">
            <a:extLst>
              <a:ext uri="{FF2B5EF4-FFF2-40B4-BE49-F238E27FC236}">
                <a16:creationId xmlns:a16="http://schemas.microsoft.com/office/drawing/2014/main" id="{2752E47D-83D5-8F49-A255-6B6430AF1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912" y="13703"/>
            <a:ext cx="4343506" cy="248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208F726-6D95-3941-B123-6E481B4775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914" y="11670709"/>
            <a:ext cx="13343540" cy="474046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5BBF276-C4DD-9340-A81D-236BD9F8A3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227" y="17220349"/>
            <a:ext cx="15272513" cy="4916605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2E27017C-508E-044E-B7D1-2E9E1CE690BE}"/>
              </a:ext>
            </a:extLst>
          </p:cNvPr>
          <p:cNvSpPr/>
          <p:nvPr/>
        </p:nvSpPr>
        <p:spPr>
          <a:xfrm>
            <a:off x="3634409" y="17678204"/>
            <a:ext cx="2465127" cy="4308493"/>
          </a:xfrm>
          <a:prstGeom prst="rect">
            <a:avLst/>
          </a:prstGeom>
          <a:solidFill>
            <a:srgbClr val="FFFD78">
              <a:alpha val="2588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8E206AE8-495B-F242-863C-1EC1C88479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80263" y="23175197"/>
            <a:ext cx="6227608" cy="479969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4940760-D526-2D4C-A946-AB74039712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3253" y="9696383"/>
            <a:ext cx="3671372" cy="2753529"/>
          </a:xfrm>
          <a:prstGeom prst="rect">
            <a:avLst/>
          </a:prstGeom>
        </p:spPr>
      </p:pic>
      <p:pic>
        <p:nvPicPr>
          <p:cNvPr id="57" name="Content Placeholder 10">
            <a:extLst>
              <a:ext uri="{FF2B5EF4-FFF2-40B4-BE49-F238E27FC236}">
                <a16:creationId xmlns:a16="http://schemas.microsoft.com/office/drawing/2014/main" id="{39F7C493-8C4C-424C-AF2F-A47B884982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84138" y="9664907"/>
            <a:ext cx="4794085" cy="2703550"/>
          </a:xfrm>
          <a:prstGeom prst="rect">
            <a:avLst/>
          </a:prstGeom>
        </p:spPr>
      </p:pic>
      <p:pic>
        <p:nvPicPr>
          <p:cNvPr id="58" name="Picture 57" descr="Macintosh HD:Users:wombat:Pictures:miftek:fig13.tiff">
            <a:extLst>
              <a:ext uri="{FF2B5EF4-FFF2-40B4-BE49-F238E27FC236}">
                <a16:creationId xmlns:a16="http://schemas.microsoft.com/office/drawing/2014/main" id="{C24EE634-4B42-CA45-A878-DF0D947930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117" y="29060594"/>
            <a:ext cx="7892674" cy="42779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DF1F2247-B6FB-1845-8E2D-BED6911F70DC}"/>
              </a:ext>
            </a:extLst>
          </p:cNvPr>
          <p:cNvGrpSpPr/>
          <p:nvPr/>
        </p:nvGrpSpPr>
        <p:grpSpPr>
          <a:xfrm>
            <a:off x="8054538" y="33250988"/>
            <a:ext cx="7320598" cy="5038362"/>
            <a:chOff x="0" y="-341318"/>
            <a:chExt cx="3516288" cy="3419254"/>
          </a:xfrm>
        </p:grpSpPr>
        <p:pic>
          <p:nvPicPr>
            <p:cNvPr id="63" name="Picture 62" descr="Macintosh HD:Users:wombat:Pictures:miftek:fig5png.tiff">
              <a:extLst>
                <a:ext uri="{FF2B5EF4-FFF2-40B4-BE49-F238E27FC236}">
                  <a16:creationId xmlns:a16="http://schemas.microsoft.com/office/drawing/2014/main" id="{BBDBA1B0-A54F-7F48-9A26-FE8E90F69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41318"/>
              <a:ext cx="3480435" cy="2772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" name="Text Box 41">
              <a:extLst>
                <a:ext uri="{FF2B5EF4-FFF2-40B4-BE49-F238E27FC236}">
                  <a16:creationId xmlns:a16="http://schemas.microsoft.com/office/drawing/2014/main" id="{EF4C4495-2AEF-064F-BBA4-6B611555EF2A}"/>
                </a:ext>
              </a:extLst>
            </p:cNvPr>
            <p:cNvSpPr txBox="1"/>
            <p:nvPr/>
          </p:nvSpPr>
          <p:spPr>
            <a:xfrm>
              <a:off x="35853" y="2378219"/>
              <a:ext cx="3480435" cy="699717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i="1" u="sng" dirty="0">
                  <a:solidFill>
                    <a:srgbClr val="00808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 Idea of retrieving the particle geometry from the tracking error signals from the optical pickup. Top image shows a conceptual diagram of a spinning disc with particles inside the groove. Both boxes of HF and PP signal can be utilized to estimate tangential and radial size of the particles inside groove.</a:t>
              </a:r>
              <a:endParaRPr lang="en-US" sz="2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b="1" u="sng" dirty="0">
                  <a:solidFill>
                    <a:srgbClr val="008080"/>
                  </a:solidFill>
                  <a:effectLst/>
                  <a:latin typeface="Arial" panose="020B0604020202020204" pitchFamily="34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endParaRPr lang="en-US" sz="900" b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</p:grpSp>
      <p:pic>
        <p:nvPicPr>
          <p:cNvPr id="65" name="Content Placeholder 9" descr="Macintosh HD:Users:wombat:Pictures:miftek:combopic.jpg">
            <a:extLst>
              <a:ext uri="{FF2B5EF4-FFF2-40B4-BE49-F238E27FC236}">
                <a16:creationId xmlns:a16="http://schemas.microsoft.com/office/drawing/2014/main" id="{280FE154-A3DF-FC44-AF15-944F88A99F28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33" y="40801483"/>
            <a:ext cx="6740624" cy="268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1017DF9-99BE-EC4B-8295-463FB88A50E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12"/>
          <a:stretch/>
        </p:blipFill>
        <p:spPr>
          <a:xfrm>
            <a:off x="16823253" y="14541737"/>
            <a:ext cx="5918200" cy="523301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E33A72A2-C9BD-3746-B7BD-6E651A46CDB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5" t="44162" r="69621" b="22576"/>
          <a:stretch/>
        </p:blipFill>
        <p:spPr>
          <a:xfrm>
            <a:off x="22917023" y="14096724"/>
            <a:ext cx="1591552" cy="5757788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E6485AF5-5F79-0540-A07D-A4CF31AC254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9" t="57588" r="11371" b="2259"/>
          <a:stretch/>
        </p:blipFill>
        <p:spPr>
          <a:xfrm>
            <a:off x="28262579" y="14550442"/>
            <a:ext cx="3648250" cy="5236317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3824FBCC-2708-904C-B3C7-36EC569BAA29}"/>
              </a:ext>
            </a:extLst>
          </p:cNvPr>
          <p:cNvGrpSpPr/>
          <p:nvPr/>
        </p:nvGrpSpPr>
        <p:grpSpPr>
          <a:xfrm>
            <a:off x="16975395" y="20951775"/>
            <a:ext cx="6693508" cy="5900125"/>
            <a:chOff x="1261144" y="631868"/>
            <a:chExt cx="6693508" cy="5900125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3A3E95AF-9F32-E546-8554-98B4166F7DD0}"/>
                </a:ext>
              </a:extLst>
            </p:cNvPr>
            <p:cNvSpPr/>
            <p:nvPr/>
          </p:nvSpPr>
          <p:spPr>
            <a:xfrm>
              <a:off x="1317231" y="5859666"/>
              <a:ext cx="4962838" cy="6723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5" name="Picture 68">
              <a:extLst>
                <a:ext uri="{FF2B5EF4-FFF2-40B4-BE49-F238E27FC236}">
                  <a16:creationId xmlns:a16="http://schemas.microsoft.com/office/drawing/2014/main" id="{A7B26953-77C3-5B45-8FFD-9057E17B15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/>
            <a:srcRect l="75358" t="-3260" r="6921" b="3260"/>
            <a:stretch/>
          </p:blipFill>
          <p:spPr bwMode="auto">
            <a:xfrm rot="5400000">
              <a:off x="3319756" y="2678823"/>
              <a:ext cx="1041160" cy="5046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1BF6840-EA25-134D-BF5B-FB61C83F9557}"/>
                </a:ext>
              </a:extLst>
            </p:cNvPr>
            <p:cNvCxnSpPr/>
            <p:nvPr/>
          </p:nvCxnSpPr>
          <p:spPr>
            <a:xfrm flipH="1">
              <a:off x="1577805" y="2898718"/>
              <a:ext cx="10508" cy="2173365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AC5E4C47-B7B4-7F46-8333-4C1F6BC22BE9}"/>
                </a:ext>
              </a:extLst>
            </p:cNvPr>
            <p:cNvCxnSpPr/>
            <p:nvPr/>
          </p:nvCxnSpPr>
          <p:spPr>
            <a:xfrm>
              <a:off x="1353191" y="4509348"/>
              <a:ext cx="492687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E2E01C4-B13E-8F47-AB3E-EE64A6933301}"/>
                </a:ext>
              </a:extLst>
            </p:cNvPr>
            <p:cNvCxnSpPr/>
            <p:nvPr/>
          </p:nvCxnSpPr>
          <p:spPr>
            <a:xfrm flipV="1">
              <a:off x="1437435" y="876300"/>
              <a:ext cx="75439" cy="371582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612C2241-34AE-5A40-9B78-DD1C7AA909A9}"/>
                </a:ext>
              </a:extLst>
            </p:cNvPr>
            <p:cNvSpPr/>
            <p:nvPr/>
          </p:nvSpPr>
          <p:spPr>
            <a:xfrm>
              <a:off x="1807340" y="3674064"/>
              <a:ext cx="271989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2D764C1C-E54B-AF42-9967-0D62E6D22BBD}"/>
                </a:ext>
              </a:extLst>
            </p:cNvPr>
            <p:cNvSpPr/>
            <p:nvPr/>
          </p:nvSpPr>
          <p:spPr>
            <a:xfrm>
              <a:off x="2225982" y="3674064"/>
              <a:ext cx="30929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AA842B41-840D-6B47-BDF1-62C5775023B6}"/>
                </a:ext>
              </a:extLst>
            </p:cNvPr>
            <p:cNvSpPr/>
            <p:nvPr/>
          </p:nvSpPr>
          <p:spPr>
            <a:xfrm>
              <a:off x="2574162" y="3873823"/>
              <a:ext cx="189418" cy="63552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2F9F50-1ECB-A249-9D06-69B84FCB5BA9}"/>
                </a:ext>
              </a:extLst>
            </p:cNvPr>
            <p:cNvSpPr/>
            <p:nvPr/>
          </p:nvSpPr>
          <p:spPr>
            <a:xfrm>
              <a:off x="2840025" y="3768846"/>
              <a:ext cx="202587" cy="740501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A0645D20-64AA-3443-9860-F90BA6B5819B}"/>
                </a:ext>
              </a:extLst>
            </p:cNvPr>
            <p:cNvSpPr/>
            <p:nvPr/>
          </p:nvSpPr>
          <p:spPr>
            <a:xfrm>
              <a:off x="3160618" y="3901294"/>
              <a:ext cx="132490" cy="60805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1A5E89D-1CDA-8440-B6D8-14FF6F8843E7}"/>
                </a:ext>
              </a:extLst>
            </p:cNvPr>
            <p:cNvSpPr/>
            <p:nvPr/>
          </p:nvSpPr>
          <p:spPr>
            <a:xfrm>
              <a:off x="3434334" y="3690326"/>
              <a:ext cx="236638" cy="819022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82E52B7A-0CF3-4349-93E2-5765741F5EF4}"/>
                </a:ext>
              </a:extLst>
            </p:cNvPr>
            <p:cNvSpPr/>
            <p:nvPr/>
          </p:nvSpPr>
          <p:spPr>
            <a:xfrm>
              <a:off x="3742165" y="3607551"/>
              <a:ext cx="348176" cy="901796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65859DC6-822C-7C4E-946F-E867BEB5F38E}"/>
                </a:ext>
              </a:extLst>
            </p:cNvPr>
            <p:cNvSpPr/>
            <p:nvPr/>
          </p:nvSpPr>
          <p:spPr>
            <a:xfrm>
              <a:off x="4126660" y="3674064"/>
              <a:ext cx="20981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7CDCE5C2-B624-3B43-BAAC-45E15BCAA2F0}"/>
                </a:ext>
              </a:extLst>
            </p:cNvPr>
            <p:cNvSpPr/>
            <p:nvPr/>
          </p:nvSpPr>
          <p:spPr>
            <a:xfrm>
              <a:off x="4634181" y="3607551"/>
              <a:ext cx="345754" cy="901796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5CC62FE7-D7E9-4949-9DF0-E178B144C7D5}"/>
                </a:ext>
              </a:extLst>
            </p:cNvPr>
            <p:cNvSpPr/>
            <p:nvPr/>
          </p:nvSpPr>
          <p:spPr>
            <a:xfrm>
              <a:off x="5112425" y="3873823"/>
              <a:ext cx="165218" cy="635525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6DED2C6E-BA1B-4B49-A49D-8A81827E7BCD}"/>
                </a:ext>
              </a:extLst>
            </p:cNvPr>
            <p:cNvSpPr/>
            <p:nvPr/>
          </p:nvSpPr>
          <p:spPr>
            <a:xfrm>
              <a:off x="5355692" y="3674064"/>
              <a:ext cx="27129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8F8B04C1-67F2-E04D-BD76-2C8D622CAF9C}"/>
                </a:ext>
              </a:extLst>
            </p:cNvPr>
            <p:cNvSpPr/>
            <p:nvPr/>
          </p:nvSpPr>
          <p:spPr>
            <a:xfrm>
              <a:off x="5743053" y="4030923"/>
              <a:ext cx="107075" cy="478425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DF14145C-A698-D942-A60F-FEFA2E36B5FC}"/>
                </a:ext>
              </a:extLst>
            </p:cNvPr>
            <p:cNvSpPr/>
            <p:nvPr/>
          </p:nvSpPr>
          <p:spPr>
            <a:xfrm>
              <a:off x="6034294" y="3674064"/>
              <a:ext cx="20981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CA0771E-8E42-F240-BCF2-EB2194D3CAEF}"/>
                </a:ext>
              </a:extLst>
            </p:cNvPr>
            <p:cNvSpPr/>
            <p:nvPr/>
          </p:nvSpPr>
          <p:spPr>
            <a:xfrm>
              <a:off x="1590150" y="4030923"/>
              <a:ext cx="114229" cy="478425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24EB515D-7008-0845-BE59-19136442F17E}"/>
                </a:ext>
              </a:extLst>
            </p:cNvPr>
            <p:cNvCxnSpPr/>
            <p:nvPr/>
          </p:nvCxnSpPr>
          <p:spPr>
            <a:xfrm flipV="1">
              <a:off x="4601021" y="4573148"/>
              <a:ext cx="378914" cy="850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08D4DA88-F4C0-4443-BFC0-C11CF2DF13D6}"/>
                </a:ext>
              </a:extLst>
            </p:cNvPr>
            <p:cNvCxnSpPr/>
            <p:nvPr/>
          </p:nvCxnSpPr>
          <p:spPr>
            <a:xfrm flipV="1">
              <a:off x="2574162" y="4505097"/>
              <a:ext cx="230099" cy="425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7BB7E3B2-45E6-9F4C-81DE-78E8717F22CC}"/>
                </a:ext>
              </a:extLst>
            </p:cNvPr>
            <p:cNvCxnSpPr/>
            <p:nvPr/>
          </p:nvCxnSpPr>
          <p:spPr>
            <a:xfrm>
              <a:off x="1376896" y="3518325"/>
              <a:ext cx="492687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E48108D-B15A-7E44-A3CA-F28B231EC4AB}"/>
                </a:ext>
              </a:extLst>
            </p:cNvPr>
            <p:cNvCxnSpPr/>
            <p:nvPr/>
          </p:nvCxnSpPr>
          <p:spPr>
            <a:xfrm>
              <a:off x="1582457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A19EC162-249E-7849-8B39-0A7EE05BA147}"/>
                </a:ext>
              </a:extLst>
            </p:cNvPr>
            <p:cNvCxnSpPr/>
            <p:nvPr/>
          </p:nvCxnSpPr>
          <p:spPr>
            <a:xfrm>
              <a:off x="1852522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E98F964D-7A08-5341-A7AC-0146962F2CC4}"/>
                </a:ext>
              </a:extLst>
            </p:cNvPr>
            <p:cNvCxnSpPr/>
            <p:nvPr/>
          </p:nvCxnSpPr>
          <p:spPr>
            <a:xfrm>
              <a:off x="2274014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4643D37C-1B05-F748-A648-0DB3470298A7}"/>
                </a:ext>
              </a:extLst>
            </p:cNvPr>
            <p:cNvCxnSpPr/>
            <p:nvPr/>
          </p:nvCxnSpPr>
          <p:spPr>
            <a:xfrm>
              <a:off x="2603962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B1CC7544-C953-4D44-97CD-E5FF8D2D2F9D}"/>
                </a:ext>
              </a:extLst>
            </p:cNvPr>
            <p:cNvCxnSpPr/>
            <p:nvPr/>
          </p:nvCxnSpPr>
          <p:spPr>
            <a:xfrm>
              <a:off x="2840025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96425DB9-417B-3745-82D3-FCD2BCFFB7E8}"/>
                </a:ext>
              </a:extLst>
            </p:cNvPr>
            <p:cNvCxnSpPr/>
            <p:nvPr/>
          </p:nvCxnSpPr>
          <p:spPr>
            <a:xfrm>
              <a:off x="3083293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C9D4CFB0-1D20-3442-AAF7-91BEE4AD0930}"/>
                </a:ext>
              </a:extLst>
            </p:cNvPr>
            <p:cNvCxnSpPr/>
            <p:nvPr/>
          </p:nvCxnSpPr>
          <p:spPr>
            <a:xfrm>
              <a:off x="3426668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7356C17-9D76-3D44-B2F2-A73920AC78DD}"/>
                </a:ext>
              </a:extLst>
            </p:cNvPr>
            <p:cNvCxnSpPr/>
            <p:nvPr/>
          </p:nvCxnSpPr>
          <p:spPr>
            <a:xfrm>
              <a:off x="3742165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289D5925-B621-C64B-A89F-247FF495C30F}"/>
                </a:ext>
              </a:extLst>
            </p:cNvPr>
            <p:cNvCxnSpPr/>
            <p:nvPr/>
          </p:nvCxnSpPr>
          <p:spPr>
            <a:xfrm>
              <a:off x="4101407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BEAE31D-3142-D642-8CEF-B4AFD42F50D4}"/>
                </a:ext>
              </a:extLst>
            </p:cNvPr>
            <p:cNvCxnSpPr/>
            <p:nvPr/>
          </p:nvCxnSpPr>
          <p:spPr>
            <a:xfrm>
              <a:off x="5104759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B2D2890-B7CF-2C45-8A54-DCF10BF1950D}"/>
                </a:ext>
              </a:extLst>
            </p:cNvPr>
            <p:cNvCxnSpPr/>
            <p:nvPr/>
          </p:nvCxnSpPr>
          <p:spPr>
            <a:xfrm>
              <a:off x="5355692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F470DFBB-73A0-7D40-921C-788B8E4DBB06}"/>
                </a:ext>
              </a:extLst>
            </p:cNvPr>
            <p:cNvCxnSpPr/>
            <p:nvPr/>
          </p:nvCxnSpPr>
          <p:spPr>
            <a:xfrm>
              <a:off x="5754120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4CE2A0B8-465D-B140-8D17-1CBF59F5F7EB}"/>
                </a:ext>
              </a:extLst>
            </p:cNvPr>
            <p:cNvCxnSpPr/>
            <p:nvPr/>
          </p:nvCxnSpPr>
          <p:spPr>
            <a:xfrm>
              <a:off x="6045361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8844FE3-7A30-6F47-AA2C-6F01AB9B3EBD}"/>
                </a:ext>
              </a:extLst>
            </p:cNvPr>
            <p:cNvSpPr txBox="1"/>
            <p:nvPr/>
          </p:nvSpPr>
          <p:spPr>
            <a:xfrm>
              <a:off x="2393808" y="2609255"/>
              <a:ext cx="184731" cy="818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BE70664E-F771-354B-9C41-48A184559AFF}"/>
                </a:ext>
              </a:extLst>
            </p:cNvPr>
            <p:cNvSpPr/>
            <p:nvPr/>
          </p:nvSpPr>
          <p:spPr>
            <a:xfrm>
              <a:off x="1437435" y="6090178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EF473BB-D029-684D-917E-E50585C02D71}"/>
                </a:ext>
              </a:extLst>
            </p:cNvPr>
            <p:cNvSpPr/>
            <p:nvPr/>
          </p:nvSpPr>
          <p:spPr>
            <a:xfrm>
              <a:off x="1769961" y="5952510"/>
              <a:ext cx="249700" cy="18409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504F1090-E380-1243-8928-2609A087B5B2}"/>
                </a:ext>
              </a:extLst>
            </p:cNvPr>
            <p:cNvSpPr/>
            <p:nvPr/>
          </p:nvSpPr>
          <p:spPr>
            <a:xfrm>
              <a:off x="2176515" y="6047651"/>
              <a:ext cx="294883" cy="2032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2C0E20C-FD8D-174E-8BC6-034DDB5FF8B5}"/>
                </a:ext>
              </a:extLst>
            </p:cNvPr>
            <p:cNvSpPr/>
            <p:nvPr/>
          </p:nvSpPr>
          <p:spPr>
            <a:xfrm>
              <a:off x="2462265" y="6275201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D5D280C5-E28E-C546-9BD1-4AF44B460DE1}"/>
                </a:ext>
              </a:extLst>
            </p:cNvPr>
            <p:cNvSpPr/>
            <p:nvPr/>
          </p:nvSpPr>
          <p:spPr>
            <a:xfrm>
              <a:off x="2723414" y="6110187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DBF965E6-5530-5045-B3AC-089731C1EBB6}"/>
                </a:ext>
              </a:extLst>
            </p:cNvPr>
            <p:cNvSpPr/>
            <p:nvPr/>
          </p:nvSpPr>
          <p:spPr>
            <a:xfrm>
              <a:off x="2950829" y="5952510"/>
              <a:ext cx="294883" cy="23211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891D03B5-067F-ED46-A5F0-81EECC254F17}"/>
                </a:ext>
              </a:extLst>
            </p:cNvPr>
            <p:cNvSpPr/>
            <p:nvPr/>
          </p:nvSpPr>
          <p:spPr>
            <a:xfrm>
              <a:off x="3454861" y="6021318"/>
              <a:ext cx="197098" cy="17493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A03629CD-43DA-964A-9652-A1A2A7889102}"/>
                </a:ext>
              </a:extLst>
            </p:cNvPr>
            <p:cNvSpPr/>
            <p:nvPr/>
          </p:nvSpPr>
          <p:spPr>
            <a:xfrm>
              <a:off x="3651959" y="6158476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5B6544-2C10-C349-9C8A-3FAA7165B8BC}"/>
                </a:ext>
              </a:extLst>
            </p:cNvPr>
            <p:cNvSpPr/>
            <p:nvPr/>
          </p:nvSpPr>
          <p:spPr>
            <a:xfrm>
              <a:off x="3861059" y="6116587"/>
              <a:ext cx="240348" cy="28867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70B72750-0A18-AE44-8C2F-A44A788815A5}"/>
                </a:ext>
              </a:extLst>
            </p:cNvPr>
            <p:cNvSpPr/>
            <p:nvPr/>
          </p:nvSpPr>
          <p:spPr>
            <a:xfrm>
              <a:off x="4219241" y="5943438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845F886B-E00C-3448-BF05-314E12FAA67D}"/>
                </a:ext>
              </a:extLst>
            </p:cNvPr>
            <p:cNvSpPr/>
            <p:nvPr/>
          </p:nvSpPr>
          <p:spPr>
            <a:xfrm>
              <a:off x="4498971" y="6116588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431952FF-C1A6-174F-A7D9-FFD352944529}"/>
                </a:ext>
              </a:extLst>
            </p:cNvPr>
            <p:cNvSpPr/>
            <p:nvPr/>
          </p:nvSpPr>
          <p:spPr>
            <a:xfrm>
              <a:off x="4656641" y="6176621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C2C81E19-ADD9-4542-BEC6-A8158E5AF028}"/>
                </a:ext>
              </a:extLst>
            </p:cNvPr>
            <p:cNvSpPr/>
            <p:nvPr/>
          </p:nvSpPr>
          <p:spPr>
            <a:xfrm>
              <a:off x="4899972" y="6066698"/>
              <a:ext cx="294883" cy="2032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5733D28-A491-CB44-B67E-4FFFB6F60065}"/>
                </a:ext>
              </a:extLst>
            </p:cNvPr>
            <p:cNvSpPr/>
            <p:nvPr/>
          </p:nvSpPr>
          <p:spPr>
            <a:xfrm>
              <a:off x="5279247" y="6100582"/>
              <a:ext cx="294883" cy="2032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519DD7A6-54A1-2D4A-A296-D879CB1880B9}"/>
                </a:ext>
              </a:extLst>
            </p:cNvPr>
            <p:cNvSpPr/>
            <p:nvPr/>
          </p:nvSpPr>
          <p:spPr>
            <a:xfrm>
              <a:off x="5653892" y="6184623"/>
              <a:ext cx="196235" cy="22063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3E2FF2D-3E07-034A-82B2-72BF83ABD120}"/>
                </a:ext>
              </a:extLst>
            </p:cNvPr>
            <p:cNvSpPr/>
            <p:nvPr/>
          </p:nvSpPr>
          <p:spPr>
            <a:xfrm>
              <a:off x="5948941" y="6090176"/>
              <a:ext cx="150878" cy="1632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137EAF6-E82B-C34D-8DB6-ACBDDFF1B53E}"/>
                </a:ext>
              </a:extLst>
            </p:cNvPr>
            <p:cNvSpPr txBox="1"/>
            <p:nvPr/>
          </p:nvSpPr>
          <p:spPr>
            <a:xfrm>
              <a:off x="6167695" y="4769830"/>
              <a:ext cx="90281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Actual</a:t>
              </a:r>
            </a:p>
            <a:p>
              <a:r>
                <a:rPr lang="en-US" sz="1800" dirty="0"/>
                <a:t> DVD</a:t>
              </a:r>
            </a:p>
            <a:p>
              <a:r>
                <a:rPr lang="en-US" sz="1800" dirty="0" err="1"/>
                <a:t>b/r</a:t>
              </a:r>
              <a:r>
                <a:rPr lang="en-US" sz="1800" dirty="0"/>
                <a:t> Pits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BC03162-E595-0B49-A43D-15CC7CED4795}"/>
                </a:ext>
              </a:extLst>
            </p:cNvPr>
            <p:cNvSpPr txBox="1"/>
            <p:nvPr/>
          </p:nvSpPr>
          <p:spPr>
            <a:xfrm>
              <a:off x="6242884" y="5493937"/>
              <a:ext cx="1338506" cy="818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8F7582A9-3BB1-FF4A-9C2F-8B58E0FD3E78}"/>
                </a:ext>
              </a:extLst>
            </p:cNvPr>
            <p:cNvSpPr txBox="1"/>
            <p:nvPr/>
          </p:nvSpPr>
          <p:spPr>
            <a:xfrm>
              <a:off x="6262383" y="3687304"/>
              <a:ext cx="7184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HF </a:t>
              </a:r>
            </a:p>
            <a:p>
              <a:r>
                <a:rPr lang="en-US" sz="1600" dirty="0"/>
                <a:t>signal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A810AB6-9840-5942-8F02-127C2375EF1F}"/>
                </a:ext>
              </a:extLst>
            </p:cNvPr>
            <p:cNvSpPr txBox="1"/>
            <p:nvPr/>
          </p:nvSpPr>
          <p:spPr>
            <a:xfrm>
              <a:off x="6058577" y="2846594"/>
              <a:ext cx="10166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Pit Edge</a:t>
              </a:r>
            </a:p>
            <a:p>
              <a:r>
                <a:rPr lang="en-US" sz="1600" dirty="0"/>
                <a:t>detection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EB8DB103-4952-9745-965B-4B83C9A5AB6A}"/>
                </a:ext>
              </a:extLst>
            </p:cNvPr>
            <p:cNvCxnSpPr/>
            <p:nvPr/>
          </p:nvCxnSpPr>
          <p:spPr>
            <a:xfrm flipH="1">
              <a:off x="4623333" y="2971767"/>
              <a:ext cx="10508" cy="2173365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E20C21B5-84F6-C642-AD79-FD4810630214}"/>
                </a:ext>
              </a:extLst>
            </p:cNvPr>
            <p:cNvCxnSpPr/>
            <p:nvPr/>
          </p:nvCxnSpPr>
          <p:spPr>
            <a:xfrm>
              <a:off x="4634181" y="2898719"/>
              <a:ext cx="0" cy="6196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A49DEB6B-7093-DB41-AFE5-1BA88AB9D6D5}"/>
                </a:ext>
              </a:extLst>
            </p:cNvPr>
            <p:cNvCxnSpPr/>
            <p:nvPr/>
          </p:nvCxnSpPr>
          <p:spPr>
            <a:xfrm>
              <a:off x="1387996" y="2673464"/>
              <a:ext cx="492687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820AAA5C-CD4E-9A4F-AAA8-CA5A5A07FBC9}"/>
                </a:ext>
              </a:extLst>
            </p:cNvPr>
            <p:cNvSpPr/>
            <p:nvPr/>
          </p:nvSpPr>
          <p:spPr>
            <a:xfrm>
              <a:off x="1808600" y="1982786"/>
              <a:ext cx="271295" cy="725341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F03EC659-4A5D-044F-B8DA-92AE3F924F3D}"/>
                </a:ext>
              </a:extLst>
            </p:cNvPr>
            <p:cNvSpPr/>
            <p:nvPr/>
          </p:nvSpPr>
          <p:spPr>
            <a:xfrm>
              <a:off x="3778986" y="1844511"/>
              <a:ext cx="27129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604333AE-9FD5-304A-B255-0A916ECF243C}"/>
                </a:ext>
              </a:extLst>
            </p:cNvPr>
            <p:cNvSpPr/>
            <p:nvPr/>
          </p:nvSpPr>
          <p:spPr>
            <a:xfrm>
              <a:off x="5651382" y="2197716"/>
              <a:ext cx="271295" cy="461397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476B0DFD-785C-EA46-9C3E-D64B063BAA1B}"/>
                </a:ext>
              </a:extLst>
            </p:cNvPr>
            <p:cNvCxnSpPr/>
            <p:nvPr/>
          </p:nvCxnSpPr>
          <p:spPr>
            <a:xfrm>
              <a:off x="1375296" y="1771764"/>
              <a:ext cx="492687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6295D65D-F79D-FC42-96CD-C25293D5FF89}"/>
                </a:ext>
              </a:extLst>
            </p:cNvPr>
            <p:cNvSpPr/>
            <p:nvPr/>
          </p:nvSpPr>
          <p:spPr>
            <a:xfrm>
              <a:off x="2249638" y="957290"/>
              <a:ext cx="27129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FC8217B5-CA3C-FD4A-AA41-39A2F4C2512C}"/>
                </a:ext>
              </a:extLst>
            </p:cNvPr>
            <p:cNvSpPr/>
            <p:nvPr/>
          </p:nvSpPr>
          <p:spPr>
            <a:xfrm>
              <a:off x="3419927" y="942811"/>
              <a:ext cx="27129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8D24D00A-FE72-6A4A-8633-8F5D438EB60E}"/>
                </a:ext>
              </a:extLst>
            </p:cNvPr>
            <p:cNvSpPr/>
            <p:nvPr/>
          </p:nvSpPr>
          <p:spPr>
            <a:xfrm>
              <a:off x="5658408" y="922523"/>
              <a:ext cx="271295" cy="835284"/>
            </a:xfrm>
            <a:custGeom>
              <a:avLst/>
              <a:gdLst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33453 w 457260"/>
                <a:gd name="connsiteY3" fmla="*/ 691558 h 1104153"/>
                <a:gd name="connsiteX4" fmla="*/ 44604 w 457260"/>
                <a:gd name="connsiteY4" fmla="*/ 635802 h 1104153"/>
                <a:gd name="connsiteX5" fmla="*/ 66907 w 457260"/>
                <a:gd name="connsiteY5" fmla="*/ 412778 h 1104153"/>
                <a:gd name="connsiteX6" fmla="*/ 78058 w 457260"/>
                <a:gd name="connsiteY6" fmla="*/ 345870 h 1104153"/>
                <a:gd name="connsiteX7" fmla="*/ 100360 w 457260"/>
                <a:gd name="connsiteY7" fmla="*/ 212056 h 1104153"/>
                <a:gd name="connsiteX8" fmla="*/ 122663 w 457260"/>
                <a:gd name="connsiteY8" fmla="*/ 111695 h 1104153"/>
                <a:gd name="connsiteX9" fmla="*/ 133814 w 457260"/>
                <a:gd name="connsiteY9" fmla="*/ 78241 h 1104153"/>
                <a:gd name="connsiteX10" fmla="*/ 156117 w 457260"/>
                <a:gd name="connsiteY10" fmla="*/ 44788 h 1104153"/>
                <a:gd name="connsiteX11" fmla="*/ 167268 w 457260"/>
                <a:gd name="connsiteY11" fmla="*/ 11334 h 1104153"/>
                <a:gd name="connsiteX12" fmla="*/ 245326 w 457260"/>
                <a:gd name="connsiteY12" fmla="*/ 11334 h 1104153"/>
                <a:gd name="connsiteX13" fmla="*/ 267629 w 457260"/>
                <a:gd name="connsiteY13" fmla="*/ 33636 h 1104153"/>
                <a:gd name="connsiteX14" fmla="*/ 312234 w 457260"/>
                <a:gd name="connsiteY14" fmla="*/ 234358 h 1104153"/>
                <a:gd name="connsiteX15" fmla="*/ 323385 w 457260"/>
                <a:gd name="connsiteY15" fmla="*/ 278963 h 1104153"/>
                <a:gd name="connsiteX16" fmla="*/ 345687 w 457260"/>
                <a:gd name="connsiteY16" fmla="*/ 468534 h 1104153"/>
                <a:gd name="connsiteX17" fmla="*/ 367990 w 457260"/>
                <a:gd name="connsiteY17" fmla="*/ 624651 h 1104153"/>
                <a:gd name="connsiteX18" fmla="*/ 390292 w 457260"/>
                <a:gd name="connsiteY18" fmla="*/ 713861 h 1104153"/>
                <a:gd name="connsiteX19" fmla="*/ 401443 w 457260"/>
                <a:gd name="connsiteY19" fmla="*/ 758466 h 1104153"/>
                <a:gd name="connsiteX20" fmla="*/ 412595 w 457260"/>
                <a:gd name="connsiteY20" fmla="*/ 825373 h 1104153"/>
                <a:gd name="connsiteX21" fmla="*/ 423746 w 457260"/>
                <a:gd name="connsiteY21" fmla="*/ 858827 h 1104153"/>
                <a:gd name="connsiteX22" fmla="*/ 434897 w 457260"/>
                <a:gd name="connsiteY22" fmla="*/ 914583 h 1104153"/>
                <a:gd name="connsiteX23" fmla="*/ 457200 w 457260"/>
                <a:gd name="connsiteY23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44604 w 457260"/>
                <a:gd name="connsiteY3" fmla="*/ 635802 h 1104153"/>
                <a:gd name="connsiteX4" fmla="*/ 66907 w 457260"/>
                <a:gd name="connsiteY4" fmla="*/ 412778 h 1104153"/>
                <a:gd name="connsiteX5" fmla="*/ 78058 w 457260"/>
                <a:gd name="connsiteY5" fmla="*/ 345870 h 1104153"/>
                <a:gd name="connsiteX6" fmla="*/ 100360 w 457260"/>
                <a:gd name="connsiteY6" fmla="*/ 212056 h 1104153"/>
                <a:gd name="connsiteX7" fmla="*/ 122663 w 457260"/>
                <a:gd name="connsiteY7" fmla="*/ 111695 h 1104153"/>
                <a:gd name="connsiteX8" fmla="*/ 133814 w 457260"/>
                <a:gd name="connsiteY8" fmla="*/ 78241 h 1104153"/>
                <a:gd name="connsiteX9" fmla="*/ 156117 w 457260"/>
                <a:gd name="connsiteY9" fmla="*/ 44788 h 1104153"/>
                <a:gd name="connsiteX10" fmla="*/ 167268 w 457260"/>
                <a:gd name="connsiteY10" fmla="*/ 11334 h 1104153"/>
                <a:gd name="connsiteX11" fmla="*/ 245326 w 457260"/>
                <a:gd name="connsiteY11" fmla="*/ 11334 h 1104153"/>
                <a:gd name="connsiteX12" fmla="*/ 267629 w 457260"/>
                <a:gd name="connsiteY12" fmla="*/ 33636 h 1104153"/>
                <a:gd name="connsiteX13" fmla="*/ 312234 w 457260"/>
                <a:gd name="connsiteY13" fmla="*/ 234358 h 1104153"/>
                <a:gd name="connsiteX14" fmla="*/ 323385 w 457260"/>
                <a:gd name="connsiteY14" fmla="*/ 278963 h 1104153"/>
                <a:gd name="connsiteX15" fmla="*/ 345687 w 457260"/>
                <a:gd name="connsiteY15" fmla="*/ 468534 h 1104153"/>
                <a:gd name="connsiteX16" fmla="*/ 367990 w 457260"/>
                <a:gd name="connsiteY16" fmla="*/ 624651 h 1104153"/>
                <a:gd name="connsiteX17" fmla="*/ 390292 w 457260"/>
                <a:gd name="connsiteY17" fmla="*/ 713861 h 1104153"/>
                <a:gd name="connsiteX18" fmla="*/ 401443 w 457260"/>
                <a:gd name="connsiteY18" fmla="*/ 758466 h 1104153"/>
                <a:gd name="connsiteX19" fmla="*/ 412595 w 457260"/>
                <a:gd name="connsiteY19" fmla="*/ 825373 h 1104153"/>
                <a:gd name="connsiteX20" fmla="*/ 423746 w 457260"/>
                <a:gd name="connsiteY20" fmla="*/ 858827 h 1104153"/>
                <a:gd name="connsiteX21" fmla="*/ 434897 w 457260"/>
                <a:gd name="connsiteY21" fmla="*/ 914583 h 1104153"/>
                <a:gd name="connsiteX22" fmla="*/ 457200 w 457260"/>
                <a:gd name="connsiteY22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78058 w 457260"/>
                <a:gd name="connsiteY4" fmla="*/ 345870 h 1104153"/>
                <a:gd name="connsiteX5" fmla="*/ 100360 w 457260"/>
                <a:gd name="connsiteY5" fmla="*/ 212056 h 1104153"/>
                <a:gd name="connsiteX6" fmla="*/ 122663 w 457260"/>
                <a:gd name="connsiteY6" fmla="*/ 111695 h 1104153"/>
                <a:gd name="connsiteX7" fmla="*/ 133814 w 457260"/>
                <a:gd name="connsiteY7" fmla="*/ 78241 h 1104153"/>
                <a:gd name="connsiteX8" fmla="*/ 156117 w 457260"/>
                <a:gd name="connsiteY8" fmla="*/ 44788 h 1104153"/>
                <a:gd name="connsiteX9" fmla="*/ 167268 w 457260"/>
                <a:gd name="connsiteY9" fmla="*/ 11334 h 1104153"/>
                <a:gd name="connsiteX10" fmla="*/ 245326 w 457260"/>
                <a:gd name="connsiteY10" fmla="*/ 11334 h 1104153"/>
                <a:gd name="connsiteX11" fmla="*/ 267629 w 457260"/>
                <a:gd name="connsiteY11" fmla="*/ 33636 h 1104153"/>
                <a:gd name="connsiteX12" fmla="*/ 312234 w 457260"/>
                <a:gd name="connsiteY12" fmla="*/ 234358 h 1104153"/>
                <a:gd name="connsiteX13" fmla="*/ 323385 w 457260"/>
                <a:gd name="connsiteY13" fmla="*/ 278963 h 1104153"/>
                <a:gd name="connsiteX14" fmla="*/ 345687 w 457260"/>
                <a:gd name="connsiteY14" fmla="*/ 468534 h 1104153"/>
                <a:gd name="connsiteX15" fmla="*/ 367990 w 457260"/>
                <a:gd name="connsiteY15" fmla="*/ 624651 h 1104153"/>
                <a:gd name="connsiteX16" fmla="*/ 390292 w 457260"/>
                <a:gd name="connsiteY16" fmla="*/ 713861 h 1104153"/>
                <a:gd name="connsiteX17" fmla="*/ 401443 w 457260"/>
                <a:gd name="connsiteY17" fmla="*/ 758466 h 1104153"/>
                <a:gd name="connsiteX18" fmla="*/ 412595 w 457260"/>
                <a:gd name="connsiteY18" fmla="*/ 825373 h 1104153"/>
                <a:gd name="connsiteX19" fmla="*/ 423746 w 457260"/>
                <a:gd name="connsiteY19" fmla="*/ 858827 h 1104153"/>
                <a:gd name="connsiteX20" fmla="*/ 434897 w 457260"/>
                <a:gd name="connsiteY20" fmla="*/ 914583 h 1104153"/>
                <a:gd name="connsiteX21" fmla="*/ 457200 w 457260"/>
                <a:gd name="connsiteY21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67990 w 457260"/>
                <a:gd name="connsiteY14" fmla="*/ 624651 h 1104153"/>
                <a:gd name="connsiteX15" fmla="*/ 390292 w 457260"/>
                <a:gd name="connsiteY15" fmla="*/ 713861 h 1104153"/>
                <a:gd name="connsiteX16" fmla="*/ 401443 w 457260"/>
                <a:gd name="connsiteY16" fmla="*/ 758466 h 1104153"/>
                <a:gd name="connsiteX17" fmla="*/ 412595 w 457260"/>
                <a:gd name="connsiteY17" fmla="*/ 825373 h 1104153"/>
                <a:gd name="connsiteX18" fmla="*/ 423746 w 457260"/>
                <a:gd name="connsiteY18" fmla="*/ 858827 h 1104153"/>
                <a:gd name="connsiteX19" fmla="*/ 434897 w 457260"/>
                <a:gd name="connsiteY19" fmla="*/ 914583 h 1104153"/>
                <a:gd name="connsiteX20" fmla="*/ 457200 w 457260"/>
                <a:gd name="connsiteY20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23385 w 457260"/>
                <a:gd name="connsiteY12" fmla="*/ 278963 h 1104153"/>
                <a:gd name="connsiteX13" fmla="*/ 345687 w 457260"/>
                <a:gd name="connsiteY13" fmla="*/ 468534 h 1104153"/>
                <a:gd name="connsiteX14" fmla="*/ 390292 w 457260"/>
                <a:gd name="connsiteY14" fmla="*/ 713861 h 1104153"/>
                <a:gd name="connsiteX15" fmla="*/ 401443 w 457260"/>
                <a:gd name="connsiteY15" fmla="*/ 758466 h 1104153"/>
                <a:gd name="connsiteX16" fmla="*/ 412595 w 457260"/>
                <a:gd name="connsiteY16" fmla="*/ 825373 h 1104153"/>
                <a:gd name="connsiteX17" fmla="*/ 423746 w 457260"/>
                <a:gd name="connsiteY17" fmla="*/ 858827 h 1104153"/>
                <a:gd name="connsiteX18" fmla="*/ 434897 w 457260"/>
                <a:gd name="connsiteY18" fmla="*/ 914583 h 1104153"/>
                <a:gd name="connsiteX19" fmla="*/ 457200 w 457260"/>
                <a:gd name="connsiteY19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22302 w 457260"/>
                <a:gd name="connsiteY2" fmla="*/ 758466 h 1104153"/>
                <a:gd name="connsiteX3" fmla="*/ 66907 w 457260"/>
                <a:gd name="connsiteY3" fmla="*/ 412778 h 1104153"/>
                <a:gd name="connsiteX4" fmla="*/ 100360 w 457260"/>
                <a:gd name="connsiteY4" fmla="*/ 212056 h 1104153"/>
                <a:gd name="connsiteX5" fmla="*/ 122663 w 457260"/>
                <a:gd name="connsiteY5" fmla="*/ 111695 h 1104153"/>
                <a:gd name="connsiteX6" fmla="*/ 133814 w 457260"/>
                <a:gd name="connsiteY6" fmla="*/ 78241 h 1104153"/>
                <a:gd name="connsiteX7" fmla="*/ 156117 w 457260"/>
                <a:gd name="connsiteY7" fmla="*/ 44788 h 1104153"/>
                <a:gd name="connsiteX8" fmla="*/ 167268 w 457260"/>
                <a:gd name="connsiteY8" fmla="*/ 11334 h 1104153"/>
                <a:gd name="connsiteX9" fmla="*/ 245326 w 457260"/>
                <a:gd name="connsiteY9" fmla="*/ 11334 h 1104153"/>
                <a:gd name="connsiteX10" fmla="*/ 267629 w 457260"/>
                <a:gd name="connsiteY10" fmla="*/ 33636 h 1104153"/>
                <a:gd name="connsiteX11" fmla="*/ 312234 w 457260"/>
                <a:gd name="connsiteY11" fmla="*/ 234358 h 1104153"/>
                <a:gd name="connsiteX12" fmla="*/ 345687 w 457260"/>
                <a:gd name="connsiteY12" fmla="*/ 468534 h 1104153"/>
                <a:gd name="connsiteX13" fmla="*/ 390292 w 457260"/>
                <a:gd name="connsiteY13" fmla="*/ 713861 h 1104153"/>
                <a:gd name="connsiteX14" fmla="*/ 401443 w 457260"/>
                <a:gd name="connsiteY14" fmla="*/ 758466 h 1104153"/>
                <a:gd name="connsiteX15" fmla="*/ 412595 w 457260"/>
                <a:gd name="connsiteY15" fmla="*/ 825373 h 1104153"/>
                <a:gd name="connsiteX16" fmla="*/ 423746 w 457260"/>
                <a:gd name="connsiteY16" fmla="*/ 858827 h 1104153"/>
                <a:gd name="connsiteX17" fmla="*/ 434897 w 457260"/>
                <a:gd name="connsiteY17" fmla="*/ 914583 h 1104153"/>
                <a:gd name="connsiteX18" fmla="*/ 457200 w 457260"/>
                <a:gd name="connsiteY18" fmla="*/ 1003792 h 1104153"/>
                <a:gd name="connsiteX0" fmla="*/ 0 w 457260"/>
                <a:gd name="connsiteY0" fmla="*/ 1104153 h 1104153"/>
                <a:gd name="connsiteX1" fmla="*/ 11151 w 457260"/>
                <a:gd name="connsiteY1" fmla="*/ 791919 h 1104153"/>
                <a:gd name="connsiteX2" fmla="*/ 66907 w 457260"/>
                <a:gd name="connsiteY2" fmla="*/ 412778 h 1104153"/>
                <a:gd name="connsiteX3" fmla="*/ 100360 w 457260"/>
                <a:gd name="connsiteY3" fmla="*/ 212056 h 1104153"/>
                <a:gd name="connsiteX4" fmla="*/ 122663 w 457260"/>
                <a:gd name="connsiteY4" fmla="*/ 111695 h 1104153"/>
                <a:gd name="connsiteX5" fmla="*/ 133814 w 457260"/>
                <a:gd name="connsiteY5" fmla="*/ 78241 h 1104153"/>
                <a:gd name="connsiteX6" fmla="*/ 156117 w 457260"/>
                <a:gd name="connsiteY6" fmla="*/ 44788 h 1104153"/>
                <a:gd name="connsiteX7" fmla="*/ 167268 w 457260"/>
                <a:gd name="connsiteY7" fmla="*/ 11334 h 1104153"/>
                <a:gd name="connsiteX8" fmla="*/ 245326 w 457260"/>
                <a:gd name="connsiteY8" fmla="*/ 11334 h 1104153"/>
                <a:gd name="connsiteX9" fmla="*/ 267629 w 457260"/>
                <a:gd name="connsiteY9" fmla="*/ 33636 h 1104153"/>
                <a:gd name="connsiteX10" fmla="*/ 312234 w 457260"/>
                <a:gd name="connsiteY10" fmla="*/ 234358 h 1104153"/>
                <a:gd name="connsiteX11" fmla="*/ 345687 w 457260"/>
                <a:gd name="connsiteY11" fmla="*/ 468534 h 1104153"/>
                <a:gd name="connsiteX12" fmla="*/ 390292 w 457260"/>
                <a:gd name="connsiteY12" fmla="*/ 713861 h 1104153"/>
                <a:gd name="connsiteX13" fmla="*/ 401443 w 457260"/>
                <a:gd name="connsiteY13" fmla="*/ 758466 h 1104153"/>
                <a:gd name="connsiteX14" fmla="*/ 412595 w 457260"/>
                <a:gd name="connsiteY14" fmla="*/ 825373 h 1104153"/>
                <a:gd name="connsiteX15" fmla="*/ 423746 w 457260"/>
                <a:gd name="connsiteY15" fmla="*/ 858827 h 1104153"/>
                <a:gd name="connsiteX16" fmla="*/ 434897 w 457260"/>
                <a:gd name="connsiteY16" fmla="*/ 914583 h 1104153"/>
                <a:gd name="connsiteX17" fmla="*/ 457200 w 457260"/>
                <a:gd name="connsiteY17" fmla="*/ 1003792 h 1104153"/>
                <a:gd name="connsiteX0" fmla="*/ 0 w 490714"/>
                <a:gd name="connsiteY0" fmla="*/ 1059548 h 1059548"/>
                <a:gd name="connsiteX1" fmla="*/ 44605 w 490714"/>
                <a:gd name="connsiteY1" fmla="*/ 791919 h 1059548"/>
                <a:gd name="connsiteX2" fmla="*/ 100361 w 490714"/>
                <a:gd name="connsiteY2" fmla="*/ 412778 h 1059548"/>
                <a:gd name="connsiteX3" fmla="*/ 133814 w 490714"/>
                <a:gd name="connsiteY3" fmla="*/ 212056 h 1059548"/>
                <a:gd name="connsiteX4" fmla="*/ 156117 w 490714"/>
                <a:gd name="connsiteY4" fmla="*/ 111695 h 1059548"/>
                <a:gd name="connsiteX5" fmla="*/ 167268 w 490714"/>
                <a:gd name="connsiteY5" fmla="*/ 78241 h 1059548"/>
                <a:gd name="connsiteX6" fmla="*/ 189571 w 490714"/>
                <a:gd name="connsiteY6" fmla="*/ 44788 h 1059548"/>
                <a:gd name="connsiteX7" fmla="*/ 200722 w 490714"/>
                <a:gd name="connsiteY7" fmla="*/ 11334 h 1059548"/>
                <a:gd name="connsiteX8" fmla="*/ 278780 w 490714"/>
                <a:gd name="connsiteY8" fmla="*/ 11334 h 1059548"/>
                <a:gd name="connsiteX9" fmla="*/ 301083 w 490714"/>
                <a:gd name="connsiteY9" fmla="*/ 33636 h 1059548"/>
                <a:gd name="connsiteX10" fmla="*/ 345688 w 490714"/>
                <a:gd name="connsiteY10" fmla="*/ 234358 h 1059548"/>
                <a:gd name="connsiteX11" fmla="*/ 379141 w 490714"/>
                <a:gd name="connsiteY11" fmla="*/ 468534 h 1059548"/>
                <a:gd name="connsiteX12" fmla="*/ 423746 w 490714"/>
                <a:gd name="connsiteY12" fmla="*/ 713861 h 1059548"/>
                <a:gd name="connsiteX13" fmla="*/ 434897 w 490714"/>
                <a:gd name="connsiteY13" fmla="*/ 758466 h 1059548"/>
                <a:gd name="connsiteX14" fmla="*/ 446049 w 490714"/>
                <a:gd name="connsiteY14" fmla="*/ 825373 h 1059548"/>
                <a:gd name="connsiteX15" fmla="*/ 457200 w 490714"/>
                <a:gd name="connsiteY15" fmla="*/ 858827 h 1059548"/>
                <a:gd name="connsiteX16" fmla="*/ 468351 w 490714"/>
                <a:gd name="connsiteY16" fmla="*/ 914583 h 1059548"/>
                <a:gd name="connsiteX17" fmla="*/ 490654 w 490714"/>
                <a:gd name="connsiteY17" fmla="*/ 1003792 h 1059548"/>
                <a:gd name="connsiteX0" fmla="*/ 0 w 446109"/>
                <a:gd name="connsiteY0" fmla="*/ 791919 h 1003792"/>
                <a:gd name="connsiteX1" fmla="*/ 55756 w 446109"/>
                <a:gd name="connsiteY1" fmla="*/ 412778 h 1003792"/>
                <a:gd name="connsiteX2" fmla="*/ 89209 w 446109"/>
                <a:gd name="connsiteY2" fmla="*/ 212056 h 1003792"/>
                <a:gd name="connsiteX3" fmla="*/ 111512 w 446109"/>
                <a:gd name="connsiteY3" fmla="*/ 111695 h 1003792"/>
                <a:gd name="connsiteX4" fmla="*/ 122663 w 446109"/>
                <a:gd name="connsiteY4" fmla="*/ 78241 h 1003792"/>
                <a:gd name="connsiteX5" fmla="*/ 144966 w 446109"/>
                <a:gd name="connsiteY5" fmla="*/ 44788 h 1003792"/>
                <a:gd name="connsiteX6" fmla="*/ 156117 w 446109"/>
                <a:gd name="connsiteY6" fmla="*/ 11334 h 1003792"/>
                <a:gd name="connsiteX7" fmla="*/ 234175 w 446109"/>
                <a:gd name="connsiteY7" fmla="*/ 11334 h 1003792"/>
                <a:gd name="connsiteX8" fmla="*/ 256478 w 446109"/>
                <a:gd name="connsiteY8" fmla="*/ 33636 h 1003792"/>
                <a:gd name="connsiteX9" fmla="*/ 301083 w 446109"/>
                <a:gd name="connsiteY9" fmla="*/ 234358 h 1003792"/>
                <a:gd name="connsiteX10" fmla="*/ 334536 w 446109"/>
                <a:gd name="connsiteY10" fmla="*/ 468534 h 1003792"/>
                <a:gd name="connsiteX11" fmla="*/ 379141 w 446109"/>
                <a:gd name="connsiteY11" fmla="*/ 713861 h 1003792"/>
                <a:gd name="connsiteX12" fmla="*/ 390292 w 446109"/>
                <a:gd name="connsiteY12" fmla="*/ 758466 h 1003792"/>
                <a:gd name="connsiteX13" fmla="*/ 401444 w 446109"/>
                <a:gd name="connsiteY13" fmla="*/ 825373 h 1003792"/>
                <a:gd name="connsiteX14" fmla="*/ 412595 w 446109"/>
                <a:gd name="connsiteY14" fmla="*/ 858827 h 1003792"/>
                <a:gd name="connsiteX15" fmla="*/ 423746 w 446109"/>
                <a:gd name="connsiteY15" fmla="*/ 914583 h 1003792"/>
                <a:gd name="connsiteX16" fmla="*/ 446049 w 44610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33194 w 477859"/>
                <a:gd name="connsiteY13" fmla="*/ 825373 h 1003792"/>
                <a:gd name="connsiteX14" fmla="*/ 444345 w 477859"/>
                <a:gd name="connsiteY14" fmla="*/ 858827 h 1003792"/>
                <a:gd name="connsiteX15" fmla="*/ 455496 w 477859"/>
                <a:gd name="connsiteY15" fmla="*/ 914583 h 1003792"/>
                <a:gd name="connsiteX16" fmla="*/ 477799 w 477859"/>
                <a:gd name="connsiteY16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22042 w 477859"/>
                <a:gd name="connsiteY12" fmla="*/ 758466 h 1003792"/>
                <a:gd name="connsiteX13" fmla="*/ 444345 w 477859"/>
                <a:gd name="connsiteY13" fmla="*/ 858827 h 1003792"/>
                <a:gd name="connsiteX14" fmla="*/ 455496 w 477859"/>
                <a:gd name="connsiteY14" fmla="*/ 914583 h 1003792"/>
                <a:gd name="connsiteX15" fmla="*/ 477799 w 477859"/>
                <a:gd name="connsiteY15" fmla="*/ 1003792 h 1003792"/>
                <a:gd name="connsiteX0" fmla="*/ 0 w 477859"/>
                <a:gd name="connsiteY0" fmla="*/ 966544 h 1003792"/>
                <a:gd name="connsiteX1" fmla="*/ 87506 w 477859"/>
                <a:gd name="connsiteY1" fmla="*/ 412778 h 1003792"/>
                <a:gd name="connsiteX2" fmla="*/ 120959 w 477859"/>
                <a:gd name="connsiteY2" fmla="*/ 212056 h 1003792"/>
                <a:gd name="connsiteX3" fmla="*/ 143262 w 477859"/>
                <a:gd name="connsiteY3" fmla="*/ 111695 h 1003792"/>
                <a:gd name="connsiteX4" fmla="*/ 154413 w 477859"/>
                <a:gd name="connsiteY4" fmla="*/ 78241 h 1003792"/>
                <a:gd name="connsiteX5" fmla="*/ 176716 w 477859"/>
                <a:gd name="connsiteY5" fmla="*/ 44788 h 1003792"/>
                <a:gd name="connsiteX6" fmla="*/ 187867 w 477859"/>
                <a:gd name="connsiteY6" fmla="*/ 11334 h 1003792"/>
                <a:gd name="connsiteX7" fmla="*/ 265925 w 477859"/>
                <a:gd name="connsiteY7" fmla="*/ 11334 h 1003792"/>
                <a:gd name="connsiteX8" fmla="*/ 288228 w 477859"/>
                <a:gd name="connsiteY8" fmla="*/ 33636 h 1003792"/>
                <a:gd name="connsiteX9" fmla="*/ 332833 w 477859"/>
                <a:gd name="connsiteY9" fmla="*/ 234358 h 1003792"/>
                <a:gd name="connsiteX10" fmla="*/ 366286 w 477859"/>
                <a:gd name="connsiteY10" fmla="*/ 468534 h 1003792"/>
                <a:gd name="connsiteX11" fmla="*/ 410891 w 477859"/>
                <a:gd name="connsiteY11" fmla="*/ 713861 h 1003792"/>
                <a:gd name="connsiteX12" fmla="*/ 444345 w 477859"/>
                <a:gd name="connsiteY12" fmla="*/ 858827 h 1003792"/>
                <a:gd name="connsiteX13" fmla="*/ 455496 w 477859"/>
                <a:gd name="connsiteY13" fmla="*/ 914583 h 1003792"/>
                <a:gd name="connsiteX14" fmla="*/ 477799 w 477859"/>
                <a:gd name="connsiteY14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55496 w 477799"/>
                <a:gd name="connsiteY12" fmla="*/ 914583 h 1003792"/>
                <a:gd name="connsiteX13" fmla="*/ 477799 w 477799"/>
                <a:gd name="connsiteY13" fmla="*/ 1003792 h 1003792"/>
                <a:gd name="connsiteX0" fmla="*/ 0 w 477799"/>
                <a:gd name="connsiteY0" fmla="*/ 966544 h 1003792"/>
                <a:gd name="connsiteX1" fmla="*/ 87506 w 477799"/>
                <a:gd name="connsiteY1" fmla="*/ 412778 h 1003792"/>
                <a:gd name="connsiteX2" fmla="*/ 120959 w 477799"/>
                <a:gd name="connsiteY2" fmla="*/ 212056 h 1003792"/>
                <a:gd name="connsiteX3" fmla="*/ 143262 w 477799"/>
                <a:gd name="connsiteY3" fmla="*/ 111695 h 1003792"/>
                <a:gd name="connsiteX4" fmla="*/ 154413 w 477799"/>
                <a:gd name="connsiteY4" fmla="*/ 78241 h 1003792"/>
                <a:gd name="connsiteX5" fmla="*/ 176716 w 477799"/>
                <a:gd name="connsiteY5" fmla="*/ 44788 h 1003792"/>
                <a:gd name="connsiteX6" fmla="*/ 187867 w 477799"/>
                <a:gd name="connsiteY6" fmla="*/ 11334 h 1003792"/>
                <a:gd name="connsiteX7" fmla="*/ 265925 w 477799"/>
                <a:gd name="connsiteY7" fmla="*/ 11334 h 1003792"/>
                <a:gd name="connsiteX8" fmla="*/ 288228 w 477799"/>
                <a:gd name="connsiteY8" fmla="*/ 33636 h 1003792"/>
                <a:gd name="connsiteX9" fmla="*/ 332833 w 477799"/>
                <a:gd name="connsiteY9" fmla="*/ 234358 h 1003792"/>
                <a:gd name="connsiteX10" fmla="*/ 366286 w 477799"/>
                <a:gd name="connsiteY10" fmla="*/ 468534 h 1003792"/>
                <a:gd name="connsiteX11" fmla="*/ 410891 w 477799"/>
                <a:gd name="connsiteY11" fmla="*/ 713861 h 1003792"/>
                <a:gd name="connsiteX12" fmla="*/ 477799 w 477799"/>
                <a:gd name="connsiteY12" fmla="*/ 1003792 h 100379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288228 w 477799"/>
                <a:gd name="connsiteY8" fmla="*/ 25946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43262 w 477799"/>
                <a:gd name="connsiteY3" fmla="*/ 104005 h 996102"/>
                <a:gd name="connsiteX4" fmla="*/ 154413 w 477799"/>
                <a:gd name="connsiteY4" fmla="*/ 70551 h 996102"/>
                <a:gd name="connsiteX5" fmla="*/ 173541 w 477799"/>
                <a:gd name="connsiteY5" fmla="*/ 27573 h 996102"/>
                <a:gd name="connsiteX6" fmla="*/ 187867 w 477799"/>
                <a:gd name="connsiteY6" fmla="*/ 3644 h 996102"/>
                <a:gd name="connsiteX7" fmla="*/ 265925 w 477799"/>
                <a:gd name="connsiteY7" fmla="*/ 3644 h 996102"/>
                <a:gd name="connsiteX8" fmla="*/ 300928 w 477799"/>
                <a:gd name="connsiteY8" fmla="*/ 54521 h 996102"/>
                <a:gd name="connsiteX9" fmla="*/ 332833 w 477799"/>
                <a:gd name="connsiteY9" fmla="*/ 226668 h 996102"/>
                <a:gd name="connsiteX10" fmla="*/ 366286 w 477799"/>
                <a:gd name="connsiteY10" fmla="*/ 460844 h 996102"/>
                <a:gd name="connsiteX11" fmla="*/ 410891 w 477799"/>
                <a:gd name="connsiteY11" fmla="*/ 706171 h 996102"/>
                <a:gd name="connsiteX12" fmla="*/ 477799 w 477799"/>
                <a:gd name="connsiteY12" fmla="*/ 996102 h 996102"/>
                <a:gd name="connsiteX0" fmla="*/ 0 w 477799"/>
                <a:gd name="connsiteY0" fmla="*/ 958854 h 996102"/>
                <a:gd name="connsiteX1" fmla="*/ 87506 w 477799"/>
                <a:gd name="connsiteY1" fmla="*/ 405088 h 996102"/>
                <a:gd name="connsiteX2" fmla="*/ 120959 w 477799"/>
                <a:gd name="connsiteY2" fmla="*/ 204366 h 996102"/>
                <a:gd name="connsiteX3" fmla="*/ 154413 w 477799"/>
                <a:gd name="connsiteY3" fmla="*/ 70551 h 996102"/>
                <a:gd name="connsiteX4" fmla="*/ 173541 w 477799"/>
                <a:gd name="connsiteY4" fmla="*/ 27573 h 996102"/>
                <a:gd name="connsiteX5" fmla="*/ 187867 w 477799"/>
                <a:gd name="connsiteY5" fmla="*/ 3644 h 996102"/>
                <a:gd name="connsiteX6" fmla="*/ 265925 w 477799"/>
                <a:gd name="connsiteY6" fmla="*/ 3644 h 996102"/>
                <a:gd name="connsiteX7" fmla="*/ 300928 w 477799"/>
                <a:gd name="connsiteY7" fmla="*/ 54521 h 996102"/>
                <a:gd name="connsiteX8" fmla="*/ 332833 w 477799"/>
                <a:gd name="connsiteY8" fmla="*/ 226668 h 996102"/>
                <a:gd name="connsiteX9" fmla="*/ 366286 w 477799"/>
                <a:gd name="connsiteY9" fmla="*/ 460844 h 996102"/>
                <a:gd name="connsiteX10" fmla="*/ 410891 w 477799"/>
                <a:gd name="connsiteY10" fmla="*/ 706171 h 996102"/>
                <a:gd name="connsiteX11" fmla="*/ 477799 w 477799"/>
                <a:gd name="connsiteY11" fmla="*/ 996102 h 996102"/>
                <a:gd name="connsiteX0" fmla="*/ 0 w 471449"/>
                <a:gd name="connsiteY0" fmla="*/ 958854 h 961177"/>
                <a:gd name="connsiteX1" fmla="*/ 87506 w 471449"/>
                <a:gd name="connsiteY1" fmla="*/ 405088 h 961177"/>
                <a:gd name="connsiteX2" fmla="*/ 120959 w 471449"/>
                <a:gd name="connsiteY2" fmla="*/ 204366 h 961177"/>
                <a:gd name="connsiteX3" fmla="*/ 154413 w 471449"/>
                <a:gd name="connsiteY3" fmla="*/ 70551 h 961177"/>
                <a:gd name="connsiteX4" fmla="*/ 173541 w 471449"/>
                <a:gd name="connsiteY4" fmla="*/ 27573 h 961177"/>
                <a:gd name="connsiteX5" fmla="*/ 187867 w 471449"/>
                <a:gd name="connsiteY5" fmla="*/ 3644 h 961177"/>
                <a:gd name="connsiteX6" fmla="*/ 265925 w 471449"/>
                <a:gd name="connsiteY6" fmla="*/ 3644 h 961177"/>
                <a:gd name="connsiteX7" fmla="*/ 300928 w 471449"/>
                <a:gd name="connsiteY7" fmla="*/ 54521 h 961177"/>
                <a:gd name="connsiteX8" fmla="*/ 332833 w 471449"/>
                <a:gd name="connsiteY8" fmla="*/ 226668 h 961177"/>
                <a:gd name="connsiteX9" fmla="*/ 366286 w 471449"/>
                <a:gd name="connsiteY9" fmla="*/ 460844 h 961177"/>
                <a:gd name="connsiteX10" fmla="*/ 410891 w 471449"/>
                <a:gd name="connsiteY10" fmla="*/ 706171 h 961177"/>
                <a:gd name="connsiteX11" fmla="*/ 471449 w 471449"/>
                <a:gd name="connsiteY11" fmla="*/ 961177 h 961177"/>
                <a:gd name="connsiteX0" fmla="*/ 0 w 471449"/>
                <a:gd name="connsiteY0" fmla="*/ 961673 h 963996"/>
                <a:gd name="connsiteX1" fmla="*/ 87506 w 471449"/>
                <a:gd name="connsiteY1" fmla="*/ 407907 h 963996"/>
                <a:gd name="connsiteX2" fmla="*/ 120959 w 471449"/>
                <a:gd name="connsiteY2" fmla="*/ 207185 h 963996"/>
                <a:gd name="connsiteX3" fmla="*/ 154413 w 471449"/>
                <a:gd name="connsiteY3" fmla="*/ 73370 h 963996"/>
                <a:gd name="connsiteX4" fmla="*/ 187867 w 471449"/>
                <a:gd name="connsiteY4" fmla="*/ 6463 h 963996"/>
                <a:gd name="connsiteX5" fmla="*/ 265925 w 471449"/>
                <a:gd name="connsiteY5" fmla="*/ 6463 h 963996"/>
                <a:gd name="connsiteX6" fmla="*/ 300928 w 471449"/>
                <a:gd name="connsiteY6" fmla="*/ 57340 h 963996"/>
                <a:gd name="connsiteX7" fmla="*/ 332833 w 471449"/>
                <a:gd name="connsiteY7" fmla="*/ 229487 h 963996"/>
                <a:gd name="connsiteX8" fmla="*/ 366286 w 471449"/>
                <a:gd name="connsiteY8" fmla="*/ 463663 h 963996"/>
                <a:gd name="connsiteX9" fmla="*/ 410891 w 471449"/>
                <a:gd name="connsiteY9" fmla="*/ 708990 h 963996"/>
                <a:gd name="connsiteX10" fmla="*/ 471449 w 471449"/>
                <a:gd name="connsiteY10" fmla="*/ 963996 h 96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1449" h="963996">
                  <a:moveTo>
                    <a:pt x="0" y="961673"/>
                  </a:moveTo>
                  <a:cubicBezTo>
                    <a:pt x="16727" y="853878"/>
                    <a:pt x="67346" y="533655"/>
                    <a:pt x="87506" y="407907"/>
                  </a:cubicBezTo>
                  <a:cubicBezTo>
                    <a:pt x="107666" y="282159"/>
                    <a:pt x="109808" y="262941"/>
                    <a:pt x="120959" y="207185"/>
                  </a:cubicBezTo>
                  <a:cubicBezTo>
                    <a:pt x="132110" y="151429"/>
                    <a:pt x="143262" y="106824"/>
                    <a:pt x="154413" y="73370"/>
                  </a:cubicBezTo>
                  <a:cubicBezTo>
                    <a:pt x="165564" y="39916"/>
                    <a:pt x="169282" y="17614"/>
                    <a:pt x="187867" y="6463"/>
                  </a:cubicBezTo>
                  <a:cubicBezTo>
                    <a:pt x="206452" y="-4688"/>
                    <a:pt x="243291" y="805"/>
                    <a:pt x="265925" y="6463"/>
                  </a:cubicBezTo>
                  <a:cubicBezTo>
                    <a:pt x="273359" y="13897"/>
                    <a:pt x="298481" y="47115"/>
                    <a:pt x="300928" y="57340"/>
                  </a:cubicBezTo>
                  <a:cubicBezTo>
                    <a:pt x="316955" y="124318"/>
                    <a:pt x="321940" y="161767"/>
                    <a:pt x="332833" y="229487"/>
                  </a:cubicBezTo>
                  <a:cubicBezTo>
                    <a:pt x="343726" y="297208"/>
                    <a:pt x="353276" y="383746"/>
                    <a:pt x="366286" y="463663"/>
                  </a:cubicBezTo>
                  <a:cubicBezTo>
                    <a:pt x="379296" y="543580"/>
                    <a:pt x="393364" y="625601"/>
                    <a:pt x="410891" y="708990"/>
                  </a:cubicBezTo>
                  <a:cubicBezTo>
                    <a:pt x="428418" y="792379"/>
                    <a:pt x="457510" y="903594"/>
                    <a:pt x="471449" y="963996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9F027BFA-D546-2D46-8638-122FC7722A32}"/>
                </a:ext>
              </a:extLst>
            </p:cNvPr>
            <p:cNvSpPr txBox="1"/>
            <p:nvPr/>
          </p:nvSpPr>
          <p:spPr>
            <a:xfrm>
              <a:off x="5819665" y="1053425"/>
              <a:ext cx="11047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3200" dirty="0"/>
                <a:t>λ</a:t>
              </a:r>
              <a:r>
                <a:rPr lang="en-US" sz="2000" dirty="0">
                  <a:solidFill>
                    <a:srgbClr val="FF0000"/>
                  </a:solidFill>
                </a:rPr>
                <a:t>650nm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F2565BA4-BAA0-F345-BCCA-590E5600D9B0}"/>
                </a:ext>
              </a:extLst>
            </p:cNvPr>
            <p:cNvSpPr txBox="1"/>
            <p:nvPr/>
          </p:nvSpPr>
          <p:spPr>
            <a:xfrm>
              <a:off x="5810420" y="1913554"/>
              <a:ext cx="110479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l-GR" sz="3200" dirty="0"/>
                <a:t>λ</a:t>
              </a:r>
              <a:r>
                <a:rPr lang="en-US" sz="2000" dirty="0">
                  <a:solidFill>
                    <a:srgbClr val="00B050"/>
                  </a:solidFill>
                </a:rPr>
                <a:t>550nm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A0014A4-1308-1E48-ADBA-6CAD8A9645B1}"/>
                </a:ext>
              </a:extLst>
            </p:cNvPr>
            <p:cNvSpPr txBox="1"/>
            <p:nvPr/>
          </p:nvSpPr>
          <p:spPr>
            <a:xfrm>
              <a:off x="1364615" y="631868"/>
              <a:ext cx="56047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Fluorescence-conjugated antibody detecting exosome origin</a:t>
              </a:r>
            </a:p>
          </p:txBody>
        </p:sp>
        <p:cxnSp>
          <p:nvCxnSpPr>
            <p:cNvPr id="156" name="Straight Arrow Connector 155">
              <a:extLst>
                <a:ext uri="{FF2B5EF4-FFF2-40B4-BE49-F238E27FC236}">
                  <a16:creationId xmlns:a16="http://schemas.microsoft.com/office/drawing/2014/main" id="{0CB6BAAA-1364-DE4C-8793-D8530874331F}"/>
                </a:ext>
              </a:extLst>
            </p:cNvPr>
            <p:cNvCxnSpPr/>
            <p:nvPr/>
          </p:nvCxnSpPr>
          <p:spPr>
            <a:xfrm flipV="1">
              <a:off x="1933050" y="2274599"/>
              <a:ext cx="17059" cy="1405065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Arrow Connector 156">
              <a:extLst>
                <a:ext uri="{FF2B5EF4-FFF2-40B4-BE49-F238E27FC236}">
                  <a16:creationId xmlns:a16="http://schemas.microsoft.com/office/drawing/2014/main" id="{DA21A110-0B44-1D46-A353-067EAF36F0F5}"/>
                </a:ext>
              </a:extLst>
            </p:cNvPr>
            <p:cNvCxnSpPr/>
            <p:nvPr/>
          </p:nvCxnSpPr>
          <p:spPr>
            <a:xfrm flipV="1">
              <a:off x="3900106" y="2167089"/>
              <a:ext cx="17059" cy="1405065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659C0B1A-2C1D-224C-803D-58DA77248975}"/>
                </a:ext>
              </a:extLst>
            </p:cNvPr>
            <p:cNvCxnSpPr/>
            <p:nvPr/>
          </p:nvCxnSpPr>
          <p:spPr>
            <a:xfrm flipH="1" flipV="1">
              <a:off x="5786949" y="2324449"/>
              <a:ext cx="6444" cy="1666856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E8693904-61D1-FB4D-9456-32A398DB4D1A}"/>
                </a:ext>
              </a:extLst>
            </p:cNvPr>
            <p:cNvCxnSpPr/>
            <p:nvPr/>
          </p:nvCxnSpPr>
          <p:spPr>
            <a:xfrm flipV="1">
              <a:off x="5783507" y="1443638"/>
              <a:ext cx="16672" cy="806678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077E472B-EE31-1549-98D2-F44556DB93F0}"/>
                </a:ext>
              </a:extLst>
            </p:cNvPr>
            <p:cNvCxnSpPr/>
            <p:nvPr/>
          </p:nvCxnSpPr>
          <p:spPr>
            <a:xfrm flipV="1">
              <a:off x="2362746" y="1498382"/>
              <a:ext cx="9563" cy="2138077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EC7B97AB-63F4-0945-A638-29BF5F143803}"/>
                </a:ext>
              </a:extLst>
            </p:cNvPr>
            <p:cNvCxnSpPr/>
            <p:nvPr/>
          </p:nvCxnSpPr>
          <p:spPr>
            <a:xfrm flipV="1">
              <a:off x="3540071" y="1535987"/>
              <a:ext cx="9563" cy="2138077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AD9ADD39-DBEE-1449-BCFB-41CD78E13FCC}"/>
                </a:ext>
              </a:extLst>
            </p:cNvPr>
            <p:cNvSpPr txBox="1"/>
            <p:nvPr/>
          </p:nvSpPr>
          <p:spPr>
            <a:xfrm>
              <a:off x="1261144" y="175568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4704628-0E89-3249-B9A4-7FF47AF9099C}"/>
                </a:ext>
              </a:extLst>
            </p:cNvPr>
            <p:cNvSpPr txBox="1"/>
            <p:nvPr/>
          </p:nvSpPr>
          <p:spPr>
            <a:xfrm>
              <a:off x="1647587" y="83187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0612ED9-105E-E846-AF7E-FC077F394BF5}"/>
                </a:ext>
              </a:extLst>
            </p:cNvPr>
            <p:cNvSpPr txBox="1"/>
            <p:nvPr/>
          </p:nvSpPr>
          <p:spPr>
            <a:xfrm>
              <a:off x="5061647" y="830578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0F75A09A-FC31-6C47-8CDA-2CCF26D8E6DC}"/>
                </a:ext>
              </a:extLst>
            </p:cNvPr>
            <p:cNvSpPr txBox="1"/>
            <p:nvPr/>
          </p:nvSpPr>
          <p:spPr>
            <a:xfrm>
              <a:off x="5061647" y="183948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062A7697-ED8E-E442-A0C8-8D34B14D16E4}"/>
                </a:ext>
              </a:extLst>
            </p:cNvPr>
            <p:cNvSpPr txBox="1"/>
            <p:nvPr/>
          </p:nvSpPr>
          <p:spPr>
            <a:xfrm rot="16200000">
              <a:off x="7452879" y="4360422"/>
              <a:ext cx="184731" cy="818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pic>
        <p:nvPicPr>
          <p:cNvPr id="180" name="Picture 179">
            <a:extLst>
              <a:ext uri="{FF2B5EF4-FFF2-40B4-BE49-F238E27FC236}">
                <a16:creationId xmlns:a16="http://schemas.microsoft.com/office/drawing/2014/main" id="{0D5998E1-B6EA-154D-B546-A678A7B3CAD5}"/>
              </a:ext>
            </a:extLst>
          </p:cNvPr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9221" y="8676551"/>
            <a:ext cx="6632039" cy="4759766"/>
          </a:xfrm>
          <a:prstGeom prst="rect">
            <a:avLst/>
          </a:prstGeom>
          <a:noFill/>
        </p:spPr>
      </p:pic>
      <p:pic>
        <p:nvPicPr>
          <p:cNvPr id="181" name="Content Placeholder 9" descr="Macintosh HD:Users:wombat:Pictures:miftek:fig18.tiff">
            <a:extLst>
              <a:ext uri="{FF2B5EF4-FFF2-40B4-BE49-F238E27FC236}">
                <a16:creationId xmlns:a16="http://schemas.microsoft.com/office/drawing/2014/main" id="{13670094-C9FD-2E41-AF3F-5EF9B1CD67BB}"/>
              </a:ext>
            </a:extLst>
          </p:cNvPr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6522" y="33767222"/>
            <a:ext cx="9166226" cy="568940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8A11E00-7A61-8B45-99EE-5A723B74CC7C}"/>
              </a:ext>
            </a:extLst>
          </p:cNvPr>
          <p:cNvSpPr txBox="1"/>
          <p:nvPr/>
        </p:nvSpPr>
        <p:spPr>
          <a:xfrm>
            <a:off x="702914" y="23101902"/>
            <a:ext cx="87129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Blu-ray was developed in the 1990s to provide a very high capacity data storage technology for music and video. Blu-ray was perhaps the earliest implementation of very high resolution, low cost manufacturing. We have repurposed both the disc structure and the reader to create a disposable technology for diagnostics of very small particles – from 20nm up to 300nm. The key to this technology is it can be mass produced in the same factory as current discs. </a:t>
            </a:r>
          </a:p>
        </p:txBody>
      </p:sp>
      <p:sp>
        <p:nvSpPr>
          <p:cNvPr id="154" name="角丸四角形 68">
            <a:extLst>
              <a:ext uri="{FF2B5EF4-FFF2-40B4-BE49-F238E27FC236}">
                <a16:creationId xmlns:a16="http://schemas.microsoft.com/office/drawing/2014/main" id="{09C0A894-77E5-1B4D-AE49-F2E73C4DBCAD}"/>
              </a:ext>
            </a:extLst>
          </p:cNvPr>
          <p:cNvSpPr/>
          <p:nvPr/>
        </p:nvSpPr>
        <p:spPr bwMode="auto">
          <a:xfrm>
            <a:off x="754089" y="22355729"/>
            <a:ext cx="15193687" cy="537739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Introducing Blu-ray RPG technology</a:t>
            </a:r>
            <a:endParaRPr lang="ja-JP" altLang="en-US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166" name="角丸四角形 68">
            <a:extLst>
              <a:ext uri="{FF2B5EF4-FFF2-40B4-BE49-F238E27FC236}">
                <a16:creationId xmlns:a16="http://schemas.microsoft.com/office/drawing/2014/main" id="{DF034F1D-3FE0-9042-85C1-5D80BBBB12E1}"/>
              </a:ext>
            </a:extLst>
          </p:cNvPr>
          <p:cNvSpPr/>
          <p:nvPr/>
        </p:nvSpPr>
        <p:spPr bwMode="auto">
          <a:xfrm>
            <a:off x="702914" y="16627650"/>
            <a:ext cx="15193687" cy="537739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EV measurement options</a:t>
            </a:r>
            <a:endParaRPr lang="ja-JP" altLang="en-US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167" name="角丸四角形 68">
            <a:extLst>
              <a:ext uri="{FF2B5EF4-FFF2-40B4-BE49-F238E27FC236}">
                <a16:creationId xmlns:a16="http://schemas.microsoft.com/office/drawing/2014/main" id="{29C22E2C-8A84-6545-862C-A36439BBE28F}"/>
              </a:ext>
            </a:extLst>
          </p:cNvPr>
          <p:cNvSpPr/>
          <p:nvPr/>
        </p:nvSpPr>
        <p:spPr bwMode="auto">
          <a:xfrm>
            <a:off x="754089" y="28225429"/>
            <a:ext cx="15193687" cy="537739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How </a:t>
            </a:r>
            <a:r>
              <a:rPr lang="en-US" altLang="ja-JP" sz="4000" b="1" i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MY-</a:t>
            </a:r>
            <a:r>
              <a:rPr lang="en-US" altLang="ja-JP" sz="4000" b="1" i="1" dirty="0" err="1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blu</a:t>
            </a:r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 works</a:t>
            </a:r>
            <a:endParaRPr lang="ja-JP" altLang="en-US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FFBE77D-7443-D749-A822-D98C45644306}"/>
              </a:ext>
            </a:extLst>
          </p:cNvPr>
          <p:cNvGrpSpPr>
            <a:grpSpLocks/>
          </p:cNvGrpSpPr>
          <p:nvPr/>
        </p:nvGrpSpPr>
        <p:grpSpPr>
          <a:xfrm>
            <a:off x="8163175" y="38171626"/>
            <a:ext cx="6797571" cy="5042092"/>
            <a:chOff x="0" y="0"/>
            <a:chExt cx="3483610" cy="2503145"/>
          </a:xfrm>
        </p:grpSpPr>
        <p:pic>
          <p:nvPicPr>
            <p:cNvPr id="60" name="Picture 59" descr="Macintosh HD:Users:wombat:Pictures:miftek:fig6.tiff">
              <a:extLst>
                <a:ext uri="{FF2B5EF4-FFF2-40B4-BE49-F238E27FC236}">
                  <a16:creationId xmlns:a16="http://schemas.microsoft.com/office/drawing/2014/main" id="{92F020DA-DED7-B54C-ADDD-24DB6DFA4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483610" cy="228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Text Box 28">
              <a:extLst>
                <a:ext uri="{FF2B5EF4-FFF2-40B4-BE49-F238E27FC236}">
                  <a16:creationId xmlns:a16="http://schemas.microsoft.com/office/drawing/2014/main" id="{E96C0C34-1F01-994C-9615-6B9F3EF9FE55}"/>
                </a:ext>
              </a:extLst>
            </p:cNvPr>
            <p:cNvSpPr txBox="1"/>
            <p:nvPr/>
          </p:nvSpPr>
          <p:spPr>
            <a:xfrm>
              <a:off x="0" y="2343150"/>
              <a:ext cx="3483610" cy="15999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  <a:effectLst/>
            <a:extLst>
              <a:ext uri="{C572A759-6A51-4108-AA02-DFA0A04FC94B}">
  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</a:ext>
            </a:extLst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 i="1" u="sng" dirty="0">
                  <a:solidFill>
                    <a:srgbClr val="0000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Figure </a:t>
              </a:r>
              <a:r>
                <a:rPr lang="en-US" sz="1100" i="1" dirty="0"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 Predicting the HF and PP signals by vector diffraction simulations. (a) First rigorous vector diffraction models were solved for a given setup when rectangular pillar of varying thickness were placed inside the groove. (b) Utilizing QPD setup we can estimate the current output from the HF signal. (c) T-PP signal. (d) Overall correlation between the cube size and relative modulation.</a:t>
              </a:r>
              <a:endPara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  <a:p>
              <a:pPr marL="0" marR="0">
                <a:spcBef>
                  <a:spcPts val="0"/>
                </a:spcBef>
                <a:spcAft>
                  <a:spcPts val="1000"/>
                </a:spcAft>
              </a:pPr>
              <a:r>
                <a:rPr lang="en-US" sz="1400" b="1" u="none" strike="noStrike" dirty="0">
                  <a:solidFill>
                    <a:srgbClr val="4F81BD"/>
                  </a:solidFill>
                  <a:effectLst/>
                  <a:latin typeface="Times" pitchFamily="2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 </a:t>
              </a:r>
              <a:endParaRPr lang="en-US" sz="1200" b="1" dirty="0">
                <a:solidFill>
                  <a:srgbClr val="4F81BD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6576776-F618-A24A-B0D3-B5EDA36116A9}"/>
              </a:ext>
            </a:extLst>
          </p:cNvPr>
          <p:cNvSpPr txBox="1"/>
          <p:nvPr/>
        </p:nvSpPr>
        <p:spPr>
          <a:xfrm>
            <a:off x="754089" y="29060594"/>
            <a:ext cx="7368372" cy="1191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	The principle of measurement of </a:t>
            </a:r>
            <a:r>
              <a:rPr lang="en-US" sz="3200" b="1" i="1" dirty="0"/>
              <a:t>MY-Blu</a:t>
            </a:r>
            <a:r>
              <a:rPr lang="en-US" sz="3200" dirty="0"/>
              <a:t> is based on a refractive phase grating </a:t>
            </a:r>
            <a:r>
              <a:rPr lang="en-US" sz="3200" b="1" dirty="0"/>
              <a:t>(RPG) </a:t>
            </a:r>
            <a:r>
              <a:rPr lang="en-US" sz="3200" dirty="0"/>
              <a:t>surface. Essentially a laser beam (405 nm) is reflected off the aluminum coated surface of a microfluidic chamber etched into the disc, and using a series of well characterized signals, both the size and fluorescence intensity of a very small particle  can be determined.</a:t>
            </a:r>
          </a:p>
          <a:p>
            <a:r>
              <a:rPr lang="en-US" sz="3200" dirty="0"/>
              <a:t>	As can be seen at right, a disc can have multiple ports for adding liquid sample such as plasma, CSF or cell culture fluid.  By utilizing 4 key signals from the disc electronics, the size, location, and fluorescence intensity and wavelength can be determined. </a:t>
            </a:r>
          </a:p>
          <a:p>
            <a:r>
              <a:rPr lang="en-US" sz="3200" dirty="0"/>
              <a:t>	</a:t>
            </a:r>
            <a:r>
              <a:rPr lang="en-US" sz="3200" b="1" i="1" dirty="0"/>
              <a:t>My-Blu</a:t>
            </a:r>
            <a:r>
              <a:rPr lang="en-US" sz="3200" dirty="0"/>
              <a:t> is based on the development of both the signal detection and analysis electronics and a unique design of microfluidic channels in the</a:t>
            </a:r>
            <a:r>
              <a:rPr lang="en-US" sz="3200" b="1" i="1" dirty="0"/>
              <a:t> MY-Blu </a:t>
            </a:r>
            <a:r>
              <a:rPr lang="en-US" sz="3200" dirty="0"/>
              <a:t>disc all readable by a modified Blu-ray player (below)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128778-7768-554A-8D1A-3D93832D12A0}"/>
              </a:ext>
            </a:extLst>
          </p:cNvPr>
          <p:cNvSpPr txBox="1"/>
          <p:nvPr/>
        </p:nvSpPr>
        <p:spPr>
          <a:xfrm>
            <a:off x="16746352" y="7914619"/>
            <a:ext cx="7810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When combined in specially designed electronics, these signals can identify the location and size of a nanoparticle.</a:t>
            </a:r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060B93-AED4-7043-8006-46FECF426A3A}"/>
              </a:ext>
            </a:extLst>
          </p:cNvPr>
          <p:cNvSpPr txBox="1"/>
          <p:nvPr/>
        </p:nvSpPr>
        <p:spPr>
          <a:xfrm>
            <a:off x="16797955" y="12584189"/>
            <a:ext cx="111031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As the disc rotates the 405 nm laser interrogates the channels in the disc and reports the data.</a:t>
            </a:r>
          </a:p>
        </p:txBody>
      </p:sp>
      <p:sp>
        <p:nvSpPr>
          <p:cNvPr id="172" name="角丸四角形 68">
            <a:extLst>
              <a:ext uri="{FF2B5EF4-FFF2-40B4-BE49-F238E27FC236}">
                <a16:creationId xmlns:a16="http://schemas.microsoft.com/office/drawing/2014/main" id="{EDC44E93-0CCB-2A49-965E-3C462F139AF8}"/>
              </a:ext>
            </a:extLst>
          </p:cNvPr>
          <p:cNvSpPr/>
          <p:nvPr/>
        </p:nvSpPr>
        <p:spPr bwMode="auto">
          <a:xfrm>
            <a:off x="16823253" y="14039007"/>
            <a:ext cx="15193687" cy="537739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Signal Analysis</a:t>
            </a:r>
            <a:endParaRPr lang="ja-JP" altLang="en-US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6D17001-F912-1B42-AF0D-5FB6D720A721}"/>
              </a:ext>
            </a:extLst>
          </p:cNvPr>
          <p:cNvCxnSpPr/>
          <p:nvPr/>
        </p:nvCxnSpPr>
        <p:spPr bwMode="auto">
          <a:xfrm flipV="1">
            <a:off x="23712799" y="16492175"/>
            <a:ext cx="6060514" cy="778885"/>
          </a:xfrm>
          <a:prstGeom prst="straightConnector1">
            <a:avLst/>
          </a:prstGeom>
          <a:gradFill rotWithShape="1">
            <a:gsLst>
              <a:gs pos="0">
                <a:schemeClr val="tx1"/>
              </a:gs>
              <a:gs pos="100000">
                <a:srgbClr val="009900"/>
              </a:gs>
            </a:gsLst>
            <a:lin ang="0" scaled="1"/>
          </a:gra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B269813-A63A-4448-B649-1B8C7A7CCD8D}"/>
              </a:ext>
            </a:extLst>
          </p:cNvPr>
          <p:cNvSpPr txBox="1"/>
          <p:nvPr/>
        </p:nvSpPr>
        <p:spPr>
          <a:xfrm rot="21147025">
            <a:off x="24843328" y="16451218"/>
            <a:ext cx="308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One particle pulse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DC88C9-84AB-AE41-958C-7B59DB3B194E}"/>
              </a:ext>
            </a:extLst>
          </p:cNvPr>
          <p:cNvSpPr txBox="1"/>
          <p:nvPr/>
        </p:nvSpPr>
        <p:spPr>
          <a:xfrm>
            <a:off x="24633381" y="17263745"/>
            <a:ext cx="34723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From this pulse, we can determine all of the spatial and fluorescence    characteristics.</a:t>
            </a:r>
          </a:p>
        </p:txBody>
      </p:sp>
      <p:sp>
        <p:nvSpPr>
          <p:cNvPr id="173" name="角丸四角形 68">
            <a:extLst>
              <a:ext uri="{FF2B5EF4-FFF2-40B4-BE49-F238E27FC236}">
                <a16:creationId xmlns:a16="http://schemas.microsoft.com/office/drawing/2014/main" id="{89DCD977-DE05-F944-A412-702DF918D8A8}"/>
              </a:ext>
            </a:extLst>
          </p:cNvPr>
          <p:cNvSpPr/>
          <p:nvPr/>
        </p:nvSpPr>
        <p:spPr bwMode="auto">
          <a:xfrm>
            <a:off x="16823253" y="20179513"/>
            <a:ext cx="15193687" cy="537739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Principle of EV analysis by MY-Blu</a:t>
            </a:r>
            <a:endParaRPr lang="ja-JP" altLang="en-US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B880360-2EA4-A14F-9F36-C3228F547266}"/>
              </a:ext>
            </a:extLst>
          </p:cNvPr>
          <p:cNvSpPr txBox="1"/>
          <p:nvPr/>
        </p:nvSpPr>
        <p:spPr>
          <a:xfrm>
            <a:off x="21988983" y="26117716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EV or</a:t>
            </a:r>
          </a:p>
          <a:p>
            <a:r>
              <a:rPr lang="en-US" sz="1800" dirty="0"/>
              <a:t>particles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4D6B44-1E8A-744F-AA1A-7ED76AA9348A}"/>
              </a:ext>
            </a:extLst>
          </p:cNvPr>
          <p:cNvSpPr txBox="1"/>
          <p:nvPr/>
        </p:nvSpPr>
        <p:spPr>
          <a:xfrm>
            <a:off x="23032859" y="21015510"/>
            <a:ext cx="887797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principle of measuring EVs is similar to pits on a video disc. As shown left, the actual pits are separated spatially – a pit edge signal identifies the starting location and a similar measurement happens for EVs. The combination of the HF and TPP &amp; RPP (not shown) signals the presence of a particle. The single photon detection sensor measures the fluorescence signal which is separated by wavelength splitting </a:t>
            </a:r>
            <a:r>
              <a:rPr lang="en-US" sz="3200" dirty="0" err="1"/>
              <a:t>dichroics</a:t>
            </a:r>
            <a:r>
              <a:rPr lang="en-US" sz="3200" dirty="0"/>
              <a:t>. Multiple “colors” (up to 8) of antibodies can be determined for every particle. </a:t>
            </a:r>
          </a:p>
        </p:txBody>
      </p:sp>
      <p:sp>
        <p:nvSpPr>
          <p:cNvPr id="175" name="角丸四角形 68">
            <a:extLst>
              <a:ext uri="{FF2B5EF4-FFF2-40B4-BE49-F238E27FC236}">
                <a16:creationId xmlns:a16="http://schemas.microsoft.com/office/drawing/2014/main" id="{4A49950F-313A-7B46-8CC3-948A13DD17A3}"/>
              </a:ext>
            </a:extLst>
          </p:cNvPr>
          <p:cNvSpPr/>
          <p:nvPr/>
        </p:nvSpPr>
        <p:spPr bwMode="auto">
          <a:xfrm>
            <a:off x="16746352" y="27089613"/>
            <a:ext cx="15193687" cy="537739"/>
          </a:xfrm>
          <a:prstGeom prst="roundRect">
            <a:avLst/>
          </a:prstGeom>
          <a:solidFill>
            <a:srgbClr val="FFFFCC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3814" tIns="46907" rIns="93814" bIns="46907" numCol="1" rtlCol="0" anchor="ctr" anchorCtr="0" compatLnSpc="1">
            <a:prstTxWarp prst="textNoShape">
              <a:avLst/>
            </a:prstTxWarp>
          </a:bodyPr>
          <a:lstStyle/>
          <a:p>
            <a:pPr algn="ctr" defTabSz="2376383"/>
            <a:r>
              <a:rPr lang="en-US" altLang="ja-JP" sz="4000" b="1" dirty="0">
                <a:solidFill>
                  <a:schemeClr val="tx1"/>
                </a:solidFill>
                <a:latin typeface="Arial" charset="0"/>
                <a:ea typeface="ＭＳ Ｐゴシック" pitchFamily="50" charset="-128"/>
              </a:rPr>
              <a:t>First single-photon measurement of EVs in NG108 cells</a:t>
            </a:r>
            <a:endParaRPr lang="ja-JP" altLang="en-US" sz="2800" b="1" dirty="0">
              <a:solidFill>
                <a:schemeClr val="tx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3F16B6-4F45-DF49-BC6F-F717ED2E9F81}"/>
              </a:ext>
            </a:extLst>
          </p:cNvPr>
          <p:cNvSpPr txBox="1"/>
          <p:nvPr/>
        </p:nvSpPr>
        <p:spPr>
          <a:xfrm>
            <a:off x="26438251" y="27792535"/>
            <a:ext cx="56567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EVs derived from NG108 stimulated mouse neuronal cell line are shown at left where packets of single photons are shown correlated with a scatter signal (violet). This demonstrates the power of single photon sensitivity as non labeled EVs also show signal.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D777DB-E352-824D-9B2F-DED40E3ED006}"/>
              </a:ext>
            </a:extLst>
          </p:cNvPr>
          <p:cNvSpPr txBox="1"/>
          <p:nvPr/>
        </p:nvSpPr>
        <p:spPr>
          <a:xfrm>
            <a:off x="28934478" y="43109557"/>
            <a:ext cx="3404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i="1" dirty="0" err="1">
                <a:solidFill>
                  <a:srgbClr val="0070C0"/>
                </a:solidFill>
              </a:rPr>
              <a:t>www.miftek.com</a:t>
            </a:r>
            <a:endParaRPr lang="ja-JP" altLang="en-US" sz="3200" b="1" i="1">
              <a:solidFill>
                <a:srgbClr val="0070C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7A56FB-FCED-D548-AA0F-1FB91E59774C}"/>
              </a:ext>
            </a:extLst>
          </p:cNvPr>
          <p:cNvSpPr txBox="1"/>
          <p:nvPr/>
        </p:nvSpPr>
        <p:spPr>
          <a:xfrm>
            <a:off x="16470605" y="33596464"/>
            <a:ext cx="64464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MY-Blu</a:t>
            </a:r>
            <a:r>
              <a:rPr lang="en-US" sz="3200" dirty="0"/>
              <a:t> represents the  next generation of mass producible technology for small particle detection and is highly suited to measurement of plasma EVs now known to be present in high numbers in a variety of clinical syndromes. </a:t>
            </a:r>
            <a:r>
              <a:rPr lang="en-US" sz="3200" b="1" i="1" dirty="0"/>
              <a:t>MY-Blu</a:t>
            </a:r>
            <a:r>
              <a:rPr lang="en-US" sz="3200" dirty="0"/>
              <a:t> has the capacity to replace many current diagnostics with a cheaper and higher resolution technology.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80D92B-99C8-C549-AC30-A4D37C25C795}"/>
              </a:ext>
            </a:extLst>
          </p:cNvPr>
          <p:cNvSpPr txBox="1"/>
          <p:nvPr/>
        </p:nvSpPr>
        <p:spPr>
          <a:xfrm>
            <a:off x="16470605" y="39521188"/>
            <a:ext cx="157021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Because discs can be produced on current Blu-ray lines with minor modification, this technology can capture the huge development cost of the Blu-ray disc and drive technology for diagnostics. </a:t>
            </a:r>
            <a:r>
              <a:rPr lang="en-US" sz="3200" b="1" i="1" dirty="0"/>
              <a:t>MY-Blu</a:t>
            </a:r>
            <a:r>
              <a:rPr lang="en-US" sz="3200" dirty="0"/>
              <a:t> technology can be applied in the doctor’s office, CRO, emergency ward, or operating theater. Total cost of the system is less than $20,000.</a:t>
            </a:r>
          </a:p>
        </p:txBody>
      </p:sp>
      <p:pic>
        <p:nvPicPr>
          <p:cNvPr id="178" name="Picture 10" descr="http://miftek.com/img/miftek.png">
            <a:extLst>
              <a:ext uri="{FF2B5EF4-FFF2-40B4-BE49-F238E27FC236}">
                <a16:creationId xmlns:a16="http://schemas.microsoft.com/office/drawing/2014/main" id="{1CD909C4-9A5E-824F-8336-7823A5C9A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6491" y="469778"/>
            <a:ext cx="3164125" cy="1160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068E2D8-8B75-9D4F-8C9B-3DA9CEB7EDE1}"/>
              </a:ext>
            </a:extLst>
          </p:cNvPr>
          <p:cNvSpPr txBox="1"/>
          <p:nvPr/>
        </p:nvSpPr>
        <p:spPr>
          <a:xfrm>
            <a:off x="29547394" y="1548109"/>
            <a:ext cx="2595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Corporation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グループ化 201">
            <a:extLst>
              <a:ext uri="{FF2B5EF4-FFF2-40B4-BE49-F238E27FC236}">
                <a16:creationId xmlns:a16="http://schemas.microsoft.com/office/drawing/2014/main" id="{A3F40505-9C2C-4C21-BBD1-6519E1ABCA14}"/>
              </a:ext>
            </a:extLst>
          </p:cNvPr>
          <p:cNvGrpSpPr/>
          <p:nvPr/>
        </p:nvGrpSpPr>
        <p:grpSpPr>
          <a:xfrm>
            <a:off x="1923540" y="14857305"/>
            <a:ext cx="29207829" cy="15933745"/>
            <a:chOff x="210407" y="1185292"/>
            <a:chExt cx="11899306" cy="5524533"/>
          </a:xfrm>
        </p:grpSpPr>
        <p:sp>
          <p:nvSpPr>
            <p:cNvPr id="203" name="テキスト ボックス 202">
              <a:extLst>
                <a:ext uri="{FF2B5EF4-FFF2-40B4-BE49-F238E27FC236}">
                  <a16:creationId xmlns:a16="http://schemas.microsoft.com/office/drawing/2014/main" id="{AE285897-6A04-4346-AADE-61CB50A5D57E}"/>
                </a:ext>
              </a:extLst>
            </p:cNvPr>
            <p:cNvSpPr txBox="1"/>
            <p:nvPr/>
          </p:nvSpPr>
          <p:spPr>
            <a:xfrm>
              <a:off x="210407" y="1185292"/>
              <a:ext cx="11809782" cy="414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7165" b="1" u="sng" dirty="0"/>
                <a:t>Zone Layout:</a:t>
              </a:r>
              <a:endParaRPr lang="ja-JP" altLang="en-US" sz="7165" b="1" u="sng" dirty="0"/>
            </a:p>
          </p:txBody>
        </p:sp>
        <p:sp>
          <p:nvSpPr>
            <p:cNvPr id="204" name="四角形: 角を丸くする 10">
              <a:extLst>
                <a:ext uri="{FF2B5EF4-FFF2-40B4-BE49-F238E27FC236}">
                  <a16:creationId xmlns:a16="http://schemas.microsoft.com/office/drawing/2014/main" id="{9D97C562-831F-4829-8376-47C6474DD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290" y="3800134"/>
              <a:ext cx="246409" cy="232774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9CCF895B-1252-4F05-BAD2-AE1029B95AE5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450204" y="4950007"/>
              <a:ext cx="246409" cy="11638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187EB5DA-4E71-4D7D-BEBC-E960B2D19297}"/>
                </a:ext>
              </a:extLst>
            </p:cNvPr>
            <p:cNvSpPr/>
            <p:nvPr/>
          </p:nvSpPr>
          <p:spPr>
            <a:xfrm>
              <a:off x="401288" y="5364592"/>
              <a:ext cx="441310" cy="17608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CC6E96F9-6BDE-4DD4-B1D2-E8D1CA04D860}"/>
                </a:ext>
              </a:extLst>
            </p:cNvPr>
            <p:cNvSpPr/>
            <p:nvPr/>
          </p:nvSpPr>
          <p:spPr>
            <a:xfrm>
              <a:off x="415398" y="5762824"/>
              <a:ext cx="441310" cy="1760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6A626279-15D0-4508-93A8-FCFC93C18FDB}"/>
                </a:ext>
              </a:extLst>
            </p:cNvPr>
            <p:cNvSpPr/>
            <p:nvPr/>
          </p:nvSpPr>
          <p:spPr>
            <a:xfrm>
              <a:off x="415398" y="6354154"/>
              <a:ext cx="441310" cy="17608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09" name="テキスト ボックス 208">
              <a:extLst>
                <a:ext uri="{FF2B5EF4-FFF2-40B4-BE49-F238E27FC236}">
                  <a16:creationId xmlns:a16="http://schemas.microsoft.com/office/drawing/2014/main" id="{D3EFA7D2-AFE0-492F-B0F7-759E19CD8508}"/>
                </a:ext>
              </a:extLst>
            </p:cNvPr>
            <p:cNvSpPr txBox="1"/>
            <p:nvPr/>
          </p:nvSpPr>
          <p:spPr>
            <a:xfrm>
              <a:off x="912751" y="3747239"/>
              <a:ext cx="2515774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299" dirty="0"/>
                <a:t>：</a:t>
              </a:r>
              <a:r>
                <a:rPr lang="en-US" altLang="ja-JP" sz="4299" dirty="0"/>
                <a:t>Inlet</a:t>
              </a:r>
              <a:endParaRPr lang="ja-JP" altLang="en-US" sz="4299" dirty="0"/>
            </a:p>
          </p:txBody>
        </p:sp>
        <p:sp>
          <p:nvSpPr>
            <p:cNvPr id="210" name="テキスト ボックス 209">
              <a:extLst>
                <a:ext uri="{FF2B5EF4-FFF2-40B4-BE49-F238E27FC236}">
                  <a16:creationId xmlns:a16="http://schemas.microsoft.com/office/drawing/2014/main" id="{9CE5936C-38B2-42E3-9BB6-F1C4A81841FA}"/>
                </a:ext>
              </a:extLst>
            </p:cNvPr>
            <p:cNvSpPr txBox="1"/>
            <p:nvPr/>
          </p:nvSpPr>
          <p:spPr>
            <a:xfrm>
              <a:off x="327171" y="3299174"/>
              <a:ext cx="2515774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299" dirty="0"/>
                <a:t>○</a:t>
              </a:r>
              <a:r>
                <a:rPr lang="en-US" altLang="ja-JP" sz="4299" u="sng" dirty="0"/>
                <a:t>Remark</a:t>
              </a:r>
              <a:endParaRPr lang="ja-JP" altLang="en-US" sz="4299" u="sng" dirty="0"/>
            </a:p>
          </p:txBody>
        </p:sp>
        <p:sp>
          <p:nvSpPr>
            <p:cNvPr id="211" name="テキスト ボックス 210">
              <a:extLst>
                <a:ext uri="{FF2B5EF4-FFF2-40B4-BE49-F238E27FC236}">
                  <a16:creationId xmlns:a16="http://schemas.microsoft.com/office/drawing/2014/main" id="{7A009C22-83FF-40FA-B6B9-7AC139CDA23D}"/>
                </a:ext>
              </a:extLst>
            </p:cNvPr>
            <p:cNvSpPr txBox="1"/>
            <p:nvPr/>
          </p:nvSpPr>
          <p:spPr>
            <a:xfrm>
              <a:off x="900050" y="4800940"/>
              <a:ext cx="2515774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299" dirty="0"/>
                <a:t>：</a:t>
              </a:r>
              <a:r>
                <a:rPr lang="en-US" altLang="ja-JP" sz="4299" dirty="0"/>
                <a:t>connecting</a:t>
              </a:r>
              <a:endParaRPr lang="ja-JP" altLang="en-US" sz="4299" dirty="0"/>
            </a:p>
          </p:txBody>
        </p:sp>
        <p:sp>
          <p:nvSpPr>
            <p:cNvPr id="212" name="テキスト ボックス 211">
              <a:extLst>
                <a:ext uri="{FF2B5EF4-FFF2-40B4-BE49-F238E27FC236}">
                  <a16:creationId xmlns:a16="http://schemas.microsoft.com/office/drawing/2014/main" id="{349C8892-3F71-470F-BDA8-24C223C3C2A6}"/>
                </a:ext>
              </a:extLst>
            </p:cNvPr>
            <p:cNvSpPr txBox="1"/>
            <p:nvPr/>
          </p:nvSpPr>
          <p:spPr>
            <a:xfrm>
              <a:off x="898075" y="5285848"/>
              <a:ext cx="2515774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299" dirty="0"/>
                <a:t>：</a:t>
              </a:r>
              <a:r>
                <a:rPr lang="en-US" altLang="ja-JP" sz="4299" dirty="0"/>
                <a:t>measurement</a:t>
              </a:r>
              <a:r>
                <a:rPr lang="ja-JP" altLang="en-US" sz="4299" dirty="0"/>
                <a:t> </a:t>
              </a:r>
              <a:r>
                <a:rPr lang="en-US" altLang="ja-JP" sz="4299" dirty="0"/>
                <a:t>zone</a:t>
              </a:r>
              <a:endParaRPr lang="ja-JP" altLang="en-US" sz="4299" dirty="0"/>
            </a:p>
          </p:txBody>
        </p:sp>
        <p:sp>
          <p:nvSpPr>
            <p:cNvPr id="213" name="テキスト ボックス 212">
              <a:extLst>
                <a:ext uri="{FF2B5EF4-FFF2-40B4-BE49-F238E27FC236}">
                  <a16:creationId xmlns:a16="http://schemas.microsoft.com/office/drawing/2014/main" id="{015C5CB5-6BFC-4323-9E42-21A641AA8D5F}"/>
                </a:ext>
              </a:extLst>
            </p:cNvPr>
            <p:cNvSpPr txBox="1"/>
            <p:nvPr/>
          </p:nvSpPr>
          <p:spPr>
            <a:xfrm>
              <a:off x="912185" y="5649706"/>
              <a:ext cx="2515774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299" dirty="0"/>
                <a:t>：</a:t>
              </a:r>
              <a:r>
                <a:rPr lang="en-US" altLang="ja-JP" sz="4299" dirty="0"/>
                <a:t>reservoir</a:t>
              </a:r>
              <a:r>
                <a:rPr lang="ja-JP" altLang="en-US" sz="4299" dirty="0"/>
                <a:t> </a:t>
              </a:r>
              <a:r>
                <a:rPr lang="en-US" altLang="ja-JP" sz="4299" dirty="0"/>
                <a:t>zone</a:t>
              </a:r>
              <a:endParaRPr lang="ja-JP" altLang="en-US" sz="4299" dirty="0"/>
            </a:p>
          </p:txBody>
        </p:sp>
        <p:sp>
          <p:nvSpPr>
            <p:cNvPr id="214" name="テキスト ボックス 213">
              <a:extLst>
                <a:ext uri="{FF2B5EF4-FFF2-40B4-BE49-F238E27FC236}">
                  <a16:creationId xmlns:a16="http://schemas.microsoft.com/office/drawing/2014/main" id="{D8216592-A695-4001-B21C-FA737A6A2025}"/>
                </a:ext>
              </a:extLst>
            </p:cNvPr>
            <p:cNvSpPr txBox="1"/>
            <p:nvPr/>
          </p:nvSpPr>
          <p:spPr>
            <a:xfrm>
              <a:off x="912185" y="6253097"/>
              <a:ext cx="2515774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299" dirty="0"/>
                <a:t>：</a:t>
              </a:r>
              <a:r>
                <a:rPr lang="en-US" altLang="ja-JP" sz="4299" dirty="0"/>
                <a:t>PSA</a:t>
              </a:r>
              <a:r>
                <a:rPr lang="ja-JP" altLang="en-US" sz="4299" dirty="0"/>
                <a:t> </a:t>
              </a:r>
            </a:p>
          </p:txBody>
        </p:sp>
        <p:sp>
          <p:nvSpPr>
            <p:cNvPr id="215" name="四角形: 角を丸くする 10">
              <a:extLst>
                <a:ext uri="{FF2B5EF4-FFF2-40B4-BE49-F238E27FC236}">
                  <a16:creationId xmlns:a16="http://schemas.microsoft.com/office/drawing/2014/main" id="{2E66291A-41C8-4FAC-86F1-BA032045036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424232" y="4281195"/>
              <a:ext cx="307757" cy="230412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16" name="テキスト ボックス 215">
              <a:extLst>
                <a:ext uri="{FF2B5EF4-FFF2-40B4-BE49-F238E27FC236}">
                  <a16:creationId xmlns:a16="http://schemas.microsoft.com/office/drawing/2014/main" id="{A2987496-5761-45A8-91C0-4976D000A0FE}"/>
                </a:ext>
              </a:extLst>
            </p:cNvPr>
            <p:cNvSpPr txBox="1"/>
            <p:nvPr/>
          </p:nvSpPr>
          <p:spPr>
            <a:xfrm>
              <a:off x="910777" y="4208398"/>
              <a:ext cx="2515774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299" dirty="0"/>
                <a:t>：</a:t>
              </a:r>
              <a:r>
                <a:rPr lang="en-US" altLang="ja-JP" sz="4299" dirty="0"/>
                <a:t>inner</a:t>
              </a:r>
              <a:r>
                <a:rPr lang="ja-JP" altLang="en-US" sz="4299" dirty="0"/>
                <a:t> </a:t>
              </a:r>
              <a:r>
                <a:rPr lang="en-US" altLang="ja-JP" sz="4299" dirty="0"/>
                <a:t>inlet</a:t>
              </a:r>
              <a:endParaRPr lang="ja-JP" altLang="en-US" sz="4299" dirty="0"/>
            </a:p>
          </p:txBody>
        </p:sp>
        <p:grpSp>
          <p:nvGrpSpPr>
            <p:cNvPr id="217" name="グループ化 216">
              <a:extLst>
                <a:ext uri="{FF2B5EF4-FFF2-40B4-BE49-F238E27FC236}">
                  <a16:creationId xmlns:a16="http://schemas.microsoft.com/office/drawing/2014/main" id="{D5497879-D420-412C-A228-3EC9866DE239}"/>
                </a:ext>
              </a:extLst>
            </p:cNvPr>
            <p:cNvGrpSpPr/>
            <p:nvPr/>
          </p:nvGrpSpPr>
          <p:grpSpPr>
            <a:xfrm>
              <a:off x="327171" y="1609520"/>
              <a:ext cx="11661476" cy="737078"/>
              <a:chOff x="365271" y="4127858"/>
              <a:chExt cx="11661476" cy="737078"/>
            </a:xfrm>
          </p:grpSpPr>
          <p:sp>
            <p:nvSpPr>
              <p:cNvPr id="284" name="正方形/長方形 283">
                <a:extLst>
                  <a:ext uri="{FF2B5EF4-FFF2-40B4-BE49-F238E27FC236}">
                    <a16:creationId xmlns:a16="http://schemas.microsoft.com/office/drawing/2014/main" id="{B4AAD5FB-0BB4-4D8F-8281-9630BCDD8B8D}"/>
                  </a:ext>
                </a:extLst>
              </p:cNvPr>
              <p:cNvSpPr/>
              <p:nvPr/>
            </p:nvSpPr>
            <p:spPr>
              <a:xfrm>
                <a:off x="365271" y="4132628"/>
                <a:ext cx="11661476" cy="72437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/>
              </a:p>
            </p:txBody>
          </p:sp>
          <p:sp>
            <p:nvSpPr>
              <p:cNvPr id="285" name="正方形/長方形 284">
                <a:extLst>
                  <a:ext uri="{FF2B5EF4-FFF2-40B4-BE49-F238E27FC236}">
                    <a16:creationId xmlns:a16="http://schemas.microsoft.com/office/drawing/2014/main" id="{0773FA88-C8DA-4224-BF74-3C6E449F0105}"/>
                  </a:ext>
                </a:extLst>
              </p:cNvPr>
              <p:cNvSpPr/>
              <p:nvPr/>
            </p:nvSpPr>
            <p:spPr>
              <a:xfrm>
                <a:off x="5395791" y="4131506"/>
                <a:ext cx="709445" cy="724378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ja-JP" sz="4299" dirty="0"/>
                  <a:t>R</a:t>
                </a:r>
                <a:r>
                  <a:rPr lang="ja-JP" altLang="en-US" sz="4299" dirty="0"/>
                  <a:t>：</a:t>
                </a:r>
                <a:endParaRPr lang="en-US" altLang="ja-JP" sz="4299" dirty="0"/>
              </a:p>
              <a:p>
                <a:pPr algn="ctr"/>
                <a:r>
                  <a:rPr lang="en-US" altLang="ja-JP" sz="4299" dirty="0"/>
                  <a:t>22-26</a:t>
                </a:r>
                <a:endParaRPr lang="ja-JP" altLang="en-US" sz="4299" dirty="0"/>
              </a:p>
            </p:txBody>
          </p:sp>
          <p:sp>
            <p:nvSpPr>
              <p:cNvPr id="286" name="正方形/長方形 285">
                <a:extLst>
                  <a:ext uri="{FF2B5EF4-FFF2-40B4-BE49-F238E27FC236}">
                    <a16:creationId xmlns:a16="http://schemas.microsoft.com/office/drawing/2014/main" id="{644D29E0-335F-400B-B4DB-9A6A5FD8C376}"/>
                  </a:ext>
                </a:extLst>
              </p:cNvPr>
              <p:cNvSpPr/>
              <p:nvPr/>
            </p:nvSpPr>
            <p:spPr>
              <a:xfrm>
                <a:off x="6105236" y="4138018"/>
                <a:ext cx="154379" cy="72437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  <p:sp>
            <p:nvSpPr>
              <p:cNvPr id="287" name="正方形/長方形 286">
                <a:extLst>
                  <a:ext uri="{FF2B5EF4-FFF2-40B4-BE49-F238E27FC236}">
                    <a16:creationId xmlns:a16="http://schemas.microsoft.com/office/drawing/2014/main" id="{36BDC0F9-AB2E-4797-A194-860922DFED80}"/>
                  </a:ext>
                </a:extLst>
              </p:cNvPr>
              <p:cNvSpPr/>
              <p:nvPr/>
            </p:nvSpPr>
            <p:spPr>
              <a:xfrm>
                <a:off x="6341378" y="4130398"/>
                <a:ext cx="439659" cy="72437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8" name="正方形/長方形 287">
                <a:extLst>
                  <a:ext uri="{FF2B5EF4-FFF2-40B4-BE49-F238E27FC236}">
                    <a16:creationId xmlns:a16="http://schemas.microsoft.com/office/drawing/2014/main" id="{1F2CCFF6-F5AE-4763-BBF7-042B901E0AC0}"/>
                  </a:ext>
                </a:extLst>
              </p:cNvPr>
              <p:cNvSpPr/>
              <p:nvPr/>
            </p:nvSpPr>
            <p:spPr>
              <a:xfrm>
                <a:off x="365272" y="4132628"/>
                <a:ext cx="2073512" cy="72437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US" altLang="ja-JP" sz="4299" dirty="0">
                    <a:solidFill>
                      <a:schemeClr val="tx1"/>
                    </a:solidFill>
                  </a:rPr>
                  <a:t>Center Hole</a:t>
                </a:r>
              </a:p>
              <a:p>
                <a:endParaRPr lang="en-US" altLang="ja-JP" sz="4299" dirty="0">
                  <a:solidFill>
                    <a:schemeClr val="tx1"/>
                  </a:solidFill>
                </a:endParaRPr>
              </a:p>
              <a:p>
                <a:r>
                  <a:rPr lang="ja-JP" altLang="en-US" sz="4299" dirty="0">
                    <a:solidFill>
                      <a:schemeClr val="tx1"/>
                    </a:solidFill>
                  </a:rPr>
                  <a:t>←</a:t>
                </a:r>
                <a:r>
                  <a:rPr lang="en-US" altLang="ja-JP" sz="4299" dirty="0">
                    <a:solidFill>
                      <a:schemeClr val="tx1"/>
                    </a:solidFill>
                  </a:rPr>
                  <a:t>disc</a:t>
                </a:r>
                <a:r>
                  <a:rPr lang="ja-JP" altLang="en-US" sz="4299" dirty="0">
                    <a:solidFill>
                      <a:schemeClr val="tx1"/>
                    </a:solidFill>
                  </a:rPr>
                  <a:t> </a:t>
                </a:r>
                <a:r>
                  <a:rPr lang="en-US" altLang="ja-JP" sz="4299" dirty="0">
                    <a:solidFill>
                      <a:schemeClr val="tx1"/>
                    </a:solidFill>
                  </a:rPr>
                  <a:t>center</a:t>
                </a:r>
                <a:endParaRPr lang="ja-JP" altLang="en-US" sz="4299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9" name="正方形/長方形 288">
                <a:extLst>
                  <a:ext uri="{FF2B5EF4-FFF2-40B4-BE49-F238E27FC236}">
                    <a16:creationId xmlns:a16="http://schemas.microsoft.com/office/drawing/2014/main" id="{1D0D0C42-DEFC-4BB5-843F-5D2316265D0E}"/>
                  </a:ext>
                </a:extLst>
              </p:cNvPr>
              <p:cNvSpPr/>
              <p:nvPr/>
            </p:nvSpPr>
            <p:spPr>
              <a:xfrm>
                <a:off x="6255230" y="4130398"/>
                <a:ext cx="79664" cy="7243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  <p:sp>
            <p:nvSpPr>
              <p:cNvPr id="290" name="正方形/長方形 289">
                <a:extLst>
                  <a:ext uri="{FF2B5EF4-FFF2-40B4-BE49-F238E27FC236}">
                    <a16:creationId xmlns:a16="http://schemas.microsoft.com/office/drawing/2014/main" id="{37D08AE4-997D-4570-9BEA-2BFA49A5A643}"/>
                  </a:ext>
                </a:extLst>
              </p:cNvPr>
              <p:cNvSpPr/>
              <p:nvPr/>
            </p:nvSpPr>
            <p:spPr>
              <a:xfrm>
                <a:off x="7147885" y="4130398"/>
                <a:ext cx="357651" cy="72437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/>
              </a:p>
            </p:txBody>
          </p:sp>
          <p:sp>
            <p:nvSpPr>
              <p:cNvPr id="291" name="正方形/長方形 290">
                <a:extLst>
                  <a:ext uri="{FF2B5EF4-FFF2-40B4-BE49-F238E27FC236}">
                    <a16:creationId xmlns:a16="http://schemas.microsoft.com/office/drawing/2014/main" id="{03E1F273-CD53-4130-BECC-ECCD504AF6A7}"/>
                  </a:ext>
                </a:extLst>
              </p:cNvPr>
              <p:cNvSpPr/>
              <p:nvPr/>
            </p:nvSpPr>
            <p:spPr>
              <a:xfrm>
                <a:off x="7511530" y="4130398"/>
                <a:ext cx="154379" cy="72437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  <p:sp>
            <p:nvSpPr>
              <p:cNvPr id="292" name="正方形/長方形 291">
                <a:extLst>
                  <a:ext uri="{FF2B5EF4-FFF2-40B4-BE49-F238E27FC236}">
                    <a16:creationId xmlns:a16="http://schemas.microsoft.com/office/drawing/2014/main" id="{E479EBE6-28C8-4B9B-9AC3-51FE51E53AD9}"/>
                  </a:ext>
                </a:extLst>
              </p:cNvPr>
              <p:cNvSpPr/>
              <p:nvPr/>
            </p:nvSpPr>
            <p:spPr>
              <a:xfrm>
                <a:off x="7738782" y="4135478"/>
                <a:ext cx="439659" cy="72437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/>
              </a:p>
            </p:txBody>
          </p:sp>
          <p:sp>
            <p:nvSpPr>
              <p:cNvPr id="293" name="正方形/長方形 292">
                <a:extLst>
                  <a:ext uri="{FF2B5EF4-FFF2-40B4-BE49-F238E27FC236}">
                    <a16:creationId xmlns:a16="http://schemas.microsoft.com/office/drawing/2014/main" id="{BF8CB3A2-92E8-4B1B-813B-9E3DF3684D45}"/>
                  </a:ext>
                </a:extLst>
              </p:cNvPr>
              <p:cNvSpPr/>
              <p:nvPr/>
            </p:nvSpPr>
            <p:spPr>
              <a:xfrm>
                <a:off x="7661524" y="4138653"/>
                <a:ext cx="79664" cy="7243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  <p:sp>
            <p:nvSpPr>
              <p:cNvPr id="294" name="正方形/長方形 293">
                <a:extLst>
                  <a:ext uri="{FF2B5EF4-FFF2-40B4-BE49-F238E27FC236}">
                    <a16:creationId xmlns:a16="http://schemas.microsoft.com/office/drawing/2014/main" id="{AE8F63DF-EF58-4C04-984F-317B85558CD2}"/>
                  </a:ext>
                </a:extLst>
              </p:cNvPr>
              <p:cNvSpPr/>
              <p:nvPr/>
            </p:nvSpPr>
            <p:spPr>
              <a:xfrm>
                <a:off x="8540046" y="4129128"/>
                <a:ext cx="357651" cy="72437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/>
              </a:p>
            </p:txBody>
          </p:sp>
          <p:sp>
            <p:nvSpPr>
              <p:cNvPr id="295" name="正方形/長方形 294">
                <a:extLst>
                  <a:ext uri="{FF2B5EF4-FFF2-40B4-BE49-F238E27FC236}">
                    <a16:creationId xmlns:a16="http://schemas.microsoft.com/office/drawing/2014/main" id="{3E705C68-A2FC-463D-B66D-F9FEB7E34E03}"/>
                  </a:ext>
                </a:extLst>
              </p:cNvPr>
              <p:cNvSpPr/>
              <p:nvPr/>
            </p:nvSpPr>
            <p:spPr>
              <a:xfrm>
                <a:off x="8903691" y="4135478"/>
                <a:ext cx="154379" cy="72437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  <p:sp>
            <p:nvSpPr>
              <p:cNvPr id="296" name="正方形/長方形 295">
                <a:extLst>
                  <a:ext uri="{FF2B5EF4-FFF2-40B4-BE49-F238E27FC236}">
                    <a16:creationId xmlns:a16="http://schemas.microsoft.com/office/drawing/2014/main" id="{D450EEC2-B8D6-43B3-92DB-DD351A4594D5}"/>
                  </a:ext>
                </a:extLst>
              </p:cNvPr>
              <p:cNvSpPr/>
              <p:nvPr/>
            </p:nvSpPr>
            <p:spPr>
              <a:xfrm>
                <a:off x="9130943" y="4134208"/>
                <a:ext cx="439659" cy="72437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/>
              </a:p>
            </p:txBody>
          </p:sp>
          <p:sp>
            <p:nvSpPr>
              <p:cNvPr id="297" name="正方形/長方形 296">
                <a:extLst>
                  <a:ext uri="{FF2B5EF4-FFF2-40B4-BE49-F238E27FC236}">
                    <a16:creationId xmlns:a16="http://schemas.microsoft.com/office/drawing/2014/main" id="{4B9660B7-C2EF-43C7-9CC5-D312104FCB7A}"/>
                  </a:ext>
                </a:extLst>
              </p:cNvPr>
              <p:cNvSpPr/>
              <p:nvPr/>
            </p:nvSpPr>
            <p:spPr>
              <a:xfrm>
                <a:off x="9053685" y="4127858"/>
                <a:ext cx="79664" cy="7243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  <p:sp>
            <p:nvSpPr>
              <p:cNvPr id="298" name="正方形/長方形 297">
                <a:extLst>
                  <a:ext uri="{FF2B5EF4-FFF2-40B4-BE49-F238E27FC236}">
                    <a16:creationId xmlns:a16="http://schemas.microsoft.com/office/drawing/2014/main" id="{85E618EC-D807-4D06-A468-E4A1C200D108}"/>
                  </a:ext>
                </a:extLst>
              </p:cNvPr>
              <p:cNvSpPr/>
              <p:nvPr/>
            </p:nvSpPr>
            <p:spPr>
              <a:xfrm>
                <a:off x="9927822" y="4134208"/>
                <a:ext cx="357651" cy="72437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/>
              </a:p>
            </p:txBody>
          </p:sp>
          <p:sp>
            <p:nvSpPr>
              <p:cNvPr id="299" name="正方形/長方形 298">
                <a:extLst>
                  <a:ext uri="{FF2B5EF4-FFF2-40B4-BE49-F238E27FC236}">
                    <a16:creationId xmlns:a16="http://schemas.microsoft.com/office/drawing/2014/main" id="{3F5032D1-A000-45BB-8AF5-41C63037CADE}"/>
                  </a:ext>
                </a:extLst>
              </p:cNvPr>
              <p:cNvSpPr/>
              <p:nvPr/>
            </p:nvSpPr>
            <p:spPr>
              <a:xfrm>
                <a:off x="10291467" y="4140558"/>
                <a:ext cx="154379" cy="72437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  <p:sp>
            <p:nvSpPr>
              <p:cNvPr id="300" name="正方形/長方形 299">
                <a:extLst>
                  <a:ext uri="{FF2B5EF4-FFF2-40B4-BE49-F238E27FC236}">
                    <a16:creationId xmlns:a16="http://schemas.microsoft.com/office/drawing/2014/main" id="{A10074B4-4F5D-4C63-B453-699D22FB881A}"/>
                  </a:ext>
                </a:extLst>
              </p:cNvPr>
              <p:cNvSpPr/>
              <p:nvPr/>
            </p:nvSpPr>
            <p:spPr>
              <a:xfrm>
                <a:off x="10518719" y="4139288"/>
                <a:ext cx="439659" cy="72437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/>
              </a:p>
            </p:txBody>
          </p:sp>
          <p:sp>
            <p:nvSpPr>
              <p:cNvPr id="301" name="正方形/長方形 300">
                <a:extLst>
                  <a:ext uri="{FF2B5EF4-FFF2-40B4-BE49-F238E27FC236}">
                    <a16:creationId xmlns:a16="http://schemas.microsoft.com/office/drawing/2014/main" id="{9C0D6EE3-CDCE-477B-A258-925E4C89AD8A}"/>
                  </a:ext>
                </a:extLst>
              </p:cNvPr>
              <p:cNvSpPr/>
              <p:nvPr/>
            </p:nvSpPr>
            <p:spPr>
              <a:xfrm>
                <a:off x="10441461" y="4132938"/>
                <a:ext cx="79664" cy="72437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4299" dirty="0"/>
              </a:p>
            </p:txBody>
          </p:sp>
        </p:grpSp>
        <p:sp>
          <p:nvSpPr>
            <p:cNvPr id="218" name="テキスト ボックス 217">
              <a:extLst>
                <a:ext uri="{FF2B5EF4-FFF2-40B4-BE49-F238E27FC236}">
                  <a16:creationId xmlns:a16="http://schemas.microsoft.com/office/drawing/2014/main" id="{7BDEF163-E589-4447-8BCB-523F03172AF6}"/>
                </a:ext>
              </a:extLst>
            </p:cNvPr>
            <p:cNvSpPr txBox="1"/>
            <p:nvPr/>
          </p:nvSpPr>
          <p:spPr>
            <a:xfrm>
              <a:off x="10700448" y="2447326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4299" dirty="0"/>
                <a:t>Unit</a:t>
              </a:r>
              <a:r>
                <a:rPr lang="ja-JP" altLang="en-US" sz="4299" dirty="0"/>
                <a:t>：</a:t>
              </a:r>
              <a:r>
                <a:rPr lang="en-US" altLang="ja-JP" sz="4299" dirty="0"/>
                <a:t>mm</a:t>
              </a:r>
              <a:endParaRPr lang="ja-JP" altLang="en-US" sz="4299" dirty="0"/>
            </a:p>
          </p:txBody>
        </p:sp>
        <p:sp>
          <p:nvSpPr>
            <p:cNvPr id="219" name="テキスト ボックス 218">
              <a:extLst>
                <a:ext uri="{FF2B5EF4-FFF2-40B4-BE49-F238E27FC236}">
                  <a16:creationId xmlns:a16="http://schemas.microsoft.com/office/drawing/2014/main" id="{007B103A-55D1-4B10-B945-699E9BC12731}"/>
                </a:ext>
              </a:extLst>
            </p:cNvPr>
            <p:cNvSpPr txBox="1"/>
            <p:nvPr/>
          </p:nvSpPr>
          <p:spPr>
            <a:xfrm>
              <a:off x="3358428" y="1838999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R:11.5-22</a:t>
              </a:r>
              <a:endParaRPr lang="ja-JP" altLang="en-US" sz="4299" dirty="0"/>
            </a:p>
          </p:txBody>
        </p:sp>
        <p:sp>
          <p:nvSpPr>
            <p:cNvPr id="220" name="テキスト ボックス 219">
              <a:extLst>
                <a:ext uri="{FF2B5EF4-FFF2-40B4-BE49-F238E27FC236}">
                  <a16:creationId xmlns:a16="http://schemas.microsoft.com/office/drawing/2014/main" id="{9F5A2EF8-B91C-4CB9-A94F-DC63EA1CD6F9}"/>
                </a:ext>
              </a:extLst>
            </p:cNvPr>
            <p:cNvSpPr txBox="1"/>
            <p:nvPr/>
          </p:nvSpPr>
          <p:spPr>
            <a:xfrm>
              <a:off x="4563646" y="2396798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R:26-27</a:t>
              </a:r>
              <a:endParaRPr lang="ja-JP" altLang="en-US" sz="4299" dirty="0"/>
            </a:p>
          </p:txBody>
        </p:sp>
        <p:sp>
          <p:nvSpPr>
            <p:cNvPr id="221" name="テキスト ボックス 220">
              <a:extLst>
                <a:ext uri="{FF2B5EF4-FFF2-40B4-BE49-F238E27FC236}">
                  <a16:creationId xmlns:a16="http://schemas.microsoft.com/office/drawing/2014/main" id="{75CDFC38-E5BC-4D13-B6B2-6AD93C708909}"/>
                </a:ext>
              </a:extLst>
            </p:cNvPr>
            <p:cNvSpPr txBox="1"/>
            <p:nvPr/>
          </p:nvSpPr>
          <p:spPr>
            <a:xfrm>
              <a:off x="4563646" y="2703505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R:27-27.5</a:t>
              </a:r>
              <a:endParaRPr lang="ja-JP" altLang="en-US" sz="4299" dirty="0"/>
            </a:p>
          </p:txBody>
        </p:sp>
        <p:sp>
          <p:nvSpPr>
            <p:cNvPr id="222" name="テキスト ボックス 221">
              <a:extLst>
                <a:ext uri="{FF2B5EF4-FFF2-40B4-BE49-F238E27FC236}">
                  <a16:creationId xmlns:a16="http://schemas.microsoft.com/office/drawing/2014/main" id="{502DFCFA-9CF4-40AE-93FD-588595562931}"/>
                </a:ext>
              </a:extLst>
            </p:cNvPr>
            <p:cNvSpPr txBox="1"/>
            <p:nvPr/>
          </p:nvSpPr>
          <p:spPr>
            <a:xfrm>
              <a:off x="4572021" y="3049019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R:27.5-30</a:t>
              </a:r>
              <a:endParaRPr lang="ja-JP" altLang="en-US" sz="4299" dirty="0"/>
            </a:p>
          </p:txBody>
        </p:sp>
        <p:sp>
          <p:nvSpPr>
            <p:cNvPr id="223" name="テキスト ボックス 222">
              <a:extLst>
                <a:ext uri="{FF2B5EF4-FFF2-40B4-BE49-F238E27FC236}">
                  <a16:creationId xmlns:a16="http://schemas.microsoft.com/office/drawing/2014/main" id="{45B61A84-3844-4078-974C-5A1836A963BE}"/>
                </a:ext>
              </a:extLst>
            </p:cNvPr>
            <p:cNvSpPr txBox="1"/>
            <p:nvPr/>
          </p:nvSpPr>
          <p:spPr>
            <a:xfrm>
              <a:off x="4590062" y="3355726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R:30-32</a:t>
              </a:r>
              <a:endParaRPr lang="ja-JP" altLang="en-US" sz="4299" dirty="0"/>
            </a:p>
          </p:txBody>
        </p:sp>
        <p:cxnSp>
          <p:nvCxnSpPr>
            <p:cNvPr id="224" name="直線コネクタ 223">
              <a:extLst>
                <a:ext uri="{FF2B5EF4-FFF2-40B4-BE49-F238E27FC236}">
                  <a16:creationId xmlns:a16="http://schemas.microsoft.com/office/drawing/2014/main" id="{5A82D05C-8F59-4EB4-861C-F97B64DD0333}"/>
                </a:ext>
              </a:extLst>
            </p:cNvPr>
            <p:cNvCxnSpPr/>
            <p:nvPr/>
          </p:nvCxnSpPr>
          <p:spPr>
            <a:xfrm>
              <a:off x="5664200" y="2581464"/>
              <a:ext cx="30293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直線コネクタ 224">
              <a:extLst>
                <a:ext uri="{FF2B5EF4-FFF2-40B4-BE49-F238E27FC236}">
                  <a16:creationId xmlns:a16="http://schemas.microsoft.com/office/drawing/2014/main" id="{12E1456B-724E-4AFA-B5BC-B87B08E7299D}"/>
                </a:ext>
              </a:extLst>
            </p:cNvPr>
            <p:cNvCxnSpPr/>
            <p:nvPr/>
          </p:nvCxnSpPr>
          <p:spPr>
            <a:xfrm>
              <a:off x="5664200" y="2873292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直線コネクタ 225">
              <a:extLst>
                <a:ext uri="{FF2B5EF4-FFF2-40B4-BE49-F238E27FC236}">
                  <a16:creationId xmlns:a16="http://schemas.microsoft.com/office/drawing/2014/main" id="{D7AC8B5F-1ABD-4389-903D-D4FCC97B3B6C}"/>
                </a:ext>
              </a:extLst>
            </p:cNvPr>
            <p:cNvCxnSpPr/>
            <p:nvPr/>
          </p:nvCxnSpPr>
          <p:spPr>
            <a:xfrm>
              <a:off x="5664200" y="3254564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直線コネクタ 226">
              <a:extLst>
                <a:ext uri="{FF2B5EF4-FFF2-40B4-BE49-F238E27FC236}">
                  <a16:creationId xmlns:a16="http://schemas.microsoft.com/office/drawing/2014/main" id="{7CF7AA93-E370-4522-961A-0CBD186FCF14}"/>
                </a:ext>
              </a:extLst>
            </p:cNvPr>
            <p:cNvCxnSpPr/>
            <p:nvPr/>
          </p:nvCxnSpPr>
          <p:spPr>
            <a:xfrm>
              <a:off x="5664809" y="3536015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直線コネクタ 227">
              <a:extLst>
                <a:ext uri="{FF2B5EF4-FFF2-40B4-BE49-F238E27FC236}">
                  <a16:creationId xmlns:a16="http://schemas.microsoft.com/office/drawing/2014/main" id="{215D1F61-A445-4FEF-A2B7-E72682BE3C42}"/>
                </a:ext>
              </a:extLst>
            </p:cNvPr>
            <p:cNvCxnSpPr/>
            <p:nvPr/>
          </p:nvCxnSpPr>
          <p:spPr>
            <a:xfrm flipV="1">
              <a:off x="5962897" y="2344058"/>
              <a:ext cx="152401" cy="237406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直線コネクタ 228">
              <a:extLst>
                <a:ext uri="{FF2B5EF4-FFF2-40B4-BE49-F238E27FC236}">
                  <a16:creationId xmlns:a16="http://schemas.microsoft.com/office/drawing/2014/main" id="{D29645B8-F311-433B-8F7E-061D8A697FC2}"/>
                </a:ext>
              </a:extLst>
            </p:cNvPr>
            <p:cNvCxnSpPr/>
            <p:nvPr/>
          </p:nvCxnSpPr>
          <p:spPr>
            <a:xfrm flipV="1">
              <a:off x="5979834" y="2363649"/>
              <a:ext cx="277128" cy="509643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直線コネクタ 229">
              <a:extLst>
                <a:ext uri="{FF2B5EF4-FFF2-40B4-BE49-F238E27FC236}">
                  <a16:creationId xmlns:a16="http://schemas.microsoft.com/office/drawing/2014/main" id="{1522E536-E3F9-4EF8-983E-DCB86AD54F16}"/>
                </a:ext>
              </a:extLst>
            </p:cNvPr>
            <p:cNvCxnSpPr/>
            <p:nvPr/>
          </p:nvCxnSpPr>
          <p:spPr>
            <a:xfrm flipV="1">
              <a:off x="5992603" y="2338252"/>
              <a:ext cx="513666" cy="916312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直線コネクタ 230">
              <a:extLst>
                <a:ext uri="{FF2B5EF4-FFF2-40B4-BE49-F238E27FC236}">
                  <a16:creationId xmlns:a16="http://schemas.microsoft.com/office/drawing/2014/main" id="{17380FBC-AD69-4910-99C6-E41A3A7D8D1D}"/>
                </a:ext>
              </a:extLst>
            </p:cNvPr>
            <p:cNvCxnSpPr/>
            <p:nvPr/>
          </p:nvCxnSpPr>
          <p:spPr>
            <a:xfrm flipV="1">
              <a:off x="6004560" y="2333898"/>
              <a:ext cx="883155" cy="1205928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テキスト ボックス 231">
              <a:extLst>
                <a:ext uri="{FF2B5EF4-FFF2-40B4-BE49-F238E27FC236}">
                  <a16:creationId xmlns:a16="http://schemas.microsoft.com/office/drawing/2014/main" id="{282BBADC-5A6E-4CC3-9B36-F2E7D660D779}"/>
                </a:ext>
              </a:extLst>
            </p:cNvPr>
            <p:cNvSpPr txBox="1"/>
            <p:nvPr/>
          </p:nvSpPr>
          <p:spPr>
            <a:xfrm>
              <a:off x="4586232" y="3784614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R:32-34</a:t>
              </a:r>
              <a:endParaRPr lang="ja-JP" altLang="en-US" sz="4299" dirty="0"/>
            </a:p>
          </p:txBody>
        </p:sp>
        <p:sp>
          <p:nvSpPr>
            <p:cNvPr id="233" name="テキスト ボックス 232">
              <a:extLst>
                <a:ext uri="{FF2B5EF4-FFF2-40B4-BE49-F238E27FC236}">
                  <a16:creationId xmlns:a16="http://schemas.microsoft.com/office/drawing/2014/main" id="{2C2884ED-125F-42B1-8CED-928654136CDA}"/>
                </a:ext>
              </a:extLst>
            </p:cNvPr>
            <p:cNvSpPr txBox="1"/>
            <p:nvPr/>
          </p:nvSpPr>
          <p:spPr>
            <a:xfrm>
              <a:off x="4586230" y="4043822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R:34-35</a:t>
              </a:r>
              <a:endParaRPr lang="ja-JP" altLang="en-US" sz="4299" dirty="0"/>
            </a:p>
          </p:txBody>
        </p:sp>
        <p:sp>
          <p:nvSpPr>
            <p:cNvPr id="234" name="テキスト ボックス 233">
              <a:extLst>
                <a:ext uri="{FF2B5EF4-FFF2-40B4-BE49-F238E27FC236}">
                  <a16:creationId xmlns:a16="http://schemas.microsoft.com/office/drawing/2014/main" id="{BF50E998-16D0-44CD-8DCB-D2BC451423C3}"/>
                </a:ext>
              </a:extLst>
            </p:cNvPr>
            <p:cNvSpPr txBox="1"/>
            <p:nvPr/>
          </p:nvSpPr>
          <p:spPr>
            <a:xfrm>
              <a:off x="4594607" y="4358856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>
                  <a:solidFill>
                    <a:srgbClr val="FF0000"/>
                  </a:solidFill>
                </a:rPr>
                <a:t>R:35-36</a:t>
              </a:r>
              <a:endParaRPr lang="ja-JP" altLang="en-US" sz="4299" dirty="0">
                <a:solidFill>
                  <a:srgbClr val="FF0000"/>
                </a:solidFill>
              </a:endParaRPr>
            </a:p>
          </p:txBody>
        </p:sp>
        <p:sp>
          <p:nvSpPr>
            <p:cNvPr id="235" name="テキスト ボックス 234">
              <a:extLst>
                <a:ext uri="{FF2B5EF4-FFF2-40B4-BE49-F238E27FC236}">
                  <a16:creationId xmlns:a16="http://schemas.microsoft.com/office/drawing/2014/main" id="{5BB294F7-8943-4883-83B5-689EC278FA36}"/>
                </a:ext>
              </a:extLst>
            </p:cNvPr>
            <p:cNvSpPr txBox="1"/>
            <p:nvPr/>
          </p:nvSpPr>
          <p:spPr>
            <a:xfrm>
              <a:off x="4612646" y="4696043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>
                  <a:solidFill>
                    <a:srgbClr val="FF0000"/>
                  </a:solidFill>
                </a:rPr>
                <a:t>R:36-38</a:t>
              </a:r>
              <a:endParaRPr lang="ja-JP" altLang="en-US" sz="4299" dirty="0">
                <a:solidFill>
                  <a:srgbClr val="FF0000"/>
                </a:solidFill>
              </a:endParaRPr>
            </a:p>
          </p:txBody>
        </p:sp>
        <p:cxnSp>
          <p:nvCxnSpPr>
            <p:cNvPr id="236" name="直線コネクタ 235">
              <a:extLst>
                <a:ext uri="{FF2B5EF4-FFF2-40B4-BE49-F238E27FC236}">
                  <a16:creationId xmlns:a16="http://schemas.microsoft.com/office/drawing/2014/main" id="{35446E52-71BA-4D34-ACDA-87BBA28E660D}"/>
                </a:ext>
              </a:extLst>
            </p:cNvPr>
            <p:cNvCxnSpPr/>
            <p:nvPr/>
          </p:nvCxnSpPr>
          <p:spPr>
            <a:xfrm>
              <a:off x="5699485" y="3969281"/>
              <a:ext cx="30293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直線コネクタ 236">
              <a:extLst>
                <a:ext uri="{FF2B5EF4-FFF2-40B4-BE49-F238E27FC236}">
                  <a16:creationId xmlns:a16="http://schemas.microsoft.com/office/drawing/2014/main" id="{2A297059-8B3E-40A6-9833-7B4401143271}"/>
                </a:ext>
              </a:extLst>
            </p:cNvPr>
            <p:cNvCxnSpPr/>
            <p:nvPr/>
          </p:nvCxnSpPr>
          <p:spPr>
            <a:xfrm>
              <a:off x="5699485" y="4213609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直線コネクタ 237">
              <a:extLst>
                <a:ext uri="{FF2B5EF4-FFF2-40B4-BE49-F238E27FC236}">
                  <a16:creationId xmlns:a16="http://schemas.microsoft.com/office/drawing/2014/main" id="{A78C6A47-3FF3-4FE9-85B1-13CC11E0A87C}"/>
                </a:ext>
              </a:extLst>
            </p:cNvPr>
            <p:cNvCxnSpPr/>
            <p:nvPr/>
          </p:nvCxnSpPr>
          <p:spPr>
            <a:xfrm>
              <a:off x="5699485" y="4564401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直線コネクタ 238">
              <a:extLst>
                <a:ext uri="{FF2B5EF4-FFF2-40B4-BE49-F238E27FC236}">
                  <a16:creationId xmlns:a16="http://schemas.microsoft.com/office/drawing/2014/main" id="{D11E11BF-77BA-4A68-B882-A6B4387EC7BA}"/>
                </a:ext>
              </a:extLst>
            </p:cNvPr>
            <p:cNvCxnSpPr/>
            <p:nvPr/>
          </p:nvCxnSpPr>
          <p:spPr>
            <a:xfrm>
              <a:off x="5700094" y="4876332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直線コネクタ 239">
              <a:extLst>
                <a:ext uri="{FF2B5EF4-FFF2-40B4-BE49-F238E27FC236}">
                  <a16:creationId xmlns:a16="http://schemas.microsoft.com/office/drawing/2014/main" id="{8AD6B17C-CA7D-47DB-8304-5185BA741BB5}"/>
                </a:ext>
              </a:extLst>
            </p:cNvPr>
            <p:cNvCxnSpPr/>
            <p:nvPr/>
          </p:nvCxnSpPr>
          <p:spPr>
            <a:xfrm flipV="1">
              <a:off x="5985482" y="2342936"/>
              <a:ext cx="1302930" cy="1626346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直線コネクタ 240">
              <a:extLst>
                <a:ext uri="{FF2B5EF4-FFF2-40B4-BE49-F238E27FC236}">
                  <a16:creationId xmlns:a16="http://schemas.microsoft.com/office/drawing/2014/main" id="{F37175CB-4038-45CF-8B50-EAE1E10672CA}"/>
                </a:ext>
              </a:extLst>
            </p:cNvPr>
            <p:cNvCxnSpPr/>
            <p:nvPr/>
          </p:nvCxnSpPr>
          <p:spPr>
            <a:xfrm flipV="1">
              <a:off x="6002419" y="2346598"/>
              <a:ext cx="1465017" cy="1867013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コネクタ 241">
              <a:extLst>
                <a:ext uri="{FF2B5EF4-FFF2-40B4-BE49-F238E27FC236}">
                  <a16:creationId xmlns:a16="http://schemas.microsoft.com/office/drawing/2014/main" id="{52A122BC-8174-4BDE-822B-577EEBC72685}"/>
                </a:ext>
              </a:extLst>
            </p:cNvPr>
            <p:cNvCxnSpPr/>
            <p:nvPr/>
          </p:nvCxnSpPr>
          <p:spPr>
            <a:xfrm flipV="1">
              <a:off x="6015188" y="2360752"/>
              <a:ext cx="1651300" cy="2203650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コネクタ 242">
              <a:extLst>
                <a:ext uri="{FF2B5EF4-FFF2-40B4-BE49-F238E27FC236}">
                  <a16:creationId xmlns:a16="http://schemas.microsoft.com/office/drawing/2014/main" id="{E5C6A295-2FB0-497F-8C51-D486F57E2E25}"/>
                </a:ext>
              </a:extLst>
            </p:cNvPr>
            <p:cNvCxnSpPr/>
            <p:nvPr/>
          </p:nvCxnSpPr>
          <p:spPr>
            <a:xfrm flipV="1">
              <a:off x="6006248" y="2341518"/>
              <a:ext cx="1914264" cy="2550045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テキスト ボックス 243">
              <a:extLst>
                <a:ext uri="{FF2B5EF4-FFF2-40B4-BE49-F238E27FC236}">
                  <a16:creationId xmlns:a16="http://schemas.microsoft.com/office/drawing/2014/main" id="{02663826-EA0F-4B90-8424-38924DA06722}"/>
                </a:ext>
              </a:extLst>
            </p:cNvPr>
            <p:cNvSpPr txBox="1"/>
            <p:nvPr/>
          </p:nvSpPr>
          <p:spPr>
            <a:xfrm>
              <a:off x="4612646" y="5019893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R:38-40</a:t>
              </a:r>
              <a:endParaRPr lang="ja-JP" altLang="en-US" sz="4299" dirty="0"/>
            </a:p>
          </p:txBody>
        </p:sp>
        <p:cxnSp>
          <p:nvCxnSpPr>
            <p:cNvPr id="245" name="直線コネクタ 244">
              <a:extLst>
                <a:ext uri="{FF2B5EF4-FFF2-40B4-BE49-F238E27FC236}">
                  <a16:creationId xmlns:a16="http://schemas.microsoft.com/office/drawing/2014/main" id="{6CDD2572-3C3F-4E1D-8425-BDC7AB9EC281}"/>
                </a:ext>
              </a:extLst>
            </p:cNvPr>
            <p:cNvCxnSpPr/>
            <p:nvPr/>
          </p:nvCxnSpPr>
          <p:spPr>
            <a:xfrm>
              <a:off x="5700094" y="5200182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コネクタ 245">
              <a:extLst>
                <a:ext uri="{FF2B5EF4-FFF2-40B4-BE49-F238E27FC236}">
                  <a16:creationId xmlns:a16="http://schemas.microsoft.com/office/drawing/2014/main" id="{5A3C4FAB-78DD-4913-B69B-115521881645}"/>
                </a:ext>
              </a:extLst>
            </p:cNvPr>
            <p:cNvCxnSpPr/>
            <p:nvPr/>
          </p:nvCxnSpPr>
          <p:spPr>
            <a:xfrm flipV="1">
              <a:off x="6006248" y="2358522"/>
              <a:ext cx="2280502" cy="2856892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テキスト ボックス 246">
              <a:extLst>
                <a:ext uri="{FF2B5EF4-FFF2-40B4-BE49-F238E27FC236}">
                  <a16:creationId xmlns:a16="http://schemas.microsoft.com/office/drawing/2014/main" id="{CC117BEE-1C12-4C63-9E4F-3BD90AF60368}"/>
                </a:ext>
              </a:extLst>
            </p:cNvPr>
            <p:cNvSpPr txBox="1"/>
            <p:nvPr/>
          </p:nvSpPr>
          <p:spPr>
            <a:xfrm>
              <a:off x="10851826" y="1838999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R:54-60</a:t>
              </a:r>
              <a:endParaRPr lang="ja-JP" altLang="en-US" sz="4299" dirty="0"/>
            </a:p>
          </p:txBody>
        </p:sp>
        <p:sp>
          <p:nvSpPr>
            <p:cNvPr id="248" name="テキスト ボックス 247">
              <a:extLst>
                <a:ext uri="{FF2B5EF4-FFF2-40B4-BE49-F238E27FC236}">
                  <a16:creationId xmlns:a16="http://schemas.microsoft.com/office/drawing/2014/main" id="{31D9B42C-982E-47D9-9F3C-9AB774F5ADDA}"/>
                </a:ext>
              </a:extLst>
            </p:cNvPr>
            <p:cNvSpPr txBox="1"/>
            <p:nvPr/>
          </p:nvSpPr>
          <p:spPr>
            <a:xfrm>
              <a:off x="6162249" y="4663846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R:40-42</a:t>
              </a:r>
              <a:endParaRPr lang="ja-JP" altLang="en-US" sz="4299" dirty="0"/>
            </a:p>
          </p:txBody>
        </p:sp>
        <p:sp>
          <p:nvSpPr>
            <p:cNvPr id="249" name="テキスト ボックス 248">
              <a:extLst>
                <a:ext uri="{FF2B5EF4-FFF2-40B4-BE49-F238E27FC236}">
                  <a16:creationId xmlns:a16="http://schemas.microsoft.com/office/drawing/2014/main" id="{BCB795E7-C146-48BC-A1B4-F73971A2560D}"/>
                </a:ext>
              </a:extLst>
            </p:cNvPr>
            <p:cNvSpPr txBox="1"/>
            <p:nvPr/>
          </p:nvSpPr>
          <p:spPr>
            <a:xfrm>
              <a:off x="6162248" y="4923051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R:42-43</a:t>
              </a:r>
              <a:endParaRPr lang="ja-JP" altLang="en-US" sz="4299" dirty="0"/>
            </a:p>
          </p:txBody>
        </p:sp>
        <p:sp>
          <p:nvSpPr>
            <p:cNvPr id="250" name="テキスト ボックス 249">
              <a:extLst>
                <a:ext uri="{FF2B5EF4-FFF2-40B4-BE49-F238E27FC236}">
                  <a16:creationId xmlns:a16="http://schemas.microsoft.com/office/drawing/2014/main" id="{178F61B5-999B-4BC3-9751-632DDEDD28F8}"/>
                </a:ext>
              </a:extLst>
            </p:cNvPr>
            <p:cNvSpPr txBox="1"/>
            <p:nvPr/>
          </p:nvSpPr>
          <p:spPr>
            <a:xfrm>
              <a:off x="6170624" y="5238085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>
                  <a:solidFill>
                    <a:srgbClr val="FF0000"/>
                  </a:solidFill>
                </a:rPr>
                <a:t>R:43-44.5</a:t>
              </a:r>
              <a:endParaRPr lang="ja-JP" altLang="en-US" sz="4299" dirty="0">
                <a:solidFill>
                  <a:srgbClr val="FF0000"/>
                </a:solidFill>
              </a:endParaRPr>
            </a:p>
          </p:txBody>
        </p:sp>
        <p:sp>
          <p:nvSpPr>
            <p:cNvPr id="251" name="テキスト ボックス 250">
              <a:extLst>
                <a:ext uri="{FF2B5EF4-FFF2-40B4-BE49-F238E27FC236}">
                  <a16:creationId xmlns:a16="http://schemas.microsoft.com/office/drawing/2014/main" id="{055B1D76-CE4A-4D44-8058-20E52ADFC062}"/>
                </a:ext>
              </a:extLst>
            </p:cNvPr>
            <p:cNvSpPr txBox="1"/>
            <p:nvPr/>
          </p:nvSpPr>
          <p:spPr>
            <a:xfrm>
              <a:off x="6188663" y="5575274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>
                  <a:solidFill>
                    <a:srgbClr val="FF0000"/>
                  </a:solidFill>
                </a:rPr>
                <a:t>R:44.5-46</a:t>
              </a:r>
              <a:endParaRPr lang="ja-JP" altLang="en-US" sz="4299" dirty="0">
                <a:solidFill>
                  <a:srgbClr val="FF0000"/>
                </a:solidFill>
              </a:endParaRPr>
            </a:p>
          </p:txBody>
        </p:sp>
        <p:cxnSp>
          <p:nvCxnSpPr>
            <p:cNvPr id="252" name="直線コネクタ 251">
              <a:extLst>
                <a:ext uri="{FF2B5EF4-FFF2-40B4-BE49-F238E27FC236}">
                  <a16:creationId xmlns:a16="http://schemas.microsoft.com/office/drawing/2014/main" id="{FDC12ECF-03D9-4B3E-9B44-056087A15EC8}"/>
                </a:ext>
              </a:extLst>
            </p:cNvPr>
            <p:cNvCxnSpPr/>
            <p:nvPr/>
          </p:nvCxnSpPr>
          <p:spPr>
            <a:xfrm>
              <a:off x="7275502" y="4848511"/>
              <a:ext cx="30293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直線コネクタ 252">
              <a:extLst>
                <a:ext uri="{FF2B5EF4-FFF2-40B4-BE49-F238E27FC236}">
                  <a16:creationId xmlns:a16="http://schemas.microsoft.com/office/drawing/2014/main" id="{3AE165CD-6CC9-4377-ABC1-5429E93E61AB}"/>
                </a:ext>
              </a:extLst>
            </p:cNvPr>
            <p:cNvCxnSpPr/>
            <p:nvPr/>
          </p:nvCxnSpPr>
          <p:spPr>
            <a:xfrm>
              <a:off x="7275502" y="5092839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直線コネクタ 253">
              <a:extLst>
                <a:ext uri="{FF2B5EF4-FFF2-40B4-BE49-F238E27FC236}">
                  <a16:creationId xmlns:a16="http://schemas.microsoft.com/office/drawing/2014/main" id="{3FA8DEE8-0E54-4238-A66A-F150F3DC4C10}"/>
                </a:ext>
              </a:extLst>
            </p:cNvPr>
            <p:cNvCxnSpPr/>
            <p:nvPr/>
          </p:nvCxnSpPr>
          <p:spPr>
            <a:xfrm>
              <a:off x="7275502" y="5443631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直線コネクタ 254">
              <a:extLst>
                <a:ext uri="{FF2B5EF4-FFF2-40B4-BE49-F238E27FC236}">
                  <a16:creationId xmlns:a16="http://schemas.microsoft.com/office/drawing/2014/main" id="{38077CF3-0DCF-4639-90E6-7432A1F6DB3C}"/>
                </a:ext>
              </a:extLst>
            </p:cNvPr>
            <p:cNvCxnSpPr/>
            <p:nvPr/>
          </p:nvCxnSpPr>
          <p:spPr>
            <a:xfrm>
              <a:off x="7276111" y="5755562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線コネクタ 255">
              <a:extLst>
                <a:ext uri="{FF2B5EF4-FFF2-40B4-BE49-F238E27FC236}">
                  <a16:creationId xmlns:a16="http://schemas.microsoft.com/office/drawing/2014/main" id="{9EAB26CF-6910-45A6-A615-3C02955BC843}"/>
                </a:ext>
              </a:extLst>
            </p:cNvPr>
            <p:cNvCxnSpPr/>
            <p:nvPr/>
          </p:nvCxnSpPr>
          <p:spPr>
            <a:xfrm flipV="1">
              <a:off x="7561499" y="2339938"/>
              <a:ext cx="1130190" cy="2508574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線コネクタ 256">
              <a:extLst>
                <a:ext uri="{FF2B5EF4-FFF2-40B4-BE49-F238E27FC236}">
                  <a16:creationId xmlns:a16="http://schemas.microsoft.com/office/drawing/2014/main" id="{5E2D272D-AA31-4477-8DFC-F5F8DF9F9125}"/>
                </a:ext>
              </a:extLst>
            </p:cNvPr>
            <p:cNvCxnSpPr/>
            <p:nvPr/>
          </p:nvCxnSpPr>
          <p:spPr>
            <a:xfrm flipV="1">
              <a:off x="7578436" y="2333898"/>
              <a:ext cx="1338262" cy="2758944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直線コネクタ 257">
              <a:extLst>
                <a:ext uri="{FF2B5EF4-FFF2-40B4-BE49-F238E27FC236}">
                  <a16:creationId xmlns:a16="http://schemas.microsoft.com/office/drawing/2014/main" id="{4CD2B7AF-7A0B-412A-9F49-114FE6DD5FBD}"/>
                </a:ext>
              </a:extLst>
            </p:cNvPr>
            <p:cNvCxnSpPr/>
            <p:nvPr/>
          </p:nvCxnSpPr>
          <p:spPr>
            <a:xfrm flipV="1">
              <a:off x="7591205" y="2360102"/>
              <a:ext cx="1480957" cy="3083530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直線コネクタ 258">
              <a:extLst>
                <a:ext uri="{FF2B5EF4-FFF2-40B4-BE49-F238E27FC236}">
                  <a16:creationId xmlns:a16="http://schemas.microsoft.com/office/drawing/2014/main" id="{5AE5F983-9643-4628-9B37-45F38BB2E5EC}"/>
                </a:ext>
              </a:extLst>
            </p:cNvPr>
            <p:cNvCxnSpPr/>
            <p:nvPr/>
          </p:nvCxnSpPr>
          <p:spPr>
            <a:xfrm flipV="1">
              <a:off x="7582265" y="2360102"/>
              <a:ext cx="1698816" cy="3410692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テキスト ボックス 259">
              <a:extLst>
                <a:ext uri="{FF2B5EF4-FFF2-40B4-BE49-F238E27FC236}">
                  <a16:creationId xmlns:a16="http://schemas.microsoft.com/office/drawing/2014/main" id="{97B49516-D1F7-40D0-95FE-78FD9BE552CC}"/>
                </a:ext>
              </a:extLst>
            </p:cNvPr>
            <p:cNvSpPr txBox="1"/>
            <p:nvPr/>
          </p:nvSpPr>
          <p:spPr>
            <a:xfrm>
              <a:off x="6188663" y="5899123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R:46-48</a:t>
              </a:r>
              <a:endParaRPr lang="ja-JP" altLang="en-US" sz="4299" dirty="0"/>
            </a:p>
          </p:txBody>
        </p:sp>
        <p:cxnSp>
          <p:nvCxnSpPr>
            <p:cNvPr id="261" name="直線コネクタ 260">
              <a:extLst>
                <a:ext uri="{FF2B5EF4-FFF2-40B4-BE49-F238E27FC236}">
                  <a16:creationId xmlns:a16="http://schemas.microsoft.com/office/drawing/2014/main" id="{E9980BEF-5FBF-40BB-BF4F-304622ADA35F}"/>
                </a:ext>
              </a:extLst>
            </p:cNvPr>
            <p:cNvCxnSpPr/>
            <p:nvPr/>
          </p:nvCxnSpPr>
          <p:spPr>
            <a:xfrm>
              <a:off x="7276111" y="6079412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直線コネクタ 261">
              <a:extLst>
                <a:ext uri="{FF2B5EF4-FFF2-40B4-BE49-F238E27FC236}">
                  <a16:creationId xmlns:a16="http://schemas.microsoft.com/office/drawing/2014/main" id="{33B12E35-0530-48E3-AED7-03D18D6ED301}"/>
                </a:ext>
              </a:extLst>
            </p:cNvPr>
            <p:cNvCxnSpPr/>
            <p:nvPr/>
          </p:nvCxnSpPr>
          <p:spPr>
            <a:xfrm flipV="1">
              <a:off x="7582265" y="2333898"/>
              <a:ext cx="2080262" cy="3760746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3" name="テキスト ボックス 262">
              <a:extLst>
                <a:ext uri="{FF2B5EF4-FFF2-40B4-BE49-F238E27FC236}">
                  <a16:creationId xmlns:a16="http://schemas.microsoft.com/office/drawing/2014/main" id="{98D5DADC-8052-40E0-B627-D6B497D71072}"/>
                </a:ext>
              </a:extLst>
            </p:cNvPr>
            <p:cNvSpPr txBox="1"/>
            <p:nvPr/>
          </p:nvSpPr>
          <p:spPr>
            <a:xfrm>
              <a:off x="8017144" y="5209940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R:48-50</a:t>
              </a:r>
              <a:endParaRPr lang="ja-JP" altLang="en-US" sz="4299" dirty="0"/>
            </a:p>
          </p:txBody>
        </p:sp>
        <p:sp>
          <p:nvSpPr>
            <p:cNvPr id="264" name="テキスト ボックス 263">
              <a:extLst>
                <a:ext uri="{FF2B5EF4-FFF2-40B4-BE49-F238E27FC236}">
                  <a16:creationId xmlns:a16="http://schemas.microsoft.com/office/drawing/2014/main" id="{63579F9B-B65A-40AB-8545-33EA3CC045C9}"/>
                </a:ext>
              </a:extLst>
            </p:cNvPr>
            <p:cNvSpPr txBox="1"/>
            <p:nvPr/>
          </p:nvSpPr>
          <p:spPr>
            <a:xfrm>
              <a:off x="8017143" y="5469148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/>
                <a:t>R:50-51</a:t>
              </a:r>
              <a:endParaRPr lang="ja-JP" altLang="en-US" sz="4299" dirty="0"/>
            </a:p>
          </p:txBody>
        </p:sp>
        <p:sp>
          <p:nvSpPr>
            <p:cNvPr id="265" name="テキスト ボックス 264">
              <a:extLst>
                <a:ext uri="{FF2B5EF4-FFF2-40B4-BE49-F238E27FC236}">
                  <a16:creationId xmlns:a16="http://schemas.microsoft.com/office/drawing/2014/main" id="{FBAD85F0-CC1E-40A5-B8FC-630C4BFC9F7C}"/>
                </a:ext>
              </a:extLst>
            </p:cNvPr>
            <p:cNvSpPr txBox="1"/>
            <p:nvPr/>
          </p:nvSpPr>
          <p:spPr>
            <a:xfrm>
              <a:off x="8025519" y="5784180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>
                  <a:solidFill>
                    <a:srgbClr val="FF0000"/>
                  </a:solidFill>
                </a:rPr>
                <a:t>R:51-53</a:t>
              </a:r>
              <a:endParaRPr lang="ja-JP" altLang="en-US" sz="4299" dirty="0">
                <a:solidFill>
                  <a:srgbClr val="FF0000"/>
                </a:solidFill>
              </a:endParaRPr>
            </a:p>
          </p:txBody>
        </p:sp>
        <p:sp>
          <p:nvSpPr>
            <p:cNvPr id="266" name="テキスト ボックス 265">
              <a:extLst>
                <a:ext uri="{FF2B5EF4-FFF2-40B4-BE49-F238E27FC236}">
                  <a16:creationId xmlns:a16="http://schemas.microsoft.com/office/drawing/2014/main" id="{1B521593-66D3-4A24-B5CC-69F118732F78}"/>
                </a:ext>
              </a:extLst>
            </p:cNvPr>
            <p:cNvSpPr txBox="1"/>
            <p:nvPr/>
          </p:nvSpPr>
          <p:spPr>
            <a:xfrm>
              <a:off x="8043558" y="6121368"/>
              <a:ext cx="1257887" cy="261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dirty="0">
                  <a:solidFill>
                    <a:srgbClr val="FF0000"/>
                  </a:solidFill>
                </a:rPr>
                <a:t>R:53-54</a:t>
              </a:r>
              <a:endParaRPr lang="ja-JP" altLang="en-US" sz="4299" dirty="0">
                <a:solidFill>
                  <a:srgbClr val="FF0000"/>
                </a:solidFill>
              </a:endParaRPr>
            </a:p>
          </p:txBody>
        </p:sp>
        <p:cxnSp>
          <p:nvCxnSpPr>
            <p:cNvPr id="267" name="直線コネクタ 266">
              <a:extLst>
                <a:ext uri="{FF2B5EF4-FFF2-40B4-BE49-F238E27FC236}">
                  <a16:creationId xmlns:a16="http://schemas.microsoft.com/office/drawing/2014/main" id="{8E45A7B5-30C9-4816-829C-09555289B3B8}"/>
                </a:ext>
              </a:extLst>
            </p:cNvPr>
            <p:cNvCxnSpPr/>
            <p:nvPr/>
          </p:nvCxnSpPr>
          <p:spPr>
            <a:xfrm>
              <a:off x="9130397" y="5394606"/>
              <a:ext cx="30293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直線コネクタ 267">
              <a:extLst>
                <a:ext uri="{FF2B5EF4-FFF2-40B4-BE49-F238E27FC236}">
                  <a16:creationId xmlns:a16="http://schemas.microsoft.com/office/drawing/2014/main" id="{A192A843-599F-44E8-A8F1-46EF1D047E15}"/>
                </a:ext>
              </a:extLst>
            </p:cNvPr>
            <p:cNvCxnSpPr/>
            <p:nvPr/>
          </p:nvCxnSpPr>
          <p:spPr>
            <a:xfrm>
              <a:off x="9130397" y="5638934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直線コネクタ 268">
              <a:extLst>
                <a:ext uri="{FF2B5EF4-FFF2-40B4-BE49-F238E27FC236}">
                  <a16:creationId xmlns:a16="http://schemas.microsoft.com/office/drawing/2014/main" id="{4993871F-F1CD-4D23-9C5E-E9ADB1FE9880}"/>
                </a:ext>
              </a:extLst>
            </p:cNvPr>
            <p:cNvCxnSpPr/>
            <p:nvPr/>
          </p:nvCxnSpPr>
          <p:spPr>
            <a:xfrm>
              <a:off x="9130397" y="5989726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直線コネクタ 269">
              <a:extLst>
                <a:ext uri="{FF2B5EF4-FFF2-40B4-BE49-F238E27FC236}">
                  <a16:creationId xmlns:a16="http://schemas.microsoft.com/office/drawing/2014/main" id="{32B30A89-8FC4-4965-B5F2-98FB7B6C4F6F}"/>
                </a:ext>
              </a:extLst>
            </p:cNvPr>
            <p:cNvCxnSpPr/>
            <p:nvPr/>
          </p:nvCxnSpPr>
          <p:spPr>
            <a:xfrm>
              <a:off x="9131006" y="6301657"/>
              <a:ext cx="3150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直線コネクタ 270">
              <a:extLst>
                <a:ext uri="{FF2B5EF4-FFF2-40B4-BE49-F238E27FC236}">
                  <a16:creationId xmlns:a16="http://schemas.microsoft.com/office/drawing/2014/main" id="{C5F51F7D-8A0A-4EC4-807B-538937320A12}"/>
                </a:ext>
              </a:extLst>
            </p:cNvPr>
            <p:cNvCxnSpPr/>
            <p:nvPr/>
          </p:nvCxnSpPr>
          <p:spPr>
            <a:xfrm flipV="1">
              <a:off x="9416394" y="2338252"/>
              <a:ext cx="659494" cy="3056355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直線コネクタ 271">
              <a:extLst>
                <a:ext uri="{FF2B5EF4-FFF2-40B4-BE49-F238E27FC236}">
                  <a16:creationId xmlns:a16="http://schemas.microsoft.com/office/drawing/2014/main" id="{6777ACBC-0045-4C56-AEBA-19FB85AB1293}"/>
                </a:ext>
              </a:extLst>
            </p:cNvPr>
            <p:cNvCxnSpPr>
              <a:endCxn id="299" idx="2"/>
            </p:cNvCxnSpPr>
            <p:nvPr/>
          </p:nvCxnSpPr>
          <p:spPr>
            <a:xfrm flipV="1">
              <a:off x="9433331" y="2346598"/>
              <a:ext cx="897226" cy="3292339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直線コネクタ 272">
              <a:extLst>
                <a:ext uri="{FF2B5EF4-FFF2-40B4-BE49-F238E27FC236}">
                  <a16:creationId xmlns:a16="http://schemas.microsoft.com/office/drawing/2014/main" id="{183900AB-02A2-4DE3-B579-C496A2BA1962}"/>
                </a:ext>
              </a:extLst>
            </p:cNvPr>
            <p:cNvCxnSpPr/>
            <p:nvPr/>
          </p:nvCxnSpPr>
          <p:spPr>
            <a:xfrm flipV="1">
              <a:off x="9446100" y="2350952"/>
              <a:ext cx="995200" cy="3638775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直線コネクタ 273">
              <a:extLst>
                <a:ext uri="{FF2B5EF4-FFF2-40B4-BE49-F238E27FC236}">
                  <a16:creationId xmlns:a16="http://schemas.microsoft.com/office/drawing/2014/main" id="{E2D6F574-FF29-4A79-B357-936EB00677F6}"/>
                </a:ext>
              </a:extLst>
            </p:cNvPr>
            <p:cNvCxnSpPr>
              <a:endCxn id="300" idx="2"/>
            </p:cNvCxnSpPr>
            <p:nvPr/>
          </p:nvCxnSpPr>
          <p:spPr>
            <a:xfrm flipV="1">
              <a:off x="9437160" y="2345328"/>
              <a:ext cx="1263289" cy="3971561"/>
            </a:xfrm>
            <a:prstGeom prst="line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左中かっこ 274">
              <a:extLst>
                <a:ext uri="{FF2B5EF4-FFF2-40B4-BE49-F238E27FC236}">
                  <a16:creationId xmlns:a16="http://schemas.microsoft.com/office/drawing/2014/main" id="{2219B561-F37C-4B20-847B-60DDEE2818E0}"/>
                </a:ext>
              </a:extLst>
            </p:cNvPr>
            <p:cNvSpPr/>
            <p:nvPr/>
          </p:nvSpPr>
          <p:spPr>
            <a:xfrm>
              <a:off x="4563646" y="2396798"/>
              <a:ext cx="49000" cy="1271708"/>
            </a:xfrm>
            <a:prstGeom prst="leftBrac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76" name="左中かっこ 275">
              <a:extLst>
                <a:ext uri="{FF2B5EF4-FFF2-40B4-BE49-F238E27FC236}">
                  <a16:creationId xmlns:a16="http://schemas.microsoft.com/office/drawing/2014/main" id="{DD3B51F5-1CDA-458D-8107-2FCB7632BA29}"/>
                </a:ext>
              </a:extLst>
            </p:cNvPr>
            <p:cNvSpPr/>
            <p:nvPr/>
          </p:nvSpPr>
          <p:spPr>
            <a:xfrm>
              <a:off x="4575506" y="4069005"/>
              <a:ext cx="49000" cy="1271708"/>
            </a:xfrm>
            <a:prstGeom prst="leftBrac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77" name="左中かっこ 276">
              <a:extLst>
                <a:ext uri="{FF2B5EF4-FFF2-40B4-BE49-F238E27FC236}">
                  <a16:creationId xmlns:a16="http://schemas.microsoft.com/office/drawing/2014/main" id="{105AE9E3-C5F0-4283-A3AE-FEEA1622C8F3}"/>
                </a:ext>
              </a:extLst>
            </p:cNvPr>
            <p:cNvSpPr/>
            <p:nvPr/>
          </p:nvSpPr>
          <p:spPr>
            <a:xfrm>
              <a:off x="6298866" y="4800940"/>
              <a:ext cx="61600" cy="1491994"/>
            </a:xfrm>
            <a:prstGeom prst="leftBrac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78" name="左中かっこ 277">
              <a:extLst>
                <a:ext uri="{FF2B5EF4-FFF2-40B4-BE49-F238E27FC236}">
                  <a16:creationId xmlns:a16="http://schemas.microsoft.com/office/drawing/2014/main" id="{9159ED00-AB52-4110-9E9E-667A746D6ED9}"/>
                </a:ext>
              </a:extLst>
            </p:cNvPr>
            <p:cNvSpPr/>
            <p:nvPr/>
          </p:nvSpPr>
          <p:spPr>
            <a:xfrm>
              <a:off x="8146663" y="5271083"/>
              <a:ext cx="73694" cy="1342569"/>
            </a:xfrm>
            <a:prstGeom prst="leftBrace">
              <a:avLst>
                <a:gd name="adj1" fmla="val 8333"/>
                <a:gd name="adj2" fmla="val 84194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4299"/>
            </a:p>
          </p:txBody>
        </p:sp>
        <p:sp>
          <p:nvSpPr>
            <p:cNvPr id="279" name="テキスト ボックス 278">
              <a:extLst>
                <a:ext uri="{FF2B5EF4-FFF2-40B4-BE49-F238E27FC236}">
                  <a16:creationId xmlns:a16="http://schemas.microsoft.com/office/drawing/2014/main" id="{0A765C99-D777-42A6-A2E7-9C959DD0CC1E}"/>
                </a:ext>
              </a:extLst>
            </p:cNvPr>
            <p:cNvSpPr txBox="1"/>
            <p:nvPr/>
          </p:nvSpPr>
          <p:spPr>
            <a:xfrm>
              <a:off x="3342975" y="2738376"/>
              <a:ext cx="1158113" cy="490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b="1" dirty="0"/>
                <a:t>sample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zone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1</a:t>
              </a:r>
              <a:endParaRPr lang="ja-JP" altLang="en-US" sz="4299" b="1" u="sng" dirty="0"/>
            </a:p>
          </p:txBody>
        </p:sp>
        <p:sp>
          <p:nvSpPr>
            <p:cNvPr id="280" name="テキスト ボックス 279">
              <a:extLst>
                <a:ext uri="{FF2B5EF4-FFF2-40B4-BE49-F238E27FC236}">
                  <a16:creationId xmlns:a16="http://schemas.microsoft.com/office/drawing/2014/main" id="{3C5EA0DC-CBBB-4A1F-BB9F-C04A25AF5CCE}"/>
                </a:ext>
              </a:extLst>
            </p:cNvPr>
            <p:cNvSpPr txBox="1"/>
            <p:nvPr/>
          </p:nvSpPr>
          <p:spPr>
            <a:xfrm>
              <a:off x="3397793" y="4386505"/>
              <a:ext cx="1137665" cy="490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b="1" dirty="0"/>
                <a:t>sample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zone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2</a:t>
              </a:r>
              <a:endParaRPr lang="ja-JP" altLang="en-US" sz="4299" b="1" u="sng" dirty="0"/>
            </a:p>
          </p:txBody>
        </p:sp>
        <p:sp>
          <p:nvSpPr>
            <p:cNvPr id="281" name="テキスト ボックス 280">
              <a:extLst>
                <a:ext uri="{FF2B5EF4-FFF2-40B4-BE49-F238E27FC236}">
                  <a16:creationId xmlns:a16="http://schemas.microsoft.com/office/drawing/2014/main" id="{C99EBEB0-DEDB-4E78-9B71-4FCA40B60A62}"/>
                </a:ext>
              </a:extLst>
            </p:cNvPr>
            <p:cNvSpPr txBox="1"/>
            <p:nvPr/>
          </p:nvSpPr>
          <p:spPr>
            <a:xfrm>
              <a:off x="5120533" y="5369510"/>
              <a:ext cx="1137665" cy="490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b="1" dirty="0"/>
                <a:t>sample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zone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3</a:t>
              </a:r>
              <a:endParaRPr lang="ja-JP" altLang="en-US" sz="4299" b="1" u="sng" dirty="0"/>
            </a:p>
          </p:txBody>
        </p:sp>
        <p:sp>
          <p:nvSpPr>
            <p:cNvPr id="282" name="テキスト ボックス 281">
              <a:extLst>
                <a:ext uri="{FF2B5EF4-FFF2-40B4-BE49-F238E27FC236}">
                  <a16:creationId xmlns:a16="http://schemas.microsoft.com/office/drawing/2014/main" id="{966F5648-EFD3-470C-8386-CA2B4D49AE42}"/>
                </a:ext>
              </a:extLst>
            </p:cNvPr>
            <p:cNvSpPr txBox="1"/>
            <p:nvPr/>
          </p:nvSpPr>
          <p:spPr>
            <a:xfrm>
              <a:off x="7024717" y="6219039"/>
              <a:ext cx="1137665" cy="490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299" b="1" dirty="0"/>
                <a:t>sample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zone</a:t>
              </a:r>
              <a:r>
                <a:rPr lang="ja-JP" altLang="en-US" sz="4299" b="1" dirty="0"/>
                <a:t> </a:t>
              </a:r>
              <a:r>
                <a:rPr lang="en-US" altLang="ja-JP" sz="4299" b="1" dirty="0"/>
                <a:t>4</a:t>
              </a:r>
              <a:endParaRPr lang="ja-JP" altLang="en-US" sz="4299" b="1" u="sng" dirty="0"/>
            </a:p>
          </p:txBody>
        </p:sp>
      </p:grpSp>
      <p:pic>
        <p:nvPicPr>
          <p:cNvPr id="101" name="図 8" descr="電子機器 が含まれている画像&#10;&#10;高い精度で生成された説明">
            <a:extLst>
              <a:ext uri="{FF2B5EF4-FFF2-40B4-BE49-F238E27FC236}">
                <a16:creationId xmlns:a16="http://schemas.microsoft.com/office/drawing/2014/main" id="{04C90957-2122-5A43-A6CF-83CF944134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1" t="10590" r="56468" b="47824"/>
          <a:stretch/>
        </p:blipFill>
        <p:spPr>
          <a:xfrm rot="5400000">
            <a:off x="15234541" y="-2394052"/>
            <a:ext cx="4157703" cy="29800530"/>
          </a:xfrm>
          <a:prstGeom prst="rect">
            <a:avLst/>
          </a:prstGeom>
        </p:spPr>
      </p:pic>
      <p:pic>
        <p:nvPicPr>
          <p:cNvPr id="102" name="コンテンツ プレースホルダー 4" descr="電子機器 が含まれている画像&#10;&#10;非常に高い精度で生成された説明">
            <a:extLst>
              <a:ext uri="{FF2B5EF4-FFF2-40B4-BE49-F238E27FC236}">
                <a16:creationId xmlns:a16="http://schemas.microsoft.com/office/drawing/2014/main" id="{62AB0BC9-A654-D440-A605-84AA730A1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t="613" r="18952"/>
          <a:stretch/>
        </p:blipFill>
        <p:spPr>
          <a:xfrm rot="5400000">
            <a:off x="26739861" y="28709276"/>
            <a:ext cx="4807547" cy="6140063"/>
          </a:xfrm>
        </p:spPr>
      </p:pic>
    </p:spTree>
    <p:extLst>
      <p:ext uri="{BB962C8B-B14F-4D97-AF65-F5344CB8AC3E}">
        <p14:creationId xmlns:p14="http://schemas.microsoft.com/office/powerpoint/2010/main" val="308862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標準デザイン">
  <a:themeElements>
    <a:clrScheme name="1_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標準デザイン">
      <a:majorFont>
        <a:latin typeface="HGS創英角ｺﾞｼｯｸUB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C000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2316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4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tx1"/>
            </a:gs>
            <a:gs pos="100000">
              <a:srgbClr val="009900"/>
            </a:gs>
          </a:gsLst>
          <a:lin ang="0" scaled="1"/>
        </a:gra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316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1_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標準デザイン">
  <a:themeElements>
    <a:clrScheme name="2_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標準デザイン">
      <a:majorFont>
        <a:latin typeface="HGP創英角ｺﾞｼｯｸUB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tx1"/>
            </a:gs>
            <a:gs pos="100000">
              <a:srgbClr val="009900"/>
            </a:gs>
          </a:gsLst>
          <a:lin ang="0" scaled="1"/>
        </a:gra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316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tx1"/>
            </a:gs>
            <a:gs pos="100000">
              <a:srgbClr val="009900"/>
            </a:gs>
          </a:gsLst>
          <a:lin ang="0" scaled="1"/>
        </a:gra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3161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2_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DB2C8CA3C62F94E83E0FA77359D1203" ma:contentTypeVersion="0" ma:contentTypeDescription="新しいドキュメントを作成します。" ma:contentTypeScope="" ma:versionID="12baff3a94a9b42da0f22bd405217c2c">
  <xsd:schema xmlns:xsd="http://www.w3.org/2001/XMLSchema" xmlns:p="http://schemas.microsoft.com/office/2006/metadata/properties" targetNamespace="http://schemas.microsoft.com/office/2006/metadata/properties" ma:root="true" ma:fieldsID="f4cff559f9a06213828a8956bc5bb22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 ma:readOnly="true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9E479811-67DB-434F-B211-539108644B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5AC3B15C-77A5-44B3-B92B-9F35AB2F12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0FB61A-8B31-4443-BE6A-6D2B015A6701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815</Words>
  <Application>Microsoft Macintosh PowerPoint</Application>
  <PresentationFormat>Custom</PresentationFormat>
  <Paragraphs>95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6" baseType="lpstr">
      <vt:lpstr>HGP創英角ｺﾞｼｯｸUB</vt:lpstr>
      <vt:lpstr>HGS創英角ｺﾞｼｯｸUB</vt:lpstr>
      <vt:lpstr>MS Mincho</vt:lpstr>
      <vt:lpstr>MS Mincho</vt:lpstr>
      <vt:lpstr>ＭＳ Ｐゴシック</vt:lpstr>
      <vt:lpstr>Arial</vt:lpstr>
      <vt:lpstr>Calibri</vt:lpstr>
      <vt:lpstr>Calibri Light</vt:lpstr>
      <vt:lpstr>Cambria</vt:lpstr>
      <vt:lpstr>Times</vt:lpstr>
      <vt:lpstr>Times New Roman</vt:lpstr>
      <vt:lpstr>1_標準デザイン</vt:lpstr>
      <vt:lpstr>2_標準デザイン</vt:lpstr>
      <vt:lpstr>デザインの設定</vt:lpstr>
      <vt:lpstr>PowerPoint Presentation</vt:lpstr>
      <vt:lpstr>PowerPoint Presentation</vt:lpstr>
    </vt:vector>
  </TitlesOfParts>
  <Company>Sony</Company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0000104582</dc:creator>
  <cp:lastModifiedBy>Joseph Paul Robinson</cp:lastModifiedBy>
  <cp:revision>786</cp:revision>
  <cp:lastPrinted>2018-06-04T18:28:37Z</cp:lastPrinted>
  <dcterms:created xsi:type="dcterms:W3CDTF">2006-11-13T14:53:19Z</dcterms:created>
  <dcterms:modified xsi:type="dcterms:W3CDTF">2018-06-21T22:15:42Z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0x0101000DB2C8CA3C62F94E83E0FA77359D1203</vt:lpwstr>
  </property>
</Properties>
</file>