
<file path=[Content_Types].xml><?xml version="1.0" encoding="utf-8"?>
<Types xmlns="http://schemas.openxmlformats.org/package/2006/content-types">
  <Default Extension="png" ContentType="image/png"/>
  <Default Extension="jpeg" ContentType="image/jpeg"/>
  <Default Extension="emf" ContentType="image/x-emf"/>
  <Default Extension="mov" ContentType="video/quicktime"/>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gif" ContentType="image/gif"/>
  <Default Extension="tiff" ContentType="image/tiff"/>
  <Default Extension="vml" ContentType="application/vnd.openxmlformats-officedocument.vmlDrawing"/>
  <Default Extension="tif" ContentType="image/tif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notesSlides/notesSlide13.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handoutMasterIdLst>
    <p:handoutMasterId r:id="rId41"/>
  </p:handoutMasterIdLst>
  <p:sldIdLst>
    <p:sldId id="257" r:id="rId2"/>
    <p:sldId id="321" r:id="rId3"/>
    <p:sldId id="308" r:id="rId4"/>
    <p:sldId id="259" r:id="rId5"/>
    <p:sldId id="262" r:id="rId6"/>
    <p:sldId id="304" r:id="rId7"/>
    <p:sldId id="305" r:id="rId8"/>
    <p:sldId id="282" r:id="rId9"/>
    <p:sldId id="312" r:id="rId10"/>
    <p:sldId id="307" r:id="rId11"/>
    <p:sldId id="309" r:id="rId12"/>
    <p:sldId id="313" r:id="rId13"/>
    <p:sldId id="322" r:id="rId14"/>
    <p:sldId id="317" r:id="rId15"/>
    <p:sldId id="316" r:id="rId16"/>
    <p:sldId id="267" r:id="rId17"/>
    <p:sldId id="270" r:id="rId18"/>
    <p:sldId id="280" r:id="rId19"/>
    <p:sldId id="318" r:id="rId20"/>
    <p:sldId id="319" r:id="rId21"/>
    <p:sldId id="320" r:id="rId22"/>
    <p:sldId id="300" r:id="rId23"/>
    <p:sldId id="272" r:id="rId24"/>
    <p:sldId id="327" r:id="rId25"/>
    <p:sldId id="328" r:id="rId26"/>
    <p:sldId id="329" r:id="rId27"/>
    <p:sldId id="330" r:id="rId28"/>
    <p:sldId id="331" r:id="rId29"/>
    <p:sldId id="332" r:id="rId30"/>
    <p:sldId id="333" r:id="rId31"/>
    <p:sldId id="334" r:id="rId32"/>
    <p:sldId id="335" r:id="rId33"/>
    <p:sldId id="326" r:id="rId34"/>
    <p:sldId id="306" r:id="rId35"/>
    <p:sldId id="325" r:id="rId36"/>
    <p:sldId id="310" r:id="rId37"/>
    <p:sldId id="292" r:id="rId38"/>
    <p:sldId id="276"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n Gondhalekar" initials="CG"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99FF"/>
    <a:srgbClr val="00FA00"/>
    <a:srgbClr val="FF5050"/>
    <a:srgbClr val="FFCC66"/>
    <a:srgbClr val="FF00FF"/>
    <a:srgbClr val="CC00FF"/>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1" autoAdjust="0"/>
    <p:restoredTop sz="84118" autoAdjust="0"/>
  </p:normalViewPr>
  <p:slideViewPr>
    <p:cSldViewPr snapToGrid="0">
      <p:cViewPr>
        <p:scale>
          <a:sx n="137" d="100"/>
          <a:sy n="137" d="100"/>
        </p:scale>
        <p:origin x="208" y="464"/>
      </p:cViewPr>
      <p:guideLst>
        <p:guide orient="horz" pos="2160"/>
        <p:guide pos="2880"/>
      </p:guideLst>
    </p:cSldViewPr>
  </p:slideViewPr>
  <p:notesTextViewPr>
    <p:cViewPr>
      <p:scale>
        <a:sx n="1" d="1"/>
        <a:sy n="1" d="1"/>
      </p:scale>
      <p:origin x="0" y="0"/>
    </p:cViewPr>
  </p:notesTextViewPr>
  <p:sorterViewPr>
    <p:cViewPr>
      <p:scale>
        <a:sx n="168" d="100"/>
        <a:sy n="16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I:\Robinson%20Lab\Spark%20trials\20160512%20-%20TimeDelay\New_1\copper500_10.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I:\Robinson%20Lab\Spark%20trials\20160512%20-%20TimeDelay\New_1\copper500_10.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CarmenGondhalekar\Dropbox\LIBS%20System\Visit%20to%20Lawrence%20Berkeley\Data\carmen2\Summary%20data%20Au%20and%20lanthanides%20ICP-OES.xlsx" TargetMode="External"/><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armenGondhalekar\Dropbox\LIBS%20System\Visit%20to%20Lawrence%20Berkeley\Data\carmen2\Summary%20data%20Au%20and%20lanthanides%20ICP-OES.xlsx"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8060263509895"/>
          <c:y val="0.26393972019509399"/>
          <c:w val="0.67595908871389998"/>
          <c:h val="0.544162300073736"/>
        </c:manualLayout>
      </c:layout>
      <c:scatterChart>
        <c:scatterStyle val="lineMarker"/>
        <c:varyColors val="0"/>
        <c:ser>
          <c:idx val="0"/>
          <c:order val="0"/>
          <c:tx>
            <c:strRef>
              <c:f>'1502087M1_01'!$E$1:$E$6</c:f>
              <c:strCache>
                <c:ptCount val="6"/>
              </c:strCache>
            </c:strRef>
          </c:tx>
          <c:spPr>
            <a:ln w="6350" cap="rnd">
              <a:solidFill>
                <a:schemeClr val="tx1"/>
              </a:solidFill>
              <a:round/>
            </a:ln>
            <a:effectLst/>
          </c:spPr>
          <c:marker>
            <c:symbol val="none"/>
          </c:marker>
          <c:xVal>
            <c:numRef>
              <c:f>'1502087M1_01'!$D$7:$D$3974</c:f>
              <c:numCache>
                <c:formatCode>0.000</c:formatCode>
                <c:ptCount val="3968"/>
                <c:pt idx="0">
                  <c:v>214.66079711914071</c:v>
                </c:pt>
                <c:pt idx="1">
                  <c:v>214.75719053839629</c:v>
                </c:pt>
                <c:pt idx="2">
                  <c:v>214.8535769036688</c:v>
                </c:pt>
                <c:pt idx="3">
                  <c:v>214.9499562124692</c:v>
                </c:pt>
                <c:pt idx="4">
                  <c:v>215.046328462308</c:v>
                </c:pt>
                <c:pt idx="5">
                  <c:v>215.14269365069561</c:v>
                </c:pt>
                <c:pt idx="6">
                  <c:v>215.23905177514129</c:v>
                </c:pt>
                <c:pt idx="7">
                  <c:v>215.3354028331604</c:v>
                </c:pt>
                <c:pt idx="8">
                  <c:v>215.43174682225879</c:v>
                </c:pt>
                <c:pt idx="9">
                  <c:v>215.52808373994819</c:v>
                </c:pt>
                <c:pt idx="10">
                  <c:v>215.62441358374031</c:v>
                </c:pt>
                <c:pt idx="11">
                  <c:v>215.72073635114481</c:v>
                </c:pt>
                <c:pt idx="12">
                  <c:v>215.81705203967229</c:v>
                </c:pt>
                <c:pt idx="13">
                  <c:v>215.91336064683381</c:v>
                </c:pt>
                <c:pt idx="14">
                  <c:v>216.00966217013939</c:v>
                </c:pt>
                <c:pt idx="15">
                  <c:v>216.10595660710061</c:v>
                </c:pt>
                <c:pt idx="16">
                  <c:v>216.2022439552276</c:v>
                </c:pt>
                <c:pt idx="17">
                  <c:v>216.2985242120302</c:v>
                </c:pt>
                <c:pt idx="18">
                  <c:v>216.39479737502009</c:v>
                </c:pt>
                <c:pt idx="19">
                  <c:v>216.49106344170701</c:v>
                </c:pt>
                <c:pt idx="20">
                  <c:v>216.58732240960239</c:v>
                </c:pt>
                <c:pt idx="21">
                  <c:v>216.68357427621561</c:v>
                </c:pt>
                <c:pt idx="22">
                  <c:v>216.77981903905891</c:v>
                </c:pt>
                <c:pt idx="23">
                  <c:v>216.87605669564221</c:v>
                </c:pt>
                <c:pt idx="24">
                  <c:v>216.97228724347599</c:v>
                </c:pt>
                <c:pt idx="25">
                  <c:v>217.06851068007029</c:v>
                </c:pt>
                <c:pt idx="26">
                  <c:v>217.16472700293659</c:v>
                </c:pt>
                <c:pt idx="27">
                  <c:v>217.26093620958511</c:v>
                </c:pt>
                <c:pt idx="28">
                  <c:v>217.3571382975268</c:v>
                </c:pt>
                <c:pt idx="29">
                  <c:v>217.45333326427141</c:v>
                </c:pt>
                <c:pt idx="30">
                  <c:v>217.54952110733041</c:v>
                </c:pt>
                <c:pt idx="31">
                  <c:v>217.64570182421389</c:v>
                </c:pt>
                <c:pt idx="32">
                  <c:v>217.74187541243339</c:v>
                </c:pt>
                <c:pt idx="33">
                  <c:v>217.8380418694984</c:v>
                </c:pt>
                <c:pt idx="34">
                  <c:v>217.9342011929196</c:v>
                </c:pt>
                <c:pt idx="35">
                  <c:v>218.03035338020811</c:v>
                </c:pt>
                <c:pt idx="36">
                  <c:v>218.12649842887441</c:v>
                </c:pt>
                <c:pt idx="37">
                  <c:v>218.2226363364295</c:v>
                </c:pt>
                <c:pt idx="38">
                  <c:v>218.31876710038259</c:v>
                </c:pt>
                <c:pt idx="39">
                  <c:v>218.41489071824549</c:v>
                </c:pt>
                <c:pt idx="40">
                  <c:v>218.51100718752909</c:v>
                </c:pt>
                <c:pt idx="41">
                  <c:v>218.60711650574299</c:v>
                </c:pt>
                <c:pt idx="42">
                  <c:v>218.70321867039809</c:v>
                </c:pt>
                <c:pt idx="43">
                  <c:v>218.79931367900511</c:v>
                </c:pt>
                <c:pt idx="44">
                  <c:v>218.8954015290752</c:v>
                </c:pt>
                <c:pt idx="45">
                  <c:v>218.99148221811819</c:v>
                </c:pt>
                <c:pt idx="46">
                  <c:v>219.08755574364471</c:v>
                </c:pt>
                <c:pt idx="47">
                  <c:v>219.1836221031657</c:v>
                </c:pt>
                <c:pt idx="48">
                  <c:v>219.2796812941904</c:v>
                </c:pt>
                <c:pt idx="49">
                  <c:v>219.375733314234</c:v>
                </c:pt>
                <c:pt idx="50">
                  <c:v>219.47177816080111</c:v>
                </c:pt>
                <c:pt idx="51">
                  <c:v>219.56781583140599</c:v>
                </c:pt>
                <c:pt idx="52">
                  <c:v>219.66384632355781</c:v>
                </c:pt>
                <c:pt idx="53">
                  <c:v>219.75986963476731</c:v>
                </c:pt>
                <c:pt idx="54">
                  <c:v>219.85588576254611</c:v>
                </c:pt>
                <c:pt idx="55">
                  <c:v>219.95189470440411</c:v>
                </c:pt>
                <c:pt idx="56">
                  <c:v>220.04789645785161</c:v>
                </c:pt>
                <c:pt idx="57">
                  <c:v>220.14389102039931</c:v>
                </c:pt>
                <c:pt idx="58">
                  <c:v>220.2398783895581</c:v>
                </c:pt>
                <c:pt idx="59">
                  <c:v>220.33585856283901</c:v>
                </c:pt>
                <c:pt idx="60">
                  <c:v>220.43183153775169</c:v>
                </c:pt>
                <c:pt idx="61">
                  <c:v>220.52779731180729</c:v>
                </c:pt>
                <c:pt idx="62">
                  <c:v>220.62375588251621</c:v>
                </c:pt>
                <c:pt idx="63">
                  <c:v>220.71970724738921</c:v>
                </c:pt>
                <c:pt idx="64">
                  <c:v>220.81565140393681</c:v>
                </c:pt>
                <c:pt idx="65">
                  <c:v>220.91158834966981</c:v>
                </c:pt>
                <c:pt idx="66">
                  <c:v>221.00751808209839</c:v>
                </c:pt>
                <c:pt idx="67">
                  <c:v>221.10344059873361</c:v>
                </c:pt>
                <c:pt idx="68">
                  <c:v>221.19935589708581</c:v>
                </c:pt>
                <c:pt idx="69">
                  <c:v>221.29526397466549</c:v>
                </c:pt>
                <c:pt idx="70">
                  <c:v>221.39116482898379</c:v>
                </c:pt>
                <c:pt idx="71">
                  <c:v>221.487058457551</c:v>
                </c:pt>
                <c:pt idx="72">
                  <c:v>221.58294485787729</c:v>
                </c:pt>
                <c:pt idx="73">
                  <c:v>221.67882402747341</c:v>
                </c:pt>
                <c:pt idx="74">
                  <c:v>221.7746959638491</c:v>
                </c:pt>
                <c:pt idx="75">
                  <c:v>221.87056066451851</c:v>
                </c:pt>
                <c:pt idx="76">
                  <c:v>221.96641812698951</c:v>
                </c:pt>
                <c:pt idx="77">
                  <c:v>222.06226834877219</c:v>
                </c:pt>
                <c:pt idx="78">
                  <c:v>222.15811132737781</c:v>
                </c:pt>
                <c:pt idx="79">
                  <c:v>222.25394706031719</c:v>
                </c:pt>
                <c:pt idx="80">
                  <c:v>222.3497755451007</c:v>
                </c:pt>
                <c:pt idx="81">
                  <c:v>222.44559677923971</c:v>
                </c:pt>
                <c:pt idx="82">
                  <c:v>222.54141076024399</c:v>
                </c:pt>
                <c:pt idx="83">
                  <c:v>222.63721748562469</c:v>
                </c:pt>
                <c:pt idx="84">
                  <c:v>222.73301695289121</c:v>
                </c:pt>
                <c:pt idx="85">
                  <c:v>222.82880915955559</c:v>
                </c:pt>
                <c:pt idx="86">
                  <c:v>222.92459410312739</c:v>
                </c:pt>
                <c:pt idx="87">
                  <c:v>223.02037178111809</c:v>
                </c:pt>
                <c:pt idx="88">
                  <c:v>223.11614219103811</c:v>
                </c:pt>
                <c:pt idx="89">
                  <c:v>223.21190533039751</c:v>
                </c:pt>
                <c:pt idx="90">
                  <c:v>223.30766119670739</c:v>
                </c:pt>
                <c:pt idx="91">
                  <c:v>223.40340978747861</c:v>
                </c:pt>
                <c:pt idx="92">
                  <c:v>223.49915110022079</c:v>
                </c:pt>
                <c:pt idx="93">
                  <c:v>223.59488513244511</c:v>
                </c:pt>
                <c:pt idx="94">
                  <c:v>223.69061188166259</c:v>
                </c:pt>
                <c:pt idx="95">
                  <c:v>223.78633134538359</c:v>
                </c:pt>
                <c:pt idx="96">
                  <c:v>223.88204352111771</c:v>
                </c:pt>
                <c:pt idx="97">
                  <c:v>223.9777484063768</c:v>
                </c:pt>
                <c:pt idx="98">
                  <c:v>224.07344599867099</c:v>
                </c:pt>
                <c:pt idx="99">
                  <c:v>224.16913629551101</c:v>
                </c:pt>
                <c:pt idx="100">
                  <c:v>224.26481929440689</c:v>
                </c:pt>
                <c:pt idx="101">
                  <c:v>224.36049499287071</c:v>
                </c:pt>
                <c:pt idx="102">
                  <c:v>224.45616338841199</c:v>
                </c:pt>
                <c:pt idx="103">
                  <c:v>224.55182447854071</c:v>
                </c:pt>
                <c:pt idx="104">
                  <c:v>224.64747826076851</c:v>
                </c:pt>
                <c:pt idx="105">
                  <c:v>224.74312473260571</c:v>
                </c:pt>
                <c:pt idx="106">
                  <c:v>224.8387638915631</c:v>
                </c:pt>
                <c:pt idx="107">
                  <c:v>224.93439573515059</c:v>
                </c:pt>
                <c:pt idx="108">
                  <c:v>225.03002026088001</c:v>
                </c:pt>
                <c:pt idx="109">
                  <c:v>225.1256374662608</c:v>
                </c:pt>
                <c:pt idx="110">
                  <c:v>225.2212473488043</c:v>
                </c:pt>
                <c:pt idx="111">
                  <c:v>225.31684990602051</c:v>
                </c:pt>
                <c:pt idx="112">
                  <c:v>225.4124451354204</c:v>
                </c:pt>
                <c:pt idx="113">
                  <c:v>225.50803303451411</c:v>
                </c:pt>
                <c:pt idx="114">
                  <c:v>225.60361360081251</c:v>
                </c:pt>
                <c:pt idx="115">
                  <c:v>225.69918683182729</c:v>
                </c:pt>
                <c:pt idx="116">
                  <c:v>225.79475272506619</c:v>
                </c:pt>
                <c:pt idx="117">
                  <c:v>225.89031127804461</c:v>
                </c:pt>
                <c:pt idx="118">
                  <c:v>225.98586248826879</c:v>
                </c:pt>
                <c:pt idx="119">
                  <c:v>226.0814063532512</c:v>
                </c:pt>
                <c:pt idx="120">
                  <c:v>226.17694287050131</c:v>
                </c:pt>
                <c:pt idx="121">
                  <c:v>226.2724720375308</c:v>
                </c:pt>
                <c:pt idx="122">
                  <c:v>226.36799385185</c:v>
                </c:pt>
                <c:pt idx="123">
                  <c:v>226.46350831096939</c:v>
                </c:pt>
                <c:pt idx="124">
                  <c:v>226.55901541239979</c:v>
                </c:pt>
                <c:pt idx="125">
                  <c:v>226.65451515365129</c:v>
                </c:pt>
                <c:pt idx="126">
                  <c:v>226.75000753223549</c:v>
                </c:pt>
                <c:pt idx="127">
                  <c:v>226.84549254566161</c:v>
                </c:pt>
                <c:pt idx="128">
                  <c:v>226.9409701914411</c:v>
                </c:pt>
                <c:pt idx="129">
                  <c:v>227.0364404670853</c:v>
                </c:pt>
                <c:pt idx="130">
                  <c:v>227.13190337010309</c:v>
                </c:pt>
                <c:pt idx="131">
                  <c:v>227.22735889800629</c:v>
                </c:pt>
                <c:pt idx="132">
                  <c:v>227.32280704830549</c:v>
                </c:pt>
                <c:pt idx="133">
                  <c:v>227.41824781851071</c:v>
                </c:pt>
                <c:pt idx="134">
                  <c:v>227.51368120613171</c:v>
                </c:pt>
                <c:pt idx="135">
                  <c:v>227.60910720868179</c:v>
                </c:pt>
                <c:pt idx="136">
                  <c:v>227.70452582366929</c:v>
                </c:pt>
                <c:pt idx="137">
                  <c:v>227.79993704860581</c:v>
                </c:pt>
                <c:pt idx="138">
                  <c:v>227.8953408810018</c:v>
                </c:pt>
                <c:pt idx="139">
                  <c:v>227.99073731836739</c:v>
                </c:pt>
                <c:pt idx="140">
                  <c:v>228.08612635821379</c:v>
                </c:pt>
                <c:pt idx="141">
                  <c:v>228.18150799805039</c:v>
                </c:pt>
                <c:pt idx="142">
                  <c:v>228.27688223538911</c:v>
                </c:pt>
                <c:pt idx="143">
                  <c:v>228.372249067741</c:v>
                </c:pt>
                <c:pt idx="144">
                  <c:v>228.46760849261511</c:v>
                </c:pt>
                <c:pt idx="145">
                  <c:v>228.5629605075226</c:v>
                </c:pt>
                <c:pt idx="146">
                  <c:v>228.65830510997441</c:v>
                </c:pt>
                <c:pt idx="147">
                  <c:v>228.75364229748101</c:v>
                </c:pt>
                <c:pt idx="148">
                  <c:v>228.84897206755301</c:v>
                </c:pt>
                <c:pt idx="149">
                  <c:v>228.944294417701</c:v>
                </c:pt>
                <c:pt idx="150">
                  <c:v>229.03960934543571</c:v>
                </c:pt>
                <c:pt idx="151">
                  <c:v>229.13491684826701</c:v>
                </c:pt>
                <c:pt idx="152">
                  <c:v>229.23021692370651</c:v>
                </c:pt>
                <c:pt idx="153">
                  <c:v>229.3255095692642</c:v>
                </c:pt>
                <c:pt idx="154">
                  <c:v>229.420794782451</c:v>
                </c:pt>
                <c:pt idx="155">
                  <c:v>229.51607256077699</c:v>
                </c:pt>
                <c:pt idx="156">
                  <c:v>229.61134290175369</c:v>
                </c:pt>
                <c:pt idx="157">
                  <c:v>229.706605802891</c:v>
                </c:pt>
                <c:pt idx="158">
                  <c:v>229.80186126169971</c:v>
                </c:pt>
                <c:pt idx="159">
                  <c:v>229.8971092756907</c:v>
                </c:pt>
                <c:pt idx="160">
                  <c:v>229.9923498423741</c:v>
                </c:pt>
                <c:pt idx="161">
                  <c:v>230.08758295926</c:v>
                </c:pt>
                <c:pt idx="162">
                  <c:v>230.18280862386021</c:v>
                </c:pt>
                <c:pt idx="163">
                  <c:v>230.2780268336852</c:v>
                </c:pt>
                <c:pt idx="164">
                  <c:v>230.37323758624461</c:v>
                </c:pt>
                <c:pt idx="165">
                  <c:v>230.46844087905009</c:v>
                </c:pt>
                <c:pt idx="166">
                  <c:v>230.56363670961119</c:v>
                </c:pt>
                <c:pt idx="167">
                  <c:v>230.65882507544001</c:v>
                </c:pt>
                <c:pt idx="168">
                  <c:v>230.75400597404499</c:v>
                </c:pt>
                <c:pt idx="169">
                  <c:v>230.84917940293931</c:v>
                </c:pt>
                <c:pt idx="170">
                  <c:v>230.94434535963171</c:v>
                </c:pt>
                <c:pt idx="171">
                  <c:v>231.03950384163309</c:v>
                </c:pt>
                <c:pt idx="172">
                  <c:v>231.13465484645431</c:v>
                </c:pt>
                <c:pt idx="173">
                  <c:v>231.22979837160639</c:v>
                </c:pt>
                <c:pt idx="174">
                  <c:v>231.32493441459971</c:v>
                </c:pt>
                <c:pt idx="175">
                  <c:v>231.42006297294401</c:v>
                </c:pt>
                <c:pt idx="176">
                  <c:v>231.51518404415029</c:v>
                </c:pt>
                <c:pt idx="177">
                  <c:v>231.6102976257306</c:v>
                </c:pt>
                <c:pt idx="178">
                  <c:v>231.70540371519371</c:v>
                </c:pt>
                <c:pt idx="179">
                  <c:v>231.800502310051</c:v>
                </c:pt>
                <c:pt idx="180">
                  <c:v>231.8955934078129</c:v>
                </c:pt>
                <c:pt idx="181">
                  <c:v>231.99067700599039</c:v>
                </c:pt>
                <c:pt idx="182">
                  <c:v>232.08575310209321</c:v>
                </c:pt>
                <c:pt idx="183">
                  <c:v>232.18082169363271</c:v>
                </c:pt>
                <c:pt idx="184">
                  <c:v>232.27588277811901</c:v>
                </c:pt>
                <c:pt idx="185">
                  <c:v>232.37093635306411</c:v>
                </c:pt>
                <c:pt idx="186">
                  <c:v>232.46598241597641</c:v>
                </c:pt>
                <c:pt idx="187">
                  <c:v>232.56102096436749</c:v>
                </c:pt>
                <c:pt idx="188">
                  <c:v>232.6560519957485</c:v>
                </c:pt>
                <c:pt idx="189">
                  <c:v>232.75107550763019</c:v>
                </c:pt>
                <c:pt idx="190">
                  <c:v>232.84609149752171</c:v>
                </c:pt>
                <c:pt idx="191">
                  <c:v>232.94109996293511</c:v>
                </c:pt>
                <c:pt idx="192">
                  <c:v>233.03610090138</c:v>
                </c:pt>
                <c:pt idx="193">
                  <c:v>233.13109431036739</c:v>
                </c:pt>
                <c:pt idx="194">
                  <c:v>233.2260801874082</c:v>
                </c:pt>
                <c:pt idx="195">
                  <c:v>233.32105853001261</c:v>
                </c:pt>
                <c:pt idx="196">
                  <c:v>233.41602933569169</c:v>
                </c:pt>
                <c:pt idx="197">
                  <c:v>233.51099260195491</c:v>
                </c:pt>
                <c:pt idx="198">
                  <c:v>233.60594832631421</c:v>
                </c:pt>
                <c:pt idx="199">
                  <c:v>233.70089650627961</c:v>
                </c:pt>
                <c:pt idx="200">
                  <c:v>233.79583713936151</c:v>
                </c:pt>
                <c:pt idx="201">
                  <c:v>233.89077022307109</c:v>
                </c:pt>
                <c:pt idx="202">
                  <c:v>233.98569575491831</c:v>
                </c:pt>
                <c:pt idx="203">
                  <c:v>234.08061373241461</c:v>
                </c:pt>
                <c:pt idx="204">
                  <c:v>234.17552415306969</c:v>
                </c:pt>
                <c:pt idx="205">
                  <c:v>234.27042701439461</c:v>
                </c:pt>
                <c:pt idx="206">
                  <c:v>234.36532231390021</c:v>
                </c:pt>
                <c:pt idx="207">
                  <c:v>234.46021004909639</c:v>
                </c:pt>
                <c:pt idx="208">
                  <c:v>234.5550902174943</c:v>
                </c:pt>
                <c:pt idx="209">
                  <c:v>234.64996281660399</c:v>
                </c:pt>
                <c:pt idx="210">
                  <c:v>234.7448278439368</c:v>
                </c:pt>
                <c:pt idx="211">
                  <c:v>234.83968529700229</c:v>
                </c:pt>
                <c:pt idx="212">
                  <c:v>234.93453517331281</c:v>
                </c:pt>
                <c:pt idx="213">
                  <c:v>235.0293774703778</c:v>
                </c:pt>
                <c:pt idx="214">
                  <c:v>235.12421218570779</c:v>
                </c:pt>
                <c:pt idx="215">
                  <c:v>235.21903931681351</c:v>
                </c:pt>
                <c:pt idx="216">
                  <c:v>235.31385886120549</c:v>
                </c:pt>
                <c:pt idx="217">
                  <c:v>235.40867081639499</c:v>
                </c:pt>
                <c:pt idx="218">
                  <c:v>235.5034751798913</c:v>
                </c:pt>
                <c:pt idx="219">
                  <c:v>235.59827194920669</c:v>
                </c:pt>
                <c:pt idx="220">
                  <c:v>235.6930611218491</c:v>
                </c:pt>
                <c:pt idx="221">
                  <c:v>235.78784269533381</c:v>
                </c:pt>
                <c:pt idx="222">
                  <c:v>235.88261666716701</c:v>
                </c:pt>
                <c:pt idx="223">
                  <c:v>235.97738303486071</c:v>
                </c:pt>
                <c:pt idx="224">
                  <c:v>236.07214179592609</c:v>
                </c:pt>
                <c:pt idx="225">
                  <c:v>236.16689294787321</c:v>
                </c:pt>
                <c:pt idx="226">
                  <c:v>236.26163648821259</c:v>
                </c:pt>
                <c:pt idx="227">
                  <c:v>236.35637241445531</c:v>
                </c:pt>
                <c:pt idx="228">
                  <c:v>236.45110072411089</c:v>
                </c:pt>
                <c:pt idx="229">
                  <c:v>236.5458214146916</c:v>
                </c:pt>
                <c:pt idx="230">
                  <c:v>236.64053448370669</c:v>
                </c:pt>
                <c:pt idx="231">
                  <c:v>236.7352399286676</c:v>
                </c:pt>
                <c:pt idx="232">
                  <c:v>236.8299377470847</c:v>
                </c:pt>
                <c:pt idx="233">
                  <c:v>236.924627936468</c:v>
                </c:pt>
                <c:pt idx="234">
                  <c:v>237.01931049432821</c:v>
                </c:pt>
                <c:pt idx="235">
                  <c:v>237.1139854181769</c:v>
                </c:pt>
                <c:pt idx="236">
                  <c:v>237.20865270552429</c:v>
                </c:pt>
                <c:pt idx="237">
                  <c:v>237.30331235388061</c:v>
                </c:pt>
                <c:pt idx="238">
                  <c:v>237.39796436075639</c:v>
                </c:pt>
                <c:pt idx="239">
                  <c:v>237.49260872366261</c:v>
                </c:pt>
                <c:pt idx="240">
                  <c:v>237.58724544011</c:v>
                </c:pt>
                <c:pt idx="241">
                  <c:v>237.68187450760831</c:v>
                </c:pt>
                <c:pt idx="242">
                  <c:v>237.7764959236687</c:v>
                </c:pt>
                <c:pt idx="243">
                  <c:v>237.87110968580231</c:v>
                </c:pt>
                <c:pt idx="244">
                  <c:v>237.96571579151811</c:v>
                </c:pt>
                <c:pt idx="245">
                  <c:v>238.06031423832971</c:v>
                </c:pt>
                <c:pt idx="246">
                  <c:v>238.15490502374459</c:v>
                </c:pt>
                <c:pt idx="247">
                  <c:v>238.24948814527511</c:v>
                </c:pt>
                <c:pt idx="248">
                  <c:v>238.3440636004311</c:v>
                </c:pt>
                <c:pt idx="249">
                  <c:v>238.43863138672381</c:v>
                </c:pt>
                <c:pt idx="250">
                  <c:v>238.53319150166249</c:v>
                </c:pt>
                <c:pt idx="251">
                  <c:v>238.62774394275979</c:v>
                </c:pt>
                <c:pt idx="252">
                  <c:v>238.7222887075248</c:v>
                </c:pt>
                <c:pt idx="253">
                  <c:v>238.8168257934679</c:v>
                </c:pt>
                <c:pt idx="254">
                  <c:v>238.91135519810081</c:v>
                </c:pt>
                <c:pt idx="255">
                  <c:v>239.0058769189346</c:v>
                </c:pt>
                <c:pt idx="256">
                  <c:v>239.10039095347781</c:v>
                </c:pt>
                <c:pt idx="257">
                  <c:v>239.19489729924189</c:v>
                </c:pt>
                <c:pt idx="258">
                  <c:v>239.28939595373919</c:v>
                </c:pt>
                <c:pt idx="259">
                  <c:v>239.38388691447801</c:v>
                </c:pt>
                <c:pt idx="260">
                  <c:v>239.47837017896981</c:v>
                </c:pt>
                <c:pt idx="261">
                  <c:v>239.57284574472521</c:v>
                </c:pt>
                <c:pt idx="262">
                  <c:v>239.66731360925479</c:v>
                </c:pt>
                <c:pt idx="263">
                  <c:v>239.76177377006911</c:v>
                </c:pt>
                <c:pt idx="264">
                  <c:v>239.8562262246794</c:v>
                </c:pt>
                <c:pt idx="265">
                  <c:v>239.95067097059481</c:v>
                </c:pt>
                <c:pt idx="266">
                  <c:v>240.04510800532719</c:v>
                </c:pt>
                <c:pt idx="267">
                  <c:v>240.13953732638669</c:v>
                </c:pt>
                <c:pt idx="268">
                  <c:v>240.23395893128409</c:v>
                </c:pt>
                <c:pt idx="269">
                  <c:v>240.32837281753041</c:v>
                </c:pt>
                <c:pt idx="270">
                  <c:v>240.42277898263521</c:v>
                </c:pt>
                <c:pt idx="271">
                  <c:v>240.51717742410909</c:v>
                </c:pt>
                <c:pt idx="272">
                  <c:v>240.61156813946349</c:v>
                </c:pt>
                <c:pt idx="273">
                  <c:v>240.70595112620799</c:v>
                </c:pt>
                <c:pt idx="274">
                  <c:v>240.80032638185639</c:v>
                </c:pt>
                <c:pt idx="275">
                  <c:v>240.89469390391511</c:v>
                </c:pt>
                <c:pt idx="276">
                  <c:v>240.98905368989651</c:v>
                </c:pt>
                <c:pt idx="277">
                  <c:v>241.08340573731141</c:v>
                </c:pt>
                <c:pt idx="278">
                  <c:v>241.1777500436701</c:v>
                </c:pt>
                <c:pt idx="279">
                  <c:v>241.27208660648321</c:v>
                </c:pt>
                <c:pt idx="280">
                  <c:v>241.36641542326129</c:v>
                </c:pt>
                <c:pt idx="281">
                  <c:v>241.46073649151521</c:v>
                </c:pt>
                <c:pt idx="282">
                  <c:v>241.5550498087554</c:v>
                </c:pt>
                <c:pt idx="283">
                  <c:v>241.6493553724921</c:v>
                </c:pt>
                <c:pt idx="284">
                  <c:v>241.74365318023601</c:v>
                </c:pt>
                <c:pt idx="285">
                  <c:v>241.83794322949899</c:v>
                </c:pt>
                <c:pt idx="286">
                  <c:v>241.93222551779041</c:v>
                </c:pt>
                <c:pt idx="287">
                  <c:v>242.0265000426208</c:v>
                </c:pt>
                <c:pt idx="288">
                  <c:v>242.12076680150079</c:v>
                </c:pt>
                <c:pt idx="289">
                  <c:v>242.21502579194001</c:v>
                </c:pt>
                <c:pt idx="290">
                  <c:v>242.30927701145359</c:v>
                </c:pt>
                <c:pt idx="291">
                  <c:v>242.40352045754699</c:v>
                </c:pt>
                <c:pt idx="292">
                  <c:v>242.4977561277328</c:v>
                </c:pt>
                <c:pt idx="293">
                  <c:v>242.59198401952159</c:v>
                </c:pt>
                <c:pt idx="294">
                  <c:v>242.68620413042399</c:v>
                </c:pt>
                <c:pt idx="295">
                  <c:v>242.78041645795059</c:v>
                </c:pt>
                <c:pt idx="296">
                  <c:v>242.87462099961121</c:v>
                </c:pt>
                <c:pt idx="297">
                  <c:v>242.968817752918</c:v>
                </c:pt>
                <c:pt idx="298">
                  <c:v>243.06300671538</c:v>
                </c:pt>
                <c:pt idx="299">
                  <c:v>243.1571878845088</c:v>
                </c:pt>
                <c:pt idx="300">
                  <c:v>243.25136125781481</c:v>
                </c:pt>
                <c:pt idx="301">
                  <c:v>243.34552683280839</c:v>
                </c:pt>
                <c:pt idx="302">
                  <c:v>243.43968460700029</c:v>
                </c:pt>
                <c:pt idx="303">
                  <c:v>243.53383457790139</c:v>
                </c:pt>
                <c:pt idx="304">
                  <c:v>243.627976743022</c:v>
                </c:pt>
                <c:pt idx="305">
                  <c:v>243.72211109987231</c:v>
                </c:pt>
                <c:pt idx="306">
                  <c:v>243.81623764596429</c:v>
                </c:pt>
                <c:pt idx="307">
                  <c:v>243.91035637880671</c:v>
                </c:pt>
                <c:pt idx="308">
                  <c:v>244.00446729591141</c:v>
                </c:pt>
                <c:pt idx="309">
                  <c:v>244.09857039478851</c:v>
                </c:pt>
                <c:pt idx="310">
                  <c:v>244.1926656729492</c:v>
                </c:pt>
                <c:pt idx="311">
                  <c:v>244.28675312790341</c:v>
                </c:pt>
                <c:pt idx="312">
                  <c:v>244.38083275716201</c:v>
                </c:pt>
                <c:pt idx="313">
                  <c:v>244.47490455823561</c:v>
                </c:pt>
                <c:pt idx="314">
                  <c:v>244.568968528635</c:v>
                </c:pt>
                <c:pt idx="315">
                  <c:v>244.6630246658697</c:v>
                </c:pt>
                <c:pt idx="316">
                  <c:v>244.7570729674521</c:v>
                </c:pt>
                <c:pt idx="317">
                  <c:v>244.85111343089159</c:v>
                </c:pt>
                <c:pt idx="318">
                  <c:v>244.9451460536996</c:v>
                </c:pt>
                <c:pt idx="319">
                  <c:v>245.03917083338521</c:v>
                </c:pt>
                <c:pt idx="320">
                  <c:v>245.1331877674605</c:v>
                </c:pt>
                <c:pt idx="321">
                  <c:v>245.22719685343611</c:v>
                </c:pt>
                <c:pt idx="322">
                  <c:v>245.32119808882149</c:v>
                </c:pt>
                <c:pt idx="323">
                  <c:v>245.41519147112751</c:v>
                </c:pt>
                <c:pt idx="324">
                  <c:v>245.50917699786581</c:v>
                </c:pt>
                <c:pt idx="325">
                  <c:v>245.60315466654481</c:v>
                </c:pt>
                <c:pt idx="326">
                  <c:v>245.69712447467941</c:v>
                </c:pt>
                <c:pt idx="327">
                  <c:v>245.79108641977609</c:v>
                </c:pt>
                <c:pt idx="328">
                  <c:v>245.88504049934679</c:v>
                </c:pt>
                <c:pt idx="329">
                  <c:v>245.97898671090209</c:v>
                </c:pt>
                <c:pt idx="330">
                  <c:v>246.07292505195261</c:v>
                </c:pt>
                <c:pt idx="331">
                  <c:v>246.16685552000851</c:v>
                </c:pt>
                <c:pt idx="332">
                  <c:v>246.26077811258179</c:v>
                </c:pt>
                <c:pt idx="333">
                  <c:v>246.35469282718171</c:v>
                </c:pt>
                <c:pt idx="334">
                  <c:v>246.44859966131921</c:v>
                </c:pt>
                <c:pt idx="335">
                  <c:v>246.5424986125054</c:v>
                </c:pt>
                <c:pt idx="336">
                  <c:v>246.6363896782498</c:v>
                </c:pt>
                <c:pt idx="337">
                  <c:v>246.730272856064</c:v>
                </c:pt>
                <c:pt idx="338">
                  <c:v>246.82414814345839</c:v>
                </c:pt>
                <c:pt idx="339">
                  <c:v>246.91801553794301</c:v>
                </c:pt>
                <c:pt idx="340">
                  <c:v>247.0118750370292</c:v>
                </c:pt>
                <c:pt idx="341">
                  <c:v>247.10572663822731</c:v>
                </c:pt>
                <c:pt idx="342">
                  <c:v>247.19957033904731</c:v>
                </c:pt>
                <c:pt idx="343">
                  <c:v>247.2934061370014</c:v>
                </c:pt>
                <c:pt idx="344">
                  <c:v>247.3872340295988</c:v>
                </c:pt>
                <c:pt idx="345">
                  <c:v>247.48105401435041</c:v>
                </c:pt>
                <c:pt idx="346">
                  <c:v>247.5748660887669</c:v>
                </c:pt>
                <c:pt idx="347">
                  <c:v>247.6686702503587</c:v>
                </c:pt>
                <c:pt idx="348">
                  <c:v>247.76246649663719</c:v>
                </c:pt>
                <c:pt idx="349">
                  <c:v>247.85625482511199</c:v>
                </c:pt>
                <c:pt idx="350">
                  <c:v>247.95003523329419</c:v>
                </c:pt>
                <c:pt idx="351">
                  <c:v>248.04380771869421</c:v>
                </c:pt>
                <c:pt idx="352">
                  <c:v>248.13757227882229</c:v>
                </c:pt>
                <c:pt idx="353">
                  <c:v>248.23132891119059</c:v>
                </c:pt>
                <c:pt idx="354">
                  <c:v>248.32507761330811</c:v>
                </c:pt>
                <c:pt idx="355">
                  <c:v>248.41881838268631</c:v>
                </c:pt>
                <c:pt idx="356">
                  <c:v>248.51255121683451</c:v>
                </c:pt>
                <c:pt idx="357">
                  <c:v>248.60627611326501</c:v>
                </c:pt>
                <c:pt idx="358">
                  <c:v>248.69999306948719</c:v>
                </c:pt>
                <c:pt idx="359">
                  <c:v>248.79370208301239</c:v>
                </c:pt>
                <c:pt idx="360">
                  <c:v>248.88740315135121</c:v>
                </c:pt>
                <c:pt idx="361">
                  <c:v>248.9810962720141</c:v>
                </c:pt>
                <c:pt idx="362">
                  <c:v>249.07478144251081</c:v>
                </c:pt>
                <c:pt idx="363">
                  <c:v>249.16845866035311</c:v>
                </c:pt>
                <c:pt idx="364">
                  <c:v>249.26212792305111</c:v>
                </c:pt>
                <c:pt idx="365">
                  <c:v>249.3557892281155</c:v>
                </c:pt>
                <c:pt idx="366">
                  <c:v>249.4494425730569</c:v>
                </c:pt>
                <c:pt idx="367">
                  <c:v>249.543087955386</c:v>
                </c:pt>
                <c:pt idx="368">
                  <c:v>249.63672537261331</c:v>
                </c:pt>
                <c:pt idx="369">
                  <c:v>249.73035482224859</c:v>
                </c:pt>
                <c:pt idx="370">
                  <c:v>249.82397630180441</c:v>
                </c:pt>
                <c:pt idx="371">
                  <c:v>249.91758980878959</c:v>
                </c:pt>
                <c:pt idx="372">
                  <c:v>250.0111953407156</c:v>
                </c:pt>
                <c:pt idx="373">
                  <c:v>250.10479289509249</c:v>
                </c:pt>
                <c:pt idx="374">
                  <c:v>250.19838246943161</c:v>
                </c:pt>
                <c:pt idx="375">
                  <c:v>250.29196406124251</c:v>
                </c:pt>
                <c:pt idx="376">
                  <c:v>250.38553766803739</c:v>
                </c:pt>
                <c:pt idx="377">
                  <c:v>250.4791032873253</c:v>
                </c:pt>
                <c:pt idx="378">
                  <c:v>250.57266091661759</c:v>
                </c:pt>
                <c:pt idx="379">
                  <c:v>250.666210553425</c:v>
                </c:pt>
                <c:pt idx="380">
                  <c:v>250.75975219525651</c:v>
                </c:pt>
                <c:pt idx="381">
                  <c:v>250.85328583962561</c:v>
                </c:pt>
                <c:pt idx="382">
                  <c:v>250.94681148404081</c:v>
                </c:pt>
                <c:pt idx="383">
                  <c:v>251.04032912601321</c:v>
                </c:pt>
                <c:pt idx="384">
                  <c:v>251.1338387630534</c:v>
                </c:pt>
                <c:pt idx="385">
                  <c:v>251.2273403926724</c:v>
                </c:pt>
                <c:pt idx="386">
                  <c:v>251.3208340123802</c:v>
                </c:pt>
                <c:pt idx="387">
                  <c:v>251.41431961968729</c:v>
                </c:pt>
                <c:pt idx="388">
                  <c:v>251.507797212105</c:v>
                </c:pt>
                <c:pt idx="389">
                  <c:v>251.60126678714349</c:v>
                </c:pt>
                <c:pt idx="390">
                  <c:v>251.69472834231379</c:v>
                </c:pt>
                <c:pt idx="391">
                  <c:v>251.78818187512559</c:v>
                </c:pt>
                <c:pt idx="392">
                  <c:v>251.8816273830908</c:v>
                </c:pt>
                <c:pt idx="393">
                  <c:v>251.9750648637181</c:v>
                </c:pt>
                <c:pt idx="394">
                  <c:v>252.06849431452059</c:v>
                </c:pt>
                <c:pt idx="395">
                  <c:v>252.16191573300651</c:v>
                </c:pt>
                <c:pt idx="396">
                  <c:v>252.25532911668819</c:v>
                </c:pt>
                <c:pt idx="397">
                  <c:v>252.3487344630754</c:v>
                </c:pt>
                <c:pt idx="398">
                  <c:v>252.44213176967901</c:v>
                </c:pt>
                <c:pt idx="399">
                  <c:v>252.53552103400929</c:v>
                </c:pt>
                <c:pt idx="400">
                  <c:v>252.62890225357731</c:v>
                </c:pt>
                <c:pt idx="401">
                  <c:v>252.72227542589329</c:v>
                </c:pt>
                <c:pt idx="402">
                  <c:v>252.81564054846811</c:v>
                </c:pt>
                <c:pt idx="403">
                  <c:v>252.90899761881221</c:v>
                </c:pt>
                <c:pt idx="404">
                  <c:v>253.00234663443649</c:v>
                </c:pt>
                <c:pt idx="405">
                  <c:v>253.09568759285051</c:v>
                </c:pt>
                <c:pt idx="406">
                  <c:v>253.18902049156611</c:v>
                </c:pt>
                <c:pt idx="407">
                  <c:v>253.28234532809401</c:v>
                </c:pt>
                <c:pt idx="408">
                  <c:v>253.3756620999431</c:v>
                </c:pt>
                <c:pt idx="409">
                  <c:v>253.46897080462631</c:v>
                </c:pt>
                <c:pt idx="410">
                  <c:v>253.56227143965231</c:v>
                </c:pt>
                <c:pt idx="411">
                  <c:v>253.65556400253249</c:v>
                </c:pt>
                <c:pt idx="412">
                  <c:v>253.74884849077779</c:v>
                </c:pt>
                <c:pt idx="413">
                  <c:v>253.84212490189819</c:v>
                </c:pt>
                <c:pt idx="414">
                  <c:v>253.93539323340471</c:v>
                </c:pt>
                <c:pt idx="415">
                  <c:v>254.02865348280761</c:v>
                </c:pt>
                <c:pt idx="416">
                  <c:v>254.12190564761781</c:v>
                </c:pt>
                <c:pt idx="417">
                  <c:v>254.2151497253455</c:v>
                </c:pt>
                <c:pt idx="418">
                  <c:v>254.3083857135021</c:v>
                </c:pt>
                <c:pt idx="419">
                  <c:v>254.4016136095974</c:v>
                </c:pt>
                <c:pt idx="420">
                  <c:v>254.49483341114211</c:v>
                </c:pt>
                <c:pt idx="421">
                  <c:v>254.58804511564759</c:v>
                </c:pt>
                <c:pt idx="422">
                  <c:v>254.68124872062361</c:v>
                </c:pt>
                <c:pt idx="423">
                  <c:v>254.77444422358019</c:v>
                </c:pt>
                <c:pt idx="424">
                  <c:v>254.86763162202999</c:v>
                </c:pt>
                <c:pt idx="425">
                  <c:v>254.96081091348199</c:v>
                </c:pt>
                <c:pt idx="426">
                  <c:v>255.05398209544649</c:v>
                </c:pt>
                <c:pt idx="427">
                  <c:v>255.1471451654356</c:v>
                </c:pt>
                <c:pt idx="428">
                  <c:v>255.24030012095841</c:v>
                </c:pt>
                <c:pt idx="429">
                  <c:v>255.33344695952749</c:v>
                </c:pt>
                <c:pt idx="430">
                  <c:v>255.42658567865109</c:v>
                </c:pt>
                <c:pt idx="431">
                  <c:v>255.51971627584081</c:v>
                </c:pt>
                <c:pt idx="432">
                  <c:v>255.61283874860831</c:v>
                </c:pt>
                <c:pt idx="433">
                  <c:v>255.70595309446131</c:v>
                </c:pt>
                <c:pt idx="434">
                  <c:v>255.7990593109152</c:v>
                </c:pt>
                <c:pt idx="435">
                  <c:v>255.8921573954766</c:v>
                </c:pt>
                <c:pt idx="436">
                  <c:v>255.98524734565709</c:v>
                </c:pt>
                <c:pt idx="437">
                  <c:v>256.07832915896671</c:v>
                </c:pt>
                <c:pt idx="438">
                  <c:v>256.17140283291752</c:v>
                </c:pt>
                <c:pt idx="439">
                  <c:v>256.2644683650193</c:v>
                </c:pt>
                <c:pt idx="440">
                  <c:v>256.35752575278212</c:v>
                </c:pt>
                <c:pt idx="441">
                  <c:v>256.45057499371831</c:v>
                </c:pt>
                <c:pt idx="442">
                  <c:v>256.54361608533702</c:v>
                </c:pt>
                <c:pt idx="443">
                  <c:v>256.6366490251487</c:v>
                </c:pt>
                <c:pt idx="444">
                  <c:v>256.72967381066479</c:v>
                </c:pt>
                <c:pt idx="445">
                  <c:v>256.82269043939601</c:v>
                </c:pt>
                <c:pt idx="446">
                  <c:v>256.91569890885143</c:v>
                </c:pt>
                <c:pt idx="447">
                  <c:v>257.00869921654339</c:v>
                </c:pt>
                <c:pt idx="448">
                  <c:v>257.101691359982</c:v>
                </c:pt>
                <c:pt idx="449">
                  <c:v>257.19467533667728</c:v>
                </c:pt>
                <c:pt idx="450">
                  <c:v>257.28765114414051</c:v>
                </c:pt>
                <c:pt idx="451">
                  <c:v>257.38061877988201</c:v>
                </c:pt>
                <c:pt idx="452">
                  <c:v>257.47357824141068</c:v>
                </c:pt>
                <c:pt idx="453">
                  <c:v>257.56652952624182</c:v>
                </c:pt>
                <c:pt idx="454">
                  <c:v>257.65947263188281</c:v>
                </c:pt>
                <c:pt idx="455">
                  <c:v>257.75240755584332</c:v>
                </c:pt>
                <c:pt idx="456">
                  <c:v>257.84533429563521</c:v>
                </c:pt>
                <c:pt idx="457">
                  <c:v>257.93825284876863</c:v>
                </c:pt>
                <c:pt idx="458">
                  <c:v>258.03116321275559</c:v>
                </c:pt>
                <c:pt idx="459">
                  <c:v>258.1240653851055</c:v>
                </c:pt>
                <c:pt idx="460">
                  <c:v>258.21695936332873</c:v>
                </c:pt>
                <c:pt idx="461">
                  <c:v>258.30984514493719</c:v>
                </c:pt>
                <c:pt idx="462">
                  <c:v>258.40272272743903</c:v>
                </c:pt>
                <c:pt idx="463">
                  <c:v>258.49559210834713</c:v>
                </c:pt>
                <c:pt idx="464">
                  <c:v>258.58845328517123</c:v>
                </c:pt>
                <c:pt idx="465">
                  <c:v>258.68130625542221</c:v>
                </c:pt>
                <c:pt idx="466">
                  <c:v>258.77415101661131</c:v>
                </c:pt>
                <c:pt idx="467">
                  <c:v>258.86698756624759</c:v>
                </c:pt>
                <c:pt idx="468">
                  <c:v>258.95981590184272</c:v>
                </c:pt>
                <c:pt idx="469">
                  <c:v>259.05263602090702</c:v>
                </c:pt>
                <c:pt idx="470">
                  <c:v>259.14544792095148</c:v>
                </c:pt>
                <c:pt idx="471">
                  <c:v>259.23825159948512</c:v>
                </c:pt>
                <c:pt idx="472">
                  <c:v>259.33104705402059</c:v>
                </c:pt>
                <c:pt idx="473">
                  <c:v>259.42383428206688</c:v>
                </c:pt>
                <c:pt idx="474">
                  <c:v>259.51661328113659</c:v>
                </c:pt>
                <c:pt idx="475">
                  <c:v>259.60938404873872</c:v>
                </c:pt>
                <c:pt idx="476">
                  <c:v>259.70214658238359</c:v>
                </c:pt>
                <c:pt idx="477">
                  <c:v>259.79490087958311</c:v>
                </c:pt>
                <c:pt idx="478">
                  <c:v>259.88764693784702</c:v>
                </c:pt>
                <c:pt idx="479">
                  <c:v>259.98038475468462</c:v>
                </c:pt>
                <c:pt idx="480">
                  <c:v>260.07311432760957</c:v>
                </c:pt>
                <c:pt idx="481">
                  <c:v>260.16583565413242</c:v>
                </c:pt>
                <c:pt idx="482">
                  <c:v>260.25854873176081</c:v>
                </c:pt>
                <c:pt idx="483">
                  <c:v>260.35125355800659</c:v>
                </c:pt>
                <c:pt idx="484">
                  <c:v>260.4439501303811</c:v>
                </c:pt>
                <c:pt idx="485">
                  <c:v>260.53663844639198</c:v>
                </c:pt>
                <c:pt idx="486">
                  <c:v>260.62931850355659</c:v>
                </c:pt>
                <c:pt idx="487">
                  <c:v>260.72199029937889</c:v>
                </c:pt>
                <c:pt idx="488">
                  <c:v>260.81465383137231</c:v>
                </c:pt>
                <c:pt idx="489">
                  <c:v>260.90730909704661</c:v>
                </c:pt>
                <c:pt idx="490">
                  <c:v>260.99995609391289</c:v>
                </c:pt>
                <c:pt idx="491">
                  <c:v>261.09259481948169</c:v>
                </c:pt>
                <c:pt idx="492">
                  <c:v>261.18522527126339</c:v>
                </c:pt>
                <c:pt idx="493">
                  <c:v>261.27784744676882</c:v>
                </c:pt>
                <c:pt idx="494">
                  <c:v>261.37046134350902</c:v>
                </c:pt>
                <c:pt idx="495">
                  <c:v>261.46306695899131</c:v>
                </c:pt>
                <c:pt idx="496">
                  <c:v>261.55566429073377</c:v>
                </c:pt>
                <c:pt idx="497">
                  <c:v>261.64825333623929</c:v>
                </c:pt>
                <c:pt idx="498">
                  <c:v>261.7408340930225</c:v>
                </c:pt>
                <c:pt idx="499">
                  <c:v>261.83340655859121</c:v>
                </c:pt>
                <c:pt idx="500">
                  <c:v>261.92597073046022</c:v>
                </c:pt>
                <c:pt idx="501">
                  <c:v>262.01852660613667</c:v>
                </c:pt>
                <c:pt idx="502">
                  <c:v>262.1110741831323</c:v>
                </c:pt>
                <c:pt idx="503">
                  <c:v>262.20361345895691</c:v>
                </c:pt>
                <c:pt idx="504">
                  <c:v>262.29614443112138</c:v>
                </c:pt>
                <c:pt idx="505">
                  <c:v>262.3886670971396</c:v>
                </c:pt>
                <c:pt idx="506">
                  <c:v>262.48118145451662</c:v>
                </c:pt>
                <c:pt idx="507">
                  <c:v>262.57368750076807</c:v>
                </c:pt>
                <c:pt idx="508">
                  <c:v>262.66618523340071</c:v>
                </c:pt>
                <c:pt idx="509">
                  <c:v>262.75867464992672</c:v>
                </c:pt>
                <c:pt idx="510">
                  <c:v>262.85115574785652</c:v>
                </c:pt>
                <c:pt idx="511">
                  <c:v>262.94362852470198</c:v>
                </c:pt>
                <c:pt idx="512">
                  <c:v>263.0360929779693</c:v>
                </c:pt>
                <c:pt idx="513">
                  <c:v>263.12854910517672</c:v>
                </c:pt>
                <c:pt idx="514">
                  <c:v>263.22099690382851</c:v>
                </c:pt>
                <c:pt idx="515">
                  <c:v>263.31343637143732</c:v>
                </c:pt>
                <c:pt idx="516">
                  <c:v>263.4058675055137</c:v>
                </c:pt>
                <c:pt idx="517">
                  <c:v>263.4982903035683</c:v>
                </c:pt>
                <c:pt idx="518">
                  <c:v>263.59070476311132</c:v>
                </c:pt>
                <c:pt idx="519">
                  <c:v>263.68311088165382</c:v>
                </c:pt>
                <c:pt idx="520">
                  <c:v>263.77550865670662</c:v>
                </c:pt>
                <c:pt idx="521">
                  <c:v>263.8678980857797</c:v>
                </c:pt>
                <c:pt idx="522">
                  <c:v>263.96027916638383</c:v>
                </c:pt>
                <c:pt idx="523">
                  <c:v>264.05265189603062</c:v>
                </c:pt>
                <c:pt idx="524">
                  <c:v>264.14501627222859</c:v>
                </c:pt>
                <c:pt idx="525">
                  <c:v>264.2373722924882</c:v>
                </c:pt>
                <c:pt idx="526">
                  <c:v>264.32971995432462</c:v>
                </c:pt>
                <c:pt idx="527">
                  <c:v>264.42205925524269</c:v>
                </c:pt>
                <c:pt idx="528">
                  <c:v>264.51439019275898</c:v>
                </c:pt>
                <c:pt idx="529">
                  <c:v>264.60671276437722</c:v>
                </c:pt>
                <c:pt idx="530">
                  <c:v>264.69902696761312</c:v>
                </c:pt>
                <c:pt idx="531">
                  <c:v>264.79133279997342</c:v>
                </c:pt>
                <c:pt idx="532">
                  <c:v>264.8836302589728</c:v>
                </c:pt>
                <c:pt idx="533">
                  <c:v>264.97591934211999</c:v>
                </c:pt>
                <c:pt idx="534">
                  <c:v>265.06820004692702</c:v>
                </c:pt>
                <c:pt idx="535">
                  <c:v>265.16047237090208</c:v>
                </c:pt>
                <c:pt idx="536">
                  <c:v>265.25273631155568</c:v>
                </c:pt>
                <c:pt idx="537">
                  <c:v>265.34499186640051</c:v>
                </c:pt>
                <c:pt idx="538">
                  <c:v>265.43723903294512</c:v>
                </c:pt>
                <c:pt idx="539">
                  <c:v>265.52947780870198</c:v>
                </c:pt>
                <c:pt idx="540">
                  <c:v>265.62170819118052</c:v>
                </c:pt>
                <c:pt idx="541">
                  <c:v>265.71393017789183</c:v>
                </c:pt>
                <c:pt idx="542">
                  <c:v>265.80614376634662</c:v>
                </c:pt>
                <c:pt idx="543">
                  <c:v>265.89834895405392</c:v>
                </c:pt>
                <c:pt idx="544">
                  <c:v>265.99054573852692</c:v>
                </c:pt>
                <c:pt idx="545">
                  <c:v>266.08273411727521</c:v>
                </c:pt>
                <c:pt idx="546">
                  <c:v>266.17491408780933</c:v>
                </c:pt>
                <c:pt idx="547">
                  <c:v>266.26708564763919</c:v>
                </c:pt>
                <c:pt idx="548">
                  <c:v>266.3592487942762</c:v>
                </c:pt>
                <c:pt idx="549">
                  <c:v>266.45140352523032</c:v>
                </c:pt>
                <c:pt idx="550">
                  <c:v>266.54354983801261</c:v>
                </c:pt>
                <c:pt idx="551">
                  <c:v>266.63568773013372</c:v>
                </c:pt>
                <c:pt idx="552">
                  <c:v>266.72781719910398</c:v>
                </c:pt>
                <c:pt idx="553">
                  <c:v>266.81993824243352</c:v>
                </c:pt>
                <c:pt idx="554">
                  <c:v>266.91205085763391</c:v>
                </c:pt>
                <c:pt idx="555">
                  <c:v>267.00415504221507</c:v>
                </c:pt>
                <c:pt idx="556">
                  <c:v>267.09625079368891</c:v>
                </c:pt>
                <c:pt idx="557">
                  <c:v>267.18833810956579</c:v>
                </c:pt>
                <c:pt idx="558">
                  <c:v>267.28041698735387</c:v>
                </c:pt>
                <c:pt idx="559">
                  <c:v>267.37248742456728</c:v>
                </c:pt>
                <c:pt idx="560">
                  <c:v>267.46454941871252</c:v>
                </c:pt>
                <c:pt idx="561">
                  <c:v>267.55660296730389</c:v>
                </c:pt>
                <c:pt idx="562">
                  <c:v>267.64864806785079</c:v>
                </c:pt>
                <c:pt idx="563">
                  <c:v>267.74068471786308</c:v>
                </c:pt>
                <c:pt idx="564">
                  <c:v>267.8327129148517</c:v>
                </c:pt>
                <c:pt idx="565">
                  <c:v>267.92473265632731</c:v>
                </c:pt>
                <c:pt idx="566">
                  <c:v>268.0167439398013</c:v>
                </c:pt>
                <c:pt idx="567">
                  <c:v>268.10874676278331</c:v>
                </c:pt>
                <c:pt idx="568">
                  <c:v>268.20074112278422</c:v>
                </c:pt>
                <c:pt idx="569">
                  <c:v>268.29272701731452</c:v>
                </c:pt>
                <c:pt idx="570">
                  <c:v>268.38470444388531</c:v>
                </c:pt>
                <c:pt idx="571">
                  <c:v>268.47667340000652</c:v>
                </c:pt>
                <c:pt idx="572">
                  <c:v>268.56863388318959</c:v>
                </c:pt>
                <c:pt idx="573">
                  <c:v>268.66058589094507</c:v>
                </c:pt>
                <c:pt idx="574">
                  <c:v>268.75252942078203</c:v>
                </c:pt>
                <c:pt idx="575">
                  <c:v>268.8444644702127</c:v>
                </c:pt>
                <c:pt idx="576">
                  <c:v>268.93639103674673</c:v>
                </c:pt>
                <c:pt idx="577">
                  <c:v>269.0283091178942</c:v>
                </c:pt>
                <c:pt idx="578">
                  <c:v>269.12021871116912</c:v>
                </c:pt>
                <c:pt idx="579">
                  <c:v>269.21211981407811</c:v>
                </c:pt>
                <c:pt idx="580">
                  <c:v>269.30401242413399</c:v>
                </c:pt>
                <c:pt idx="581">
                  <c:v>269.39589653884678</c:v>
                </c:pt>
                <c:pt idx="582">
                  <c:v>269.48777215572602</c:v>
                </c:pt>
                <c:pt idx="583">
                  <c:v>269.57963927228218</c:v>
                </c:pt>
                <c:pt idx="584">
                  <c:v>269.67149788603001</c:v>
                </c:pt>
                <c:pt idx="585">
                  <c:v>269.76334799447511</c:v>
                </c:pt>
                <c:pt idx="586">
                  <c:v>269.85518959513081</c:v>
                </c:pt>
                <c:pt idx="587">
                  <c:v>269.94702268550702</c:v>
                </c:pt>
                <c:pt idx="588">
                  <c:v>270.03884726311333</c:v>
                </c:pt>
                <c:pt idx="589">
                  <c:v>270.13066332546231</c:v>
                </c:pt>
                <c:pt idx="590">
                  <c:v>270.2224708700623</c:v>
                </c:pt>
                <c:pt idx="591">
                  <c:v>270.31426989442667</c:v>
                </c:pt>
                <c:pt idx="592">
                  <c:v>270.40606039606268</c:v>
                </c:pt>
                <c:pt idx="593">
                  <c:v>270.49784237248372</c:v>
                </c:pt>
                <c:pt idx="594">
                  <c:v>270.58961582119912</c:v>
                </c:pt>
                <c:pt idx="595">
                  <c:v>270.68138073972051</c:v>
                </c:pt>
                <c:pt idx="596">
                  <c:v>270.77313712555679</c:v>
                </c:pt>
                <c:pt idx="597">
                  <c:v>270.86488497622008</c:v>
                </c:pt>
                <c:pt idx="598">
                  <c:v>270.9566242892202</c:v>
                </c:pt>
                <c:pt idx="599">
                  <c:v>271.04835506206791</c:v>
                </c:pt>
                <c:pt idx="600">
                  <c:v>271.14007729227382</c:v>
                </c:pt>
                <c:pt idx="601">
                  <c:v>271.23179097734862</c:v>
                </c:pt>
                <c:pt idx="602">
                  <c:v>271.32349611480402</c:v>
                </c:pt>
                <c:pt idx="603">
                  <c:v>271.4151927021469</c:v>
                </c:pt>
                <c:pt idx="604">
                  <c:v>271.50688073689372</c:v>
                </c:pt>
                <c:pt idx="605">
                  <c:v>271.59856021655031</c:v>
                </c:pt>
                <c:pt idx="606">
                  <c:v>271.69023113862869</c:v>
                </c:pt>
                <c:pt idx="607">
                  <c:v>271.78189350063951</c:v>
                </c:pt>
                <c:pt idx="608">
                  <c:v>271.87354730009372</c:v>
                </c:pt>
                <c:pt idx="609">
                  <c:v>271.96519253450151</c:v>
                </c:pt>
                <c:pt idx="610">
                  <c:v>272.05682920137349</c:v>
                </c:pt>
                <c:pt idx="611">
                  <c:v>272.14845729822042</c:v>
                </c:pt>
                <c:pt idx="612">
                  <c:v>272.24007682255319</c:v>
                </c:pt>
                <c:pt idx="613">
                  <c:v>272.33168777188172</c:v>
                </c:pt>
                <c:pt idx="614">
                  <c:v>272.42329014371711</c:v>
                </c:pt>
                <c:pt idx="615">
                  <c:v>272.5148839355702</c:v>
                </c:pt>
                <c:pt idx="616">
                  <c:v>272.60646914495032</c:v>
                </c:pt>
                <c:pt idx="617">
                  <c:v>272.69804576936951</c:v>
                </c:pt>
                <c:pt idx="618">
                  <c:v>272.78961380633768</c:v>
                </c:pt>
                <c:pt idx="619">
                  <c:v>272.88117325336572</c:v>
                </c:pt>
                <c:pt idx="620">
                  <c:v>272.97272410796421</c:v>
                </c:pt>
                <c:pt idx="621">
                  <c:v>273.0642663676436</c:v>
                </c:pt>
                <c:pt idx="622">
                  <c:v>273.15580002991481</c:v>
                </c:pt>
                <c:pt idx="623">
                  <c:v>273.24732509228693</c:v>
                </c:pt>
                <c:pt idx="624">
                  <c:v>273.33884155227167</c:v>
                </c:pt>
                <c:pt idx="625">
                  <c:v>273.43034940738067</c:v>
                </c:pt>
                <c:pt idx="626">
                  <c:v>273.52184865512532</c:v>
                </c:pt>
                <c:pt idx="627">
                  <c:v>273.61333929301321</c:v>
                </c:pt>
                <c:pt idx="628">
                  <c:v>273.70482131855658</c:v>
                </c:pt>
                <c:pt idx="629">
                  <c:v>273.79629472926422</c:v>
                </c:pt>
                <c:pt idx="630">
                  <c:v>273.88775952264922</c:v>
                </c:pt>
                <c:pt idx="631">
                  <c:v>273.97921569622179</c:v>
                </c:pt>
                <c:pt idx="632">
                  <c:v>274.07066324749132</c:v>
                </c:pt>
                <c:pt idx="633">
                  <c:v>274.1621021739698</c:v>
                </c:pt>
                <c:pt idx="634">
                  <c:v>274.25353247316559</c:v>
                </c:pt>
                <c:pt idx="635">
                  <c:v>274.34495414259197</c:v>
                </c:pt>
                <c:pt idx="636">
                  <c:v>274.43636717975789</c:v>
                </c:pt>
                <c:pt idx="637">
                  <c:v>274.52777158217361</c:v>
                </c:pt>
                <c:pt idx="638">
                  <c:v>274.6191673473524</c:v>
                </c:pt>
                <c:pt idx="639">
                  <c:v>274.71055447280162</c:v>
                </c:pt>
                <c:pt idx="640">
                  <c:v>274.80193295603362</c:v>
                </c:pt>
                <c:pt idx="641">
                  <c:v>274.89330279455919</c:v>
                </c:pt>
                <c:pt idx="642">
                  <c:v>274.98466398588812</c:v>
                </c:pt>
                <c:pt idx="643">
                  <c:v>275.07601652753061</c:v>
                </c:pt>
                <c:pt idx="644">
                  <c:v>275.16736041699897</c:v>
                </c:pt>
                <c:pt idx="645">
                  <c:v>275.25869565180221</c:v>
                </c:pt>
                <c:pt idx="646">
                  <c:v>275.35002222945212</c:v>
                </c:pt>
                <c:pt idx="647">
                  <c:v>275.44134014745731</c:v>
                </c:pt>
                <c:pt idx="648">
                  <c:v>275.53264940333071</c:v>
                </c:pt>
                <c:pt idx="649">
                  <c:v>275.62394999458172</c:v>
                </c:pt>
                <c:pt idx="650">
                  <c:v>275.71524191872129</c:v>
                </c:pt>
                <c:pt idx="651">
                  <c:v>275.8065251732599</c:v>
                </c:pt>
                <c:pt idx="652">
                  <c:v>275.89779975570821</c:v>
                </c:pt>
                <c:pt idx="653">
                  <c:v>275.98906566357681</c:v>
                </c:pt>
                <c:pt idx="654">
                  <c:v>276.08032289437631</c:v>
                </c:pt>
                <c:pt idx="655">
                  <c:v>276.17157144561662</c:v>
                </c:pt>
                <c:pt idx="656">
                  <c:v>276.26281131481051</c:v>
                </c:pt>
                <c:pt idx="657">
                  <c:v>276.35404249946703</c:v>
                </c:pt>
                <c:pt idx="658">
                  <c:v>276.44526499709451</c:v>
                </c:pt>
                <c:pt idx="659">
                  <c:v>276.53647880520691</c:v>
                </c:pt>
                <c:pt idx="660">
                  <c:v>276.627683921315</c:v>
                </c:pt>
                <c:pt idx="661">
                  <c:v>276.71888034292732</c:v>
                </c:pt>
                <c:pt idx="662">
                  <c:v>276.81006806755562</c:v>
                </c:pt>
                <c:pt idx="663">
                  <c:v>276.90124709270992</c:v>
                </c:pt>
                <c:pt idx="664">
                  <c:v>276.99241741590112</c:v>
                </c:pt>
                <c:pt idx="665">
                  <c:v>277.08357903464031</c:v>
                </c:pt>
                <c:pt idx="666">
                  <c:v>277.17473194643719</c:v>
                </c:pt>
                <c:pt idx="667">
                  <c:v>277.2658761488031</c:v>
                </c:pt>
                <c:pt idx="668">
                  <c:v>277.3570116392487</c:v>
                </c:pt>
                <c:pt idx="669">
                  <c:v>277.44813841528111</c:v>
                </c:pt>
                <c:pt idx="670">
                  <c:v>277.53925647441872</c:v>
                </c:pt>
                <c:pt idx="671">
                  <c:v>277.63036581416571</c:v>
                </c:pt>
                <c:pt idx="672">
                  <c:v>277.72146643203382</c:v>
                </c:pt>
                <c:pt idx="673">
                  <c:v>277.81255832553472</c:v>
                </c:pt>
                <c:pt idx="674">
                  <c:v>277.90364149217709</c:v>
                </c:pt>
                <c:pt idx="675">
                  <c:v>277.9947159294743</c:v>
                </c:pt>
                <c:pt idx="676">
                  <c:v>278.0857816349378</c:v>
                </c:pt>
                <c:pt idx="677">
                  <c:v>278.17683860607349</c:v>
                </c:pt>
                <c:pt idx="678">
                  <c:v>278.26788684039519</c:v>
                </c:pt>
                <c:pt idx="679">
                  <c:v>278.35892633541272</c:v>
                </c:pt>
                <c:pt idx="680">
                  <c:v>278.44995708863672</c:v>
                </c:pt>
                <c:pt idx="681">
                  <c:v>278.54097909757809</c:v>
                </c:pt>
                <c:pt idx="682">
                  <c:v>278.6319923597473</c:v>
                </c:pt>
                <c:pt idx="683">
                  <c:v>278.72299687265422</c:v>
                </c:pt>
                <c:pt idx="684">
                  <c:v>278.81399263381178</c:v>
                </c:pt>
                <c:pt idx="685">
                  <c:v>278.90497964072722</c:v>
                </c:pt>
                <c:pt idx="686">
                  <c:v>278.99595789091319</c:v>
                </c:pt>
                <c:pt idx="687">
                  <c:v>279.08692738188012</c:v>
                </c:pt>
                <c:pt idx="688">
                  <c:v>279.17788811113951</c:v>
                </c:pt>
                <c:pt idx="689">
                  <c:v>279.26884007619913</c:v>
                </c:pt>
                <c:pt idx="690">
                  <c:v>279.35978327457269</c:v>
                </c:pt>
                <c:pt idx="691">
                  <c:v>279.45071770376899</c:v>
                </c:pt>
                <c:pt idx="692">
                  <c:v>279.54164336129901</c:v>
                </c:pt>
                <c:pt idx="693">
                  <c:v>279.63256024467353</c:v>
                </c:pt>
                <c:pt idx="694">
                  <c:v>279.72346835140331</c:v>
                </c:pt>
                <c:pt idx="695">
                  <c:v>279.81436767899851</c:v>
                </c:pt>
                <c:pt idx="696">
                  <c:v>279.90525822496983</c:v>
                </c:pt>
                <c:pt idx="697">
                  <c:v>279.99613998682622</c:v>
                </c:pt>
                <c:pt idx="698">
                  <c:v>280.08701296208238</c:v>
                </c:pt>
                <c:pt idx="699">
                  <c:v>280.17787714824772</c:v>
                </c:pt>
                <c:pt idx="700">
                  <c:v>280.26873254282879</c:v>
                </c:pt>
                <c:pt idx="701">
                  <c:v>280.35957914334239</c:v>
                </c:pt>
                <c:pt idx="702">
                  <c:v>280.45041694729122</c:v>
                </c:pt>
                <c:pt idx="703">
                  <c:v>280.54124595219417</c:v>
                </c:pt>
                <c:pt idx="704">
                  <c:v>280.63206615555902</c:v>
                </c:pt>
                <c:pt idx="705">
                  <c:v>280.72287755489339</c:v>
                </c:pt>
                <c:pt idx="706">
                  <c:v>280.81368014771078</c:v>
                </c:pt>
                <c:pt idx="707">
                  <c:v>280.90447393152027</c:v>
                </c:pt>
                <c:pt idx="708">
                  <c:v>280.99525890383359</c:v>
                </c:pt>
                <c:pt idx="709">
                  <c:v>281.08603506215979</c:v>
                </c:pt>
                <c:pt idx="710">
                  <c:v>281.17680240401342</c:v>
                </c:pt>
                <c:pt idx="711">
                  <c:v>281.26756092690079</c:v>
                </c:pt>
                <c:pt idx="712">
                  <c:v>281.35831062833421</c:v>
                </c:pt>
                <c:pt idx="713">
                  <c:v>281.44905150582412</c:v>
                </c:pt>
                <c:pt idx="714">
                  <c:v>281.53978355688099</c:v>
                </c:pt>
                <c:pt idx="715">
                  <c:v>281.63050677901572</c:v>
                </c:pt>
                <c:pt idx="716">
                  <c:v>281.72122116973901</c:v>
                </c:pt>
                <c:pt idx="717">
                  <c:v>281.81192672656061</c:v>
                </c:pt>
                <c:pt idx="718">
                  <c:v>281.90262344699153</c:v>
                </c:pt>
                <c:pt idx="719">
                  <c:v>281.99331132854212</c:v>
                </c:pt>
                <c:pt idx="720">
                  <c:v>282.08399036872572</c:v>
                </c:pt>
                <c:pt idx="721">
                  <c:v>282.17466056504998</c:v>
                </c:pt>
                <c:pt idx="722">
                  <c:v>282.26532191502451</c:v>
                </c:pt>
                <c:pt idx="723">
                  <c:v>282.35597441616312</c:v>
                </c:pt>
                <c:pt idx="724">
                  <c:v>282.44661806597361</c:v>
                </c:pt>
                <c:pt idx="725">
                  <c:v>282.53725286196931</c:v>
                </c:pt>
                <c:pt idx="726">
                  <c:v>282.62787880165871</c:v>
                </c:pt>
                <c:pt idx="727">
                  <c:v>282.71849588255259</c:v>
                </c:pt>
                <c:pt idx="728">
                  <c:v>282.80910410216268</c:v>
                </c:pt>
                <c:pt idx="729">
                  <c:v>282.89970345799821</c:v>
                </c:pt>
                <c:pt idx="730">
                  <c:v>282.9902939475694</c:v>
                </c:pt>
                <c:pt idx="731">
                  <c:v>283.0808755683916</c:v>
                </c:pt>
                <c:pt idx="732">
                  <c:v>283.17144831796969</c:v>
                </c:pt>
                <c:pt idx="733">
                  <c:v>283.2620121938171</c:v>
                </c:pt>
                <c:pt idx="734">
                  <c:v>283.35256719344301</c:v>
                </c:pt>
                <c:pt idx="735">
                  <c:v>283.44311331435802</c:v>
                </c:pt>
                <c:pt idx="736">
                  <c:v>283.53365055407352</c:v>
                </c:pt>
                <c:pt idx="737">
                  <c:v>283.62417891010051</c:v>
                </c:pt>
                <c:pt idx="738">
                  <c:v>283.71469837994971</c:v>
                </c:pt>
                <c:pt idx="739">
                  <c:v>283.80520896113012</c:v>
                </c:pt>
                <c:pt idx="740">
                  <c:v>283.89571065115382</c:v>
                </c:pt>
                <c:pt idx="741">
                  <c:v>283.98620344752908</c:v>
                </c:pt>
                <c:pt idx="742">
                  <c:v>284.07668734777201</c:v>
                </c:pt>
                <c:pt idx="743">
                  <c:v>284.16716234938781</c:v>
                </c:pt>
                <c:pt idx="744">
                  <c:v>284.25762844988873</c:v>
                </c:pt>
                <c:pt idx="745">
                  <c:v>284.34808564678542</c:v>
                </c:pt>
                <c:pt idx="746">
                  <c:v>284.43853393758633</c:v>
                </c:pt>
                <c:pt idx="747">
                  <c:v>284.5289733198087</c:v>
                </c:pt>
                <c:pt idx="748">
                  <c:v>284.61940379095711</c:v>
                </c:pt>
                <c:pt idx="749">
                  <c:v>284.70982534854249</c:v>
                </c:pt>
                <c:pt idx="750">
                  <c:v>284.80023799007688</c:v>
                </c:pt>
                <c:pt idx="751">
                  <c:v>284.89064171307172</c:v>
                </c:pt>
                <c:pt idx="752">
                  <c:v>284.98103651503561</c:v>
                </c:pt>
                <c:pt idx="753">
                  <c:v>285.0714223934815</c:v>
                </c:pt>
                <c:pt idx="754">
                  <c:v>285.16179934591719</c:v>
                </c:pt>
                <c:pt idx="755">
                  <c:v>285.25216736985601</c:v>
                </c:pt>
                <c:pt idx="756">
                  <c:v>285.34252646280612</c:v>
                </c:pt>
                <c:pt idx="757">
                  <c:v>285.43287662227891</c:v>
                </c:pt>
                <c:pt idx="758">
                  <c:v>285.52321784578658</c:v>
                </c:pt>
                <c:pt idx="759">
                  <c:v>285.6135501308392</c:v>
                </c:pt>
                <c:pt idx="760">
                  <c:v>285.70387347494528</c:v>
                </c:pt>
                <c:pt idx="761">
                  <c:v>285.79418787561713</c:v>
                </c:pt>
                <c:pt idx="762">
                  <c:v>285.88449333036698</c:v>
                </c:pt>
                <c:pt idx="763">
                  <c:v>285.97478983670032</c:v>
                </c:pt>
                <c:pt idx="764">
                  <c:v>286.0650773921322</c:v>
                </c:pt>
                <c:pt idx="765">
                  <c:v>286.15535599417183</c:v>
                </c:pt>
                <c:pt idx="766">
                  <c:v>286.24562564033118</c:v>
                </c:pt>
                <c:pt idx="767">
                  <c:v>286.33588632811831</c:v>
                </c:pt>
                <c:pt idx="768">
                  <c:v>286.4261380550434</c:v>
                </c:pt>
                <c:pt idx="769">
                  <c:v>286.51638081862262</c:v>
                </c:pt>
                <c:pt idx="770">
                  <c:v>286.60661461636209</c:v>
                </c:pt>
                <c:pt idx="771">
                  <c:v>286.69683944577122</c:v>
                </c:pt>
                <c:pt idx="772">
                  <c:v>286.787055304364</c:v>
                </c:pt>
                <c:pt idx="773">
                  <c:v>286.87726218964917</c:v>
                </c:pt>
                <c:pt idx="774">
                  <c:v>286.96746009913738</c:v>
                </c:pt>
                <c:pt idx="775">
                  <c:v>287.05764903033958</c:v>
                </c:pt>
                <c:pt idx="776">
                  <c:v>287.14782898076697</c:v>
                </c:pt>
                <c:pt idx="777">
                  <c:v>287.23799994792591</c:v>
                </c:pt>
                <c:pt idx="778">
                  <c:v>287.32816192933541</c:v>
                </c:pt>
                <c:pt idx="779">
                  <c:v>287.41831492249707</c:v>
                </c:pt>
                <c:pt idx="780">
                  <c:v>287.50845892493021</c:v>
                </c:pt>
                <c:pt idx="781">
                  <c:v>287.59859393413859</c:v>
                </c:pt>
                <c:pt idx="782">
                  <c:v>287.6887199476331</c:v>
                </c:pt>
                <c:pt idx="783">
                  <c:v>287.77883696292918</c:v>
                </c:pt>
                <c:pt idx="784">
                  <c:v>287.86894497753519</c:v>
                </c:pt>
                <c:pt idx="785">
                  <c:v>287.95904398896022</c:v>
                </c:pt>
                <c:pt idx="786">
                  <c:v>288.04913399471559</c:v>
                </c:pt>
                <c:pt idx="787">
                  <c:v>288.13921499231202</c:v>
                </c:pt>
                <c:pt idx="788">
                  <c:v>288.22928697926028</c:v>
                </c:pt>
                <c:pt idx="789">
                  <c:v>288.31934995307051</c:v>
                </c:pt>
                <c:pt idx="790">
                  <c:v>288.40940391125463</c:v>
                </c:pt>
                <c:pt idx="791">
                  <c:v>288.49944885132197</c:v>
                </c:pt>
                <c:pt idx="792">
                  <c:v>288.58948477078371</c:v>
                </c:pt>
                <c:pt idx="793">
                  <c:v>288.67951166714971</c:v>
                </c:pt>
                <c:pt idx="794">
                  <c:v>288.76952953793142</c:v>
                </c:pt>
                <c:pt idx="795">
                  <c:v>288.85953838063921</c:v>
                </c:pt>
                <c:pt idx="796">
                  <c:v>288.94953819278351</c:v>
                </c:pt>
                <c:pt idx="797">
                  <c:v>289.03952897187361</c:v>
                </c:pt>
                <c:pt idx="798">
                  <c:v>289.12951071542432</c:v>
                </c:pt>
                <c:pt idx="799">
                  <c:v>289.21948342094231</c:v>
                </c:pt>
                <c:pt idx="800">
                  <c:v>289.3094470859395</c:v>
                </c:pt>
                <c:pt idx="801">
                  <c:v>289.39940170792551</c:v>
                </c:pt>
                <c:pt idx="802">
                  <c:v>289.48934728441219</c:v>
                </c:pt>
                <c:pt idx="803">
                  <c:v>289.57928381290981</c:v>
                </c:pt>
                <c:pt idx="804">
                  <c:v>289.66921129092901</c:v>
                </c:pt>
                <c:pt idx="805">
                  <c:v>289.75912971597921</c:v>
                </c:pt>
                <c:pt idx="806">
                  <c:v>289.84903908557362</c:v>
                </c:pt>
                <c:pt idx="807">
                  <c:v>289.93893939721852</c:v>
                </c:pt>
                <c:pt idx="808">
                  <c:v>290.02883064843132</c:v>
                </c:pt>
                <c:pt idx="809">
                  <c:v>290.11871283671672</c:v>
                </c:pt>
                <c:pt idx="810">
                  <c:v>290.20858595958663</c:v>
                </c:pt>
                <c:pt idx="811">
                  <c:v>290.29845001455311</c:v>
                </c:pt>
                <c:pt idx="812">
                  <c:v>290.38830499912513</c:v>
                </c:pt>
                <c:pt idx="813">
                  <c:v>290.47815091081361</c:v>
                </c:pt>
                <c:pt idx="814">
                  <c:v>290.56798774713133</c:v>
                </c:pt>
                <c:pt idx="815">
                  <c:v>290.65781550558631</c:v>
                </c:pt>
                <c:pt idx="816">
                  <c:v>290.74763418368968</c:v>
                </c:pt>
                <c:pt idx="817">
                  <c:v>290.83744377895232</c:v>
                </c:pt>
                <c:pt idx="818">
                  <c:v>290.92724428888391</c:v>
                </c:pt>
                <c:pt idx="819">
                  <c:v>291.01703571099819</c:v>
                </c:pt>
                <c:pt idx="820">
                  <c:v>291.10681804280188</c:v>
                </c:pt>
                <c:pt idx="821">
                  <c:v>291.19659128180831</c:v>
                </c:pt>
                <c:pt idx="822">
                  <c:v>291.28635542552621</c:v>
                </c:pt>
                <c:pt idx="823">
                  <c:v>291.37611047146692</c:v>
                </c:pt>
                <c:pt idx="824">
                  <c:v>291.46585641714222</c:v>
                </c:pt>
                <c:pt idx="825">
                  <c:v>291.5555932600617</c:v>
                </c:pt>
                <c:pt idx="826">
                  <c:v>291.6453209977355</c:v>
                </c:pt>
                <c:pt idx="827">
                  <c:v>291.73503962767262</c:v>
                </c:pt>
                <c:pt idx="828">
                  <c:v>291.82474914738901</c:v>
                </c:pt>
                <c:pt idx="829">
                  <c:v>291.91444955439061</c:v>
                </c:pt>
                <c:pt idx="830">
                  <c:v>292.00414084618882</c:v>
                </c:pt>
                <c:pt idx="831">
                  <c:v>292.09382302029542</c:v>
                </c:pt>
                <c:pt idx="832">
                  <c:v>292.18349607422022</c:v>
                </c:pt>
                <c:pt idx="833">
                  <c:v>292.27316000547353</c:v>
                </c:pt>
                <c:pt idx="834">
                  <c:v>292.36281481156732</c:v>
                </c:pt>
                <c:pt idx="835">
                  <c:v>292.45246049001059</c:v>
                </c:pt>
                <c:pt idx="836">
                  <c:v>292.54209703831481</c:v>
                </c:pt>
                <c:pt idx="837">
                  <c:v>292.63172445398891</c:v>
                </c:pt>
                <c:pt idx="838">
                  <c:v>292.72134273454759</c:v>
                </c:pt>
                <c:pt idx="839">
                  <c:v>292.81095187749759</c:v>
                </c:pt>
                <c:pt idx="840">
                  <c:v>292.90055188035109</c:v>
                </c:pt>
                <c:pt idx="841">
                  <c:v>292.99014274061608</c:v>
                </c:pt>
                <c:pt idx="842">
                  <c:v>293.07972445580913</c:v>
                </c:pt>
                <c:pt idx="843">
                  <c:v>293.16929702343703</c:v>
                </c:pt>
                <c:pt idx="844">
                  <c:v>293.25886044100781</c:v>
                </c:pt>
                <c:pt idx="845">
                  <c:v>293.34841470603641</c:v>
                </c:pt>
                <c:pt idx="846">
                  <c:v>293.43795981603131</c:v>
                </c:pt>
                <c:pt idx="847">
                  <c:v>293.52749576850351</c:v>
                </c:pt>
                <c:pt idx="848">
                  <c:v>293.6170225609643</c:v>
                </c:pt>
                <c:pt idx="849">
                  <c:v>293.70654019092331</c:v>
                </c:pt>
                <c:pt idx="850">
                  <c:v>293.79604865589152</c:v>
                </c:pt>
                <c:pt idx="851">
                  <c:v>293.88554795337922</c:v>
                </c:pt>
                <c:pt idx="852">
                  <c:v>293.97503808089812</c:v>
                </c:pt>
                <c:pt idx="853">
                  <c:v>294.06451903595809</c:v>
                </c:pt>
                <c:pt idx="854">
                  <c:v>294.15399081606932</c:v>
                </c:pt>
                <c:pt idx="855">
                  <c:v>294.24345341874272</c:v>
                </c:pt>
                <c:pt idx="856">
                  <c:v>294.33290684148852</c:v>
                </c:pt>
                <c:pt idx="857">
                  <c:v>294.42235108181859</c:v>
                </c:pt>
                <c:pt idx="858">
                  <c:v>294.51178613724272</c:v>
                </c:pt>
                <c:pt idx="859">
                  <c:v>294.60121200527061</c:v>
                </c:pt>
                <c:pt idx="860">
                  <c:v>294.69062868341558</c:v>
                </c:pt>
                <c:pt idx="861">
                  <c:v>294.78003616918392</c:v>
                </c:pt>
                <c:pt idx="862">
                  <c:v>294.86943446009059</c:v>
                </c:pt>
                <c:pt idx="863">
                  <c:v>294.95882355364398</c:v>
                </c:pt>
                <c:pt idx="864">
                  <c:v>295.04820344735452</c:v>
                </c:pt>
                <c:pt idx="865">
                  <c:v>295.13757413873401</c:v>
                </c:pt>
                <c:pt idx="866">
                  <c:v>295.22693562529122</c:v>
                </c:pt>
                <c:pt idx="867">
                  <c:v>295.31628790453931</c:v>
                </c:pt>
                <c:pt idx="868">
                  <c:v>295.40563097398689</c:v>
                </c:pt>
                <c:pt idx="869">
                  <c:v>295.4949648311453</c:v>
                </c:pt>
                <c:pt idx="870">
                  <c:v>295.58428947352479</c:v>
                </c:pt>
                <c:pt idx="871">
                  <c:v>295.67360489863631</c:v>
                </c:pt>
                <c:pt idx="872">
                  <c:v>295.76291110399029</c:v>
                </c:pt>
                <c:pt idx="873">
                  <c:v>295.85220808709732</c:v>
                </c:pt>
                <c:pt idx="874">
                  <c:v>295.9414958454683</c:v>
                </c:pt>
                <c:pt idx="875">
                  <c:v>296.03077437661312</c:v>
                </c:pt>
                <c:pt idx="876">
                  <c:v>296.12004367804371</c:v>
                </c:pt>
                <c:pt idx="877">
                  <c:v>296.20930374726851</c:v>
                </c:pt>
                <c:pt idx="878">
                  <c:v>296.29855458179918</c:v>
                </c:pt>
                <c:pt idx="879">
                  <c:v>296.38779617914929</c:v>
                </c:pt>
                <c:pt idx="880">
                  <c:v>296.47702853682489</c:v>
                </c:pt>
                <c:pt idx="881">
                  <c:v>296.56625165233868</c:v>
                </c:pt>
                <c:pt idx="882">
                  <c:v>296.65546552320171</c:v>
                </c:pt>
                <c:pt idx="883">
                  <c:v>296.74467014692249</c:v>
                </c:pt>
                <c:pt idx="884">
                  <c:v>296.83386552101371</c:v>
                </c:pt>
                <c:pt idx="885">
                  <c:v>296.92305164298313</c:v>
                </c:pt>
                <c:pt idx="886">
                  <c:v>297.01222851034771</c:v>
                </c:pt>
                <c:pt idx="887">
                  <c:v>297.1013961206117</c:v>
                </c:pt>
                <c:pt idx="888">
                  <c:v>297.19055447128602</c:v>
                </c:pt>
                <c:pt idx="889">
                  <c:v>297.27970355988703</c:v>
                </c:pt>
                <c:pt idx="890">
                  <c:v>297.36884338391968</c:v>
                </c:pt>
                <c:pt idx="891">
                  <c:v>297.45797394089419</c:v>
                </c:pt>
                <c:pt idx="892">
                  <c:v>297.54709522832701</c:v>
                </c:pt>
                <c:pt idx="893">
                  <c:v>297.63620724372271</c:v>
                </c:pt>
                <c:pt idx="894">
                  <c:v>297.7253099845928</c:v>
                </c:pt>
                <c:pt idx="895">
                  <c:v>297.81440344845271</c:v>
                </c:pt>
                <c:pt idx="896">
                  <c:v>297.90348763280832</c:v>
                </c:pt>
                <c:pt idx="897">
                  <c:v>297.99256253517092</c:v>
                </c:pt>
                <c:pt idx="898">
                  <c:v>298.08162815305229</c:v>
                </c:pt>
                <c:pt idx="899">
                  <c:v>298.1706844839627</c:v>
                </c:pt>
                <c:pt idx="900">
                  <c:v>298.25973152541172</c:v>
                </c:pt>
                <c:pt idx="901">
                  <c:v>298.34876927491081</c:v>
                </c:pt>
                <c:pt idx="902">
                  <c:v>298.43779772997021</c:v>
                </c:pt>
                <c:pt idx="903">
                  <c:v>298.52681688810151</c:v>
                </c:pt>
                <c:pt idx="904">
                  <c:v>298.615826746815</c:v>
                </c:pt>
                <c:pt idx="905">
                  <c:v>298.70482730362102</c:v>
                </c:pt>
                <c:pt idx="906">
                  <c:v>298.79381855602821</c:v>
                </c:pt>
                <c:pt idx="907">
                  <c:v>298.88280050155151</c:v>
                </c:pt>
                <c:pt idx="908">
                  <c:v>298.97177313769691</c:v>
                </c:pt>
                <c:pt idx="909">
                  <c:v>299.06073646197723</c:v>
                </c:pt>
                <c:pt idx="910">
                  <c:v>299.14969047190579</c:v>
                </c:pt>
                <c:pt idx="911">
                  <c:v>299.23863516498761</c:v>
                </c:pt>
                <c:pt idx="912">
                  <c:v>299.32757053873752</c:v>
                </c:pt>
                <c:pt idx="913">
                  <c:v>299.41649659066383</c:v>
                </c:pt>
                <c:pt idx="914">
                  <c:v>299.50541331827822</c:v>
                </c:pt>
                <c:pt idx="915">
                  <c:v>299.59432071909168</c:v>
                </c:pt>
                <c:pt idx="916">
                  <c:v>299.68321879061352</c:v>
                </c:pt>
                <c:pt idx="917">
                  <c:v>299.7721075303557</c:v>
                </c:pt>
                <c:pt idx="918">
                  <c:v>299.86098693582801</c:v>
                </c:pt>
                <c:pt idx="919">
                  <c:v>299.94985700454072</c:v>
                </c:pt>
                <c:pt idx="920">
                  <c:v>300.03871773400391</c:v>
                </c:pt>
                <c:pt idx="921">
                  <c:v>300.12756912173211</c:v>
                </c:pt>
                <c:pt idx="922">
                  <c:v>300.21641116523011</c:v>
                </c:pt>
                <c:pt idx="923">
                  <c:v>300.30524386201319</c:v>
                </c:pt>
                <c:pt idx="924">
                  <c:v>300.39406720958931</c:v>
                </c:pt>
                <c:pt idx="925">
                  <c:v>300.48288120547039</c:v>
                </c:pt>
                <c:pt idx="926">
                  <c:v>300.57168584716652</c:v>
                </c:pt>
                <c:pt idx="927">
                  <c:v>300.66048113218858</c:v>
                </c:pt>
                <c:pt idx="928">
                  <c:v>300.74926705804631</c:v>
                </c:pt>
                <c:pt idx="929">
                  <c:v>300.83804362225129</c:v>
                </c:pt>
                <c:pt idx="930">
                  <c:v>300.92681082231371</c:v>
                </c:pt>
                <c:pt idx="931">
                  <c:v>301.0155686557444</c:v>
                </c:pt>
                <c:pt idx="932">
                  <c:v>301.10431712005402</c:v>
                </c:pt>
                <c:pt idx="933">
                  <c:v>301.19305621275242</c:v>
                </c:pt>
                <c:pt idx="934">
                  <c:v>301.28178593135141</c:v>
                </c:pt>
                <c:pt idx="935">
                  <c:v>301.37050627336049</c:v>
                </c:pt>
                <c:pt idx="936">
                  <c:v>301.45921723629021</c:v>
                </c:pt>
                <c:pt idx="937">
                  <c:v>301.54791881765289</c:v>
                </c:pt>
                <c:pt idx="938">
                  <c:v>301.63661101495728</c:v>
                </c:pt>
                <c:pt idx="939">
                  <c:v>301.7252938257148</c:v>
                </c:pt>
                <c:pt idx="940">
                  <c:v>301.81396724743553</c:v>
                </c:pt>
                <c:pt idx="941">
                  <c:v>301.90263127763052</c:v>
                </c:pt>
                <c:pt idx="942">
                  <c:v>301.99128591381083</c:v>
                </c:pt>
                <c:pt idx="943">
                  <c:v>302.07993115348631</c:v>
                </c:pt>
                <c:pt idx="944">
                  <c:v>302.16856699416769</c:v>
                </c:pt>
                <c:pt idx="945">
                  <c:v>302.25719343336601</c:v>
                </c:pt>
                <c:pt idx="946">
                  <c:v>302.34581046859012</c:v>
                </c:pt>
                <c:pt idx="947">
                  <c:v>302.43441809735339</c:v>
                </c:pt>
                <c:pt idx="948">
                  <c:v>302.52301631716392</c:v>
                </c:pt>
                <c:pt idx="949">
                  <c:v>302.61160512553539</c:v>
                </c:pt>
                <c:pt idx="950">
                  <c:v>302.70018451997453</c:v>
                </c:pt>
                <c:pt idx="951">
                  <c:v>302.78875449799301</c:v>
                </c:pt>
                <c:pt idx="952">
                  <c:v>302.87731505710423</c:v>
                </c:pt>
                <c:pt idx="953">
                  <c:v>302.96586619481877</c:v>
                </c:pt>
                <c:pt idx="954">
                  <c:v>303.05440790864219</c:v>
                </c:pt>
                <c:pt idx="955">
                  <c:v>303.14294019609002</c:v>
                </c:pt>
                <c:pt idx="956">
                  <c:v>303.23146305466952</c:v>
                </c:pt>
                <c:pt idx="957">
                  <c:v>303.3199764818936</c:v>
                </c:pt>
                <c:pt idx="958">
                  <c:v>303.40848047527152</c:v>
                </c:pt>
                <c:pt idx="959">
                  <c:v>303.4969750323142</c:v>
                </c:pt>
                <c:pt idx="960">
                  <c:v>303.58546015053469</c:v>
                </c:pt>
                <c:pt idx="961">
                  <c:v>303.67393582744012</c:v>
                </c:pt>
                <c:pt idx="962">
                  <c:v>303.76240206054229</c:v>
                </c:pt>
                <c:pt idx="963">
                  <c:v>303.85085884735201</c:v>
                </c:pt>
                <c:pt idx="964">
                  <c:v>303.93930618537922</c:v>
                </c:pt>
                <c:pt idx="965">
                  <c:v>304.0277440721361</c:v>
                </c:pt>
                <c:pt idx="966">
                  <c:v>304.11617250513171</c:v>
                </c:pt>
                <c:pt idx="967">
                  <c:v>304.20459148187712</c:v>
                </c:pt>
                <c:pt idx="968">
                  <c:v>304.29300099988319</c:v>
                </c:pt>
                <c:pt idx="969">
                  <c:v>304.38140105666031</c:v>
                </c:pt>
                <c:pt idx="970">
                  <c:v>304.4697916497193</c:v>
                </c:pt>
                <c:pt idx="971">
                  <c:v>304.55817277656962</c:v>
                </c:pt>
                <c:pt idx="972">
                  <c:v>304.64654443472432</c:v>
                </c:pt>
                <c:pt idx="973">
                  <c:v>304.73490662169161</c:v>
                </c:pt>
                <c:pt idx="974">
                  <c:v>304.82325933498299</c:v>
                </c:pt>
                <c:pt idx="975">
                  <c:v>304.91160257210862</c:v>
                </c:pt>
                <c:pt idx="976">
                  <c:v>304.99993633058023</c:v>
                </c:pt>
                <c:pt idx="977">
                  <c:v>305.0882606079083</c:v>
                </c:pt>
                <c:pt idx="978">
                  <c:v>305.17657540160161</c:v>
                </c:pt>
                <c:pt idx="979">
                  <c:v>305.2648807091735</c:v>
                </c:pt>
                <c:pt idx="980">
                  <c:v>305.35317652813183</c:v>
                </c:pt>
                <c:pt idx="981">
                  <c:v>305.44146285598902</c:v>
                </c:pt>
                <c:pt idx="982">
                  <c:v>305.5297396902551</c:v>
                </c:pt>
                <c:pt idx="983">
                  <c:v>305.61800702844067</c:v>
                </c:pt>
                <c:pt idx="984">
                  <c:v>305.70626486805628</c:v>
                </c:pt>
                <c:pt idx="985">
                  <c:v>305.79451320661161</c:v>
                </c:pt>
                <c:pt idx="986">
                  <c:v>305.88275204162011</c:v>
                </c:pt>
                <c:pt idx="987">
                  <c:v>305.97098137059032</c:v>
                </c:pt>
                <c:pt idx="988">
                  <c:v>306.05920119103308</c:v>
                </c:pt>
                <c:pt idx="989">
                  <c:v>306.14741150045842</c:v>
                </c:pt>
                <c:pt idx="990">
                  <c:v>306.23561229637681</c:v>
                </c:pt>
                <c:pt idx="991">
                  <c:v>306.32380357630069</c:v>
                </c:pt>
                <c:pt idx="992">
                  <c:v>306.41198533773911</c:v>
                </c:pt>
                <c:pt idx="993">
                  <c:v>306.50015757820148</c:v>
                </c:pt>
                <c:pt idx="994">
                  <c:v>306.58832029520312</c:v>
                </c:pt>
                <c:pt idx="995">
                  <c:v>306.67647348625019</c:v>
                </c:pt>
                <c:pt idx="996">
                  <c:v>306.76461714885471</c:v>
                </c:pt>
                <c:pt idx="997">
                  <c:v>306.85275128052729</c:v>
                </c:pt>
                <c:pt idx="998">
                  <c:v>306.94087587877812</c:v>
                </c:pt>
                <c:pt idx="999">
                  <c:v>307.0289909411166</c:v>
                </c:pt>
                <c:pt idx="1000">
                  <c:v>307.1170964650583</c:v>
                </c:pt>
                <c:pt idx="1001">
                  <c:v>307.20519244810657</c:v>
                </c:pt>
                <c:pt idx="1002">
                  <c:v>307.29327888777891</c:v>
                </c:pt>
                <c:pt idx="1003">
                  <c:v>307.38135578158108</c:v>
                </c:pt>
                <c:pt idx="1004">
                  <c:v>307.46942312702851</c:v>
                </c:pt>
                <c:pt idx="1005">
                  <c:v>307.55748092162639</c:v>
                </c:pt>
                <c:pt idx="1006">
                  <c:v>307.64552916288739</c:v>
                </c:pt>
                <c:pt idx="1007">
                  <c:v>307.73356784832191</c:v>
                </c:pt>
                <c:pt idx="1008">
                  <c:v>307.82159697544222</c:v>
                </c:pt>
                <c:pt idx="1009">
                  <c:v>307.90961654175811</c:v>
                </c:pt>
                <c:pt idx="1010">
                  <c:v>307.99762654477883</c:v>
                </c:pt>
                <c:pt idx="1011">
                  <c:v>308.08562698201672</c:v>
                </c:pt>
                <c:pt idx="1012">
                  <c:v>308.17361785098132</c:v>
                </c:pt>
                <c:pt idx="1013">
                  <c:v>308.26159914918219</c:v>
                </c:pt>
                <c:pt idx="1014">
                  <c:v>308.34957087413432</c:v>
                </c:pt>
                <c:pt idx="1015">
                  <c:v>308.43753302334329</c:v>
                </c:pt>
                <c:pt idx="1016">
                  <c:v>308.5254855943225</c:v>
                </c:pt>
                <c:pt idx="1017">
                  <c:v>308.61342858458102</c:v>
                </c:pt>
                <c:pt idx="1018">
                  <c:v>308.70136199162908</c:v>
                </c:pt>
                <c:pt idx="1019">
                  <c:v>308.78928581298129</c:v>
                </c:pt>
                <c:pt idx="1020">
                  <c:v>308.87720004614403</c:v>
                </c:pt>
                <c:pt idx="1021">
                  <c:v>308.96510468862851</c:v>
                </c:pt>
                <c:pt idx="1022">
                  <c:v>309.05299973794729</c:v>
                </c:pt>
                <c:pt idx="1023">
                  <c:v>309.14088519160958</c:v>
                </c:pt>
                <c:pt idx="1024">
                  <c:v>309.22876104712361</c:v>
                </c:pt>
                <c:pt idx="1025">
                  <c:v>309.31662730200628</c:v>
                </c:pt>
                <c:pt idx="1026">
                  <c:v>309.4044839537633</c:v>
                </c:pt>
                <c:pt idx="1027">
                  <c:v>309.49233099990408</c:v>
                </c:pt>
                <c:pt idx="1028">
                  <c:v>309.58016843794422</c:v>
                </c:pt>
                <c:pt idx="1029">
                  <c:v>309.66799626539142</c:v>
                </c:pt>
                <c:pt idx="1030">
                  <c:v>309.7558144797564</c:v>
                </c:pt>
                <c:pt idx="1031">
                  <c:v>309.84362307854911</c:v>
                </c:pt>
                <c:pt idx="1032">
                  <c:v>309.93142205927978</c:v>
                </c:pt>
                <c:pt idx="1033">
                  <c:v>310.01921141946332</c:v>
                </c:pt>
                <c:pt idx="1034">
                  <c:v>310.10699115660532</c:v>
                </c:pt>
                <c:pt idx="1035">
                  <c:v>310.19476126821849</c:v>
                </c:pt>
                <c:pt idx="1036">
                  <c:v>310.28252175181319</c:v>
                </c:pt>
                <c:pt idx="1037">
                  <c:v>310.37027260490032</c:v>
                </c:pt>
                <c:pt idx="1038">
                  <c:v>310.45801382498922</c:v>
                </c:pt>
                <c:pt idx="1039">
                  <c:v>310.54574540959243</c:v>
                </c:pt>
                <c:pt idx="1040">
                  <c:v>310.63346735621911</c:v>
                </c:pt>
                <c:pt idx="1041">
                  <c:v>310.72117966237869</c:v>
                </c:pt>
                <c:pt idx="1042">
                  <c:v>310.80888232558749</c:v>
                </c:pt>
                <c:pt idx="1043">
                  <c:v>310.89657534334953</c:v>
                </c:pt>
                <c:pt idx="1044">
                  <c:v>310.98425871317812</c:v>
                </c:pt>
                <c:pt idx="1045">
                  <c:v>311.0719324325824</c:v>
                </c:pt>
                <c:pt idx="1046">
                  <c:v>311.15959649907722</c:v>
                </c:pt>
                <c:pt idx="1047">
                  <c:v>311.2472509101687</c:v>
                </c:pt>
                <c:pt idx="1048">
                  <c:v>311.33489566336942</c:v>
                </c:pt>
                <c:pt idx="1049">
                  <c:v>311.42253075618629</c:v>
                </c:pt>
                <c:pt idx="1050">
                  <c:v>311.51015618613752</c:v>
                </c:pt>
                <c:pt idx="1051">
                  <c:v>311.59777195072792</c:v>
                </c:pt>
                <c:pt idx="1052">
                  <c:v>311.68537804746882</c:v>
                </c:pt>
                <c:pt idx="1053">
                  <c:v>311.77297447387213</c:v>
                </c:pt>
                <c:pt idx="1054">
                  <c:v>311.86056122744839</c:v>
                </c:pt>
                <c:pt idx="1055">
                  <c:v>311.94813830570649</c:v>
                </c:pt>
                <c:pt idx="1056">
                  <c:v>312.03570570615852</c:v>
                </c:pt>
                <c:pt idx="1057">
                  <c:v>312.12326342631502</c:v>
                </c:pt>
                <c:pt idx="1058">
                  <c:v>312.21081146368601</c:v>
                </c:pt>
                <c:pt idx="1059">
                  <c:v>312.29834981578222</c:v>
                </c:pt>
                <c:pt idx="1060">
                  <c:v>312.38587848011531</c:v>
                </c:pt>
                <c:pt idx="1061">
                  <c:v>312.47339745419242</c:v>
                </c:pt>
                <c:pt idx="1062">
                  <c:v>312.56090673553109</c:v>
                </c:pt>
                <c:pt idx="1063">
                  <c:v>312.64840632163532</c:v>
                </c:pt>
                <c:pt idx="1064">
                  <c:v>312.73589621001793</c:v>
                </c:pt>
                <c:pt idx="1065">
                  <c:v>312.82337639818809</c:v>
                </c:pt>
                <c:pt idx="1066">
                  <c:v>312.9108468836618</c:v>
                </c:pt>
                <c:pt idx="1067">
                  <c:v>312.99830766394251</c:v>
                </c:pt>
                <c:pt idx="1068">
                  <c:v>313.08575873654519</c:v>
                </c:pt>
                <c:pt idx="1069">
                  <c:v>313.17320009897912</c:v>
                </c:pt>
                <c:pt idx="1070">
                  <c:v>313.26063174875532</c:v>
                </c:pt>
                <c:pt idx="1071">
                  <c:v>313.34805368338431</c:v>
                </c:pt>
                <c:pt idx="1072">
                  <c:v>313.43546590037602</c:v>
                </c:pt>
                <c:pt idx="1073">
                  <c:v>313.52286839724201</c:v>
                </c:pt>
                <c:pt idx="1074">
                  <c:v>313.61026117149231</c:v>
                </c:pt>
                <c:pt idx="1075">
                  <c:v>313.6976442206377</c:v>
                </c:pt>
                <c:pt idx="1076">
                  <c:v>313.78501754218649</c:v>
                </c:pt>
                <c:pt idx="1077">
                  <c:v>313.87238113365709</c:v>
                </c:pt>
                <c:pt idx="1078">
                  <c:v>313.95973499255012</c:v>
                </c:pt>
                <c:pt idx="1079">
                  <c:v>314.04707911638229</c:v>
                </c:pt>
                <c:pt idx="1080">
                  <c:v>314.13441350266203</c:v>
                </c:pt>
                <c:pt idx="1081">
                  <c:v>314.22173814889862</c:v>
                </c:pt>
                <c:pt idx="1082">
                  <c:v>314.30905305260842</c:v>
                </c:pt>
                <c:pt idx="1083">
                  <c:v>314.39635821129377</c:v>
                </c:pt>
                <c:pt idx="1084">
                  <c:v>314.48365362247421</c:v>
                </c:pt>
                <c:pt idx="1085">
                  <c:v>314.57093928365401</c:v>
                </c:pt>
                <c:pt idx="1086">
                  <c:v>314.65821519234532</c:v>
                </c:pt>
                <c:pt idx="1087">
                  <c:v>314.74548134605902</c:v>
                </c:pt>
                <c:pt idx="1088">
                  <c:v>314.83273774230338</c:v>
                </c:pt>
                <c:pt idx="1089">
                  <c:v>314.91998437859462</c:v>
                </c:pt>
                <c:pt idx="1090">
                  <c:v>315.00722125243902</c:v>
                </c:pt>
                <c:pt idx="1091">
                  <c:v>315.09444836134838</c:v>
                </c:pt>
                <c:pt idx="1092">
                  <c:v>315.18166570283199</c:v>
                </c:pt>
                <c:pt idx="1093">
                  <c:v>315.26887327440221</c:v>
                </c:pt>
                <c:pt idx="1094">
                  <c:v>315.35607107356901</c:v>
                </c:pt>
                <c:pt idx="1095">
                  <c:v>315.44325909784271</c:v>
                </c:pt>
                <c:pt idx="1096">
                  <c:v>315.53043734473431</c:v>
                </c:pt>
                <c:pt idx="1097">
                  <c:v>315.61760581175457</c:v>
                </c:pt>
                <c:pt idx="1098">
                  <c:v>315.70476449641319</c:v>
                </c:pt>
                <c:pt idx="1099">
                  <c:v>315.7919133962202</c:v>
                </c:pt>
                <c:pt idx="1100">
                  <c:v>315.87905250868891</c:v>
                </c:pt>
                <c:pt idx="1101">
                  <c:v>315.96618183132972</c:v>
                </c:pt>
                <c:pt idx="1102">
                  <c:v>316.05330136165031</c:v>
                </c:pt>
                <c:pt idx="1103">
                  <c:v>316.14041109716368</c:v>
                </c:pt>
                <c:pt idx="1104">
                  <c:v>316.22751103537871</c:v>
                </c:pt>
                <c:pt idx="1105">
                  <c:v>316.314601173808</c:v>
                </c:pt>
                <c:pt idx="1106">
                  <c:v>316.4016815099597</c:v>
                </c:pt>
                <c:pt idx="1107">
                  <c:v>316.48875204134612</c:v>
                </c:pt>
                <c:pt idx="1108">
                  <c:v>316.57581276547819</c:v>
                </c:pt>
                <c:pt idx="1109">
                  <c:v>316.66286367986697</c:v>
                </c:pt>
                <c:pt idx="1110">
                  <c:v>316.74990478201931</c:v>
                </c:pt>
                <c:pt idx="1111">
                  <c:v>316.83693606944922</c:v>
                </c:pt>
                <c:pt idx="1112">
                  <c:v>316.92395753966753</c:v>
                </c:pt>
                <c:pt idx="1113">
                  <c:v>317.01096919018369</c:v>
                </c:pt>
                <c:pt idx="1114">
                  <c:v>317.09797101850762</c:v>
                </c:pt>
                <c:pt idx="1115">
                  <c:v>317.1849630221522</c:v>
                </c:pt>
                <c:pt idx="1116">
                  <c:v>317.27194519862519</c:v>
                </c:pt>
                <c:pt idx="1117">
                  <c:v>317.35891754543911</c:v>
                </c:pt>
                <c:pt idx="1118">
                  <c:v>317.44588006010451</c:v>
                </c:pt>
                <c:pt idx="1119">
                  <c:v>317.53283274013131</c:v>
                </c:pt>
                <c:pt idx="1120">
                  <c:v>317.61977558303062</c:v>
                </c:pt>
                <c:pt idx="1121">
                  <c:v>317.70670858631189</c:v>
                </c:pt>
                <c:pt idx="1122">
                  <c:v>317.79363174748562</c:v>
                </c:pt>
                <c:pt idx="1123">
                  <c:v>317.88054506406672</c:v>
                </c:pt>
                <c:pt idx="1124">
                  <c:v>317.96744853356131</c:v>
                </c:pt>
                <c:pt idx="1125">
                  <c:v>318.05434215348032</c:v>
                </c:pt>
                <c:pt idx="1126">
                  <c:v>318.14122592133532</c:v>
                </c:pt>
                <c:pt idx="1127">
                  <c:v>318.22809983463702</c:v>
                </c:pt>
                <c:pt idx="1128">
                  <c:v>318.31496389089608</c:v>
                </c:pt>
                <c:pt idx="1129">
                  <c:v>318.40181808762151</c:v>
                </c:pt>
                <c:pt idx="1130">
                  <c:v>318.48866242232668</c:v>
                </c:pt>
                <c:pt idx="1131">
                  <c:v>318.57549689252028</c:v>
                </c:pt>
                <c:pt idx="1132">
                  <c:v>318.66232149571402</c:v>
                </c:pt>
                <c:pt idx="1133">
                  <c:v>318.74913622941671</c:v>
                </c:pt>
                <c:pt idx="1134">
                  <c:v>318.83594109114051</c:v>
                </c:pt>
                <c:pt idx="1135">
                  <c:v>318.92273607839422</c:v>
                </c:pt>
                <c:pt idx="1136">
                  <c:v>319.00952118869259</c:v>
                </c:pt>
                <c:pt idx="1137">
                  <c:v>319.09629641954211</c:v>
                </c:pt>
                <c:pt idx="1138">
                  <c:v>319.18306176845522</c:v>
                </c:pt>
                <c:pt idx="1139">
                  <c:v>319.2698172329417</c:v>
                </c:pt>
                <c:pt idx="1140">
                  <c:v>319.35656281051251</c:v>
                </c:pt>
                <c:pt idx="1141">
                  <c:v>319.44329849867648</c:v>
                </c:pt>
                <c:pt idx="1142">
                  <c:v>319.53002429494961</c:v>
                </c:pt>
                <c:pt idx="1143">
                  <c:v>319.6167401968375</c:v>
                </c:pt>
                <c:pt idx="1144">
                  <c:v>319.70344620185131</c:v>
                </c:pt>
                <c:pt idx="1145">
                  <c:v>319.79014230750221</c:v>
                </c:pt>
                <c:pt idx="1146">
                  <c:v>319.87682851130211</c:v>
                </c:pt>
                <c:pt idx="1147">
                  <c:v>319.9635048107603</c:v>
                </c:pt>
                <c:pt idx="1148">
                  <c:v>320.05017120338732</c:v>
                </c:pt>
                <c:pt idx="1149">
                  <c:v>320.13682768669412</c:v>
                </c:pt>
                <c:pt idx="1150">
                  <c:v>320.22347425818958</c:v>
                </c:pt>
                <c:pt idx="1151">
                  <c:v>320.31011091538892</c:v>
                </c:pt>
                <c:pt idx="1152">
                  <c:v>320.39673765579892</c:v>
                </c:pt>
                <c:pt idx="1153">
                  <c:v>320.48335447693017</c:v>
                </c:pt>
                <c:pt idx="1154">
                  <c:v>320.5699613762967</c:v>
                </c:pt>
                <c:pt idx="1155">
                  <c:v>320.65655835140421</c:v>
                </c:pt>
                <c:pt idx="1156">
                  <c:v>320.74314539976751</c:v>
                </c:pt>
                <c:pt idx="1157">
                  <c:v>320.82972251889367</c:v>
                </c:pt>
                <c:pt idx="1158">
                  <c:v>320.91628970629398</c:v>
                </c:pt>
                <c:pt idx="1159">
                  <c:v>321.00284695948352</c:v>
                </c:pt>
                <c:pt idx="1160">
                  <c:v>321.08939427596772</c:v>
                </c:pt>
                <c:pt idx="1161">
                  <c:v>321.175931653259</c:v>
                </c:pt>
                <c:pt idx="1162">
                  <c:v>321.26245908886762</c:v>
                </c:pt>
                <c:pt idx="1163">
                  <c:v>321.34897658030468</c:v>
                </c:pt>
                <c:pt idx="1164">
                  <c:v>321.43548412508051</c:v>
                </c:pt>
                <c:pt idx="1165">
                  <c:v>321.52198172070581</c:v>
                </c:pt>
                <c:pt idx="1166">
                  <c:v>321.60846936469102</c:v>
                </c:pt>
                <c:pt idx="1167">
                  <c:v>321.69494705454701</c:v>
                </c:pt>
                <c:pt idx="1168">
                  <c:v>321.78141478778258</c:v>
                </c:pt>
                <c:pt idx="1169">
                  <c:v>321.86787256191332</c:v>
                </c:pt>
                <c:pt idx="1170">
                  <c:v>321.95432037444471</c:v>
                </c:pt>
                <c:pt idx="1171">
                  <c:v>322.04075822288883</c:v>
                </c:pt>
                <c:pt idx="1172">
                  <c:v>322.1271861047577</c:v>
                </c:pt>
                <c:pt idx="1173">
                  <c:v>322.21360401755942</c:v>
                </c:pt>
                <c:pt idx="1174">
                  <c:v>322.30001195880652</c:v>
                </c:pt>
                <c:pt idx="1175">
                  <c:v>322.38640992600892</c:v>
                </c:pt>
                <c:pt idx="1176">
                  <c:v>322.4727979166766</c:v>
                </c:pt>
                <c:pt idx="1177">
                  <c:v>322.55917592832373</c:v>
                </c:pt>
                <c:pt idx="1178">
                  <c:v>322.64554395845641</c:v>
                </c:pt>
                <c:pt idx="1179">
                  <c:v>322.73190200458652</c:v>
                </c:pt>
                <c:pt idx="1180">
                  <c:v>322.81825006422599</c:v>
                </c:pt>
                <c:pt idx="1181">
                  <c:v>322.90458813488431</c:v>
                </c:pt>
                <c:pt idx="1182">
                  <c:v>322.99091621407058</c:v>
                </c:pt>
                <c:pt idx="1183">
                  <c:v>323.0772342993003</c:v>
                </c:pt>
                <c:pt idx="1184">
                  <c:v>323.16354238807912</c:v>
                </c:pt>
                <c:pt idx="1185">
                  <c:v>323.24984047791969</c:v>
                </c:pt>
                <c:pt idx="1186">
                  <c:v>323.33612856633192</c:v>
                </c:pt>
                <c:pt idx="1187">
                  <c:v>323.42240665082772</c:v>
                </c:pt>
                <c:pt idx="1188">
                  <c:v>323.50867472891639</c:v>
                </c:pt>
                <c:pt idx="1189">
                  <c:v>323.59493279810852</c:v>
                </c:pt>
                <c:pt idx="1190">
                  <c:v>323.68118085591612</c:v>
                </c:pt>
                <c:pt idx="1191">
                  <c:v>323.76741889984868</c:v>
                </c:pt>
                <c:pt idx="1192">
                  <c:v>323.85364692741632</c:v>
                </c:pt>
                <c:pt idx="1193">
                  <c:v>323.93986493613039</c:v>
                </c:pt>
                <c:pt idx="1194">
                  <c:v>324.02607292350172</c:v>
                </c:pt>
                <c:pt idx="1195">
                  <c:v>324.11227088704049</c:v>
                </c:pt>
                <c:pt idx="1196">
                  <c:v>324.19845882425727</c:v>
                </c:pt>
                <c:pt idx="1197">
                  <c:v>324.28463673266259</c:v>
                </c:pt>
                <c:pt idx="1198">
                  <c:v>324.37080460976898</c:v>
                </c:pt>
                <c:pt idx="1199">
                  <c:v>324.45696245308221</c:v>
                </c:pt>
                <c:pt idx="1200">
                  <c:v>324.54311026011811</c:v>
                </c:pt>
                <c:pt idx="1201">
                  <c:v>324.62924802838489</c:v>
                </c:pt>
                <c:pt idx="1202">
                  <c:v>324.71537575539179</c:v>
                </c:pt>
                <c:pt idx="1203">
                  <c:v>324.80149343865389</c:v>
                </c:pt>
                <c:pt idx="1204">
                  <c:v>324.88760107567771</c:v>
                </c:pt>
                <c:pt idx="1205">
                  <c:v>324.9736986639752</c:v>
                </c:pt>
                <c:pt idx="1206">
                  <c:v>325.05978620105702</c:v>
                </c:pt>
                <c:pt idx="1207">
                  <c:v>325.145863684434</c:v>
                </c:pt>
                <c:pt idx="1208">
                  <c:v>325.23193111161362</c:v>
                </c:pt>
                <c:pt idx="1209">
                  <c:v>325.31798848011232</c:v>
                </c:pt>
                <c:pt idx="1210">
                  <c:v>325.40403578743661</c:v>
                </c:pt>
                <c:pt idx="1211">
                  <c:v>325.49007303109761</c:v>
                </c:pt>
                <c:pt idx="1212">
                  <c:v>325.57610020860568</c:v>
                </c:pt>
                <c:pt idx="1213">
                  <c:v>325.66211731747421</c:v>
                </c:pt>
                <c:pt idx="1214">
                  <c:v>325.74812435521159</c:v>
                </c:pt>
                <c:pt idx="1215">
                  <c:v>325.8341213193284</c:v>
                </c:pt>
                <c:pt idx="1216">
                  <c:v>325.92010820733361</c:v>
                </c:pt>
                <c:pt idx="1217">
                  <c:v>326.00608501674202</c:v>
                </c:pt>
                <c:pt idx="1218">
                  <c:v>326.09205174506042</c:v>
                </c:pt>
                <c:pt idx="1219">
                  <c:v>326.17800838980168</c:v>
                </c:pt>
                <c:pt idx="1220">
                  <c:v>326.26395494847259</c:v>
                </c:pt>
                <c:pt idx="1221">
                  <c:v>326.3498914185916</c:v>
                </c:pt>
                <c:pt idx="1222">
                  <c:v>326.43581779766151</c:v>
                </c:pt>
                <c:pt idx="1223">
                  <c:v>326.52173408319652</c:v>
                </c:pt>
                <c:pt idx="1224">
                  <c:v>326.60764027270727</c:v>
                </c:pt>
                <c:pt idx="1225">
                  <c:v>326.69353636370249</c:v>
                </c:pt>
                <c:pt idx="1226">
                  <c:v>326.77942235369432</c:v>
                </c:pt>
                <c:pt idx="1227">
                  <c:v>326.86529824019192</c:v>
                </c:pt>
                <c:pt idx="1228">
                  <c:v>326.95116402070931</c:v>
                </c:pt>
                <c:pt idx="1229">
                  <c:v>327.03701969275369</c:v>
                </c:pt>
                <c:pt idx="1230">
                  <c:v>327.12286525383718</c:v>
                </c:pt>
                <c:pt idx="1231">
                  <c:v>327.2087007014689</c:v>
                </c:pt>
                <c:pt idx="1232">
                  <c:v>327.29452603316139</c:v>
                </c:pt>
                <c:pt idx="1233">
                  <c:v>327.3803412464236</c:v>
                </c:pt>
                <c:pt idx="1234">
                  <c:v>327.46614633876732</c:v>
                </c:pt>
                <c:pt idx="1235">
                  <c:v>327.55194130770269</c:v>
                </c:pt>
                <c:pt idx="1236">
                  <c:v>327.63772615074032</c:v>
                </c:pt>
                <c:pt idx="1237">
                  <c:v>327.72350086539052</c:v>
                </c:pt>
                <c:pt idx="1238">
                  <c:v>327.80926544916508</c:v>
                </c:pt>
                <c:pt idx="1239">
                  <c:v>327.89501989957301</c:v>
                </c:pt>
                <c:pt idx="1240">
                  <c:v>327.980764214126</c:v>
                </c:pt>
                <c:pt idx="1241">
                  <c:v>328.06649839033429</c:v>
                </c:pt>
                <c:pt idx="1242">
                  <c:v>328.152222425709</c:v>
                </c:pt>
                <c:pt idx="1243">
                  <c:v>328.23793631775902</c:v>
                </c:pt>
                <c:pt idx="1244">
                  <c:v>328.32364006399672</c:v>
                </c:pt>
                <c:pt idx="1245">
                  <c:v>328.40933366193201</c:v>
                </c:pt>
                <c:pt idx="1246">
                  <c:v>328.49501710907458</c:v>
                </c:pt>
                <c:pt idx="1247">
                  <c:v>328.58069040293879</c:v>
                </c:pt>
                <c:pt idx="1248">
                  <c:v>328.66635354103062</c:v>
                </c:pt>
                <c:pt idx="1249">
                  <c:v>328.75200652086409</c:v>
                </c:pt>
                <c:pt idx="1250">
                  <c:v>328.83764933994718</c:v>
                </c:pt>
                <c:pt idx="1251">
                  <c:v>328.92328199579129</c:v>
                </c:pt>
                <c:pt idx="1252">
                  <c:v>329.00890448590752</c:v>
                </c:pt>
                <c:pt idx="1253">
                  <c:v>329.09451680780671</c:v>
                </c:pt>
                <c:pt idx="1254">
                  <c:v>329.18011895899667</c:v>
                </c:pt>
                <c:pt idx="1255">
                  <c:v>329.26571093699391</c:v>
                </c:pt>
                <c:pt idx="1256">
                  <c:v>329.35129273930568</c:v>
                </c:pt>
                <c:pt idx="1257">
                  <c:v>329.43686436344069</c:v>
                </c:pt>
                <c:pt idx="1258">
                  <c:v>329.52242580691171</c:v>
                </c:pt>
                <c:pt idx="1259">
                  <c:v>329.60797706722872</c:v>
                </c:pt>
                <c:pt idx="1260">
                  <c:v>329.69351814190162</c:v>
                </c:pt>
                <c:pt idx="1261">
                  <c:v>329.77904902844381</c:v>
                </c:pt>
                <c:pt idx="1262">
                  <c:v>329.86456972436372</c:v>
                </c:pt>
                <c:pt idx="1263">
                  <c:v>329.95008022717059</c:v>
                </c:pt>
                <c:pt idx="1264">
                  <c:v>330.03558053437808</c:v>
                </c:pt>
                <c:pt idx="1265">
                  <c:v>330.12107064349459</c:v>
                </c:pt>
                <c:pt idx="1266">
                  <c:v>330.20655055203122</c:v>
                </c:pt>
                <c:pt idx="1267">
                  <c:v>330.29202025749908</c:v>
                </c:pt>
                <c:pt idx="1268">
                  <c:v>330.37747975741019</c:v>
                </c:pt>
                <c:pt idx="1269">
                  <c:v>330.46292904927162</c:v>
                </c:pt>
                <c:pt idx="1270">
                  <c:v>330.54836813059728</c:v>
                </c:pt>
                <c:pt idx="1271">
                  <c:v>330.63379699889418</c:v>
                </c:pt>
                <c:pt idx="1272">
                  <c:v>330.71921565167662</c:v>
                </c:pt>
                <c:pt idx="1273">
                  <c:v>330.80462408645548</c:v>
                </c:pt>
                <c:pt idx="1274">
                  <c:v>330.89002230073731</c:v>
                </c:pt>
                <c:pt idx="1275">
                  <c:v>330.97541029203512</c:v>
                </c:pt>
                <c:pt idx="1276">
                  <c:v>331.06078805786001</c:v>
                </c:pt>
                <c:pt idx="1277">
                  <c:v>331.14615559572172</c:v>
                </c:pt>
                <c:pt idx="1278">
                  <c:v>331.2315129031291</c:v>
                </c:pt>
                <c:pt idx="1279">
                  <c:v>331.31685997759689</c:v>
                </c:pt>
                <c:pt idx="1280">
                  <c:v>331.40219681663422</c:v>
                </c:pt>
                <c:pt idx="1281">
                  <c:v>331.48752341775059</c:v>
                </c:pt>
                <c:pt idx="1282">
                  <c:v>331.57283977845651</c:v>
                </c:pt>
                <c:pt idx="1283">
                  <c:v>331.65814589626319</c:v>
                </c:pt>
                <c:pt idx="1284">
                  <c:v>331.74344176868021</c:v>
                </c:pt>
                <c:pt idx="1285">
                  <c:v>331.82872739322067</c:v>
                </c:pt>
                <c:pt idx="1286">
                  <c:v>331.91400276739222</c:v>
                </c:pt>
                <c:pt idx="1287">
                  <c:v>331.99926788870829</c:v>
                </c:pt>
                <c:pt idx="1288">
                  <c:v>332.08452275467681</c:v>
                </c:pt>
                <c:pt idx="1289">
                  <c:v>332.16976736281072</c:v>
                </c:pt>
                <c:pt idx="1290">
                  <c:v>332.25500171061879</c:v>
                </c:pt>
                <c:pt idx="1291">
                  <c:v>332.34022579561258</c:v>
                </c:pt>
                <c:pt idx="1292">
                  <c:v>332.42543961530231</c:v>
                </c:pt>
                <c:pt idx="1293">
                  <c:v>332.51064316719902</c:v>
                </c:pt>
                <c:pt idx="1294">
                  <c:v>332.59583644881161</c:v>
                </c:pt>
                <c:pt idx="1295">
                  <c:v>332.68101945765261</c:v>
                </c:pt>
                <c:pt idx="1296">
                  <c:v>332.76619219123421</c:v>
                </c:pt>
                <c:pt idx="1297">
                  <c:v>332.85135464706389</c:v>
                </c:pt>
                <c:pt idx="1298">
                  <c:v>332.93650682265178</c:v>
                </c:pt>
                <c:pt idx="1299">
                  <c:v>333.02164871551253</c:v>
                </c:pt>
                <c:pt idx="1300">
                  <c:v>333.106780323154</c:v>
                </c:pt>
                <c:pt idx="1301">
                  <c:v>333.19190164308509</c:v>
                </c:pt>
                <c:pt idx="1302">
                  <c:v>333.27701267281913</c:v>
                </c:pt>
                <c:pt idx="1303">
                  <c:v>333.3621134098662</c:v>
                </c:pt>
                <c:pt idx="1304">
                  <c:v>333.44720385173667</c:v>
                </c:pt>
                <c:pt idx="1305">
                  <c:v>333.53228399594059</c:v>
                </c:pt>
                <c:pt idx="1306">
                  <c:v>333.61735383998922</c:v>
                </c:pt>
                <c:pt idx="1307">
                  <c:v>333.70241338139311</c:v>
                </c:pt>
                <c:pt idx="1308">
                  <c:v>333.7874626176627</c:v>
                </c:pt>
                <c:pt idx="1309">
                  <c:v>333.87250154630868</c:v>
                </c:pt>
                <c:pt idx="1310">
                  <c:v>333.95753016484201</c:v>
                </c:pt>
                <c:pt idx="1311">
                  <c:v>334.04254847077232</c:v>
                </c:pt>
                <c:pt idx="1312">
                  <c:v>334.12755646160957</c:v>
                </c:pt>
                <c:pt idx="1313">
                  <c:v>334.21255413486909</c:v>
                </c:pt>
                <c:pt idx="1314">
                  <c:v>334.29754148805551</c:v>
                </c:pt>
                <c:pt idx="1315">
                  <c:v>334.3825185186808</c:v>
                </c:pt>
                <c:pt idx="1316">
                  <c:v>334.46748522426032</c:v>
                </c:pt>
                <c:pt idx="1317">
                  <c:v>334.55244160229881</c:v>
                </c:pt>
                <c:pt idx="1318">
                  <c:v>334.63738765030939</c:v>
                </c:pt>
                <c:pt idx="1319">
                  <c:v>334.72232336580231</c:v>
                </c:pt>
                <c:pt idx="1320">
                  <c:v>334.80724874628697</c:v>
                </c:pt>
                <c:pt idx="1321">
                  <c:v>334.89216378927722</c:v>
                </c:pt>
                <c:pt idx="1322">
                  <c:v>334.97706849228018</c:v>
                </c:pt>
                <c:pt idx="1323">
                  <c:v>335.06196285281032</c:v>
                </c:pt>
                <c:pt idx="1324">
                  <c:v>335.14684686837433</c:v>
                </c:pt>
                <c:pt idx="1325">
                  <c:v>335.23172053648392</c:v>
                </c:pt>
                <c:pt idx="1326">
                  <c:v>335.3165838546513</c:v>
                </c:pt>
                <c:pt idx="1327">
                  <c:v>335.40143682038519</c:v>
                </c:pt>
                <c:pt idx="1328">
                  <c:v>335.48627943119538</c:v>
                </c:pt>
                <c:pt idx="1329">
                  <c:v>335.57111168459681</c:v>
                </c:pt>
                <c:pt idx="1330">
                  <c:v>335.65593357809672</c:v>
                </c:pt>
                <c:pt idx="1331">
                  <c:v>335.7407451092057</c:v>
                </c:pt>
                <c:pt idx="1332">
                  <c:v>335.82554627543482</c:v>
                </c:pt>
                <c:pt idx="1333">
                  <c:v>335.91033707429312</c:v>
                </c:pt>
                <c:pt idx="1334">
                  <c:v>335.99511750329452</c:v>
                </c:pt>
                <c:pt idx="1335">
                  <c:v>336.07988755995081</c:v>
                </c:pt>
                <c:pt idx="1336">
                  <c:v>336.16464724176728</c:v>
                </c:pt>
                <c:pt idx="1337">
                  <c:v>336.24939654625621</c:v>
                </c:pt>
                <c:pt idx="1338">
                  <c:v>336.33413547092891</c:v>
                </c:pt>
                <c:pt idx="1339">
                  <c:v>336.41886401329759</c:v>
                </c:pt>
                <c:pt idx="1340">
                  <c:v>336.50358217087069</c:v>
                </c:pt>
                <c:pt idx="1341">
                  <c:v>336.58828994115862</c:v>
                </c:pt>
                <c:pt idx="1342">
                  <c:v>336.6729873216745</c:v>
                </c:pt>
                <c:pt idx="1343">
                  <c:v>336.75767430992698</c:v>
                </c:pt>
                <c:pt idx="1344">
                  <c:v>336.842350903426</c:v>
                </c:pt>
                <c:pt idx="1345">
                  <c:v>336.92701709968208</c:v>
                </c:pt>
                <c:pt idx="1346">
                  <c:v>337.01167289620952</c:v>
                </c:pt>
                <c:pt idx="1347">
                  <c:v>337.09631829051341</c:v>
                </c:pt>
                <c:pt idx="1348">
                  <c:v>337.18095328011071</c:v>
                </c:pt>
                <c:pt idx="1349">
                  <c:v>337.26557786250652</c:v>
                </c:pt>
                <c:pt idx="1350">
                  <c:v>337.35019203521398</c:v>
                </c:pt>
                <c:pt idx="1351">
                  <c:v>337.43479579574301</c:v>
                </c:pt>
                <c:pt idx="1352">
                  <c:v>337.51938914160382</c:v>
                </c:pt>
                <c:pt idx="1353">
                  <c:v>337.60397207030849</c:v>
                </c:pt>
                <c:pt idx="1354">
                  <c:v>337.68854457936658</c:v>
                </c:pt>
                <c:pt idx="1355">
                  <c:v>337.77310666628608</c:v>
                </c:pt>
                <c:pt idx="1356">
                  <c:v>337.85765832858459</c:v>
                </c:pt>
                <c:pt idx="1357">
                  <c:v>337.94219956376702</c:v>
                </c:pt>
                <c:pt idx="1358">
                  <c:v>338.02673036934442</c:v>
                </c:pt>
                <c:pt idx="1359">
                  <c:v>338.11125074282882</c:v>
                </c:pt>
                <c:pt idx="1360">
                  <c:v>338.19576068173131</c:v>
                </c:pt>
                <c:pt idx="1361">
                  <c:v>338.2802601835607</c:v>
                </c:pt>
                <c:pt idx="1362">
                  <c:v>338.36474924582802</c:v>
                </c:pt>
                <c:pt idx="1363">
                  <c:v>338.44922786604468</c:v>
                </c:pt>
                <c:pt idx="1364">
                  <c:v>338.5336960417211</c:v>
                </c:pt>
                <c:pt idx="1365">
                  <c:v>338.61815377036771</c:v>
                </c:pt>
                <c:pt idx="1366">
                  <c:v>338.702601049495</c:v>
                </c:pt>
                <c:pt idx="1367">
                  <c:v>338.78703787661323</c:v>
                </c:pt>
                <c:pt idx="1368">
                  <c:v>338.87146424923412</c:v>
                </c:pt>
                <c:pt idx="1369">
                  <c:v>338.95588016486897</c:v>
                </c:pt>
                <c:pt idx="1370">
                  <c:v>339.04028562102468</c:v>
                </c:pt>
                <c:pt idx="1371">
                  <c:v>339.12468061521531</c:v>
                </c:pt>
                <c:pt idx="1372">
                  <c:v>339.20906514494959</c:v>
                </c:pt>
                <c:pt idx="1373">
                  <c:v>339.29343920773857</c:v>
                </c:pt>
                <c:pt idx="1374">
                  <c:v>339.37780280109467</c:v>
                </c:pt>
                <c:pt idx="1375">
                  <c:v>339.4621559225248</c:v>
                </c:pt>
                <c:pt idx="1376">
                  <c:v>339.54649856954472</c:v>
                </c:pt>
                <c:pt idx="1377">
                  <c:v>339.63083073966072</c:v>
                </c:pt>
                <c:pt idx="1378">
                  <c:v>339.71515243038391</c:v>
                </c:pt>
                <c:pt idx="1379">
                  <c:v>339.7994636392275</c:v>
                </c:pt>
                <c:pt idx="1380">
                  <c:v>339.88376436369902</c:v>
                </c:pt>
                <c:pt idx="1381">
                  <c:v>339.96805460131043</c:v>
                </c:pt>
                <c:pt idx="1382">
                  <c:v>340.05233434957222</c:v>
                </c:pt>
                <c:pt idx="1383">
                  <c:v>340.13660360599579</c:v>
                </c:pt>
                <c:pt idx="1384">
                  <c:v>340.22086236809059</c:v>
                </c:pt>
                <c:pt idx="1385">
                  <c:v>340.30511063336832</c:v>
                </c:pt>
                <c:pt idx="1386">
                  <c:v>340.38934839933808</c:v>
                </c:pt>
                <c:pt idx="1387">
                  <c:v>340.47357566351099</c:v>
                </c:pt>
                <c:pt idx="1388">
                  <c:v>340.55779242339872</c:v>
                </c:pt>
                <c:pt idx="1389">
                  <c:v>340.6419986765107</c:v>
                </c:pt>
                <c:pt idx="1390">
                  <c:v>340.72619442035761</c:v>
                </c:pt>
                <c:pt idx="1391">
                  <c:v>340.81037965245139</c:v>
                </c:pt>
                <c:pt idx="1392">
                  <c:v>340.89455437030131</c:v>
                </c:pt>
                <c:pt idx="1393">
                  <c:v>340.97871857141661</c:v>
                </c:pt>
                <c:pt idx="1394">
                  <c:v>341.06287225331272</c:v>
                </c:pt>
                <c:pt idx="1395">
                  <c:v>341.14701541349581</c:v>
                </c:pt>
                <c:pt idx="1396">
                  <c:v>341.23114804947568</c:v>
                </c:pt>
                <c:pt idx="1397">
                  <c:v>341.31527015876901</c:v>
                </c:pt>
                <c:pt idx="1398">
                  <c:v>341.39938173888021</c:v>
                </c:pt>
                <c:pt idx="1399">
                  <c:v>341.48348278732232</c:v>
                </c:pt>
                <c:pt idx="1400">
                  <c:v>341.56757330160559</c:v>
                </c:pt>
                <c:pt idx="1401">
                  <c:v>341.65165327924132</c:v>
                </c:pt>
                <c:pt idx="1402">
                  <c:v>341.73572271773901</c:v>
                </c:pt>
                <c:pt idx="1403">
                  <c:v>341.81978161461052</c:v>
                </c:pt>
                <c:pt idx="1404">
                  <c:v>341.90382996736452</c:v>
                </c:pt>
                <c:pt idx="1405">
                  <c:v>341.98786777351398</c:v>
                </c:pt>
                <c:pt idx="1406">
                  <c:v>342.07189503056838</c:v>
                </c:pt>
                <c:pt idx="1407">
                  <c:v>342.15591173603781</c:v>
                </c:pt>
                <c:pt idx="1408">
                  <c:v>342.23991788743331</c:v>
                </c:pt>
                <c:pt idx="1409">
                  <c:v>342.32391348226417</c:v>
                </c:pt>
                <c:pt idx="1410">
                  <c:v>342.40789851804573</c:v>
                </c:pt>
                <c:pt idx="1411">
                  <c:v>342.4918729922814</c:v>
                </c:pt>
                <c:pt idx="1412">
                  <c:v>342.57583690248862</c:v>
                </c:pt>
                <c:pt idx="1413">
                  <c:v>342.65979024617519</c:v>
                </c:pt>
                <c:pt idx="1414">
                  <c:v>342.74373302085081</c:v>
                </c:pt>
                <c:pt idx="1415">
                  <c:v>342.8276652240271</c:v>
                </c:pt>
                <c:pt idx="1416">
                  <c:v>342.91158685321261</c:v>
                </c:pt>
                <c:pt idx="1417">
                  <c:v>342.99549790592113</c:v>
                </c:pt>
                <c:pt idx="1418">
                  <c:v>343.07939837966182</c:v>
                </c:pt>
                <c:pt idx="1419">
                  <c:v>343.16328827194519</c:v>
                </c:pt>
                <c:pt idx="1420">
                  <c:v>343.24716758028171</c:v>
                </c:pt>
                <c:pt idx="1421">
                  <c:v>343.33103630218068</c:v>
                </c:pt>
                <c:pt idx="1422">
                  <c:v>343.41489443515769</c:v>
                </c:pt>
                <c:pt idx="1423">
                  <c:v>343.49874197671721</c:v>
                </c:pt>
                <c:pt idx="1424">
                  <c:v>343.58257892437382</c:v>
                </c:pt>
                <c:pt idx="1425">
                  <c:v>343.66640527563698</c:v>
                </c:pt>
                <c:pt idx="1426">
                  <c:v>343.75022102801671</c:v>
                </c:pt>
                <c:pt idx="1427">
                  <c:v>343.83402617902402</c:v>
                </c:pt>
                <c:pt idx="1428">
                  <c:v>343.91782072616951</c:v>
                </c:pt>
                <c:pt idx="1429">
                  <c:v>344.001604666964</c:v>
                </c:pt>
                <c:pt idx="1430">
                  <c:v>344.08537799891661</c:v>
                </c:pt>
                <c:pt idx="1431">
                  <c:v>344.1691407195421</c:v>
                </c:pt>
                <c:pt idx="1432">
                  <c:v>344.25289282634702</c:v>
                </c:pt>
                <c:pt idx="1433">
                  <c:v>344.3366343168417</c:v>
                </c:pt>
                <c:pt idx="1434">
                  <c:v>344.42036518853882</c:v>
                </c:pt>
                <c:pt idx="1435">
                  <c:v>344.50408543894929</c:v>
                </c:pt>
                <c:pt idx="1436">
                  <c:v>344.58779506558182</c:v>
                </c:pt>
                <c:pt idx="1437">
                  <c:v>344.6714940659491</c:v>
                </c:pt>
                <c:pt idx="1438">
                  <c:v>344.75518243756011</c:v>
                </c:pt>
                <c:pt idx="1439">
                  <c:v>344.83886017792628</c:v>
                </c:pt>
                <c:pt idx="1440">
                  <c:v>344.92252728455719</c:v>
                </c:pt>
                <c:pt idx="1441">
                  <c:v>345.00618375496452</c:v>
                </c:pt>
                <c:pt idx="1442">
                  <c:v>345.08982958665882</c:v>
                </c:pt>
                <c:pt idx="1443">
                  <c:v>345.17346477715029</c:v>
                </c:pt>
                <c:pt idx="1444">
                  <c:v>345.25708932395008</c:v>
                </c:pt>
                <c:pt idx="1445">
                  <c:v>345.34070322456762</c:v>
                </c:pt>
                <c:pt idx="1446">
                  <c:v>345.42430647651321</c:v>
                </c:pt>
                <c:pt idx="1447">
                  <c:v>345.50789907730069</c:v>
                </c:pt>
                <c:pt idx="1448">
                  <c:v>345.5914810244376</c:v>
                </c:pt>
                <c:pt idx="1449">
                  <c:v>345.67505231543532</c:v>
                </c:pt>
                <c:pt idx="1450">
                  <c:v>345.75861294780361</c:v>
                </c:pt>
                <c:pt idx="1451">
                  <c:v>345.84216291905631</c:v>
                </c:pt>
                <c:pt idx="1452">
                  <c:v>345.92570222669821</c:v>
                </c:pt>
                <c:pt idx="1453">
                  <c:v>346.00923086824719</c:v>
                </c:pt>
                <c:pt idx="1454">
                  <c:v>346.09274884120822</c:v>
                </c:pt>
                <c:pt idx="1455">
                  <c:v>346.17625614309412</c:v>
                </c:pt>
                <c:pt idx="1456">
                  <c:v>346.25975277141561</c:v>
                </c:pt>
                <c:pt idx="1457">
                  <c:v>346.34323872368219</c:v>
                </c:pt>
                <c:pt idx="1458">
                  <c:v>346.4267139974034</c:v>
                </c:pt>
                <c:pt idx="1459">
                  <c:v>346.51017859009409</c:v>
                </c:pt>
                <c:pt idx="1460">
                  <c:v>346.59363249926292</c:v>
                </c:pt>
                <c:pt idx="1461">
                  <c:v>346.67707572241869</c:v>
                </c:pt>
                <c:pt idx="1462">
                  <c:v>346.76050825707148</c:v>
                </c:pt>
                <c:pt idx="1463">
                  <c:v>346.84393010073751</c:v>
                </c:pt>
                <c:pt idx="1464">
                  <c:v>346.92734125092022</c:v>
                </c:pt>
                <c:pt idx="1465">
                  <c:v>347.01074170513522</c:v>
                </c:pt>
                <c:pt idx="1466">
                  <c:v>347.09413146088917</c:v>
                </c:pt>
                <c:pt idx="1467">
                  <c:v>347.17751051569809</c:v>
                </c:pt>
                <c:pt idx="1468">
                  <c:v>347.26087886706779</c:v>
                </c:pt>
                <c:pt idx="1469">
                  <c:v>347.34423651251052</c:v>
                </c:pt>
                <c:pt idx="1470">
                  <c:v>347.42758344953671</c:v>
                </c:pt>
                <c:pt idx="1471">
                  <c:v>347.51091967565702</c:v>
                </c:pt>
                <c:pt idx="1472">
                  <c:v>347.59424518838239</c:v>
                </c:pt>
                <c:pt idx="1473">
                  <c:v>347.67755998522262</c:v>
                </c:pt>
                <c:pt idx="1474">
                  <c:v>347.76086406368972</c:v>
                </c:pt>
                <c:pt idx="1475">
                  <c:v>347.84415742129221</c:v>
                </c:pt>
                <c:pt idx="1476">
                  <c:v>347.92744005554329</c:v>
                </c:pt>
                <c:pt idx="1477">
                  <c:v>348.01071196395162</c:v>
                </c:pt>
                <c:pt idx="1478">
                  <c:v>348.09397314402833</c:v>
                </c:pt>
                <c:pt idx="1479">
                  <c:v>348.177223593284</c:v>
                </c:pt>
                <c:pt idx="1480">
                  <c:v>348.26046330922941</c:v>
                </c:pt>
                <c:pt idx="1481">
                  <c:v>348.34369228937499</c:v>
                </c:pt>
                <c:pt idx="1482">
                  <c:v>348.42691053122979</c:v>
                </c:pt>
                <c:pt idx="1483">
                  <c:v>348.51011803230858</c:v>
                </c:pt>
                <c:pt idx="1484">
                  <c:v>348.59331479011757</c:v>
                </c:pt>
                <c:pt idx="1485">
                  <c:v>348.67650080217112</c:v>
                </c:pt>
                <c:pt idx="1486">
                  <c:v>348.7596760659772</c:v>
                </c:pt>
                <c:pt idx="1487">
                  <c:v>348.84284057904767</c:v>
                </c:pt>
                <c:pt idx="1488">
                  <c:v>348.92599433889052</c:v>
                </c:pt>
                <c:pt idx="1489">
                  <c:v>349.00913734301952</c:v>
                </c:pt>
                <c:pt idx="1490">
                  <c:v>349.09226958894459</c:v>
                </c:pt>
                <c:pt idx="1491">
                  <c:v>349.17539107417559</c:v>
                </c:pt>
                <c:pt idx="1492">
                  <c:v>349.25850179622353</c:v>
                </c:pt>
                <c:pt idx="1493">
                  <c:v>349.34160175259882</c:v>
                </c:pt>
                <c:pt idx="1494">
                  <c:v>349.42469094081213</c:v>
                </c:pt>
                <c:pt idx="1495">
                  <c:v>349.50776935837422</c:v>
                </c:pt>
                <c:pt idx="1496">
                  <c:v>349.59083700279609</c:v>
                </c:pt>
                <c:pt idx="1497">
                  <c:v>349.67389387158732</c:v>
                </c:pt>
                <c:pt idx="1498">
                  <c:v>349.75693996225738</c:v>
                </c:pt>
                <c:pt idx="1499">
                  <c:v>349.83997527232202</c:v>
                </c:pt>
                <c:pt idx="1500">
                  <c:v>349.92299979928652</c:v>
                </c:pt>
                <c:pt idx="1501">
                  <c:v>350.00601354066322</c:v>
                </c:pt>
                <c:pt idx="1502">
                  <c:v>350.08901649396358</c:v>
                </c:pt>
                <c:pt idx="1503">
                  <c:v>350.17200865669679</c:v>
                </c:pt>
                <c:pt idx="1504">
                  <c:v>350.25499002637429</c:v>
                </c:pt>
                <c:pt idx="1505">
                  <c:v>350.33796060050679</c:v>
                </c:pt>
                <c:pt idx="1506">
                  <c:v>350.42092037660359</c:v>
                </c:pt>
                <c:pt idx="1507">
                  <c:v>350.50386935217682</c:v>
                </c:pt>
                <c:pt idx="1508">
                  <c:v>350.58680752473731</c:v>
                </c:pt>
                <c:pt idx="1509">
                  <c:v>350.66973489179429</c:v>
                </c:pt>
                <c:pt idx="1510">
                  <c:v>350.7526514508591</c:v>
                </c:pt>
                <c:pt idx="1511">
                  <c:v>350.83555719944229</c:v>
                </c:pt>
                <c:pt idx="1512">
                  <c:v>350.91845213505439</c:v>
                </c:pt>
                <c:pt idx="1513">
                  <c:v>351.00133625520391</c:v>
                </c:pt>
                <c:pt idx="1514">
                  <c:v>351.08420955740752</c:v>
                </c:pt>
                <c:pt idx="1515">
                  <c:v>351.16707203917042</c:v>
                </c:pt>
                <c:pt idx="1516">
                  <c:v>351.24992369800441</c:v>
                </c:pt>
                <c:pt idx="1517">
                  <c:v>351.33276453142031</c:v>
                </c:pt>
                <c:pt idx="1518">
                  <c:v>351.41559453692872</c:v>
                </c:pt>
                <c:pt idx="1519">
                  <c:v>351.4984137120386</c:v>
                </c:pt>
                <c:pt idx="1520">
                  <c:v>351.58122205426571</c:v>
                </c:pt>
                <c:pt idx="1521">
                  <c:v>351.66401956111531</c:v>
                </c:pt>
                <c:pt idx="1522">
                  <c:v>351.74680623010028</c:v>
                </c:pt>
                <c:pt idx="1523">
                  <c:v>351.82958205873081</c:v>
                </c:pt>
                <c:pt idx="1524">
                  <c:v>351.91234704451682</c:v>
                </c:pt>
                <c:pt idx="1525">
                  <c:v>351.99510118497011</c:v>
                </c:pt>
                <c:pt idx="1526">
                  <c:v>352.07784447760127</c:v>
                </c:pt>
                <c:pt idx="1527">
                  <c:v>352.16057691992</c:v>
                </c:pt>
                <c:pt idx="1528">
                  <c:v>352.24329850943741</c:v>
                </c:pt>
                <c:pt idx="1529">
                  <c:v>352.32600924366352</c:v>
                </c:pt>
                <c:pt idx="1530">
                  <c:v>352.40870912011019</c:v>
                </c:pt>
                <c:pt idx="1531">
                  <c:v>352.49139813628562</c:v>
                </c:pt>
                <c:pt idx="1532">
                  <c:v>352.57407628970509</c:v>
                </c:pt>
                <c:pt idx="1533">
                  <c:v>352.65674357787412</c:v>
                </c:pt>
                <c:pt idx="1534">
                  <c:v>352.73939999830458</c:v>
                </c:pt>
                <c:pt idx="1535">
                  <c:v>352.82204554851012</c:v>
                </c:pt>
                <c:pt idx="1536">
                  <c:v>352.90468022599902</c:v>
                </c:pt>
                <c:pt idx="1537">
                  <c:v>352.9873040282784</c:v>
                </c:pt>
                <c:pt idx="1538">
                  <c:v>353.06991695286689</c:v>
                </c:pt>
                <c:pt idx="1539">
                  <c:v>353.15251899726883</c:v>
                </c:pt>
                <c:pt idx="1540">
                  <c:v>353.2351101589951</c:v>
                </c:pt>
                <c:pt idx="1541">
                  <c:v>353.31769043556142</c:v>
                </c:pt>
                <c:pt idx="1542">
                  <c:v>353.40025982447219</c:v>
                </c:pt>
                <c:pt idx="1543">
                  <c:v>353.48281832324119</c:v>
                </c:pt>
                <c:pt idx="1544">
                  <c:v>353.56536592937829</c:v>
                </c:pt>
                <c:pt idx="1545">
                  <c:v>353.64790264039431</c:v>
                </c:pt>
                <c:pt idx="1546">
                  <c:v>353.73042845379922</c:v>
                </c:pt>
                <c:pt idx="1547">
                  <c:v>353.81294336710539</c:v>
                </c:pt>
                <c:pt idx="1548">
                  <c:v>353.89544737782182</c:v>
                </c:pt>
                <c:pt idx="1549">
                  <c:v>353.97794048345929</c:v>
                </c:pt>
                <c:pt idx="1550">
                  <c:v>354.06042268152902</c:v>
                </c:pt>
                <c:pt idx="1551">
                  <c:v>354.14289396954132</c:v>
                </c:pt>
                <c:pt idx="1552">
                  <c:v>354.22535434500429</c:v>
                </c:pt>
                <c:pt idx="1553">
                  <c:v>354.30780380543519</c:v>
                </c:pt>
                <c:pt idx="1554">
                  <c:v>354.39024234833772</c:v>
                </c:pt>
                <c:pt idx="1555">
                  <c:v>354.47266997122551</c:v>
                </c:pt>
                <c:pt idx="1556">
                  <c:v>354.5550866716091</c:v>
                </c:pt>
                <c:pt idx="1557">
                  <c:v>354.63749244699852</c:v>
                </c:pt>
                <c:pt idx="1558">
                  <c:v>354.7198872949055</c:v>
                </c:pt>
                <c:pt idx="1559">
                  <c:v>354.80227121283872</c:v>
                </c:pt>
                <c:pt idx="1560">
                  <c:v>354.88464419831081</c:v>
                </c:pt>
                <c:pt idx="1561">
                  <c:v>354.96700624882908</c:v>
                </c:pt>
                <c:pt idx="1562">
                  <c:v>355.04935736190959</c:v>
                </c:pt>
                <c:pt idx="1563">
                  <c:v>355.13169753505872</c:v>
                </c:pt>
                <c:pt idx="1564">
                  <c:v>355.21402676578799</c:v>
                </c:pt>
                <c:pt idx="1565">
                  <c:v>355.29634505160629</c:v>
                </c:pt>
                <c:pt idx="1566">
                  <c:v>355.37865239003031</c:v>
                </c:pt>
                <c:pt idx="1567">
                  <c:v>355.46094877856382</c:v>
                </c:pt>
                <c:pt idx="1568">
                  <c:v>355.543234214721</c:v>
                </c:pt>
                <c:pt idx="1569">
                  <c:v>355.62550869601102</c:v>
                </c:pt>
                <c:pt idx="1570">
                  <c:v>355.70777221994518</c:v>
                </c:pt>
                <c:pt idx="1571">
                  <c:v>355.79002478403368</c:v>
                </c:pt>
                <c:pt idx="1572">
                  <c:v>355.87226638578801</c:v>
                </c:pt>
                <c:pt idx="1573">
                  <c:v>355.95449702271731</c:v>
                </c:pt>
                <c:pt idx="1574">
                  <c:v>356.03671669233302</c:v>
                </c:pt>
                <c:pt idx="1575">
                  <c:v>356.11892539214631</c:v>
                </c:pt>
                <c:pt idx="1576">
                  <c:v>356.2011231196667</c:v>
                </c:pt>
                <c:pt idx="1577">
                  <c:v>356.28330987240389</c:v>
                </c:pt>
                <c:pt idx="1578">
                  <c:v>356.36548564787302</c:v>
                </c:pt>
                <c:pt idx="1579">
                  <c:v>356.44765044357922</c:v>
                </c:pt>
                <c:pt idx="1580">
                  <c:v>356.52980425703697</c:v>
                </c:pt>
                <c:pt idx="1581">
                  <c:v>356.61194708575459</c:v>
                </c:pt>
                <c:pt idx="1582">
                  <c:v>356.69407892724331</c:v>
                </c:pt>
                <c:pt idx="1583">
                  <c:v>356.77619977901321</c:v>
                </c:pt>
                <c:pt idx="1584">
                  <c:v>356.85830963857671</c:v>
                </c:pt>
                <c:pt idx="1585">
                  <c:v>356.94040850344328</c:v>
                </c:pt>
                <c:pt idx="1586">
                  <c:v>357.0224963711226</c:v>
                </c:pt>
                <c:pt idx="1587">
                  <c:v>357.10457323912709</c:v>
                </c:pt>
                <c:pt idx="1588">
                  <c:v>357.18663910496531</c:v>
                </c:pt>
                <c:pt idx="1589">
                  <c:v>357.26869396614882</c:v>
                </c:pt>
                <c:pt idx="1590">
                  <c:v>357.35073782018952</c:v>
                </c:pt>
                <c:pt idx="1591">
                  <c:v>357.43277066459649</c:v>
                </c:pt>
                <c:pt idx="1592">
                  <c:v>357.5147924968806</c:v>
                </c:pt>
                <c:pt idx="1593">
                  <c:v>357.59680331455269</c:v>
                </c:pt>
                <c:pt idx="1594">
                  <c:v>357.67880311512351</c:v>
                </c:pt>
                <c:pt idx="1595">
                  <c:v>357.76079189610249</c:v>
                </c:pt>
                <c:pt idx="1596">
                  <c:v>357.8427696550022</c:v>
                </c:pt>
                <c:pt idx="1597">
                  <c:v>357.92473638933131</c:v>
                </c:pt>
                <c:pt idx="1598">
                  <c:v>358.0066920966014</c:v>
                </c:pt>
                <c:pt idx="1599">
                  <c:v>358.08863677432322</c:v>
                </c:pt>
                <c:pt idx="1600">
                  <c:v>358.17057042000698</c:v>
                </c:pt>
                <c:pt idx="1601">
                  <c:v>358.25249303116402</c:v>
                </c:pt>
                <c:pt idx="1602">
                  <c:v>358.33440460530397</c:v>
                </c:pt>
                <c:pt idx="1603">
                  <c:v>358.41630513993721</c:v>
                </c:pt>
                <c:pt idx="1604">
                  <c:v>358.49819463257342</c:v>
                </c:pt>
                <c:pt idx="1605">
                  <c:v>358.58007308072871</c:v>
                </c:pt>
                <c:pt idx="1606">
                  <c:v>358.66194048190772</c:v>
                </c:pt>
                <c:pt idx="1607">
                  <c:v>358.74379683362332</c:v>
                </c:pt>
                <c:pt idx="1608">
                  <c:v>358.825642133386</c:v>
                </c:pt>
                <c:pt idx="1609">
                  <c:v>358.90747637870493</c:v>
                </c:pt>
                <c:pt idx="1610">
                  <c:v>358.98929956709162</c:v>
                </c:pt>
                <c:pt idx="1611">
                  <c:v>359.07111169605912</c:v>
                </c:pt>
                <c:pt idx="1612">
                  <c:v>359.15291276311552</c:v>
                </c:pt>
                <c:pt idx="1613">
                  <c:v>359.23470276577132</c:v>
                </c:pt>
                <c:pt idx="1614">
                  <c:v>359.31648170153773</c:v>
                </c:pt>
                <c:pt idx="1615">
                  <c:v>359.39824956792512</c:v>
                </c:pt>
                <c:pt idx="1616">
                  <c:v>359.48000636244387</c:v>
                </c:pt>
                <c:pt idx="1617">
                  <c:v>359.56175208260561</c:v>
                </c:pt>
                <c:pt idx="1618">
                  <c:v>359.64348672592132</c:v>
                </c:pt>
                <c:pt idx="1619">
                  <c:v>359.72521028989871</c:v>
                </c:pt>
                <c:pt idx="1620">
                  <c:v>359.80692277205122</c:v>
                </c:pt>
                <c:pt idx="1621">
                  <c:v>359.88862416988832</c:v>
                </c:pt>
                <c:pt idx="1622">
                  <c:v>359.97031448091923</c:v>
                </c:pt>
                <c:pt idx="1623">
                  <c:v>360.05199370265882</c:v>
                </c:pt>
                <c:pt idx="1624">
                  <c:v>360.133661832614</c:v>
                </c:pt>
                <c:pt idx="1625">
                  <c:v>360.21531886829342</c:v>
                </c:pt>
                <c:pt idx="1626">
                  <c:v>360.29696480721458</c:v>
                </c:pt>
                <c:pt idx="1627">
                  <c:v>360.37859964688357</c:v>
                </c:pt>
                <c:pt idx="1628">
                  <c:v>360.46022338481202</c:v>
                </c:pt>
                <c:pt idx="1629">
                  <c:v>360.54183601850832</c:v>
                </c:pt>
                <c:pt idx="1630">
                  <c:v>360.62343754548419</c:v>
                </c:pt>
                <c:pt idx="1631">
                  <c:v>360.70502796325331</c:v>
                </c:pt>
                <c:pt idx="1632">
                  <c:v>360.78660726932259</c:v>
                </c:pt>
                <c:pt idx="1633">
                  <c:v>360.86817546120233</c:v>
                </c:pt>
                <c:pt idx="1634">
                  <c:v>360.94973253640779</c:v>
                </c:pt>
                <c:pt idx="1635">
                  <c:v>361.03127849244362</c:v>
                </c:pt>
                <c:pt idx="1636">
                  <c:v>361.11281332682648</c:v>
                </c:pt>
                <c:pt idx="1637">
                  <c:v>361.1943370370613</c:v>
                </c:pt>
                <c:pt idx="1638">
                  <c:v>361.27584962066209</c:v>
                </c:pt>
                <c:pt idx="1639">
                  <c:v>361.35735107513761</c:v>
                </c:pt>
                <c:pt idx="1640">
                  <c:v>361.43884139799923</c:v>
                </c:pt>
                <c:pt idx="1641">
                  <c:v>361.520320586759</c:v>
                </c:pt>
                <c:pt idx="1642">
                  <c:v>361.60178863892548</c:v>
                </c:pt>
                <c:pt idx="1643">
                  <c:v>361.68324555200951</c:v>
                </c:pt>
                <c:pt idx="1644">
                  <c:v>361.76469132352378</c:v>
                </c:pt>
                <c:pt idx="1645">
                  <c:v>361.846125950974</c:v>
                </c:pt>
                <c:pt idx="1646">
                  <c:v>361.92754943187691</c:v>
                </c:pt>
                <c:pt idx="1647">
                  <c:v>362.00896176374118</c:v>
                </c:pt>
                <c:pt idx="1648">
                  <c:v>362.09036294407292</c:v>
                </c:pt>
                <c:pt idx="1649">
                  <c:v>362.17175297038921</c:v>
                </c:pt>
                <c:pt idx="1650">
                  <c:v>362.25313184019609</c:v>
                </c:pt>
                <c:pt idx="1651">
                  <c:v>362.33449955100832</c:v>
                </c:pt>
                <c:pt idx="1652">
                  <c:v>362.41585610033269</c:v>
                </c:pt>
                <c:pt idx="1653">
                  <c:v>362.49720148567923</c:v>
                </c:pt>
                <c:pt idx="1654">
                  <c:v>362.57853570456359</c:v>
                </c:pt>
                <c:pt idx="1655">
                  <c:v>362.65985875449201</c:v>
                </c:pt>
                <c:pt idx="1656">
                  <c:v>362.74117063297552</c:v>
                </c:pt>
                <c:pt idx="1657">
                  <c:v>362.82247133752702</c:v>
                </c:pt>
                <c:pt idx="1658">
                  <c:v>362.90376086565419</c:v>
                </c:pt>
                <c:pt idx="1659">
                  <c:v>362.98503921486952</c:v>
                </c:pt>
                <c:pt idx="1660">
                  <c:v>363.06630638268177</c:v>
                </c:pt>
                <c:pt idx="1661">
                  <c:v>363.14756236660639</c:v>
                </c:pt>
                <c:pt idx="1662">
                  <c:v>363.22880716414812</c:v>
                </c:pt>
                <c:pt idx="1663">
                  <c:v>363.3100407728204</c:v>
                </c:pt>
                <c:pt idx="1664">
                  <c:v>363.39126319013349</c:v>
                </c:pt>
                <c:pt idx="1665">
                  <c:v>363.47247441359752</c:v>
                </c:pt>
                <c:pt idx="1666">
                  <c:v>363.55367444072402</c:v>
                </c:pt>
                <c:pt idx="1667">
                  <c:v>363.63486326902319</c:v>
                </c:pt>
                <c:pt idx="1668">
                  <c:v>363.71604089600459</c:v>
                </c:pt>
                <c:pt idx="1669">
                  <c:v>363.79720731918019</c:v>
                </c:pt>
                <c:pt idx="1670">
                  <c:v>363.87836253606031</c:v>
                </c:pt>
                <c:pt idx="1671">
                  <c:v>363.95950654415532</c:v>
                </c:pt>
                <c:pt idx="1672">
                  <c:v>364.04063934097559</c:v>
                </c:pt>
                <c:pt idx="1673">
                  <c:v>364.12176092403251</c:v>
                </c:pt>
                <c:pt idx="1674">
                  <c:v>364.20287129083641</c:v>
                </c:pt>
                <c:pt idx="1675">
                  <c:v>364.28397043889652</c:v>
                </c:pt>
                <c:pt idx="1676">
                  <c:v>364.3650583657257</c:v>
                </c:pt>
                <c:pt idx="1677">
                  <c:v>364.44613506883161</c:v>
                </c:pt>
                <c:pt idx="1678">
                  <c:v>364.52720054572939</c:v>
                </c:pt>
                <c:pt idx="1679">
                  <c:v>364.60825479392571</c:v>
                </c:pt>
                <c:pt idx="1680">
                  <c:v>364.68929781093271</c:v>
                </c:pt>
                <c:pt idx="1681">
                  <c:v>364.77032959426009</c:v>
                </c:pt>
                <c:pt idx="1682">
                  <c:v>364.85135014141912</c:v>
                </c:pt>
                <c:pt idx="1683">
                  <c:v>364.93235944991892</c:v>
                </c:pt>
                <c:pt idx="1684">
                  <c:v>365.01335751727311</c:v>
                </c:pt>
                <c:pt idx="1685">
                  <c:v>365.09434434099222</c:v>
                </c:pt>
                <c:pt idx="1686">
                  <c:v>365.17531991858249</c:v>
                </c:pt>
                <c:pt idx="1687">
                  <c:v>365.25628424756059</c:v>
                </c:pt>
                <c:pt idx="1688">
                  <c:v>365.3372373254324</c:v>
                </c:pt>
                <c:pt idx="1689">
                  <c:v>365.41817914970892</c:v>
                </c:pt>
                <c:pt idx="1690">
                  <c:v>365.499109717902</c:v>
                </c:pt>
                <c:pt idx="1691">
                  <c:v>365.58002902752412</c:v>
                </c:pt>
                <c:pt idx="1692">
                  <c:v>365.66093707608252</c:v>
                </c:pt>
                <c:pt idx="1693">
                  <c:v>365.74183386108888</c:v>
                </c:pt>
                <c:pt idx="1694">
                  <c:v>365.82271938005482</c:v>
                </c:pt>
                <c:pt idx="1695">
                  <c:v>365.90359363048952</c:v>
                </c:pt>
                <c:pt idx="1696">
                  <c:v>365.9844566099049</c:v>
                </c:pt>
                <c:pt idx="1697">
                  <c:v>366.06530831581068</c:v>
                </c:pt>
                <c:pt idx="1698">
                  <c:v>366.14614874571731</c:v>
                </c:pt>
                <c:pt idx="1699">
                  <c:v>366.22697789713612</c:v>
                </c:pt>
                <c:pt idx="1700">
                  <c:v>366.30779576757692</c:v>
                </c:pt>
                <c:pt idx="1701">
                  <c:v>366.38860235455172</c:v>
                </c:pt>
                <c:pt idx="1702">
                  <c:v>366.46939765556971</c:v>
                </c:pt>
                <c:pt idx="1703">
                  <c:v>366.55018166814199</c:v>
                </c:pt>
                <c:pt idx="1704">
                  <c:v>366.63095438977899</c:v>
                </c:pt>
                <c:pt idx="1705">
                  <c:v>366.71171581799018</c:v>
                </c:pt>
                <c:pt idx="1706">
                  <c:v>366.7924659502886</c:v>
                </c:pt>
                <c:pt idx="1707">
                  <c:v>366.87320478418559</c:v>
                </c:pt>
                <c:pt idx="1708">
                  <c:v>366.95393231718691</c:v>
                </c:pt>
                <c:pt idx="1709">
                  <c:v>367.03464854680902</c:v>
                </c:pt>
                <c:pt idx="1710">
                  <c:v>367.11535347055752</c:v>
                </c:pt>
                <c:pt idx="1711">
                  <c:v>367.19604708594619</c:v>
                </c:pt>
                <c:pt idx="1712">
                  <c:v>367.27672939048352</c:v>
                </c:pt>
                <c:pt idx="1713">
                  <c:v>367.35740038168211</c:v>
                </c:pt>
                <c:pt idx="1714">
                  <c:v>367.43806005705119</c:v>
                </c:pt>
                <c:pt idx="1715">
                  <c:v>367.51870841410152</c:v>
                </c:pt>
                <c:pt idx="1716">
                  <c:v>367.59934545034412</c:v>
                </c:pt>
                <c:pt idx="1717">
                  <c:v>367.67997116329002</c:v>
                </c:pt>
                <c:pt idx="1718">
                  <c:v>367.76058555044881</c:v>
                </c:pt>
                <c:pt idx="1719">
                  <c:v>367.84118860933211</c:v>
                </c:pt>
                <c:pt idx="1720">
                  <c:v>367.92178033744881</c:v>
                </c:pt>
                <c:pt idx="1721">
                  <c:v>368.00236073231162</c:v>
                </c:pt>
                <c:pt idx="1722">
                  <c:v>368.08292979142931</c:v>
                </c:pt>
                <c:pt idx="1723">
                  <c:v>368.16348751231402</c:v>
                </c:pt>
                <c:pt idx="1724">
                  <c:v>368.24403389247539</c:v>
                </c:pt>
                <c:pt idx="1725">
                  <c:v>368.3245689294244</c:v>
                </c:pt>
                <c:pt idx="1726">
                  <c:v>368.40509262067161</c:v>
                </c:pt>
                <c:pt idx="1727">
                  <c:v>368.4856049637275</c:v>
                </c:pt>
                <c:pt idx="1728">
                  <c:v>368.5661059561009</c:v>
                </c:pt>
                <c:pt idx="1729">
                  <c:v>368.6465955953085</c:v>
                </c:pt>
                <c:pt idx="1730">
                  <c:v>368.72707387885401</c:v>
                </c:pt>
                <c:pt idx="1731">
                  <c:v>368.80754080425152</c:v>
                </c:pt>
                <c:pt idx="1732">
                  <c:v>368.88799636900973</c:v>
                </c:pt>
                <c:pt idx="1733">
                  <c:v>368.96844057064112</c:v>
                </c:pt>
                <c:pt idx="1734">
                  <c:v>369.04887340665528</c:v>
                </c:pt>
                <c:pt idx="1735">
                  <c:v>369.12929487456358</c:v>
                </c:pt>
                <c:pt idx="1736">
                  <c:v>369.20970497187392</c:v>
                </c:pt>
                <c:pt idx="1737">
                  <c:v>369.29010369610171</c:v>
                </c:pt>
                <c:pt idx="1738">
                  <c:v>369.37049104475432</c:v>
                </c:pt>
                <c:pt idx="1739">
                  <c:v>369.45086701534268</c:v>
                </c:pt>
                <c:pt idx="1740">
                  <c:v>369.53123160537689</c:v>
                </c:pt>
                <c:pt idx="1741">
                  <c:v>369.6115848123693</c:v>
                </c:pt>
                <c:pt idx="1742">
                  <c:v>369.6919266338295</c:v>
                </c:pt>
                <c:pt idx="1743">
                  <c:v>369.77225706726688</c:v>
                </c:pt>
                <c:pt idx="1744">
                  <c:v>369.85257611019472</c:v>
                </c:pt>
                <c:pt idx="1745">
                  <c:v>369.93288376012168</c:v>
                </c:pt>
                <c:pt idx="1746">
                  <c:v>370.013180014559</c:v>
                </c:pt>
                <c:pt idx="1747">
                  <c:v>370.09346487101698</c:v>
                </c:pt>
                <c:pt idx="1748">
                  <c:v>370.1737383270065</c:v>
                </c:pt>
                <c:pt idx="1749">
                  <c:v>370.25400038003852</c:v>
                </c:pt>
                <c:pt idx="1750">
                  <c:v>370.33425102762232</c:v>
                </c:pt>
                <c:pt idx="1751">
                  <c:v>370.41449026726951</c:v>
                </c:pt>
                <c:pt idx="1752">
                  <c:v>370.49471809648958</c:v>
                </c:pt>
                <c:pt idx="1753">
                  <c:v>370.5749345127968</c:v>
                </c:pt>
                <c:pt idx="1754">
                  <c:v>370.65513951369752</c:v>
                </c:pt>
                <c:pt idx="1755">
                  <c:v>370.73533309670381</c:v>
                </c:pt>
                <c:pt idx="1756">
                  <c:v>370.81551525932701</c:v>
                </c:pt>
                <c:pt idx="1757">
                  <c:v>370.8956859990767</c:v>
                </c:pt>
                <c:pt idx="1758">
                  <c:v>370.97584531346422</c:v>
                </c:pt>
                <c:pt idx="1759">
                  <c:v>371.05599319999902</c:v>
                </c:pt>
                <c:pt idx="1760">
                  <c:v>371.1361296561912</c:v>
                </c:pt>
                <c:pt idx="1761">
                  <c:v>371.2162546795563</c:v>
                </c:pt>
                <c:pt idx="1762">
                  <c:v>371.29636826759707</c:v>
                </c:pt>
                <c:pt idx="1763">
                  <c:v>371.37647041783282</c:v>
                </c:pt>
                <c:pt idx="1764">
                  <c:v>371.45656112776771</c:v>
                </c:pt>
                <c:pt idx="1765">
                  <c:v>371.53664039491412</c:v>
                </c:pt>
                <c:pt idx="1766">
                  <c:v>371.61670821678251</c:v>
                </c:pt>
                <c:pt idx="1767">
                  <c:v>371.69676459088441</c:v>
                </c:pt>
                <c:pt idx="1768">
                  <c:v>371.77680951472979</c:v>
                </c:pt>
                <c:pt idx="1769">
                  <c:v>371.85684298582919</c:v>
                </c:pt>
                <c:pt idx="1770">
                  <c:v>371.93686500169161</c:v>
                </c:pt>
                <c:pt idx="1771">
                  <c:v>372.01687555983261</c:v>
                </c:pt>
                <c:pt idx="1772">
                  <c:v>372.09687465775789</c:v>
                </c:pt>
                <c:pt idx="1773">
                  <c:v>372.17686229297959</c:v>
                </c:pt>
                <c:pt idx="1774">
                  <c:v>372.25683846300859</c:v>
                </c:pt>
                <c:pt idx="1775">
                  <c:v>372.33680316535572</c:v>
                </c:pt>
                <c:pt idx="1776">
                  <c:v>372.41675639752918</c:v>
                </c:pt>
                <c:pt idx="1777">
                  <c:v>372.49669815704391</c:v>
                </c:pt>
                <c:pt idx="1778">
                  <c:v>372.57662844140691</c:v>
                </c:pt>
                <c:pt idx="1779">
                  <c:v>372.65654724813152</c:v>
                </c:pt>
                <c:pt idx="1780">
                  <c:v>372.73645457472662</c:v>
                </c:pt>
                <c:pt idx="1781">
                  <c:v>372.81635041870192</c:v>
                </c:pt>
                <c:pt idx="1782">
                  <c:v>372.89623477756879</c:v>
                </c:pt>
                <c:pt idx="1783">
                  <c:v>372.97610764883927</c:v>
                </c:pt>
                <c:pt idx="1784">
                  <c:v>373.0559690300247</c:v>
                </c:pt>
                <c:pt idx="1785">
                  <c:v>373.13581891863163</c:v>
                </c:pt>
                <c:pt idx="1786">
                  <c:v>373.21565731217322</c:v>
                </c:pt>
                <c:pt idx="1787">
                  <c:v>373.29548420816059</c:v>
                </c:pt>
                <c:pt idx="1788">
                  <c:v>373.3752996041033</c:v>
                </c:pt>
                <c:pt idx="1789">
                  <c:v>373.45510349751152</c:v>
                </c:pt>
                <c:pt idx="1790">
                  <c:v>373.5348958858973</c:v>
                </c:pt>
                <c:pt idx="1791">
                  <c:v>373.61467676677012</c:v>
                </c:pt>
                <c:pt idx="1792">
                  <c:v>373.69444613764142</c:v>
                </c:pt>
                <c:pt idx="1793">
                  <c:v>373.77420399602039</c:v>
                </c:pt>
                <c:pt idx="1794">
                  <c:v>373.8539503394195</c:v>
                </c:pt>
                <c:pt idx="1795">
                  <c:v>373.9336851653477</c:v>
                </c:pt>
                <c:pt idx="1796">
                  <c:v>374.01340847131661</c:v>
                </c:pt>
                <c:pt idx="1797">
                  <c:v>374.09312025483649</c:v>
                </c:pt>
                <c:pt idx="1798">
                  <c:v>374.17282051341908</c:v>
                </c:pt>
                <c:pt idx="1799">
                  <c:v>374.25250924457151</c:v>
                </c:pt>
                <c:pt idx="1800">
                  <c:v>374.33218644580859</c:v>
                </c:pt>
                <c:pt idx="1801">
                  <c:v>374.4118521146388</c:v>
                </c:pt>
                <c:pt idx="1802">
                  <c:v>374.49150624856992</c:v>
                </c:pt>
                <c:pt idx="1803">
                  <c:v>374.57114884512151</c:v>
                </c:pt>
                <c:pt idx="1804">
                  <c:v>374.650779901796</c:v>
                </c:pt>
                <c:pt idx="1805">
                  <c:v>374.73039941610398</c:v>
                </c:pt>
                <c:pt idx="1806">
                  <c:v>374.81000738556241</c:v>
                </c:pt>
                <c:pt idx="1807">
                  <c:v>374.88960380767571</c:v>
                </c:pt>
                <c:pt idx="1808">
                  <c:v>374.96918867995731</c:v>
                </c:pt>
                <c:pt idx="1809">
                  <c:v>375.04876199991702</c:v>
                </c:pt>
                <c:pt idx="1810">
                  <c:v>375.12832376506452</c:v>
                </c:pt>
                <c:pt idx="1811">
                  <c:v>375.20787397291252</c:v>
                </c:pt>
                <c:pt idx="1812">
                  <c:v>375.2874126209706</c:v>
                </c:pt>
                <c:pt idx="1813">
                  <c:v>375.36693970674912</c:v>
                </c:pt>
                <c:pt idx="1814">
                  <c:v>375.44645522775909</c:v>
                </c:pt>
                <c:pt idx="1815">
                  <c:v>375.52595918151081</c:v>
                </c:pt>
                <c:pt idx="1816">
                  <c:v>375.6054515655153</c:v>
                </c:pt>
                <c:pt idx="1817">
                  <c:v>375.68493237728222</c:v>
                </c:pt>
                <c:pt idx="1818">
                  <c:v>375.76440161432441</c:v>
                </c:pt>
                <c:pt idx="1819">
                  <c:v>375.84385927414922</c:v>
                </c:pt>
                <c:pt idx="1820">
                  <c:v>375.92330535426862</c:v>
                </c:pt>
                <c:pt idx="1821">
                  <c:v>376.00273985219388</c:v>
                </c:pt>
                <c:pt idx="1822">
                  <c:v>376.08216276543749</c:v>
                </c:pt>
                <c:pt idx="1823">
                  <c:v>376.16157409150628</c:v>
                </c:pt>
                <c:pt idx="1824">
                  <c:v>376.24097382791228</c:v>
                </c:pt>
                <c:pt idx="1825">
                  <c:v>376.32036197216632</c:v>
                </c:pt>
                <c:pt idx="1826">
                  <c:v>376.39973852177889</c:v>
                </c:pt>
                <c:pt idx="1827">
                  <c:v>376.47910347426051</c:v>
                </c:pt>
                <c:pt idx="1828">
                  <c:v>376.55845682712209</c:v>
                </c:pt>
                <c:pt idx="1829">
                  <c:v>376.63779857787353</c:v>
                </c:pt>
                <c:pt idx="1830">
                  <c:v>376.71712872402668</c:v>
                </c:pt>
                <c:pt idx="1831">
                  <c:v>376.79644726309022</c:v>
                </c:pt>
                <c:pt idx="1832">
                  <c:v>376.87575419257712</c:v>
                </c:pt>
                <c:pt idx="1833">
                  <c:v>376.9550495099968</c:v>
                </c:pt>
                <c:pt idx="1834">
                  <c:v>377.03433321285888</c:v>
                </c:pt>
                <c:pt idx="1835">
                  <c:v>377.11360529867562</c:v>
                </c:pt>
                <c:pt idx="1836">
                  <c:v>377.19286576495762</c:v>
                </c:pt>
                <c:pt idx="1837">
                  <c:v>377.27211460921359</c:v>
                </c:pt>
                <c:pt idx="1838">
                  <c:v>377.35135182895579</c:v>
                </c:pt>
                <c:pt idx="1839">
                  <c:v>377.43057742169219</c:v>
                </c:pt>
                <c:pt idx="1840">
                  <c:v>377.5097913849404</c:v>
                </c:pt>
                <c:pt idx="1841">
                  <c:v>377.58899371620191</c:v>
                </c:pt>
                <c:pt idx="1842">
                  <c:v>377.66818441299392</c:v>
                </c:pt>
                <c:pt idx="1843">
                  <c:v>377.74736347282459</c:v>
                </c:pt>
                <c:pt idx="1844">
                  <c:v>377.82653089320382</c:v>
                </c:pt>
                <c:pt idx="1845">
                  <c:v>377.90568667164382</c:v>
                </c:pt>
                <c:pt idx="1846">
                  <c:v>377.98483080565398</c:v>
                </c:pt>
                <c:pt idx="1847">
                  <c:v>378.06396329274548</c:v>
                </c:pt>
                <c:pt idx="1848">
                  <c:v>378.14308413042937</c:v>
                </c:pt>
                <c:pt idx="1849">
                  <c:v>378.22219331621358</c:v>
                </c:pt>
                <c:pt idx="1850">
                  <c:v>378.30129084761262</c:v>
                </c:pt>
                <c:pt idx="1851">
                  <c:v>378.38037672213409</c:v>
                </c:pt>
                <c:pt idx="1852">
                  <c:v>378.45945093729182</c:v>
                </c:pt>
                <c:pt idx="1853">
                  <c:v>378.53851349059158</c:v>
                </c:pt>
                <c:pt idx="1854">
                  <c:v>378.61756437955108</c:v>
                </c:pt>
                <c:pt idx="1855">
                  <c:v>378.69660360167319</c:v>
                </c:pt>
                <c:pt idx="1856">
                  <c:v>378.77563115447282</c:v>
                </c:pt>
                <c:pt idx="1857">
                  <c:v>378.85464703546103</c:v>
                </c:pt>
                <c:pt idx="1858">
                  <c:v>378.93365124214267</c:v>
                </c:pt>
                <c:pt idx="1859">
                  <c:v>379.01264377203768</c:v>
                </c:pt>
                <c:pt idx="1860">
                  <c:v>379.09162462264999</c:v>
                </c:pt>
                <c:pt idx="1861">
                  <c:v>379.17059379149202</c:v>
                </c:pt>
                <c:pt idx="1862">
                  <c:v>379.24955127607382</c:v>
                </c:pt>
                <c:pt idx="1863">
                  <c:v>379.32849707390727</c:v>
                </c:pt>
                <c:pt idx="1864">
                  <c:v>379.40743118250202</c:v>
                </c:pt>
                <c:pt idx="1865">
                  <c:v>379.48635359936861</c:v>
                </c:pt>
                <c:pt idx="1866">
                  <c:v>379.56526432201809</c:v>
                </c:pt>
                <c:pt idx="1867">
                  <c:v>379.64416334796101</c:v>
                </c:pt>
                <c:pt idx="1868">
                  <c:v>379.72305067470722</c:v>
                </c:pt>
                <c:pt idx="1869">
                  <c:v>379.80192629976881</c:v>
                </c:pt>
                <c:pt idx="1870">
                  <c:v>379.88079022065449</c:v>
                </c:pt>
                <c:pt idx="1871">
                  <c:v>379.95964243487708</c:v>
                </c:pt>
                <c:pt idx="1872">
                  <c:v>380.03848293994469</c:v>
                </c:pt>
                <c:pt idx="1873">
                  <c:v>380.11731173337</c:v>
                </c:pt>
                <c:pt idx="1874">
                  <c:v>380.19612881266193</c:v>
                </c:pt>
                <c:pt idx="1875">
                  <c:v>380.27493417533378</c:v>
                </c:pt>
                <c:pt idx="1876">
                  <c:v>380.35372781889271</c:v>
                </c:pt>
                <c:pt idx="1877">
                  <c:v>380.43250974085151</c:v>
                </c:pt>
                <c:pt idx="1878">
                  <c:v>380.51127993872012</c:v>
                </c:pt>
                <c:pt idx="1879">
                  <c:v>380.59003841000862</c:v>
                </c:pt>
                <c:pt idx="1880">
                  <c:v>380.66878515223033</c:v>
                </c:pt>
                <c:pt idx="1881">
                  <c:v>380.74752016289273</c:v>
                </c:pt>
                <c:pt idx="1882">
                  <c:v>380.82624343950732</c:v>
                </c:pt>
                <c:pt idx="1883">
                  <c:v>380.90495497958392</c:v>
                </c:pt>
                <c:pt idx="1884">
                  <c:v>380.98365478063562</c:v>
                </c:pt>
                <c:pt idx="1885">
                  <c:v>381.06234284017131</c:v>
                </c:pt>
                <c:pt idx="1886">
                  <c:v>381.14101915570171</c:v>
                </c:pt>
                <c:pt idx="1887">
                  <c:v>381.21968372473748</c:v>
                </c:pt>
                <c:pt idx="1888">
                  <c:v>381.29833654478671</c:v>
                </c:pt>
                <c:pt idx="1889">
                  <c:v>381.3769776133671</c:v>
                </c:pt>
                <c:pt idx="1890">
                  <c:v>381.45560692798159</c:v>
                </c:pt>
                <c:pt idx="1891">
                  <c:v>381.53422448614413</c:v>
                </c:pt>
                <c:pt idx="1892">
                  <c:v>381.61283028536678</c:v>
                </c:pt>
                <c:pt idx="1893">
                  <c:v>381.69142432315698</c:v>
                </c:pt>
                <c:pt idx="1894">
                  <c:v>381.77000659702628</c:v>
                </c:pt>
                <c:pt idx="1895">
                  <c:v>381.84857710448671</c:v>
                </c:pt>
                <c:pt idx="1896">
                  <c:v>381.92713584304693</c:v>
                </c:pt>
                <c:pt idx="1897">
                  <c:v>382.00568281022009</c:v>
                </c:pt>
                <c:pt idx="1898">
                  <c:v>382.08421800351431</c:v>
                </c:pt>
                <c:pt idx="1899">
                  <c:v>382.1627414204421</c:v>
                </c:pt>
                <c:pt idx="1900">
                  <c:v>382.24125305851152</c:v>
                </c:pt>
                <c:pt idx="1901">
                  <c:v>382.31975291523571</c:v>
                </c:pt>
                <c:pt idx="1902">
                  <c:v>382.39824098812392</c:v>
                </c:pt>
                <c:pt idx="1903">
                  <c:v>382.47671727468588</c:v>
                </c:pt>
                <c:pt idx="1904">
                  <c:v>382.55518177243721</c:v>
                </c:pt>
                <c:pt idx="1905">
                  <c:v>382.63363447888162</c:v>
                </c:pt>
                <c:pt idx="1906">
                  <c:v>382.71207539153482</c:v>
                </c:pt>
                <c:pt idx="1907">
                  <c:v>382.79050450790362</c:v>
                </c:pt>
                <c:pt idx="1908">
                  <c:v>382.86892182550258</c:v>
                </c:pt>
                <c:pt idx="1909">
                  <c:v>382.94732734183901</c:v>
                </c:pt>
                <c:pt idx="1910">
                  <c:v>383.02572105442471</c:v>
                </c:pt>
                <c:pt idx="1911">
                  <c:v>383.10410296077032</c:v>
                </c:pt>
                <c:pt idx="1912">
                  <c:v>383.18247305838628</c:v>
                </c:pt>
                <c:pt idx="1913">
                  <c:v>383.26083134478358</c:v>
                </c:pt>
                <c:pt idx="1914">
                  <c:v>383.33917781747181</c:v>
                </c:pt>
                <c:pt idx="1915">
                  <c:v>383.41751247396331</c:v>
                </c:pt>
                <c:pt idx="1916">
                  <c:v>383.49583531176739</c:v>
                </c:pt>
                <c:pt idx="1917">
                  <c:v>383.57414632839459</c:v>
                </c:pt>
                <c:pt idx="1918">
                  <c:v>383.65244552135732</c:v>
                </c:pt>
                <c:pt idx="1919">
                  <c:v>383.73073288816221</c:v>
                </c:pt>
                <c:pt idx="1920">
                  <c:v>383.80900842632428</c:v>
                </c:pt>
                <c:pt idx="1921">
                  <c:v>383.88727213335272</c:v>
                </c:pt>
                <c:pt idx="1922">
                  <c:v>383.96552400675569</c:v>
                </c:pt>
                <c:pt idx="1923">
                  <c:v>384.04376404404701</c:v>
                </c:pt>
                <c:pt idx="1924">
                  <c:v>384.12199224273559</c:v>
                </c:pt>
                <c:pt idx="1925">
                  <c:v>384.20020860033281</c:v>
                </c:pt>
                <c:pt idx="1926">
                  <c:v>384.27841311434901</c:v>
                </c:pt>
                <c:pt idx="1927">
                  <c:v>384.35660578229363</c:v>
                </c:pt>
                <c:pt idx="1928">
                  <c:v>384.43478660167892</c:v>
                </c:pt>
                <c:pt idx="1929">
                  <c:v>384.51295557001669</c:v>
                </c:pt>
                <c:pt idx="1930">
                  <c:v>384.59111268481382</c:v>
                </c:pt>
                <c:pt idx="1931">
                  <c:v>384.66925794358389</c:v>
                </c:pt>
                <c:pt idx="1932">
                  <c:v>384.7473913438368</c:v>
                </c:pt>
                <c:pt idx="1933">
                  <c:v>384.82551288308167</c:v>
                </c:pt>
                <c:pt idx="1934">
                  <c:v>384.90362255883082</c:v>
                </c:pt>
                <c:pt idx="1935">
                  <c:v>384.98172036859268</c:v>
                </c:pt>
                <c:pt idx="1936">
                  <c:v>385.05980630988358</c:v>
                </c:pt>
                <c:pt idx="1937">
                  <c:v>385.13788038020732</c:v>
                </c:pt>
                <c:pt idx="1938">
                  <c:v>385.21594257707682</c:v>
                </c:pt>
                <c:pt idx="1939">
                  <c:v>385.29399289800381</c:v>
                </c:pt>
                <c:pt idx="1940">
                  <c:v>385.37203134049861</c:v>
                </c:pt>
                <c:pt idx="1941">
                  <c:v>385.4500579020692</c:v>
                </c:pt>
                <c:pt idx="1942">
                  <c:v>385.52807258023182</c:v>
                </c:pt>
                <c:pt idx="1943">
                  <c:v>385.60607537249189</c:v>
                </c:pt>
                <c:pt idx="1944">
                  <c:v>385.6840662763625</c:v>
                </c:pt>
                <c:pt idx="1945">
                  <c:v>385.76204528935278</c:v>
                </c:pt>
                <c:pt idx="1946">
                  <c:v>385.84001240897322</c:v>
                </c:pt>
                <c:pt idx="1947">
                  <c:v>385.91796763273709</c:v>
                </c:pt>
                <c:pt idx="1948">
                  <c:v>385.99591095814981</c:v>
                </c:pt>
                <c:pt idx="1949">
                  <c:v>386.07384238272971</c:v>
                </c:pt>
                <c:pt idx="1950">
                  <c:v>386.1517619039812</c:v>
                </c:pt>
                <c:pt idx="1951">
                  <c:v>386.22966951941697</c:v>
                </c:pt>
                <c:pt idx="1952">
                  <c:v>386.30756522654679</c:v>
                </c:pt>
                <c:pt idx="1953">
                  <c:v>386.38544902288169</c:v>
                </c:pt>
                <c:pt idx="1954">
                  <c:v>386.46332090593222</c:v>
                </c:pt>
                <c:pt idx="1955">
                  <c:v>386.54118087321041</c:v>
                </c:pt>
                <c:pt idx="1956">
                  <c:v>386.61902892222452</c:v>
                </c:pt>
                <c:pt idx="1957">
                  <c:v>386.69686505048679</c:v>
                </c:pt>
                <c:pt idx="1958">
                  <c:v>386.77468925550733</c:v>
                </c:pt>
                <c:pt idx="1959">
                  <c:v>386.85250153479728</c:v>
                </c:pt>
                <c:pt idx="1960">
                  <c:v>386.93030188586528</c:v>
                </c:pt>
                <c:pt idx="1961">
                  <c:v>387.00809030622389</c:v>
                </c:pt>
                <c:pt idx="1962">
                  <c:v>387.08586679338401</c:v>
                </c:pt>
                <c:pt idx="1963">
                  <c:v>387.16363134485431</c:v>
                </c:pt>
                <c:pt idx="1964">
                  <c:v>387.24138395814651</c:v>
                </c:pt>
                <c:pt idx="1965">
                  <c:v>387.31912463077202</c:v>
                </c:pt>
                <c:pt idx="1966">
                  <c:v>387.39685336023922</c:v>
                </c:pt>
                <c:pt idx="1967">
                  <c:v>387.47457014406172</c:v>
                </c:pt>
                <c:pt idx="1968">
                  <c:v>387.55227497974801</c:v>
                </c:pt>
                <c:pt idx="1969">
                  <c:v>387.6299678648092</c:v>
                </c:pt>
                <c:pt idx="1970">
                  <c:v>387.70764879675562</c:v>
                </c:pt>
                <c:pt idx="1971">
                  <c:v>387.78531777309661</c:v>
                </c:pt>
                <c:pt idx="1972">
                  <c:v>387.86297479134731</c:v>
                </c:pt>
                <c:pt idx="1973">
                  <c:v>387.94061984901361</c:v>
                </c:pt>
                <c:pt idx="1974">
                  <c:v>388.01825294360691</c:v>
                </c:pt>
                <c:pt idx="1975">
                  <c:v>388.09587407264053</c:v>
                </c:pt>
                <c:pt idx="1976">
                  <c:v>388.17348323362359</c:v>
                </c:pt>
                <c:pt idx="1977">
                  <c:v>388.25108042406498</c:v>
                </c:pt>
                <c:pt idx="1978">
                  <c:v>388.32866564147702</c:v>
                </c:pt>
                <c:pt idx="1979">
                  <c:v>388.40623888337001</c:v>
                </c:pt>
                <c:pt idx="1980">
                  <c:v>388.48380014725421</c:v>
                </c:pt>
                <c:pt idx="1981">
                  <c:v>388.56134943064131</c:v>
                </c:pt>
                <c:pt idx="1982">
                  <c:v>388.638886731041</c:v>
                </c:pt>
                <c:pt idx="1983">
                  <c:v>388.71641204596312</c:v>
                </c:pt>
                <c:pt idx="1984">
                  <c:v>388.79392537292011</c:v>
                </c:pt>
                <c:pt idx="1985">
                  <c:v>388.87142670942171</c:v>
                </c:pt>
                <c:pt idx="1986">
                  <c:v>388.94891605297607</c:v>
                </c:pt>
                <c:pt idx="1987">
                  <c:v>389.02639340109829</c:v>
                </c:pt>
                <c:pt idx="1988">
                  <c:v>389.10385875129822</c:v>
                </c:pt>
                <c:pt idx="1989">
                  <c:v>389.18131210108362</c:v>
                </c:pt>
                <c:pt idx="1990">
                  <c:v>389.25875344796663</c:v>
                </c:pt>
                <c:pt idx="1991">
                  <c:v>389.33618278945869</c:v>
                </c:pt>
                <c:pt idx="1992">
                  <c:v>389.41360012306922</c:v>
                </c:pt>
                <c:pt idx="1993">
                  <c:v>389.4910054463063</c:v>
                </c:pt>
                <c:pt idx="1994">
                  <c:v>389.56839875668561</c:v>
                </c:pt>
                <c:pt idx="1995">
                  <c:v>389.64578005171802</c:v>
                </c:pt>
                <c:pt idx="1996">
                  <c:v>389.72314932890822</c:v>
                </c:pt>
                <c:pt idx="1997">
                  <c:v>389.8005065857717</c:v>
                </c:pt>
                <c:pt idx="1998">
                  <c:v>389.87785181981752</c:v>
                </c:pt>
                <c:pt idx="1999">
                  <c:v>389.95518502855532</c:v>
                </c:pt>
                <c:pt idx="2000">
                  <c:v>390.03250620949711</c:v>
                </c:pt>
                <c:pt idx="2001">
                  <c:v>390.10981536015402</c:v>
                </c:pt>
                <c:pt idx="2002">
                  <c:v>390.18711247803361</c:v>
                </c:pt>
                <c:pt idx="2003">
                  <c:v>390.26439756065071</c:v>
                </c:pt>
                <c:pt idx="2004">
                  <c:v>390.3416706055138</c:v>
                </c:pt>
                <c:pt idx="2005">
                  <c:v>390.41893161013212</c:v>
                </c:pt>
                <c:pt idx="2006">
                  <c:v>390.49618057201718</c:v>
                </c:pt>
                <c:pt idx="2007">
                  <c:v>390.57341748868078</c:v>
                </c:pt>
                <c:pt idx="2008">
                  <c:v>390.65064235763532</c:v>
                </c:pt>
                <c:pt idx="2009">
                  <c:v>390.72785517638698</c:v>
                </c:pt>
                <c:pt idx="2010">
                  <c:v>390.80505594244761</c:v>
                </c:pt>
                <c:pt idx="2011">
                  <c:v>390.88224465333008</c:v>
                </c:pt>
                <c:pt idx="2012">
                  <c:v>390.9594213065422</c:v>
                </c:pt>
                <c:pt idx="2013">
                  <c:v>391.03658589959571</c:v>
                </c:pt>
                <c:pt idx="2014">
                  <c:v>391.11373843000149</c:v>
                </c:pt>
                <c:pt idx="2015">
                  <c:v>391.19087889526998</c:v>
                </c:pt>
                <c:pt idx="2016">
                  <c:v>391.26800729291159</c:v>
                </c:pt>
                <c:pt idx="2017">
                  <c:v>391.34512362043802</c:v>
                </c:pt>
                <c:pt idx="2018">
                  <c:v>391.42222787535769</c:v>
                </c:pt>
                <c:pt idx="2019">
                  <c:v>391.49932005518161</c:v>
                </c:pt>
                <c:pt idx="2020">
                  <c:v>391.57640015742368</c:v>
                </c:pt>
                <c:pt idx="2021">
                  <c:v>391.6534681795913</c:v>
                </c:pt>
                <c:pt idx="2022">
                  <c:v>391.73052411919451</c:v>
                </c:pt>
                <c:pt idx="2023">
                  <c:v>391.80756797374698</c:v>
                </c:pt>
                <c:pt idx="2024">
                  <c:v>391.88459974075619</c:v>
                </c:pt>
                <c:pt idx="2025">
                  <c:v>391.96161941773391</c:v>
                </c:pt>
                <c:pt idx="2026">
                  <c:v>392.03862700219162</c:v>
                </c:pt>
                <c:pt idx="2027">
                  <c:v>392.11562249163961</c:v>
                </c:pt>
                <c:pt idx="2028">
                  <c:v>392.1926058835877</c:v>
                </c:pt>
                <c:pt idx="2029">
                  <c:v>392.269577175547</c:v>
                </c:pt>
                <c:pt idx="2030">
                  <c:v>392.34653636502759</c:v>
                </c:pt>
                <c:pt idx="2031">
                  <c:v>392.42348344954053</c:v>
                </c:pt>
                <c:pt idx="2032">
                  <c:v>392.50041842659658</c:v>
                </c:pt>
                <c:pt idx="2033">
                  <c:v>392.57734129370732</c:v>
                </c:pt>
                <c:pt idx="2034">
                  <c:v>392.65425204838073</c:v>
                </c:pt>
                <c:pt idx="2035">
                  <c:v>392.73115068812763</c:v>
                </c:pt>
                <c:pt idx="2036">
                  <c:v>392.80803721046311</c:v>
                </c:pt>
                <c:pt idx="2037">
                  <c:v>392.88491161289289</c:v>
                </c:pt>
                <c:pt idx="2038">
                  <c:v>392.96177389292882</c:v>
                </c:pt>
                <c:pt idx="2039">
                  <c:v>393.03862404808109</c:v>
                </c:pt>
                <c:pt idx="2040">
                  <c:v>393.11546207586468</c:v>
                </c:pt>
                <c:pt idx="2041">
                  <c:v>393.192287973784</c:v>
                </c:pt>
                <c:pt idx="2042">
                  <c:v>393.26910173935272</c:v>
                </c:pt>
                <c:pt idx="2043">
                  <c:v>393.34590337008069</c:v>
                </c:pt>
                <c:pt idx="2044">
                  <c:v>393.42269286347909</c:v>
                </c:pt>
                <c:pt idx="2045">
                  <c:v>393.49947021705827</c:v>
                </c:pt>
                <c:pt idx="2046">
                  <c:v>393.57623542832852</c:v>
                </c:pt>
                <c:pt idx="2047">
                  <c:v>393.65298849480212</c:v>
                </c:pt>
                <c:pt idx="2048">
                  <c:v>393.94636720407192</c:v>
                </c:pt>
                <c:pt idx="2049">
                  <c:v>394.08410286041197</c:v>
                </c:pt>
                <c:pt idx="2050">
                  <c:v>394.22182705329192</c:v>
                </c:pt>
                <c:pt idx="2051">
                  <c:v>394.35953977777609</c:v>
                </c:pt>
                <c:pt idx="2052">
                  <c:v>394.49724102892412</c:v>
                </c:pt>
                <c:pt idx="2053">
                  <c:v>394.63493080179933</c:v>
                </c:pt>
                <c:pt idx="2054">
                  <c:v>394.7726090914623</c:v>
                </c:pt>
                <c:pt idx="2055">
                  <c:v>394.91027589297391</c:v>
                </c:pt>
                <c:pt idx="2056">
                  <c:v>395.04793120139828</c:v>
                </c:pt>
                <c:pt idx="2057">
                  <c:v>395.18557501179453</c:v>
                </c:pt>
                <c:pt idx="2058">
                  <c:v>395.32320731922579</c:v>
                </c:pt>
                <c:pt idx="2059">
                  <c:v>395.46082811875328</c:v>
                </c:pt>
                <c:pt idx="2060">
                  <c:v>395.59843740543693</c:v>
                </c:pt>
                <c:pt idx="2061">
                  <c:v>395.73603517434168</c:v>
                </c:pt>
                <c:pt idx="2062">
                  <c:v>395.87362142052672</c:v>
                </c:pt>
                <c:pt idx="2063">
                  <c:v>396.01119613905422</c:v>
                </c:pt>
                <c:pt idx="2064">
                  <c:v>396.1487593249858</c:v>
                </c:pt>
                <c:pt idx="2065">
                  <c:v>396.28631097338149</c:v>
                </c:pt>
                <c:pt idx="2066">
                  <c:v>396.42385107930801</c:v>
                </c:pt>
                <c:pt idx="2067">
                  <c:v>396.56137963782169</c:v>
                </c:pt>
                <c:pt idx="2068">
                  <c:v>396.6988966439863</c:v>
                </c:pt>
                <c:pt idx="2069">
                  <c:v>396.83640209286273</c:v>
                </c:pt>
                <c:pt idx="2070">
                  <c:v>396.97389597951309</c:v>
                </c:pt>
                <c:pt idx="2071">
                  <c:v>397.11137829899752</c:v>
                </c:pt>
                <c:pt idx="2072">
                  <c:v>397.24884904638202</c:v>
                </c:pt>
                <c:pt idx="2073">
                  <c:v>397.38630821672342</c:v>
                </c:pt>
                <c:pt idx="2074">
                  <c:v>397.52375580508402</c:v>
                </c:pt>
                <c:pt idx="2075">
                  <c:v>397.66119180652919</c:v>
                </c:pt>
                <c:pt idx="2076">
                  <c:v>397.79861621611519</c:v>
                </c:pt>
                <c:pt idx="2077">
                  <c:v>397.93602902890729</c:v>
                </c:pt>
                <c:pt idx="2078">
                  <c:v>398.0734302399685</c:v>
                </c:pt>
                <c:pt idx="2079">
                  <c:v>398.21081984435568</c:v>
                </c:pt>
                <c:pt idx="2080">
                  <c:v>398.34819783713311</c:v>
                </c:pt>
                <c:pt idx="2081">
                  <c:v>398.48556421336212</c:v>
                </c:pt>
                <c:pt idx="2082">
                  <c:v>398.62291896810268</c:v>
                </c:pt>
                <c:pt idx="2083">
                  <c:v>398.76026209642208</c:v>
                </c:pt>
                <c:pt idx="2084">
                  <c:v>398.89759359337489</c:v>
                </c:pt>
                <c:pt idx="2085">
                  <c:v>399.03491345402642</c:v>
                </c:pt>
                <c:pt idx="2086">
                  <c:v>399.17222167343868</c:v>
                </c:pt>
                <c:pt idx="2087">
                  <c:v>399.30951824666892</c:v>
                </c:pt>
                <c:pt idx="2088">
                  <c:v>399.44680316878549</c:v>
                </c:pt>
                <c:pt idx="2089">
                  <c:v>399.58407643484549</c:v>
                </c:pt>
                <c:pt idx="2090">
                  <c:v>399.72133803991119</c:v>
                </c:pt>
                <c:pt idx="2091">
                  <c:v>399.85858797904501</c:v>
                </c:pt>
                <c:pt idx="2092">
                  <c:v>399.99582624730692</c:v>
                </c:pt>
                <c:pt idx="2093">
                  <c:v>400.13305283976251</c:v>
                </c:pt>
                <c:pt idx="2094">
                  <c:v>400.27026775146851</c:v>
                </c:pt>
                <c:pt idx="2095">
                  <c:v>400.40747097748857</c:v>
                </c:pt>
                <c:pt idx="2096">
                  <c:v>400.54466251288608</c:v>
                </c:pt>
                <c:pt idx="2097">
                  <c:v>400.68184235271968</c:v>
                </c:pt>
                <c:pt idx="2098">
                  <c:v>400.81901049205231</c:v>
                </c:pt>
                <c:pt idx="2099">
                  <c:v>400.95616692594609</c:v>
                </c:pt>
                <c:pt idx="2100">
                  <c:v>401.0933116494619</c:v>
                </c:pt>
                <c:pt idx="2101">
                  <c:v>401.23044465766162</c:v>
                </c:pt>
                <c:pt idx="2102">
                  <c:v>401.36756594560671</c:v>
                </c:pt>
                <c:pt idx="2103">
                  <c:v>401.50467550835901</c:v>
                </c:pt>
                <c:pt idx="2104">
                  <c:v>401.64177334097951</c:v>
                </c:pt>
                <c:pt idx="2105">
                  <c:v>401.77885943853101</c:v>
                </c:pt>
                <c:pt idx="2106">
                  <c:v>401.91593379607269</c:v>
                </c:pt>
                <c:pt idx="2107">
                  <c:v>402.05299640866991</c:v>
                </c:pt>
                <c:pt idx="2108">
                  <c:v>402.19004727138253</c:v>
                </c:pt>
                <c:pt idx="2109">
                  <c:v>402.32708637927169</c:v>
                </c:pt>
                <c:pt idx="2110">
                  <c:v>402.46411372739851</c:v>
                </c:pt>
                <c:pt idx="2111">
                  <c:v>402.6011293108258</c:v>
                </c:pt>
                <c:pt idx="2112">
                  <c:v>402.73813312461391</c:v>
                </c:pt>
                <c:pt idx="2113">
                  <c:v>402.87512516382679</c:v>
                </c:pt>
                <c:pt idx="2114">
                  <c:v>403.01210542352322</c:v>
                </c:pt>
                <c:pt idx="2115">
                  <c:v>403.14907389876709</c:v>
                </c:pt>
                <c:pt idx="2116">
                  <c:v>403.28603058461721</c:v>
                </c:pt>
                <c:pt idx="2117">
                  <c:v>403.42297547613822</c:v>
                </c:pt>
                <c:pt idx="2118">
                  <c:v>403.55990856839082</c:v>
                </c:pt>
                <c:pt idx="2119">
                  <c:v>403.69682985643612</c:v>
                </c:pt>
                <c:pt idx="2120">
                  <c:v>403.83373933533579</c:v>
                </c:pt>
                <c:pt idx="2121">
                  <c:v>403.97063700015173</c:v>
                </c:pt>
                <c:pt idx="2122">
                  <c:v>404.10752284594531</c:v>
                </c:pt>
                <c:pt idx="2123">
                  <c:v>404.24439686777828</c:v>
                </c:pt>
                <c:pt idx="2124">
                  <c:v>404.38125906071213</c:v>
                </c:pt>
                <c:pt idx="2125">
                  <c:v>404.51810941980852</c:v>
                </c:pt>
                <c:pt idx="2126">
                  <c:v>404.6549479401296</c:v>
                </c:pt>
                <c:pt idx="2127">
                  <c:v>404.79177461673629</c:v>
                </c:pt>
                <c:pt idx="2128">
                  <c:v>404.9285894446881</c:v>
                </c:pt>
                <c:pt idx="2129">
                  <c:v>405.06539241905341</c:v>
                </c:pt>
                <c:pt idx="2130">
                  <c:v>405.2021835348873</c:v>
                </c:pt>
                <c:pt idx="2131">
                  <c:v>405.33896278725319</c:v>
                </c:pt>
                <c:pt idx="2132">
                  <c:v>405.47573017121192</c:v>
                </c:pt>
                <c:pt idx="2133">
                  <c:v>405.61248568182918</c:v>
                </c:pt>
                <c:pt idx="2134">
                  <c:v>405.74922931416182</c:v>
                </c:pt>
                <c:pt idx="2135">
                  <c:v>405.88596106327219</c:v>
                </c:pt>
                <c:pt idx="2136">
                  <c:v>406.02268092422412</c:v>
                </c:pt>
                <c:pt idx="2137">
                  <c:v>406.1593888920778</c:v>
                </c:pt>
                <c:pt idx="2138">
                  <c:v>406.2960849618932</c:v>
                </c:pt>
                <c:pt idx="2139">
                  <c:v>406.43276912873739</c:v>
                </c:pt>
                <c:pt idx="2140">
                  <c:v>406.56944138766721</c:v>
                </c:pt>
                <c:pt idx="2141">
                  <c:v>406.70610173374428</c:v>
                </c:pt>
                <c:pt idx="2142">
                  <c:v>406.84275016203202</c:v>
                </c:pt>
                <c:pt idx="2143">
                  <c:v>406.97938666759131</c:v>
                </c:pt>
                <c:pt idx="2144">
                  <c:v>407.11601124548321</c:v>
                </c:pt>
                <c:pt idx="2145">
                  <c:v>407.25262389077182</c:v>
                </c:pt>
                <c:pt idx="2146">
                  <c:v>407.38922459851528</c:v>
                </c:pt>
                <c:pt idx="2147">
                  <c:v>407.52581336377727</c:v>
                </c:pt>
                <c:pt idx="2148">
                  <c:v>407.66239018161912</c:v>
                </c:pt>
                <c:pt idx="2149">
                  <c:v>407.79895504710038</c:v>
                </c:pt>
                <c:pt idx="2150">
                  <c:v>407.93550795528552</c:v>
                </c:pt>
                <c:pt idx="2151">
                  <c:v>408.07204890123859</c:v>
                </c:pt>
                <c:pt idx="2152">
                  <c:v>408.20857788001553</c:v>
                </c:pt>
                <c:pt idx="2153">
                  <c:v>408.34509488668027</c:v>
                </c:pt>
                <c:pt idx="2154">
                  <c:v>408.48159991629137</c:v>
                </c:pt>
                <c:pt idx="2155">
                  <c:v>408.61809296391931</c:v>
                </c:pt>
                <c:pt idx="2156">
                  <c:v>408.754574024617</c:v>
                </c:pt>
                <c:pt idx="2157">
                  <c:v>408.89104309344901</c:v>
                </c:pt>
                <c:pt idx="2158">
                  <c:v>409.02750016547651</c:v>
                </c:pt>
                <c:pt idx="2159">
                  <c:v>409.16394523576241</c:v>
                </c:pt>
                <c:pt idx="2160">
                  <c:v>409.30037829936651</c:v>
                </c:pt>
                <c:pt idx="2161">
                  <c:v>409.43679935134952</c:v>
                </c:pt>
                <c:pt idx="2162">
                  <c:v>409.57320838677828</c:v>
                </c:pt>
                <c:pt idx="2163">
                  <c:v>409.70960540070962</c:v>
                </c:pt>
                <c:pt idx="2164">
                  <c:v>409.84599038820642</c:v>
                </c:pt>
                <c:pt idx="2165">
                  <c:v>409.98236334433028</c:v>
                </c:pt>
                <c:pt idx="2166">
                  <c:v>410.118724264143</c:v>
                </c:pt>
                <c:pt idx="2167">
                  <c:v>410.25507314270612</c:v>
                </c:pt>
                <c:pt idx="2168">
                  <c:v>410.39140997507968</c:v>
                </c:pt>
                <c:pt idx="2169">
                  <c:v>410.52773475632921</c:v>
                </c:pt>
                <c:pt idx="2170">
                  <c:v>410.66404748151382</c:v>
                </c:pt>
                <c:pt idx="2171">
                  <c:v>410.80034814569422</c:v>
                </c:pt>
                <c:pt idx="2172">
                  <c:v>410.9366367439323</c:v>
                </c:pt>
                <c:pt idx="2173">
                  <c:v>411.07291327129161</c:v>
                </c:pt>
                <c:pt idx="2174">
                  <c:v>411.20917772283389</c:v>
                </c:pt>
                <c:pt idx="2175">
                  <c:v>411.34543009361897</c:v>
                </c:pt>
                <c:pt idx="2176">
                  <c:v>411.48167037870712</c:v>
                </c:pt>
                <c:pt idx="2177">
                  <c:v>411.61789857316381</c:v>
                </c:pt>
                <c:pt idx="2178">
                  <c:v>411.75411467204702</c:v>
                </c:pt>
                <c:pt idx="2179">
                  <c:v>411.89031867042053</c:v>
                </c:pt>
                <c:pt idx="2180">
                  <c:v>412.02651056334571</c:v>
                </c:pt>
                <c:pt idx="2181">
                  <c:v>412.16269034588402</c:v>
                </c:pt>
                <c:pt idx="2182">
                  <c:v>412.29885801309621</c:v>
                </c:pt>
                <c:pt idx="2183">
                  <c:v>412.43501356004361</c:v>
                </c:pt>
                <c:pt idx="2184">
                  <c:v>412.57115698179012</c:v>
                </c:pt>
                <c:pt idx="2185">
                  <c:v>412.70728827339752</c:v>
                </c:pt>
                <c:pt idx="2186">
                  <c:v>412.8434074299247</c:v>
                </c:pt>
                <c:pt idx="2187">
                  <c:v>412.97951444643257</c:v>
                </c:pt>
                <c:pt idx="2188">
                  <c:v>413.11560931798829</c:v>
                </c:pt>
                <c:pt idx="2189">
                  <c:v>413.25169203964862</c:v>
                </c:pt>
                <c:pt idx="2190">
                  <c:v>413.38776260647569</c:v>
                </c:pt>
                <c:pt idx="2191">
                  <c:v>413.52382101353231</c:v>
                </c:pt>
                <c:pt idx="2192">
                  <c:v>413.65986725587942</c:v>
                </c:pt>
                <c:pt idx="2193">
                  <c:v>413.79590132857851</c:v>
                </c:pt>
                <c:pt idx="2194">
                  <c:v>413.9319232266908</c:v>
                </c:pt>
                <c:pt idx="2195">
                  <c:v>414.06793294528018</c:v>
                </c:pt>
                <c:pt idx="2196">
                  <c:v>414.20393047940752</c:v>
                </c:pt>
                <c:pt idx="2197">
                  <c:v>414.3399158241333</c:v>
                </c:pt>
                <c:pt idx="2198">
                  <c:v>414.47588897451868</c:v>
                </c:pt>
                <c:pt idx="2199">
                  <c:v>414.6118499256263</c:v>
                </c:pt>
                <c:pt idx="2200">
                  <c:v>414.74779867251732</c:v>
                </c:pt>
                <c:pt idx="2201">
                  <c:v>414.88373521025352</c:v>
                </c:pt>
                <c:pt idx="2202">
                  <c:v>415.01965953389731</c:v>
                </c:pt>
                <c:pt idx="2203">
                  <c:v>415.15557163850929</c:v>
                </c:pt>
                <c:pt idx="2204">
                  <c:v>415.29147151915112</c:v>
                </c:pt>
                <c:pt idx="2205">
                  <c:v>415.42735917088362</c:v>
                </c:pt>
                <c:pt idx="2206">
                  <c:v>415.56323458877159</c:v>
                </c:pt>
                <c:pt idx="2207">
                  <c:v>415.69909776787352</c:v>
                </c:pt>
                <c:pt idx="2208">
                  <c:v>415.83494870325222</c:v>
                </c:pt>
                <c:pt idx="2209">
                  <c:v>415.97078738996902</c:v>
                </c:pt>
                <c:pt idx="2210">
                  <c:v>416.1066138230853</c:v>
                </c:pt>
                <c:pt idx="2211">
                  <c:v>416.24242799766319</c:v>
                </c:pt>
                <c:pt idx="2212">
                  <c:v>416.3782299087639</c:v>
                </c:pt>
                <c:pt idx="2213">
                  <c:v>416.51401955144888</c:v>
                </c:pt>
                <c:pt idx="2214">
                  <c:v>416.64979692078168</c:v>
                </c:pt>
                <c:pt idx="2215">
                  <c:v>416.78556201182067</c:v>
                </c:pt>
                <c:pt idx="2216">
                  <c:v>416.92131481962821</c:v>
                </c:pt>
                <c:pt idx="2217">
                  <c:v>417.05705533927011</c:v>
                </c:pt>
                <c:pt idx="2218">
                  <c:v>417.19278356580281</c:v>
                </c:pt>
                <c:pt idx="2219">
                  <c:v>417.32849949428862</c:v>
                </c:pt>
                <c:pt idx="2220">
                  <c:v>417.46420311979352</c:v>
                </c:pt>
                <c:pt idx="2221">
                  <c:v>417.59989443737362</c:v>
                </c:pt>
                <c:pt idx="2222">
                  <c:v>417.73557344209098</c:v>
                </c:pt>
                <c:pt idx="2223">
                  <c:v>417.87124012901432</c:v>
                </c:pt>
                <c:pt idx="2224">
                  <c:v>418.00689449319668</c:v>
                </c:pt>
                <c:pt idx="2225">
                  <c:v>418.14253652970422</c:v>
                </c:pt>
                <c:pt idx="2226">
                  <c:v>418.27816623359621</c:v>
                </c:pt>
                <c:pt idx="2227">
                  <c:v>418.41378359993598</c:v>
                </c:pt>
                <c:pt idx="2228">
                  <c:v>418.54938862378498</c:v>
                </c:pt>
                <c:pt idx="2229">
                  <c:v>418.68498130020402</c:v>
                </c:pt>
                <c:pt idx="2230">
                  <c:v>418.82056162425471</c:v>
                </c:pt>
                <c:pt idx="2231">
                  <c:v>418.95612959099861</c:v>
                </c:pt>
                <c:pt idx="2232">
                  <c:v>419.09168519549928</c:v>
                </c:pt>
                <c:pt idx="2233">
                  <c:v>419.22722843281628</c:v>
                </c:pt>
                <c:pt idx="2234">
                  <c:v>419.36275929801172</c:v>
                </c:pt>
                <c:pt idx="2235">
                  <c:v>419.49827778614662</c:v>
                </c:pt>
                <c:pt idx="2236">
                  <c:v>419.63378389228421</c:v>
                </c:pt>
                <c:pt idx="2237">
                  <c:v>419.76927761148551</c:v>
                </c:pt>
                <c:pt idx="2238">
                  <c:v>419.9047589388112</c:v>
                </c:pt>
                <c:pt idx="2239">
                  <c:v>420.0402278693241</c:v>
                </c:pt>
                <c:pt idx="2240">
                  <c:v>420.175684398084</c:v>
                </c:pt>
                <c:pt idx="2241">
                  <c:v>420.31112852015411</c:v>
                </c:pt>
                <c:pt idx="2242">
                  <c:v>420.44656023059599</c:v>
                </c:pt>
                <c:pt idx="2243">
                  <c:v>420.58197952447051</c:v>
                </c:pt>
                <c:pt idx="2244">
                  <c:v>420.71738639684031</c:v>
                </c:pt>
                <c:pt idx="2245">
                  <c:v>420.85278084276672</c:v>
                </c:pt>
                <c:pt idx="2246">
                  <c:v>420.98816285730891</c:v>
                </c:pt>
                <c:pt idx="2247">
                  <c:v>421.12353243553252</c:v>
                </c:pt>
                <c:pt idx="2248">
                  <c:v>421.25888957249703</c:v>
                </c:pt>
                <c:pt idx="2249">
                  <c:v>421.39423426326402</c:v>
                </c:pt>
                <c:pt idx="2250">
                  <c:v>421.52956650289519</c:v>
                </c:pt>
                <c:pt idx="2251">
                  <c:v>421.66488628645328</c:v>
                </c:pt>
                <c:pt idx="2252">
                  <c:v>421.80019360899712</c:v>
                </c:pt>
                <c:pt idx="2253">
                  <c:v>421.93548846559003</c:v>
                </c:pt>
                <c:pt idx="2254">
                  <c:v>422.07077085129612</c:v>
                </c:pt>
                <c:pt idx="2255">
                  <c:v>422.20604076117189</c:v>
                </c:pt>
                <c:pt idx="2256">
                  <c:v>422.34129819028459</c:v>
                </c:pt>
                <c:pt idx="2257">
                  <c:v>422.47654313369162</c:v>
                </c:pt>
                <c:pt idx="2258">
                  <c:v>422.61177558645579</c:v>
                </c:pt>
                <c:pt idx="2259">
                  <c:v>422.74699554363872</c:v>
                </c:pt>
                <c:pt idx="2260">
                  <c:v>422.8822030003023</c:v>
                </c:pt>
                <c:pt idx="2261">
                  <c:v>423.01739795150661</c:v>
                </c:pt>
                <c:pt idx="2262">
                  <c:v>423.15258039231782</c:v>
                </c:pt>
                <c:pt idx="2263">
                  <c:v>423.28775031779202</c:v>
                </c:pt>
                <c:pt idx="2264">
                  <c:v>423.42290772299208</c:v>
                </c:pt>
                <c:pt idx="2265">
                  <c:v>423.55805260298359</c:v>
                </c:pt>
                <c:pt idx="2266">
                  <c:v>423.69318495282351</c:v>
                </c:pt>
                <c:pt idx="2267">
                  <c:v>423.82830476757391</c:v>
                </c:pt>
                <c:pt idx="2268">
                  <c:v>423.96341204230112</c:v>
                </c:pt>
                <c:pt idx="2269">
                  <c:v>424.09850677206151</c:v>
                </c:pt>
                <c:pt idx="2270">
                  <c:v>424.23358895191762</c:v>
                </c:pt>
                <c:pt idx="2271">
                  <c:v>424.36865857693431</c:v>
                </c:pt>
                <c:pt idx="2272">
                  <c:v>424.50371564216891</c:v>
                </c:pt>
                <c:pt idx="2273">
                  <c:v>424.63876014268612</c:v>
                </c:pt>
                <c:pt idx="2274">
                  <c:v>424.77379207354619</c:v>
                </c:pt>
                <c:pt idx="2275">
                  <c:v>424.9088114298105</c:v>
                </c:pt>
                <c:pt idx="2276">
                  <c:v>425.04381820654129</c:v>
                </c:pt>
                <c:pt idx="2277">
                  <c:v>425.17881239879989</c:v>
                </c:pt>
                <c:pt idx="2278">
                  <c:v>425.31379400164809</c:v>
                </c:pt>
                <c:pt idx="2279">
                  <c:v>425.4487630101475</c:v>
                </c:pt>
                <c:pt idx="2280">
                  <c:v>425.58371941935911</c:v>
                </c:pt>
                <c:pt idx="2281">
                  <c:v>425.71866322434659</c:v>
                </c:pt>
                <c:pt idx="2282">
                  <c:v>425.85359442016869</c:v>
                </c:pt>
                <c:pt idx="2283">
                  <c:v>425.98851300188699</c:v>
                </c:pt>
                <c:pt idx="2284">
                  <c:v>426.12341896456752</c:v>
                </c:pt>
                <c:pt idx="2285">
                  <c:v>426.2583123032681</c:v>
                </c:pt>
                <c:pt idx="2286">
                  <c:v>426.39319301305068</c:v>
                </c:pt>
                <c:pt idx="2287">
                  <c:v>426.52806108897681</c:v>
                </c:pt>
                <c:pt idx="2288">
                  <c:v>426.66291652610971</c:v>
                </c:pt>
                <c:pt idx="2289">
                  <c:v>426.79775931950911</c:v>
                </c:pt>
                <c:pt idx="2290">
                  <c:v>426.93258946423691</c:v>
                </c:pt>
                <c:pt idx="2291">
                  <c:v>427.067406955357</c:v>
                </c:pt>
                <c:pt idx="2292">
                  <c:v>427.20221178792752</c:v>
                </c:pt>
                <c:pt idx="2293">
                  <c:v>427.33700395701192</c:v>
                </c:pt>
                <c:pt idx="2294">
                  <c:v>427.47178345767099</c:v>
                </c:pt>
                <c:pt idx="2295">
                  <c:v>427.60655028497013</c:v>
                </c:pt>
                <c:pt idx="2296">
                  <c:v>427.74130443396632</c:v>
                </c:pt>
                <c:pt idx="2297">
                  <c:v>427.87604589972261</c:v>
                </c:pt>
                <c:pt idx="2298">
                  <c:v>428.01077467729903</c:v>
                </c:pt>
                <c:pt idx="2299">
                  <c:v>428.14549076176201</c:v>
                </c:pt>
                <c:pt idx="2300">
                  <c:v>428.28019414816691</c:v>
                </c:pt>
                <c:pt idx="2301">
                  <c:v>428.41488483158071</c:v>
                </c:pt>
                <c:pt idx="2302">
                  <c:v>428.54956280706227</c:v>
                </c:pt>
                <c:pt idx="2303">
                  <c:v>428.68422806967271</c:v>
                </c:pt>
                <c:pt idx="2304">
                  <c:v>428.81888061447609</c:v>
                </c:pt>
                <c:pt idx="2305">
                  <c:v>428.95352043653122</c:v>
                </c:pt>
                <c:pt idx="2306">
                  <c:v>429.08814753090172</c:v>
                </c:pt>
                <c:pt idx="2307">
                  <c:v>429.22276189264852</c:v>
                </c:pt>
                <c:pt idx="2308">
                  <c:v>429.3573635168338</c:v>
                </c:pt>
                <c:pt idx="2309">
                  <c:v>429.49195239851662</c:v>
                </c:pt>
                <c:pt idx="2310">
                  <c:v>429.62652853276302</c:v>
                </c:pt>
                <c:pt idx="2311">
                  <c:v>429.76109191463132</c:v>
                </c:pt>
                <c:pt idx="2312">
                  <c:v>429.895642539184</c:v>
                </c:pt>
                <c:pt idx="2313">
                  <c:v>430.03018040148191</c:v>
                </c:pt>
                <c:pt idx="2314">
                  <c:v>430.16470549658902</c:v>
                </c:pt>
                <c:pt idx="2315">
                  <c:v>430.29921781956472</c:v>
                </c:pt>
                <c:pt idx="2316">
                  <c:v>430.43371736546942</c:v>
                </c:pt>
                <c:pt idx="2317">
                  <c:v>430.56820412937032</c:v>
                </c:pt>
                <c:pt idx="2318">
                  <c:v>430.70267810632362</c:v>
                </c:pt>
                <c:pt idx="2319">
                  <c:v>430.83713929139151</c:v>
                </c:pt>
                <c:pt idx="2320">
                  <c:v>430.97158767963799</c:v>
                </c:pt>
                <c:pt idx="2321">
                  <c:v>431.10602326612309</c:v>
                </c:pt>
                <c:pt idx="2322">
                  <c:v>431.2404460459087</c:v>
                </c:pt>
                <c:pt idx="2323">
                  <c:v>431.37485601405712</c:v>
                </c:pt>
                <c:pt idx="2324">
                  <c:v>431.50925316562802</c:v>
                </c:pt>
                <c:pt idx="2325">
                  <c:v>431.64363749568452</c:v>
                </c:pt>
                <c:pt idx="2326">
                  <c:v>431.77800899928718</c:v>
                </c:pt>
                <c:pt idx="2327">
                  <c:v>431.91236767150122</c:v>
                </c:pt>
                <c:pt idx="2328">
                  <c:v>432.04671350738352</c:v>
                </c:pt>
                <c:pt idx="2329">
                  <c:v>432.18104650199842</c:v>
                </c:pt>
                <c:pt idx="2330">
                  <c:v>432.3153666504067</c:v>
                </c:pt>
                <c:pt idx="2331">
                  <c:v>432.44967394766923</c:v>
                </c:pt>
                <c:pt idx="2332">
                  <c:v>432.5839683888496</c:v>
                </c:pt>
                <c:pt idx="2333">
                  <c:v>432.71824996900722</c:v>
                </c:pt>
                <c:pt idx="2334">
                  <c:v>432.85251868320569</c:v>
                </c:pt>
                <c:pt idx="2335">
                  <c:v>432.98677452650378</c:v>
                </c:pt>
                <c:pt idx="2336">
                  <c:v>433.12101749396811</c:v>
                </c:pt>
                <c:pt idx="2337">
                  <c:v>433.25524758065552</c:v>
                </c:pt>
                <c:pt idx="2338">
                  <c:v>433.38946478162939</c:v>
                </c:pt>
                <c:pt idx="2339">
                  <c:v>433.52366909195132</c:v>
                </c:pt>
                <c:pt idx="2340">
                  <c:v>433.65786050668271</c:v>
                </c:pt>
                <c:pt idx="2341">
                  <c:v>433.79203902088511</c:v>
                </c:pt>
                <c:pt idx="2342">
                  <c:v>433.92620462962071</c:v>
                </c:pt>
                <c:pt idx="2343">
                  <c:v>434.06035732795073</c:v>
                </c:pt>
                <c:pt idx="2344">
                  <c:v>434.19449711093722</c:v>
                </c:pt>
                <c:pt idx="2345">
                  <c:v>434.32862397364039</c:v>
                </c:pt>
                <c:pt idx="2346">
                  <c:v>434.46273791112202</c:v>
                </c:pt>
                <c:pt idx="2347">
                  <c:v>434.59683891844662</c:v>
                </c:pt>
                <c:pt idx="2348">
                  <c:v>434.73092699067217</c:v>
                </c:pt>
                <c:pt idx="2349">
                  <c:v>434.86500212286438</c:v>
                </c:pt>
                <c:pt idx="2350">
                  <c:v>434.9990643100802</c:v>
                </c:pt>
                <c:pt idx="2351">
                  <c:v>435.13311354738198</c:v>
                </c:pt>
                <c:pt idx="2352">
                  <c:v>435.2671498298368</c:v>
                </c:pt>
                <c:pt idx="2353">
                  <c:v>435.40117315249768</c:v>
                </c:pt>
                <c:pt idx="2354">
                  <c:v>435.53518351043459</c:v>
                </c:pt>
                <c:pt idx="2355">
                  <c:v>435.66918089870438</c:v>
                </c:pt>
                <c:pt idx="2356">
                  <c:v>435.80316531236872</c:v>
                </c:pt>
                <c:pt idx="2357">
                  <c:v>435.93713674648728</c:v>
                </c:pt>
                <c:pt idx="2358">
                  <c:v>436.07109519613027</c:v>
                </c:pt>
                <c:pt idx="2359">
                  <c:v>436.20504065635117</c:v>
                </c:pt>
                <c:pt idx="2360">
                  <c:v>436.33897312221319</c:v>
                </c:pt>
                <c:pt idx="2361">
                  <c:v>436.47289258877902</c:v>
                </c:pt>
                <c:pt idx="2362">
                  <c:v>436.60679905110891</c:v>
                </c:pt>
                <c:pt idx="2363">
                  <c:v>436.740692504268</c:v>
                </c:pt>
                <c:pt idx="2364">
                  <c:v>436.87457294331398</c:v>
                </c:pt>
                <c:pt idx="2365">
                  <c:v>437.0084403633104</c:v>
                </c:pt>
                <c:pt idx="2366">
                  <c:v>437.14229475931802</c:v>
                </c:pt>
                <c:pt idx="2367">
                  <c:v>437.27613612639692</c:v>
                </c:pt>
                <c:pt idx="2368">
                  <c:v>437.40996445961372</c:v>
                </c:pt>
                <c:pt idx="2369">
                  <c:v>437.54377975402559</c:v>
                </c:pt>
                <c:pt idx="2370">
                  <c:v>437.67758200469581</c:v>
                </c:pt>
                <c:pt idx="2371">
                  <c:v>437.81137120668342</c:v>
                </c:pt>
                <c:pt idx="2372">
                  <c:v>437.94514735505612</c:v>
                </c:pt>
                <c:pt idx="2373">
                  <c:v>438.07891044486922</c:v>
                </c:pt>
                <c:pt idx="2374">
                  <c:v>438.21266047118752</c:v>
                </c:pt>
                <c:pt idx="2375">
                  <c:v>438.34639742907211</c:v>
                </c:pt>
                <c:pt idx="2376">
                  <c:v>438.48012131358382</c:v>
                </c:pt>
                <c:pt idx="2377">
                  <c:v>438.61383211978608</c:v>
                </c:pt>
                <c:pt idx="2378">
                  <c:v>438.74752984273772</c:v>
                </c:pt>
                <c:pt idx="2379">
                  <c:v>438.88121447750098</c:v>
                </c:pt>
                <c:pt idx="2380">
                  <c:v>439.01488601914212</c:v>
                </c:pt>
                <c:pt idx="2381">
                  <c:v>439.1485444627163</c:v>
                </c:pt>
                <c:pt idx="2382">
                  <c:v>439.28218980328819</c:v>
                </c:pt>
                <c:pt idx="2383">
                  <c:v>439.41582203591929</c:v>
                </c:pt>
                <c:pt idx="2384">
                  <c:v>439.54944115567139</c:v>
                </c:pt>
                <c:pt idx="2385">
                  <c:v>439.68304715760422</c:v>
                </c:pt>
                <c:pt idx="2386">
                  <c:v>439.8166400367827</c:v>
                </c:pt>
                <c:pt idx="2387">
                  <c:v>439.95021978826452</c:v>
                </c:pt>
                <c:pt idx="2388">
                  <c:v>440.08378640711612</c:v>
                </c:pt>
                <c:pt idx="2389">
                  <c:v>440.21733988839378</c:v>
                </c:pt>
                <c:pt idx="2390">
                  <c:v>440.35088022716502</c:v>
                </c:pt>
                <c:pt idx="2391">
                  <c:v>440.48440741848418</c:v>
                </c:pt>
                <c:pt idx="2392">
                  <c:v>440.61792145742032</c:v>
                </c:pt>
                <c:pt idx="2393">
                  <c:v>440.7514223390308</c:v>
                </c:pt>
                <c:pt idx="2394">
                  <c:v>440.88491005837682</c:v>
                </c:pt>
                <c:pt idx="2395">
                  <c:v>441.01838461052199</c:v>
                </c:pt>
                <c:pt idx="2396">
                  <c:v>441.15184599052702</c:v>
                </c:pt>
                <c:pt idx="2397">
                  <c:v>441.28529419345409</c:v>
                </c:pt>
                <c:pt idx="2398">
                  <c:v>441.41872921436328</c:v>
                </c:pt>
                <c:pt idx="2399">
                  <c:v>441.55215104831751</c:v>
                </c:pt>
                <c:pt idx="2400">
                  <c:v>441.68555969037902</c:v>
                </c:pt>
                <c:pt idx="2401">
                  <c:v>441.81895513560812</c:v>
                </c:pt>
                <c:pt idx="2402">
                  <c:v>441.95233737906682</c:v>
                </c:pt>
                <c:pt idx="2403">
                  <c:v>442.08570641581701</c:v>
                </c:pt>
                <c:pt idx="2404">
                  <c:v>442.21906224091953</c:v>
                </c:pt>
                <c:pt idx="2405">
                  <c:v>442.35240484943768</c:v>
                </c:pt>
                <c:pt idx="2406">
                  <c:v>442.48573423643052</c:v>
                </c:pt>
                <c:pt idx="2407">
                  <c:v>442.61905039696262</c:v>
                </c:pt>
                <c:pt idx="2408">
                  <c:v>442.75235332609259</c:v>
                </c:pt>
                <c:pt idx="2409">
                  <c:v>442.88564301888431</c:v>
                </c:pt>
                <c:pt idx="2410">
                  <c:v>443.01891947039718</c:v>
                </c:pt>
                <c:pt idx="2411">
                  <c:v>443.15218267569719</c:v>
                </c:pt>
                <c:pt idx="2412">
                  <c:v>443.28543262984181</c:v>
                </c:pt>
                <c:pt idx="2413">
                  <c:v>443.41866932789281</c:v>
                </c:pt>
                <c:pt idx="2414">
                  <c:v>443.5518927649137</c:v>
                </c:pt>
                <c:pt idx="2415">
                  <c:v>443.68510293596489</c:v>
                </c:pt>
                <c:pt idx="2416">
                  <c:v>443.81829983610851</c:v>
                </c:pt>
                <c:pt idx="2417">
                  <c:v>443.95148346040571</c:v>
                </c:pt>
                <c:pt idx="2418">
                  <c:v>444.08465380391902</c:v>
                </c:pt>
                <c:pt idx="2419">
                  <c:v>444.21781086170898</c:v>
                </c:pt>
                <c:pt idx="2420">
                  <c:v>444.35095462883771</c:v>
                </c:pt>
                <c:pt idx="2421">
                  <c:v>444.48408510036722</c:v>
                </c:pt>
                <c:pt idx="2422">
                  <c:v>444.617202271358</c:v>
                </c:pt>
                <c:pt idx="2423">
                  <c:v>444.75030613687233</c:v>
                </c:pt>
                <c:pt idx="2424">
                  <c:v>444.88339669197183</c:v>
                </c:pt>
                <c:pt idx="2425">
                  <c:v>445.01647393171868</c:v>
                </c:pt>
                <c:pt idx="2426">
                  <c:v>445.14953785117359</c:v>
                </c:pt>
                <c:pt idx="2427">
                  <c:v>445.28258844539852</c:v>
                </c:pt>
                <c:pt idx="2428">
                  <c:v>445.4156257094553</c:v>
                </c:pt>
                <c:pt idx="2429">
                  <c:v>445.54864963840532</c:v>
                </c:pt>
                <c:pt idx="2430">
                  <c:v>445.68166022730981</c:v>
                </c:pt>
                <c:pt idx="2431">
                  <c:v>445.81465747123099</c:v>
                </c:pt>
                <c:pt idx="2432">
                  <c:v>445.94764136523031</c:v>
                </c:pt>
                <c:pt idx="2433">
                  <c:v>446.08061190436922</c:v>
                </c:pt>
                <c:pt idx="2434">
                  <c:v>446.2135690837095</c:v>
                </c:pt>
                <c:pt idx="2435">
                  <c:v>446.34651289831271</c:v>
                </c:pt>
                <c:pt idx="2436">
                  <c:v>446.47944334324052</c:v>
                </c:pt>
                <c:pt idx="2437">
                  <c:v>446.61236041355448</c:v>
                </c:pt>
                <c:pt idx="2438">
                  <c:v>446.74526410431702</c:v>
                </c:pt>
                <c:pt idx="2439">
                  <c:v>446.87815441058558</c:v>
                </c:pt>
                <c:pt idx="2440">
                  <c:v>447.01103132742901</c:v>
                </c:pt>
                <c:pt idx="2441">
                  <c:v>447.1438948499042</c:v>
                </c:pt>
                <c:pt idx="2442">
                  <c:v>447.27674497307191</c:v>
                </c:pt>
                <c:pt idx="2443">
                  <c:v>447.40958169199752</c:v>
                </c:pt>
                <c:pt idx="2444">
                  <c:v>447.54240500173972</c:v>
                </c:pt>
                <c:pt idx="2445">
                  <c:v>447.6752148973614</c:v>
                </c:pt>
                <c:pt idx="2446">
                  <c:v>447.8080113739228</c:v>
                </c:pt>
                <c:pt idx="2447">
                  <c:v>447.94079442648689</c:v>
                </c:pt>
                <c:pt idx="2448">
                  <c:v>448.07356405011461</c:v>
                </c:pt>
                <c:pt idx="2449">
                  <c:v>448.206320239869</c:v>
                </c:pt>
                <c:pt idx="2450">
                  <c:v>448.33906299080962</c:v>
                </c:pt>
                <c:pt idx="2451">
                  <c:v>448.47179229799758</c:v>
                </c:pt>
                <c:pt idx="2452">
                  <c:v>448.60450815649909</c:v>
                </c:pt>
                <c:pt idx="2453">
                  <c:v>448.73721056136992</c:v>
                </c:pt>
                <c:pt idx="2454">
                  <c:v>448.86989950767651</c:v>
                </c:pt>
                <c:pt idx="2455">
                  <c:v>449.00257499047689</c:v>
                </c:pt>
                <c:pt idx="2456">
                  <c:v>449.13523700483472</c:v>
                </c:pt>
                <c:pt idx="2457">
                  <c:v>449.26788554581071</c:v>
                </c:pt>
                <c:pt idx="2458">
                  <c:v>449.40052060846671</c:v>
                </c:pt>
                <c:pt idx="2459">
                  <c:v>449.53314218786431</c:v>
                </c:pt>
                <c:pt idx="2460">
                  <c:v>449.66575027906532</c:v>
                </c:pt>
                <c:pt idx="2461">
                  <c:v>449.79834487712958</c:v>
                </c:pt>
                <c:pt idx="2462">
                  <c:v>449.93092597712177</c:v>
                </c:pt>
                <c:pt idx="2463">
                  <c:v>450.06349357410397</c:v>
                </c:pt>
                <c:pt idx="2464">
                  <c:v>450.19604766313398</c:v>
                </c:pt>
                <c:pt idx="2465">
                  <c:v>450.32858823927512</c:v>
                </c:pt>
                <c:pt idx="2466">
                  <c:v>450.46111529758781</c:v>
                </c:pt>
                <c:pt idx="2467">
                  <c:v>450.59362883313912</c:v>
                </c:pt>
                <c:pt idx="2468">
                  <c:v>450.72612884098243</c:v>
                </c:pt>
                <c:pt idx="2469">
                  <c:v>450.85861531618713</c:v>
                </c:pt>
                <c:pt idx="2470">
                  <c:v>450.99108825380921</c:v>
                </c:pt>
                <c:pt idx="2471">
                  <c:v>451.12354764891319</c:v>
                </c:pt>
                <c:pt idx="2472">
                  <c:v>451.25599349655943</c:v>
                </c:pt>
                <c:pt idx="2473">
                  <c:v>451.38842579180999</c:v>
                </c:pt>
                <c:pt idx="2474">
                  <c:v>451.52084452972719</c:v>
                </c:pt>
                <c:pt idx="2475">
                  <c:v>451.65324970537</c:v>
                </c:pt>
                <c:pt idx="2476">
                  <c:v>451.78564131380341</c:v>
                </c:pt>
                <c:pt idx="2477">
                  <c:v>451.91801935008459</c:v>
                </c:pt>
                <c:pt idx="2478">
                  <c:v>452.05038380928232</c:v>
                </c:pt>
                <c:pt idx="2479">
                  <c:v>452.18273468645231</c:v>
                </c:pt>
                <c:pt idx="2480">
                  <c:v>452.31507197665752</c:v>
                </c:pt>
                <c:pt idx="2481">
                  <c:v>452.44739567496032</c:v>
                </c:pt>
                <c:pt idx="2482">
                  <c:v>452.57970577642169</c:v>
                </c:pt>
                <c:pt idx="2483">
                  <c:v>452.71200227610319</c:v>
                </c:pt>
                <c:pt idx="2484">
                  <c:v>452.844285169069</c:v>
                </c:pt>
                <c:pt idx="2485">
                  <c:v>452.97655445037219</c:v>
                </c:pt>
                <c:pt idx="2486">
                  <c:v>453.10881011508712</c:v>
                </c:pt>
                <c:pt idx="2487">
                  <c:v>453.24105215826671</c:v>
                </c:pt>
                <c:pt idx="2488">
                  <c:v>453.37328057497461</c:v>
                </c:pt>
                <c:pt idx="2489">
                  <c:v>453.50549536027222</c:v>
                </c:pt>
                <c:pt idx="2490">
                  <c:v>453.63769650922228</c:v>
                </c:pt>
                <c:pt idx="2491">
                  <c:v>453.7698840168855</c:v>
                </c:pt>
                <c:pt idx="2492">
                  <c:v>453.90205787832332</c:v>
                </c:pt>
                <c:pt idx="2493">
                  <c:v>454.03421808859662</c:v>
                </c:pt>
                <c:pt idx="2494">
                  <c:v>454.16636464277042</c:v>
                </c:pt>
                <c:pt idx="2495">
                  <c:v>454.29849753590253</c:v>
                </c:pt>
                <c:pt idx="2496">
                  <c:v>454.43061676305672</c:v>
                </c:pt>
                <c:pt idx="2497">
                  <c:v>454.5627223192937</c:v>
                </c:pt>
                <c:pt idx="2498">
                  <c:v>454.69481419967502</c:v>
                </c:pt>
                <c:pt idx="2499">
                  <c:v>454.8268923992627</c:v>
                </c:pt>
                <c:pt idx="2500">
                  <c:v>454.95895691311762</c:v>
                </c:pt>
                <c:pt idx="2501">
                  <c:v>455.09100773630252</c:v>
                </c:pt>
                <c:pt idx="2502">
                  <c:v>455.22304486387901</c:v>
                </c:pt>
                <c:pt idx="2503">
                  <c:v>455.3550682909077</c:v>
                </c:pt>
                <c:pt idx="2504">
                  <c:v>455.48707801245013</c:v>
                </c:pt>
                <c:pt idx="2505">
                  <c:v>455.61907402356979</c:v>
                </c:pt>
                <c:pt idx="2506">
                  <c:v>455.75105631932581</c:v>
                </c:pt>
                <c:pt idx="2507">
                  <c:v>455.88302489478178</c:v>
                </c:pt>
                <c:pt idx="2508">
                  <c:v>456.01497974499688</c:v>
                </c:pt>
                <c:pt idx="2509">
                  <c:v>456.14692086503658</c:v>
                </c:pt>
                <c:pt idx="2510">
                  <c:v>456.27884824995868</c:v>
                </c:pt>
                <c:pt idx="2511">
                  <c:v>456.41076189482732</c:v>
                </c:pt>
                <c:pt idx="2512">
                  <c:v>456.54266179470301</c:v>
                </c:pt>
                <c:pt idx="2513">
                  <c:v>456.67454794464652</c:v>
                </c:pt>
                <c:pt idx="2514">
                  <c:v>456.80642033972208</c:v>
                </c:pt>
                <c:pt idx="2515">
                  <c:v>456.93827897498591</c:v>
                </c:pt>
                <c:pt idx="2516">
                  <c:v>457.07012384550762</c:v>
                </c:pt>
                <c:pt idx="2517">
                  <c:v>457.20195494634322</c:v>
                </c:pt>
                <c:pt idx="2518">
                  <c:v>457.33377227255619</c:v>
                </c:pt>
                <c:pt idx="2519">
                  <c:v>457.46557581920689</c:v>
                </c:pt>
                <c:pt idx="2520">
                  <c:v>457.5973655813583</c:v>
                </c:pt>
                <c:pt idx="2521">
                  <c:v>457.72914155407102</c:v>
                </c:pt>
                <c:pt idx="2522">
                  <c:v>457.86090373240728</c:v>
                </c:pt>
                <c:pt idx="2523">
                  <c:v>457.99265211142841</c:v>
                </c:pt>
                <c:pt idx="2524">
                  <c:v>458.12438668619632</c:v>
                </c:pt>
                <c:pt idx="2525">
                  <c:v>458.25610745177028</c:v>
                </c:pt>
                <c:pt idx="2526">
                  <c:v>458.38781440321759</c:v>
                </c:pt>
                <c:pt idx="2527">
                  <c:v>458.51950753559453</c:v>
                </c:pt>
                <c:pt idx="2528">
                  <c:v>458.65118684396509</c:v>
                </c:pt>
                <c:pt idx="2529">
                  <c:v>458.7828523233897</c:v>
                </c:pt>
                <c:pt idx="2530">
                  <c:v>458.91450396892918</c:v>
                </c:pt>
                <c:pt idx="2531">
                  <c:v>459.04614177564912</c:v>
                </c:pt>
                <c:pt idx="2532">
                  <c:v>459.17776573860789</c:v>
                </c:pt>
                <c:pt idx="2533">
                  <c:v>459.30937585286739</c:v>
                </c:pt>
                <c:pt idx="2534">
                  <c:v>459.44097211348969</c:v>
                </c:pt>
                <c:pt idx="2535">
                  <c:v>459.5725545155363</c:v>
                </c:pt>
                <c:pt idx="2536">
                  <c:v>459.7041230540687</c:v>
                </c:pt>
                <c:pt idx="2537">
                  <c:v>459.8356777241487</c:v>
                </c:pt>
                <c:pt idx="2538">
                  <c:v>459.96721852083772</c:v>
                </c:pt>
                <c:pt idx="2539">
                  <c:v>460.09874543919722</c:v>
                </c:pt>
                <c:pt idx="2540">
                  <c:v>460.23025847428801</c:v>
                </c:pt>
                <c:pt idx="2541">
                  <c:v>460.36175762117631</c:v>
                </c:pt>
                <c:pt idx="2542">
                  <c:v>460.49324287491828</c:v>
                </c:pt>
                <c:pt idx="2543">
                  <c:v>460.62471423057713</c:v>
                </c:pt>
                <c:pt idx="2544">
                  <c:v>460.75617168321543</c:v>
                </c:pt>
                <c:pt idx="2545">
                  <c:v>460.88761522789389</c:v>
                </c:pt>
                <c:pt idx="2546">
                  <c:v>461.01904485967452</c:v>
                </c:pt>
                <c:pt idx="2547">
                  <c:v>461.15046057361951</c:v>
                </c:pt>
                <c:pt idx="2548">
                  <c:v>461.28186236478871</c:v>
                </c:pt>
                <c:pt idx="2549">
                  <c:v>461.41325022824361</c:v>
                </c:pt>
                <c:pt idx="2550">
                  <c:v>461.54462415905078</c:v>
                </c:pt>
                <c:pt idx="2551">
                  <c:v>461.6759841522653</c:v>
                </c:pt>
                <c:pt idx="2552">
                  <c:v>461.80733020295219</c:v>
                </c:pt>
                <c:pt idx="2553">
                  <c:v>461.93866230617192</c:v>
                </c:pt>
                <c:pt idx="2554">
                  <c:v>462.06998045698771</c:v>
                </c:pt>
                <c:pt idx="2555">
                  <c:v>462.2012846504598</c:v>
                </c:pt>
                <c:pt idx="2556">
                  <c:v>462.33257488164952</c:v>
                </c:pt>
                <c:pt idx="2557">
                  <c:v>462.46385114561963</c:v>
                </c:pt>
                <c:pt idx="2558">
                  <c:v>462.59511343742997</c:v>
                </c:pt>
                <c:pt idx="2559">
                  <c:v>462.7263617521441</c:v>
                </c:pt>
                <c:pt idx="2560">
                  <c:v>462.85759608482527</c:v>
                </c:pt>
                <c:pt idx="2561">
                  <c:v>462.98881643052908</c:v>
                </c:pt>
                <c:pt idx="2562">
                  <c:v>463.12002278432402</c:v>
                </c:pt>
                <c:pt idx="2563">
                  <c:v>463.25121514126641</c:v>
                </c:pt>
                <c:pt idx="2564">
                  <c:v>463.38239349642049</c:v>
                </c:pt>
                <c:pt idx="2565">
                  <c:v>463.51355784484713</c:v>
                </c:pt>
                <c:pt idx="2566">
                  <c:v>463.64470818160868</c:v>
                </c:pt>
                <c:pt idx="2567">
                  <c:v>463.77584450176579</c:v>
                </c:pt>
                <c:pt idx="2568">
                  <c:v>463.90696680037962</c:v>
                </c:pt>
                <c:pt idx="2569">
                  <c:v>464.03807507251321</c:v>
                </c:pt>
                <c:pt idx="2570">
                  <c:v>464.16916931322902</c:v>
                </c:pt>
                <c:pt idx="2571">
                  <c:v>464.3002495175856</c:v>
                </c:pt>
                <c:pt idx="2572">
                  <c:v>464.43131568064621</c:v>
                </c:pt>
                <c:pt idx="2573">
                  <c:v>464.56236779747331</c:v>
                </c:pt>
                <c:pt idx="2574">
                  <c:v>464.69340586312762</c:v>
                </c:pt>
                <c:pt idx="2575">
                  <c:v>464.82442987267012</c:v>
                </c:pt>
                <c:pt idx="2576">
                  <c:v>464.95543982116402</c:v>
                </c:pt>
                <c:pt idx="2577">
                  <c:v>465.08643570366888</c:v>
                </c:pt>
                <c:pt idx="2578">
                  <c:v>465.21741751524871</c:v>
                </c:pt>
                <c:pt idx="2579">
                  <c:v>465.3483852509633</c:v>
                </c:pt>
                <c:pt idx="2580">
                  <c:v>465.47933890587308</c:v>
                </c:pt>
                <c:pt idx="2581">
                  <c:v>465.61027847504499</c:v>
                </c:pt>
                <c:pt idx="2582">
                  <c:v>465.74120395353532</c:v>
                </c:pt>
                <c:pt idx="2583">
                  <c:v>465.87211533640732</c:v>
                </c:pt>
                <c:pt idx="2584">
                  <c:v>466.00301261872272</c:v>
                </c:pt>
                <c:pt idx="2585">
                  <c:v>466.13389579554342</c:v>
                </c:pt>
                <c:pt idx="2586">
                  <c:v>466.2647648619307</c:v>
                </c:pt>
                <c:pt idx="2587">
                  <c:v>466.39561981294582</c:v>
                </c:pt>
                <c:pt idx="2588">
                  <c:v>466.52646064365132</c:v>
                </c:pt>
                <c:pt idx="2589">
                  <c:v>466.65728734910851</c:v>
                </c:pt>
                <c:pt idx="2590">
                  <c:v>466.78809992437692</c:v>
                </c:pt>
                <c:pt idx="2591">
                  <c:v>466.91889836452219</c:v>
                </c:pt>
                <c:pt idx="2592">
                  <c:v>467.04968266460401</c:v>
                </c:pt>
                <c:pt idx="2593">
                  <c:v>467.1804528196821</c:v>
                </c:pt>
                <c:pt idx="2594">
                  <c:v>467.3112088248206</c:v>
                </c:pt>
                <c:pt idx="2595">
                  <c:v>467.44195067507951</c:v>
                </c:pt>
                <c:pt idx="2596">
                  <c:v>467.57267836552222</c:v>
                </c:pt>
                <c:pt idx="2597">
                  <c:v>467.70339189120853</c:v>
                </c:pt>
                <c:pt idx="2598">
                  <c:v>467.83409124720151</c:v>
                </c:pt>
                <c:pt idx="2599">
                  <c:v>467.96477642856189</c:v>
                </c:pt>
                <c:pt idx="2600">
                  <c:v>468.09544743035201</c:v>
                </c:pt>
                <c:pt idx="2601">
                  <c:v>468.22610424762951</c:v>
                </c:pt>
                <c:pt idx="2602">
                  <c:v>468.35674687546481</c:v>
                </c:pt>
                <c:pt idx="2603">
                  <c:v>468.48737530891123</c:v>
                </c:pt>
                <c:pt idx="2604">
                  <c:v>468.6179895430343</c:v>
                </c:pt>
                <c:pt idx="2605">
                  <c:v>468.74858957289382</c:v>
                </c:pt>
                <c:pt idx="2606">
                  <c:v>468.8791753935534</c:v>
                </c:pt>
                <c:pt idx="2607">
                  <c:v>469.00974700007231</c:v>
                </c:pt>
                <c:pt idx="2608">
                  <c:v>469.14030438751382</c:v>
                </c:pt>
                <c:pt idx="2609">
                  <c:v>469.2708475509391</c:v>
                </c:pt>
                <c:pt idx="2610">
                  <c:v>469.40137648540821</c:v>
                </c:pt>
                <c:pt idx="2611">
                  <c:v>469.53189118598732</c:v>
                </c:pt>
                <c:pt idx="2612">
                  <c:v>469.66239164773401</c:v>
                </c:pt>
                <c:pt idx="2613">
                  <c:v>469.79287786571001</c:v>
                </c:pt>
                <c:pt idx="2614">
                  <c:v>469.92334983497813</c:v>
                </c:pt>
                <c:pt idx="2615">
                  <c:v>470.05380755059952</c:v>
                </c:pt>
                <c:pt idx="2616">
                  <c:v>470.1842510076367</c:v>
                </c:pt>
                <c:pt idx="2617">
                  <c:v>470.31468020115051</c:v>
                </c:pt>
                <c:pt idx="2618">
                  <c:v>470.44509512620181</c:v>
                </c:pt>
                <c:pt idx="2619">
                  <c:v>470.5754957778534</c:v>
                </c:pt>
                <c:pt idx="2620">
                  <c:v>470.70588215116709</c:v>
                </c:pt>
                <c:pt idx="2621">
                  <c:v>470.83625424120078</c:v>
                </c:pt>
                <c:pt idx="2622">
                  <c:v>470.96661204302359</c:v>
                </c:pt>
                <c:pt idx="2623">
                  <c:v>471.09695555168861</c:v>
                </c:pt>
                <c:pt idx="2624">
                  <c:v>471.22728476226632</c:v>
                </c:pt>
                <c:pt idx="2625">
                  <c:v>471.35759966981158</c:v>
                </c:pt>
                <c:pt idx="2626">
                  <c:v>471.48790026938713</c:v>
                </c:pt>
                <c:pt idx="2627">
                  <c:v>471.61818655605629</c:v>
                </c:pt>
                <c:pt idx="2628">
                  <c:v>471.74845852487931</c:v>
                </c:pt>
                <c:pt idx="2629">
                  <c:v>471.87871617091872</c:v>
                </c:pt>
                <c:pt idx="2630">
                  <c:v>472.00895948923522</c:v>
                </c:pt>
                <c:pt idx="2631">
                  <c:v>472.13918847489202</c:v>
                </c:pt>
                <c:pt idx="2632">
                  <c:v>472.26940312294931</c:v>
                </c:pt>
                <c:pt idx="2633">
                  <c:v>472.39960342846899</c:v>
                </c:pt>
                <c:pt idx="2634">
                  <c:v>472.52978938651262</c:v>
                </c:pt>
                <c:pt idx="2635">
                  <c:v>472.65996099214232</c:v>
                </c:pt>
                <c:pt idx="2636">
                  <c:v>472.79011824041692</c:v>
                </c:pt>
                <c:pt idx="2637">
                  <c:v>472.92026112640468</c:v>
                </c:pt>
                <c:pt idx="2638">
                  <c:v>473.05038964516109</c:v>
                </c:pt>
                <c:pt idx="2639">
                  <c:v>473.1805037917494</c:v>
                </c:pt>
                <c:pt idx="2640">
                  <c:v>473.31060356123169</c:v>
                </c:pt>
                <c:pt idx="2641">
                  <c:v>473.44068894866882</c:v>
                </c:pt>
                <c:pt idx="2642">
                  <c:v>473.57075994912321</c:v>
                </c:pt>
                <c:pt idx="2643">
                  <c:v>473.70081655765682</c:v>
                </c:pt>
                <c:pt idx="2644">
                  <c:v>473.83085876933109</c:v>
                </c:pt>
                <c:pt idx="2645">
                  <c:v>473.96088657920671</c:v>
                </c:pt>
                <c:pt idx="2646">
                  <c:v>474.09089998234532</c:v>
                </c:pt>
                <c:pt idx="2647">
                  <c:v>474.22089897380931</c:v>
                </c:pt>
                <c:pt idx="2648">
                  <c:v>474.35088354866002</c:v>
                </c:pt>
                <c:pt idx="2649">
                  <c:v>474.48085370195889</c:v>
                </c:pt>
                <c:pt idx="2650">
                  <c:v>474.6108094287685</c:v>
                </c:pt>
                <c:pt idx="2651">
                  <c:v>474.74075072414871</c:v>
                </c:pt>
                <c:pt idx="2652">
                  <c:v>474.87067758316232</c:v>
                </c:pt>
                <c:pt idx="2653">
                  <c:v>475.0005900008706</c:v>
                </c:pt>
                <c:pt idx="2654">
                  <c:v>475.1304879723354</c:v>
                </c:pt>
                <c:pt idx="2655">
                  <c:v>475.26037149261691</c:v>
                </c:pt>
                <c:pt idx="2656">
                  <c:v>475.39024055678073</c:v>
                </c:pt>
                <c:pt idx="2657">
                  <c:v>475.52009515988419</c:v>
                </c:pt>
                <c:pt idx="2658">
                  <c:v>475.6499352969908</c:v>
                </c:pt>
                <c:pt idx="2659">
                  <c:v>475.779760963162</c:v>
                </c:pt>
                <c:pt idx="2660">
                  <c:v>475.90957215345901</c:v>
                </c:pt>
                <c:pt idx="2661">
                  <c:v>476.03936886294349</c:v>
                </c:pt>
                <c:pt idx="2662">
                  <c:v>476.16915108667712</c:v>
                </c:pt>
                <c:pt idx="2663">
                  <c:v>476.29891881972219</c:v>
                </c:pt>
                <c:pt idx="2664">
                  <c:v>476.42867205713861</c:v>
                </c:pt>
                <c:pt idx="2665">
                  <c:v>476.55841079399158</c:v>
                </c:pt>
                <c:pt idx="2666">
                  <c:v>476.6881350253388</c:v>
                </c:pt>
                <c:pt idx="2667">
                  <c:v>476.81784474624351</c:v>
                </c:pt>
                <c:pt idx="2668">
                  <c:v>476.94753995176711</c:v>
                </c:pt>
                <c:pt idx="2669">
                  <c:v>477.07722063697202</c:v>
                </c:pt>
                <c:pt idx="2670">
                  <c:v>477.20688679691801</c:v>
                </c:pt>
                <c:pt idx="2671">
                  <c:v>477.33653842666661</c:v>
                </c:pt>
                <c:pt idx="2672">
                  <c:v>477.46617552128191</c:v>
                </c:pt>
                <c:pt idx="2673">
                  <c:v>477.59579807582702</c:v>
                </c:pt>
                <c:pt idx="2674">
                  <c:v>477.72540608535849</c:v>
                </c:pt>
                <c:pt idx="2675">
                  <c:v>477.85499954494031</c:v>
                </c:pt>
                <c:pt idx="2676">
                  <c:v>477.98457844963229</c:v>
                </c:pt>
                <c:pt idx="2677">
                  <c:v>478.11414279450128</c:v>
                </c:pt>
                <c:pt idx="2678">
                  <c:v>478.2436925746033</c:v>
                </c:pt>
                <c:pt idx="2679">
                  <c:v>478.3732277850022</c:v>
                </c:pt>
                <c:pt idx="2680">
                  <c:v>478.5027484207597</c:v>
                </c:pt>
                <c:pt idx="2681">
                  <c:v>478.63225447693702</c:v>
                </c:pt>
                <c:pt idx="2682">
                  <c:v>478.76174594859361</c:v>
                </c:pt>
                <c:pt idx="2683">
                  <c:v>478.89122283079797</c:v>
                </c:pt>
                <c:pt idx="2684">
                  <c:v>479.02068511860472</c:v>
                </c:pt>
                <c:pt idx="2685">
                  <c:v>479.15013280707763</c:v>
                </c:pt>
                <c:pt idx="2686">
                  <c:v>479.27956589127888</c:v>
                </c:pt>
                <c:pt idx="2687">
                  <c:v>479.40898436626992</c:v>
                </c:pt>
                <c:pt idx="2688">
                  <c:v>479.53838822711191</c:v>
                </c:pt>
                <c:pt idx="2689">
                  <c:v>479.66777746886771</c:v>
                </c:pt>
                <c:pt idx="2690">
                  <c:v>479.79715208659661</c:v>
                </c:pt>
                <c:pt idx="2691">
                  <c:v>479.92651207536261</c:v>
                </c:pt>
                <c:pt idx="2692">
                  <c:v>480.05585743022681</c:v>
                </c:pt>
                <c:pt idx="2693">
                  <c:v>480.18518814624912</c:v>
                </c:pt>
                <c:pt idx="2694">
                  <c:v>480.31450421849303</c:v>
                </c:pt>
                <c:pt idx="2695">
                  <c:v>480.44380564201919</c:v>
                </c:pt>
                <c:pt idx="2696">
                  <c:v>480.57309241188892</c:v>
                </c:pt>
                <c:pt idx="2697">
                  <c:v>480.70236452316658</c:v>
                </c:pt>
                <c:pt idx="2698">
                  <c:v>480.83162197090923</c:v>
                </c:pt>
                <c:pt idx="2699">
                  <c:v>480.96086475018188</c:v>
                </c:pt>
                <c:pt idx="2700">
                  <c:v>481.09009285604571</c:v>
                </c:pt>
                <c:pt idx="2701">
                  <c:v>481.21930628356131</c:v>
                </c:pt>
                <c:pt idx="2702">
                  <c:v>481.34850502779062</c:v>
                </c:pt>
                <c:pt idx="2703">
                  <c:v>481.47768908379572</c:v>
                </c:pt>
                <c:pt idx="2704">
                  <c:v>481.60685844663692</c:v>
                </c:pt>
                <c:pt idx="2705">
                  <c:v>481.73601311137662</c:v>
                </c:pt>
                <c:pt idx="2706">
                  <c:v>481.86515307307889</c:v>
                </c:pt>
                <c:pt idx="2707">
                  <c:v>481.99427832680198</c:v>
                </c:pt>
                <c:pt idx="2708">
                  <c:v>482.12338886760813</c:v>
                </c:pt>
                <c:pt idx="2709">
                  <c:v>482.25248469056032</c:v>
                </c:pt>
                <c:pt idx="2710">
                  <c:v>482.3815657907183</c:v>
                </c:pt>
                <c:pt idx="2711">
                  <c:v>482.51063216314498</c:v>
                </c:pt>
                <c:pt idx="2712">
                  <c:v>482.63968380290208</c:v>
                </c:pt>
                <c:pt idx="2713">
                  <c:v>482.76872070504982</c:v>
                </c:pt>
                <c:pt idx="2714">
                  <c:v>482.89774286465172</c:v>
                </c:pt>
                <c:pt idx="2715">
                  <c:v>483.02675027676759</c:v>
                </c:pt>
                <c:pt idx="2716">
                  <c:v>483.15574293646108</c:v>
                </c:pt>
                <c:pt idx="2717">
                  <c:v>483.28472083879171</c:v>
                </c:pt>
                <c:pt idx="2718">
                  <c:v>483.41368397882212</c:v>
                </c:pt>
                <c:pt idx="2719">
                  <c:v>483.54263235161409</c:v>
                </c:pt>
                <c:pt idx="2720">
                  <c:v>483.67156595222752</c:v>
                </c:pt>
                <c:pt idx="2721">
                  <c:v>483.80048477572871</c:v>
                </c:pt>
                <c:pt idx="2722">
                  <c:v>483.92938881717322</c:v>
                </c:pt>
                <c:pt idx="2723">
                  <c:v>484.05827807162672</c:v>
                </c:pt>
                <c:pt idx="2724">
                  <c:v>484.18715253414939</c:v>
                </c:pt>
                <c:pt idx="2725">
                  <c:v>484.31601219980308</c:v>
                </c:pt>
                <c:pt idx="2726">
                  <c:v>484.44485706364912</c:v>
                </c:pt>
                <c:pt idx="2727">
                  <c:v>484.57368712074998</c:v>
                </c:pt>
                <c:pt idx="2728">
                  <c:v>484.70250236616562</c:v>
                </c:pt>
                <c:pt idx="2729">
                  <c:v>484.83130279495919</c:v>
                </c:pt>
                <c:pt idx="2730">
                  <c:v>484.96008840219122</c:v>
                </c:pt>
                <c:pt idx="2731">
                  <c:v>485.08885918292509</c:v>
                </c:pt>
                <c:pt idx="2732">
                  <c:v>485.21761513222071</c:v>
                </c:pt>
                <c:pt idx="2733">
                  <c:v>485.34635624513868</c:v>
                </c:pt>
                <c:pt idx="2734">
                  <c:v>485.47508251674532</c:v>
                </c:pt>
                <c:pt idx="2735">
                  <c:v>485.60379394209662</c:v>
                </c:pt>
                <c:pt idx="2736">
                  <c:v>485.73249051625811</c:v>
                </c:pt>
                <c:pt idx="2737">
                  <c:v>485.86117223428857</c:v>
                </c:pt>
                <c:pt idx="2738">
                  <c:v>485.98983909125212</c:v>
                </c:pt>
                <c:pt idx="2739">
                  <c:v>486.11849108220889</c:v>
                </c:pt>
                <c:pt idx="2740">
                  <c:v>486.24712820222021</c:v>
                </c:pt>
                <c:pt idx="2741">
                  <c:v>486.37575044634951</c:v>
                </c:pt>
                <c:pt idx="2742">
                  <c:v>486.50435780965671</c:v>
                </c:pt>
                <c:pt idx="2743">
                  <c:v>486.63295028720353</c:v>
                </c:pt>
                <c:pt idx="2744">
                  <c:v>486.7615278740526</c:v>
                </c:pt>
                <c:pt idx="2745">
                  <c:v>486.89009056526459</c:v>
                </c:pt>
                <c:pt idx="2746">
                  <c:v>487.01863835590149</c:v>
                </c:pt>
                <c:pt idx="2747">
                  <c:v>487.14717124102452</c:v>
                </c:pt>
                <c:pt idx="2748">
                  <c:v>487.27568921569639</c:v>
                </c:pt>
                <c:pt idx="2749">
                  <c:v>487.40419227497722</c:v>
                </c:pt>
                <c:pt idx="2750">
                  <c:v>487.53268041393062</c:v>
                </c:pt>
                <c:pt idx="2751">
                  <c:v>487.66115362761559</c:v>
                </c:pt>
                <c:pt idx="2752">
                  <c:v>487.78961191109522</c:v>
                </c:pt>
                <c:pt idx="2753">
                  <c:v>487.91805525943153</c:v>
                </c:pt>
                <c:pt idx="2754">
                  <c:v>488.04648366768572</c:v>
                </c:pt>
                <c:pt idx="2755">
                  <c:v>488.17489713091982</c:v>
                </c:pt>
                <c:pt idx="2756">
                  <c:v>488.30329564419361</c:v>
                </c:pt>
                <c:pt idx="2757">
                  <c:v>488.4316792025686</c:v>
                </c:pt>
                <c:pt idx="2758">
                  <c:v>488.56004780111198</c:v>
                </c:pt>
                <c:pt idx="2759">
                  <c:v>488.68840143487898</c:v>
                </c:pt>
                <c:pt idx="2760">
                  <c:v>488.81674009893351</c:v>
                </c:pt>
                <c:pt idx="2761">
                  <c:v>488.94506378833722</c:v>
                </c:pt>
                <c:pt idx="2762">
                  <c:v>489.07337249815112</c:v>
                </c:pt>
                <c:pt idx="2763">
                  <c:v>489.20166622343862</c:v>
                </c:pt>
                <c:pt idx="2764">
                  <c:v>489.32994495925868</c:v>
                </c:pt>
                <c:pt idx="2765">
                  <c:v>489.45820870067308</c:v>
                </c:pt>
                <c:pt idx="2766">
                  <c:v>489.58645744274668</c:v>
                </c:pt>
                <c:pt idx="2767">
                  <c:v>489.71469118054068</c:v>
                </c:pt>
                <c:pt idx="2768">
                  <c:v>489.84290990911262</c:v>
                </c:pt>
                <c:pt idx="2769">
                  <c:v>489.97111362352689</c:v>
                </c:pt>
                <c:pt idx="2770">
                  <c:v>490.09930231884499</c:v>
                </c:pt>
                <c:pt idx="2771">
                  <c:v>490.2274759901282</c:v>
                </c:pt>
                <c:pt idx="2772">
                  <c:v>490.35563463243881</c:v>
                </c:pt>
                <c:pt idx="2773">
                  <c:v>490.48377824083622</c:v>
                </c:pt>
                <c:pt idx="2774">
                  <c:v>490.61190681038528</c:v>
                </c:pt>
                <c:pt idx="2775">
                  <c:v>490.74002033614607</c:v>
                </c:pt>
                <c:pt idx="2776">
                  <c:v>490.86811881317863</c:v>
                </c:pt>
                <c:pt idx="2777">
                  <c:v>490.99620223654688</c:v>
                </c:pt>
                <c:pt idx="2778">
                  <c:v>491.12427060131301</c:v>
                </c:pt>
                <c:pt idx="2779">
                  <c:v>491.25232390253512</c:v>
                </c:pt>
                <c:pt idx="2780">
                  <c:v>491.38036213527852</c:v>
                </c:pt>
                <c:pt idx="2781">
                  <c:v>491.50838529460259</c:v>
                </c:pt>
                <c:pt idx="2782">
                  <c:v>491.63639337556953</c:v>
                </c:pt>
                <c:pt idx="2783">
                  <c:v>491.76438637324202</c:v>
                </c:pt>
                <c:pt idx="2784">
                  <c:v>491.89236428267861</c:v>
                </c:pt>
                <c:pt idx="2785">
                  <c:v>492.02032709894519</c:v>
                </c:pt>
                <c:pt idx="2786">
                  <c:v>492.14827481710051</c:v>
                </c:pt>
                <c:pt idx="2787">
                  <c:v>492.2762074322053</c:v>
                </c:pt>
                <c:pt idx="2788">
                  <c:v>492.4041249393257</c:v>
                </c:pt>
                <c:pt idx="2789">
                  <c:v>492.53202733351901</c:v>
                </c:pt>
                <c:pt idx="2790">
                  <c:v>492.65991460984878</c:v>
                </c:pt>
                <c:pt idx="2791">
                  <c:v>492.78778676337419</c:v>
                </c:pt>
                <c:pt idx="2792">
                  <c:v>492.9156437891603</c:v>
                </c:pt>
                <c:pt idx="2793">
                  <c:v>493.04348568226709</c:v>
                </c:pt>
                <c:pt idx="2794">
                  <c:v>493.17131243775532</c:v>
                </c:pt>
                <c:pt idx="2795">
                  <c:v>493.2991240506862</c:v>
                </c:pt>
                <c:pt idx="2796">
                  <c:v>493.42692051612619</c:v>
                </c:pt>
                <c:pt idx="2797">
                  <c:v>493.55470182913228</c:v>
                </c:pt>
                <c:pt idx="2798">
                  <c:v>493.68246798476702</c:v>
                </c:pt>
                <c:pt idx="2799">
                  <c:v>493.8102189780891</c:v>
                </c:pt>
                <c:pt idx="2800">
                  <c:v>493.93795480416719</c:v>
                </c:pt>
                <c:pt idx="2801">
                  <c:v>494.06567545805751</c:v>
                </c:pt>
                <c:pt idx="2802">
                  <c:v>494.19338093482332</c:v>
                </c:pt>
                <c:pt idx="2803">
                  <c:v>494.32107122952573</c:v>
                </c:pt>
                <c:pt idx="2804">
                  <c:v>494.44874633722668</c:v>
                </c:pt>
                <c:pt idx="2805">
                  <c:v>494.57640625298598</c:v>
                </c:pt>
                <c:pt idx="2806">
                  <c:v>494.70405097187012</c:v>
                </c:pt>
                <c:pt idx="2807">
                  <c:v>494.83168048893651</c:v>
                </c:pt>
                <c:pt idx="2808">
                  <c:v>494.95929479924752</c:v>
                </c:pt>
                <c:pt idx="2809">
                  <c:v>495.08689389786502</c:v>
                </c:pt>
                <c:pt idx="2810">
                  <c:v>495.21447777985082</c:v>
                </c:pt>
                <c:pt idx="2811">
                  <c:v>495.3420464402663</c:v>
                </c:pt>
                <c:pt idx="2812">
                  <c:v>495.46959987417301</c:v>
                </c:pt>
                <c:pt idx="2813">
                  <c:v>495.59713807663161</c:v>
                </c:pt>
                <c:pt idx="2814">
                  <c:v>495.72466104270762</c:v>
                </c:pt>
                <c:pt idx="2815">
                  <c:v>495.85216876745841</c:v>
                </c:pt>
                <c:pt idx="2816">
                  <c:v>495.979661245947</c:v>
                </c:pt>
                <c:pt idx="2817">
                  <c:v>496.10713847323422</c:v>
                </c:pt>
                <c:pt idx="2818">
                  <c:v>496.23460044438389</c:v>
                </c:pt>
                <c:pt idx="2819">
                  <c:v>496.36204715445672</c:v>
                </c:pt>
                <c:pt idx="2820">
                  <c:v>496.48947859851182</c:v>
                </c:pt>
                <c:pt idx="2821">
                  <c:v>496.61689477161389</c:v>
                </c:pt>
                <c:pt idx="2822">
                  <c:v>496.74429566882372</c:v>
                </c:pt>
                <c:pt idx="2823">
                  <c:v>496.87168128520233</c:v>
                </c:pt>
                <c:pt idx="2824">
                  <c:v>496.99905161581199</c:v>
                </c:pt>
                <c:pt idx="2825">
                  <c:v>497.12640665571382</c:v>
                </c:pt>
                <c:pt idx="2826">
                  <c:v>497.25374639996971</c:v>
                </c:pt>
                <c:pt idx="2827">
                  <c:v>497.38107084364111</c:v>
                </c:pt>
                <c:pt idx="2828">
                  <c:v>497.50837998178861</c:v>
                </c:pt>
                <c:pt idx="2829">
                  <c:v>497.63567380947728</c:v>
                </c:pt>
                <c:pt idx="2830">
                  <c:v>497.76295232176568</c:v>
                </c:pt>
                <c:pt idx="2831">
                  <c:v>497.8902155137153</c:v>
                </c:pt>
                <c:pt idx="2832">
                  <c:v>498.01746338038902</c:v>
                </c:pt>
                <c:pt idx="2833">
                  <c:v>498.14469591684838</c:v>
                </c:pt>
                <c:pt idx="2834">
                  <c:v>498.27191311815352</c:v>
                </c:pt>
                <c:pt idx="2835">
                  <c:v>498.39911497936811</c:v>
                </c:pt>
                <c:pt idx="2836">
                  <c:v>498.52630149555222</c:v>
                </c:pt>
                <c:pt idx="2837">
                  <c:v>498.6534726617694</c:v>
                </c:pt>
                <c:pt idx="2838">
                  <c:v>498.78062847307831</c:v>
                </c:pt>
                <c:pt idx="2839">
                  <c:v>498.90776892454312</c:v>
                </c:pt>
                <c:pt idx="2840">
                  <c:v>499.0348940112242</c:v>
                </c:pt>
                <c:pt idx="2841">
                  <c:v>499.16200372818361</c:v>
                </c:pt>
                <c:pt idx="2842">
                  <c:v>499.28909807048223</c:v>
                </c:pt>
                <c:pt idx="2843">
                  <c:v>499.4161770331819</c:v>
                </c:pt>
                <c:pt idx="2844">
                  <c:v>499.54324061134758</c:v>
                </c:pt>
                <c:pt idx="2845">
                  <c:v>499.67028880003568</c:v>
                </c:pt>
                <c:pt idx="2846">
                  <c:v>499.79732159430972</c:v>
                </c:pt>
                <c:pt idx="2847">
                  <c:v>499.92433898923161</c:v>
                </c:pt>
                <c:pt idx="2848">
                  <c:v>500.05134097986422</c:v>
                </c:pt>
                <c:pt idx="2849">
                  <c:v>500.17832756126683</c:v>
                </c:pt>
                <c:pt idx="2850">
                  <c:v>500.30529872850292</c:v>
                </c:pt>
                <c:pt idx="2851">
                  <c:v>500.43225447663161</c:v>
                </c:pt>
                <c:pt idx="2852">
                  <c:v>500.5591948007193</c:v>
                </c:pt>
                <c:pt idx="2853">
                  <c:v>500.68611969582253</c:v>
                </c:pt>
                <c:pt idx="2854">
                  <c:v>500.81302915700559</c:v>
                </c:pt>
                <c:pt idx="2855">
                  <c:v>500.9399231793293</c:v>
                </c:pt>
                <c:pt idx="2856">
                  <c:v>501.06680175785522</c:v>
                </c:pt>
                <c:pt idx="2857">
                  <c:v>501.1936648876453</c:v>
                </c:pt>
                <c:pt idx="2858">
                  <c:v>501.32051256376138</c:v>
                </c:pt>
                <c:pt idx="2859">
                  <c:v>501.44734478126372</c:v>
                </c:pt>
                <c:pt idx="2860">
                  <c:v>501.57416153521581</c:v>
                </c:pt>
                <c:pt idx="2861">
                  <c:v>501.70096282067789</c:v>
                </c:pt>
                <c:pt idx="2862">
                  <c:v>501.82774863271231</c:v>
                </c:pt>
                <c:pt idx="2863">
                  <c:v>501.9545189663786</c:v>
                </c:pt>
                <c:pt idx="2864">
                  <c:v>502.0812738167437</c:v>
                </c:pt>
                <c:pt idx="2865">
                  <c:v>502.20801317886401</c:v>
                </c:pt>
                <c:pt idx="2866">
                  <c:v>502.33473704780221</c:v>
                </c:pt>
                <c:pt idx="2867">
                  <c:v>502.46144541862122</c:v>
                </c:pt>
                <c:pt idx="2868">
                  <c:v>502.5881382863808</c:v>
                </c:pt>
                <c:pt idx="2869">
                  <c:v>502.71481564614669</c:v>
                </c:pt>
                <c:pt idx="2870">
                  <c:v>502.84147749297551</c:v>
                </c:pt>
                <c:pt idx="2871">
                  <c:v>502.96812382193173</c:v>
                </c:pt>
                <c:pt idx="2872">
                  <c:v>503.09475462807552</c:v>
                </c:pt>
                <c:pt idx="2873">
                  <c:v>503.22136990646891</c:v>
                </c:pt>
                <c:pt idx="2874">
                  <c:v>503.34796965217453</c:v>
                </c:pt>
                <c:pt idx="2875">
                  <c:v>503.47455386025331</c:v>
                </c:pt>
                <c:pt idx="2876">
                  <c:v>503.6011225257671</c:v>
                </c:pt>
                <c:pt idx="2877">
                  <c:v>503.72767564377602</c:v>
                </c:pt>
                <c:pt idx="2878">
                  <c:v>503.8542132093437</c:v>
                </c:pt>
                <c:pt idx="2879">
                  <c:v>503.98073521752838</c:v>
                </c:pt>
                <c:pt idx="2880">
                  <c:v>504.10724166339872</c:v>
                </c:pt>
                <c:pt idx="2881">
                  <c:v>504.23373254200681</c:v>
                </c:pt>
                <c:pt idx="2882">
                  <c:v>504.36020784842373</c:v>
                </c:pt>
                <c:pt idx="2883">
                  <c:v>504.48666757770451</c:v>
                </c:pt>
                <c:pt idx="2884">
                  <c:v>504.61311172491361</c:v>
                </c:pt>
                <c:pt idx="2885">
                  <c:v>504.7395402851115</c:v>
                </c:pt>
                <c:pt idx="2886">
                  <c:v>504.86595325336032</c:v>
                </c:pt>
                <c:pt idx="2887">
                  <c:v>504.9923506247215</c:v>
                </c:pt>
                <c:pt idx="2888">
                  <c:v>505.11873239425671</c:v>
                </c:pt>
                <c:pt idx="2889">
                  <c:v>505.24509855702712</c:v>
                </c:pt>
                <c:pt idx="2890">
                  <c:v>505.37144910809559</c:v>
                </c:pt>
                <c:pt idx="2891">
                  <c:v>505.49778404252191</c:v>
                </c:pt>
                <c:pt idx="2892">
                  <c:v>505.62410335537032</c:v>
                </c:pt>
                <c:pt idx="2893">
                  <c:v>505.75040704169902</c:v>
                </c:pt>
                <c:pt idx="2894">
                  <c:v>505.87669509657331</c:v>
                </c:pt>
                <c:pt idx="2895">
                  <c:v>506.00296751505232</c:v>
                </c:pt>
                <c:pt idx="2896">
                  <c:v>506.12922429219799</c:v>
                </c:pt>
                <c:pt idx="2897">
                  <c:v>506.25546542307239</c:v>
                </c:pt>
                <c:pt idx="2898">
                  <c:v>506.38169090273698</c:v>
                </c:pt>
                <c:pt idx="2899">
                  <c:v>506.5079007262533</c:v>
                </c:pt>
                <c:pt idx="2900">
                  <c:v>506.63409488868263</c:v>
                </c:pt>
                <c:pt idx="2901">
                  <c:v>506.76027338508771</c:v>
                </c:pt>
                <c:pt idx="2902">
                  <c:v>506.88643621052881</c:v>
                </c:pt>
                <c:pt idx="2903">
                  <c:v>507.01258336006902</c:v>
                </c:pt>
                <c:pt idx="2904">
                  <c:v>507.13871482876868</c:v>
                </c:pt>
                <c:pt idx="2905">
                  <c:v>507.26483061168972</c:v>
                </c:pt>
                <c:pt idx="2906">
                  <c:v>507.39093070389401</c:v>
                </c:pt>
                <c:pt idx="2907">
                  <c:v>507.51701510044279</c:v>
                </c:pt>
                <c:pt idx="2908">
                  <c:v>507.64308379639851</c:v>
                </c:pt>
                <c:pt idx="2909">
                  <c:v>507.76913678682121</c:v>
                </c:pt>
                <c:pt idx="2910">
                  <c:v>507.89517406677322</c:v>
                </c:pt>
                <c:pt idx="2911">
                  <c:v>508.02119563131782</c:v>
                </c:pt>
                <c:pt idx="2912">
                  <c:v>508.14720147551469</c:v>
                </c:pt>
                <c:pt idx="2913">
                  <c:v>508.27319159442573</c:v>
                </c:pt>
                <c:pt idx="2914">
                  <c:v>508.39916598311271</c:v>
                </c:pt>
                <c:pt idx="2915">
                  <c:v>508.52512463663771</c:v>
                </c:pt>
                <c:pt idx="2916">
                  <c:v>508.65106755006201</c:v>
                </c:pt>
                <c:pt idx="2917">
                  <c:v>508.77699471844659</c:v>
                </c:pt>
                <c:pt idx="2918">
                  <c:v>508.90290613685431</c:v>
                </c:pt>
                <c:pt idx="2919">
                  <c:v>509.02880180034549</c:v>
                </c:pt>
                <c:pt idx="2920">
                  <c:v>509.15468170398327</c:v>
                </c:pt>
                <c:pt idx="2921">
                  <c:v>509.28054584282683</c:v>
                </c:pt>
                <c:pt idx="2922">
                  <c:v>509.40639421193879</c:v>
                </c:pt>
                <c:pt idx="2923">
                  <c:v>509.53222680638419</c:v>
                </c:pt>
                <c:pt idx="2924">
                  <c:v>509.65804362122049</c:v>
                </c:pt>
                <c:pt idx="2925">
                  <c:v>509.78384465151021</c:v>
                </c:pt>
                <c:pt idx="2926">
                  <c:v>509.90962989231559</c:v>
                </c:pt>
                <c:pt idx="2927">
                  <c:v>510.03539933869621</c:v>
                </c:pt>
                <c:pt idx="2928">
                  <c:v>510.16115298571862</c:v>
                </c:pt>
                <c:pt idx="2929">
                  <c:v>510.28689082843971</c:v>
                </c:pt>
                <c:pt idx="2930">
                  <c:v>510.41261286192241</c:v>
                </c:pt>
                <c:pt idx="2931">
                  <c:v>510.53831908122697</c:v>
                </c:pt>
                <c:pt idx="2932">
                  <c:v>510.66400948142041</c:v>
                </c:pt>
                <c:pt idx="2933">
                  <c:v>510.7896840575587</c:v>
                </c:pt>
                <c:pt idx="2934">
                  <c:v>510.91534280470489</c:v>
                </c:pt>
                <c:pt idx="2935">
                  <c:v>511.04098571792179</c:v>
                </c:pt>
                <c:pt idx="2936">
                  <c:v>511.16661279226889</c:v>
                </c:pt>
                <c:pt idx="2937">
                  <c:v>511.29222402281022</c:v>
                </c:pt>
                <c:pt idx="2938">
                  <c:v>511.41781940460521</c:v>
                </c:pt>
                <c:pt idx="2939">
                  <c:v>511.54339893271799</c:v>
                </c:pt>
                <c:pt idx="2940">
                  <c:v>511.6689626022083</c:v>
                </c:pt>
                <c:pt idx="2941">
                  <c:v>511.79451040813609</c:v>
                </c:pt>
                <c:pt idx="2942">
                  <c:v>511.92004234556867</c:v>
                </c:pt>
                <c:pt idx="2943">
                  <c:v>512.04555840956243</c:v>
                </c:pt>
                <c:pt idx="2944">
                  <c:v>512.17105859518063</c:v>
                </c:pt>
                <c:pt idx="2945">
                  <c:v>512.29654289748487</c:v>
                </c:pt>
                <c:pt idx="2946">
                  <c:v>512.42201131153638</c:v>
                </c:pt>
                <c:pt idx="2947">
                  <c:v>512.5474638323974</c:v>
                </c:pt>
                <c:pt idx="2948">
                  <c:v>512.67290045513005</c:v>
                </c:pt>
                <c:pt idx="2949">
                  <c:v>512.79832117479452</c:v>
                </c:pt>
                <c:pt idx="2950">
                  <c:v>512.92372598645318</c:v>
                </c:pt>
                <c:pt idx="2951">
                  <c:v>513.04911488516609</c:v>
                </c:pt>
                <c:pt idx="2952">
                  <c:v>513.17448786599959</c:v>
                </c:pt>
                <c:pt idx="2953">
                  <c:v>513.29984492401104</c:v>
                </c:pt>
                <c:pt idx="2954">
                  <c:v>513.42518605426142</c:v>
                </c:pt>
                <c:pt idx="2955">
                  <c:v>513.5505112518149</c:v>
                </c:pt>
                <c:pt idx="2956">
                  <c:v>513.67582051173304</c:v>
                </c:pt>
                <c:pt idx="2957">
                  <c:v>513.80111382907273</c:v>
                </c:pt>
                <c:pt idx="2958">
                  <c:v>513.92639119890237</c:v>
                </c:pt>
                <c:pt idx="2959">
                  <c:v>514.05165261628304</c:v>
                </c:pt>
                <c:pt idx="2960">
                  <c:v>514.17689807627301</c:v>
                </c:pt>
                <c:pt idx="2961">
                  <c:v>514.30212757393008</c:v>
                </c:pt>
                <c:pt idx="2962">
                  <c:v>514.42734110432616</c:v>
                </c:pt>
                <c:pt idx="2963">
                  <c:v>514.5525386625153</c:v>
                </c:pt>
                <c:pt idx="2964">
                  <c:v>514.67772024356202</c:v>
                </c:pt>
                <c:pt idx="2965">
                  <c:v>514.80288584252526</c:v>
                </c:pt>
                <c:pt idx="2966">
                  <c:v>514.92803545446941</c:v>
                </c:pt>
                <c:pt idx="2967">
                  <c:v>515.05316907445297</c:v>
                </c:pt>
                <c:pt idx="2968">
                  <c:v>515.17828669754385</c:v>
                </c:pt>
                <c:pt idx="2969">
                  <c:v>515.30338831879828</c:v>
                </c:pt>
                <c:pt idx="2970">
                  <c:v>515.42847393327804</c:v>
                </c:pt>
                <c:pt idx="2971">
                  <c:v>515.55354353604696</c:v>
                </c:pt>
                <c:pt idx="2972">
                  <c:v>515.67859712216352</c:v>
                </c:pt>
                <c:pt idx="2973">
                  <c:v>515.80363468669304</c:v>
                </c:pt>
                <c:pt idx="2974">
                  <c:v>515.9286562246939</c:v>
                </c:pt>
                <c:pt idx="2975">
                  <c:v>516.05366173122809</c:v>
                </c:pt>
                <c:pt idx="2976">
                  <c:v>516.17865120136355</c:v>
                </c:pt>
                <c:pt idx="2977">
                  <c:v>516.30362463015251</c:v>
                </c:pt>
                <c:pt idx="2978">
                  <c:v>516.42858201266256</c:v>
                </c:pt>
                <c:pt idx="2979">
                  <c:v>516.55352334395138</c:v>
                </c:pt>
                <c:pt idx="2980">
                  <c:v>516.678448619086</c:v>
                </c:pt>
                <c:pt idx="2981">
                  <c:v>516.80335783312171</c:v>
                </c:pt>
                <c:pt idx="2982">
                  <c:v>516.92825098112439</c:v>
                </c:pt>
                <c:pt idx="2983">
                  <c:v>517.05312805815458</c:v>
                </c:pt>
                <c:pt idx="2984">
                  <c:v>517.17798905927361</c:v>
                </c:pt>
                <c:pt idx="2985">
                  <c:v>517.30283397954361</c:v>
                </c:pt>
                <c:pt idx="2986">
                  <c:v>517.42766281402123</c:v>
                </c:pt>
                <c:pt idx="2987">
                  <c:v>517.55247555778203</c:v>
                </c:pt>
                <c:pt idx="2988">
                  <c:v>517.67727220587255</c:v>
                </c:pt>
                <c:pt idx="2989">
                  <c:v>517.80205275336039</c:v>
                </c:pt>
                <c:pt idx="2990">
                  <c:v>517.92681719530447</c:v>
                </c:pt>
                <c:pt idx="2991">
                  <c:v>518.05156552677443</c:v>
                </c:pt>
                <c:pt idx="2992">
                  <c:v>518.17629774282341</c:v>
                </c:pt>
                <c:pt idx="2993">
                  <c:v>518.30101383851638</c:v>
                </c:pt>
                <c:pt idx="2994">
                  <c:v>518.42571380891286</c:v>
                </c:pt>
                <c:pt idx="2995">
                  <c:v>518.55039764907872</c:v>
                </c:pt>
                <c:pt idx="2996">
                  <c:v>518.67506535407165</c:v>
                </c:pt>
                <c:pt idx="2997">
                  <c:v>518.79971691895605</c:v>
                </c:pt>
                <c:pt idx="2998">
                  <c:v>518.92435233878905</c:v>
                </c:pt>
                <c:pt idx="2999">
                  <c:v>519.048971608638</c:v>
                </c:pt>
                <c:pt idx="3000">
                  <c:v>519.17357472356048</c:v>
                </c:pt>
                <c:pt idx="3001">
                  <c:v>519.29816167861998</c:v>
                </c:pt>
                <c:pt idx="3002">
                  <c:v>519.42273246887555</c:v>
                </c:pt>
                <c:pt idx="3003">
                  <c:v>519.54728708939138</c:v>
                </c:pt>
                <c:pt idx="3004">
                  <c:v>519.6718255352298</c:v>
                </c:pt>
                <c:pt idx="3005">
                  <c:v>519.79634780145057</c:v>
                </c:pt>
                <c:pt idx="3006">
                  <c:v>519.92085388311409</c:v>
                </c:pt>
                <c:pt idx="3007">
                  <c:v>520.04534377528751</c:v>
                </c:pt>
                <c:pt idx="3008">
                  <c:v>520.16981747302657</c:v>
                </c:pt>
                <c:pt idx="3009">
                  <c:v>520.29427497139704</c:v>
                </c:pt>
                <c:pt idx="3010">
                  <c:v>520.41871626545458</c:v>
                </c:pt>
                <c:pt idx="3011">
                  <c:v>520.54314135026652</c:v>
                </c:pt>
                <c:pt idx="3012">
                  <c:v>520.66755022089262</c:v>
                </c:pt>
                <c:pt idx="3013">
                  <c:v>520.79194287239545</c:v>
                </c:pt>
                <c:pt idx="3014">
                  <c:v>520.91631929983419</c:v>
                </c:pt>
                <c:pt idx="3015">
                  <c:v>521.04067949827243</c:v>
                </c:pt>
                <c:pt idx="3016">
                  <c:v>521.16502346277139</c:v>
                </c:pt>
                <c:pt idx="3017">
                  <c:v>521.28935118839354</c:v>
                </c:pt>
                <c:pt idx="3018">
                  <c:v>521.41366267019851</c:v>
                </c:pt>
                <c:pt idx="3019">
                  <c:v>521.53795790324739</c:v>
                </c:pt>
                <c:pt idx="3020">
                  <c:v>521.66223688260402</c:v>
                </c:pt>
                <c:pt idx="3021">
                  <c:v>521.7864996033336</c:v>
                </c:pt>
                <c:pt idx="3022">
                  <c:v>521.91074606049051</c:v>
                </c:pt>
                <c:pt idx="3023">
                  <c:v>522.03497624914098</c:v>
                </c:pt>
                <c:pt idx="3024">
                  <c:v>522.15919016434134</c:v>
                </c:pt>
                <c:pt idx="3025">
                  <c:v>522.28338780115996</c:v>
                </c:pt>
                <c:pt idx="3026">
                  <c:v>522.40756915465238</c:v>
                </c:pt>
                <c:pt idx="3027">
                  <c:v>522.53173421988697</c:v>
                </c:pt>
                <c:pt idx="3028">
                  <c:v>522.65588299191836</c:v>
                </c:pt>
                <c:pt idx="3029">
                  <c:v>522.78001546581311</c:v>
                </c:pt>
                <c:pt idx="3030">
                  <c:v>522.90413163663197</c:v>
                </c:pt>
                <c:pt idx="3031">
                  <c:v>523.02823149943288</c:v>
                </c:pt>
                <c:pt idx="3032">
                  <c:v>523.1523150492817</c:v>
                </c:pt>
                <c:pt idx="3033">
                  <c:v>523.27638228123874</c:v>
                </c:pt>
                <c:pt idx="3034">
                  <c:v>523.40043319036533</c:v>
                </c:pt>
                <c:pt idx="3035">
                  <c:v>523.52446777172327</c:v>
                </c:pt>
                <c:pt idx="3036">
                  <c:v>523.64848602037455</c:v>
                </c:pt>
                <c:pt idx="3037">
                  <c:v>523.77248793138097</c:v>
                </c:pt>
                <c:pt idx="3038">
                  <c:v>523.89647349980112</c:v>
                </c:pt>
                <c:pt idx="3039">
                  <c:v>524.02044272070043</c:v>
                </c:pt>
                <c:pt idx="3040">
                  <c:v>524.14439558913955</c:v>
                </c:pt>
                <c:pt idx="3041">
                  <c:v>524.26833210018003</c:v>
                </c:pt>
                <c:pt idx="3042">
                  <c:v>524.3922522488815</c:v>
                </c:pt>
                <c:pt idx="3043">
                  <c:v>524.51615603030768</c:v>
                </c:pt>
                <c:pt idx="3044">
                  <c:v>524.64004343952013</c:v>
                </c:pt>
                <c:pt idx="3045">
                  <c:v>524.76391447158005</c:v>
                </c:pt>
                <c:pt idx="3046">
                  <c:v>524.88776912154788</c:v>
                </c:pt>
                <c:pt idx="3047">
                  <c:v>525.01160738448596</c:v>
                </c:pt>
                <c:pt idx="3048">
                  <c:v>525.13542925546017</c:v>
                </c:pt>
                <c:pt idx="3049">
                  <c:v>525.25923472952604</c:v>
                </c:pt>
                <c:pt idx="3050">
                  <c:v>525.38302380174707</c:v>
                </c:pt>
                <c:pt idx="3051">
                  <c:v>525.50679646718697</c:v>
                </c:pt>
                <c:pt idx="3052">
                  <c:v>525.63055272090241</c:v>
                </c:pt>
                <c:pt idx="3053">
                  <c:v>525.75429255796053</c:v>
                </c:pt>
                <c:pt idx="3054">
                  <c:v>525.87801597341956</c:v>
                </c:pt>
                <c:pt idx="3055">
                  <c:v>526.00172296234302</c:v>
                </c:pt>
                <c:pt idx="3056">
                  <c:v>526.12541351979155</c:v>
                </c:pt>
                <c:pt idx="3057">
                  <c:v>526.24908764082704</c:v>
                </c:pt>
                <c:pt idx="3058">
                  <c:v>526.37274532050958</c:v>
                </c:pt>
                <c:pt idx="3059">
                  <c:v>526.49638655390311</c:v>
                </c:pt>
                <c:pt idx="3060">
                  <c:v>526.6200113360685</c:v>
                </c:pt>
                <c:pt idx="3061">
                  <c:v>526.74361966206664</c:v>
                </c:pt>
                <c:pt idx="3062">
                  <c:v>526.86721152695736</c:v>
                </c:pt>
                <c:pt idx="3063">
                  <c:v>526.99078692580974</c:v>
                </c:pt>
                <c:pt idx="3064">
                  <c:v>527.11434585367851</c:v>
                </c:pt>
                <c:pt idx="3065">
                  <c:v>527.23788830562557</c:v>
                </c:pt>
                <c:pt idx="3066">
                  <c:v>527.36141427671441</c:v>
                </c:pt>
                <c:pt idx="3067">
                  <c:v>527.48492376200659</c:v>
                </c:pt>
                <c:pt idx="3068">
                  <c:v>527.60841675656354</c:v>
                </c:pt>
                <c:pt idx="3069">
                  <c:v>527.7318932554457</c:v>
                </c:pt>
                <c:pt idx="3070">
                  <c:v>527.8553532537162</c:v>
                </c:pt>
                <c:pt idx="3071">
                  <c:v>527.97879674643798</c:v>
                </c:pt>
                <c:pt idx="3072">
                  <c:v>528.10222372866713</c:v>
                </c:pt>
                <c:pt idx="3073">
                  <c:v>528.22563419546827</c:v>
                </c:pt>
                <c:pt idx="3074">
                  <c:v>528.34902814190559</c:v>
                </c:pt>
                <c:pt idx="3075">
                  <c:v>528.47240556304303</c:v>
                </c:pt>
                <c:pt idx="3076">
                  <c:v>528.59576645393338</c:v>
                </c:pt>
                <c:pt idx="3077">
                  <c:v>528.71911080964378</c:v>
                </c:pt>
                <c:pt idx="3078">
                  <c:v>528.84243862523249</c:v>
                </c:pt>
                <c:pt idx="3079">
                  <c:v>528.96574989576561</c:v>
                </c:pt>
                <c:pt idx="3080">
                  <c:v>529.08904461630698</c:v>
                </c:pt>
                <c:pt idx="3081">
                  <c:v>529.21232278190621</c:v>
                </c:pt>
                <c:pt idx="3082">
                  <c:v>529.33558438763816</c:v>
                </c:pt>
                <c:pt idx="3083">
                  <c:v>529.4588294285569</c:v>
                </c:pt>
                <c:pt idx="3084">
                  <c:v>529.58205789972396</c:v>
                </c:pt>
                <c:pt idx="3085">
                  <c:v>529.70526979620718</c:v>
                </c:pt>
                <c:pt idx="3086">
                  <c:v>529.82846511306138</c:v>
                </c:pt>
                <c:pt idx="3087">
                  <c:v>529.95164384534962</c:v>
                </c:pt>
                <c:pt idx="3088">
                  <c:v>530.07480598814004</c:v>
                </c:pt>
                <c:pt idx="3089">
                  <c:v>530.19795153648454</c:v>
                </c:pt>
                <c:pt idx="3090">
                  <c:v>530.32108048544592</c:v>
                </c:pt>
                <c:pt idx="3091">
                  <c:v>530.44419283009643</c:v>
                </c:pt>
                <c:pt idx="3092">
                  <c:v>530.56728856548636</c:v>
                </c:pt>
                <c:pt idx="3093">
                  <c:v>530.69036768668354</c:v>
                </c:pt>
                <c:pt idx="3094">
                  <c:v>530.81343018874406</c:v>
                </c:pt>
                <c:pt idx="3095">
                  <c:v>530.93647606673403</c:v>
                </c:pt>
                <c:pt idx="3096">
                  <c:v>531.05950531571239</c:v>
                </c:pt>
                <c:pt idx="3097">
                  <c:v>531.18251793074489</c:v>
                </c:pt>
                <c:pt idx="3098">
                  <c:v>531.30551390688902</c:v>
                </c:pt>
                <c:pt idx="3099">
                  <c:v>531.42849323920802</c:v>
                </c:pt>
                <c:pt idx="3100">
                  <c:v>531.55145592276256</c:v>
                </c:pt>
                <c:pt idx="3101">
                  <c:v>531.67440195261702</c:v>
                </c:pt>
                <c:pt idx="3102">
                  <c:v>531.79733132382853</c:v>
                </c:pt>
                <c:pt idx="3103">
                  <c:v>531.92024403146036</c:v>
                </c:pt>
                <c:pt idx="3104">
                  <c:v>532.04314007057758</c:v>
                </c:pt>
                <c:pt idx="3105">
                  <c:v>532.16601943623687</c:v>
                </c:pt>
                <c:pt idx="3106">
                  <c:v>532.28888212350353</c:v>
                </c:pt>
                <c:pt idx="3107">
                  <c:v>532.41172812743639</c:v>
                </c:pt>
                <c:pt idx="3108">
                  <c:v>532.53455744309929</c:v>
                </c:pt>
                <c:pt idx="3109">
                  <c:v>532.65737006555275</c:v>
                </c:pt>
                <c:pt idx="3110">
                  <c:v>532.78016598985857</c:v>
                </c:pt>
                <c:pt idx="3111">
                  <c:v>532.90294521107842</c:v>
                </c:pt>
                <c:pt idx="3112">
                  <c:v>533.02570772427339</c:v>
                </c:pt>
                <c:pt idx="3113">
                  <c:v>533.14845352450652</c:v>
                </c:pt>
                <c:pt idx="3114">
                  <c:v>533.27118260683903</c:v>
                </c:pt>
                <c:pt idx="3115">
                  <c:v>533.393894966331</c:v>
                </c:pt>
                <c:pt idx="3116">
                  <c:v>533.51659059804342</c:v>
                </c:pt>
                <c:pt idx="3117">
                  <c:v>533.63926949703909</c:v>
                </c:pt>
                <c:pt idx="3118">
                  <c:v>533.76193165838458</c:v>
                </c:pt>
                <c:pt idx="3119">
                  <c:v>533.88457707713496</c:v>
                </c:pt>
                <c:pt idx="3120">
                  <c:v>534.00720574835157</c:v>
                </c:pt>
                <c:pt idx="3121">
                  <c:v>534.12981766710095</c:v>
                </c:pt>
                <c:pt idx="3122">
                  <c:v>534.25241282843785</c:v>
                </c:pt>
                <c:pt idx="3123">
                  <c:v>534.37499122743338</c:v>
                </c:pt>
                <c:pt idx="3124">
                  <c:v>534.49755285914159</c:v>
                </c:pt>
                <c:pt idx="3125">
                  <c:v>534.62009771862654</c:v>
                </c:pt>
                <c:pt idx="3126">
                  <c:v>534.74262580094592</c:v>
                </c:pt>
                <c:pt idx="3127">
                  <c:v>534.86513710117208</c:v>
                </c:pt>
                <c:pt idx="3128">
                  <c:v>534.98763161435625</c:v>
                </c:pt>
                <c:pt idx="3129">
                  <c:v>535.11010933556338</c:v>
                </c:pt>
                <c:pt idx="3130">
                  <c:v>535.23257025985697</c:v>
                </c:pt>
                <c:pt idx="3131">
                  <c:v>535.35501438229119</c:v>
                </c:pt>
                <c:pt idx="3132">
                  <c:v>535.47744169793941</c:v>
                </c:pt>
                <c:pt idx="3133">
                  <c:v>535.59985220185604</c:v>
                </c:pt>
                <c:pt idx="3134">
                  <c:v>535.72224588910137</c:v>
                </c:pt>
                <c:pt idx="3135">
                  <c:v>535.84462275473754</c:v>
                </c:pt>
                <c:pt idx="3136">
                  <c:v>535.96698279383236</c:v>
                </c:pt>
                <c:pt idx="3137">
                  <c:v>536.0893260014434</c:v>
                </c:pt>
                <c:pt idx="3138">
                  <c:v>536.21165237263085</c:v>
                </c:pt>
                <c:pt idx="3139">
                  <c:v>536.33396190245708</c:v>
                </c:pt>
                <c:pt idx="3140">
                  <c:v>536.4562545859801</c:v>
                </c:pt>
                <c:pt idx="3141">
                  <c:v>536.57853041827354</c:v>
                </c:pt>
                <c:pt idx="3142">
                  <c:v>536.70078939438758</c:v>
                </c:pt>
                <c:pt idx="3143">
                  <c:v>536.82303150938696</c:v>
                </c:pt>
                <c:pt idx="3144">
                  <c:v>536.94525675833199</c:v>
                </c:pt>
                <c:pt idx="3145">
                  <c:v>537.06746513628707</c:v>
                </c:pt>
                <c:pt idx="3146">
                  <c:v>537.18965663831318</c:v>
                </c:pt>
                <c:pt idx="3147">
                  <c:v>537.31183125947052</c:v>
                </c:pt>
                <c:pt idx="3148">
                  <c:v>537.43398899482145</c:v>
                </c:pt>
                <c:pt idx="3149">
                  <c:v>537.55612983942478</c:v>
                </c:pt>
                <c:pt idx="3150">
                  <c:v>537.67825378835153</c:v>
                </c:pt>
                <c:pt idx="3151">
                  <c:v>537.80036083665345</c:v>
                </c:pt>
                <c:pt idx="3152">
                  <c:v>537.92245097939565</c:v>
                </c:pt>
                <c:pt idx="3153">
                  <c:v>538.04452421163944</c:v>
                </c:pt>
                <c:pt idx="3154">
                  <c:v>538.16658052844684</c:v>
                </c:pt>
                <c:pt idx="3155">
                  <c:v>538.28861992487953</c:v>
                </c:pt>
                <c:pt idx="3156">
                  <c:v>538.41064239599609</c:v>
                </c:pt>
                <c:pt idx="3157">
                  <c:v>538.53264793686503</c:v>
                </c:pt>
                <c:pt idx="3158">
                  <c:v>538.65463654254268</c:v>
                </c:pt>
                <c:pt idx="3159">
                  <c:v>538.77660820809194</c:v>
                </c:pt>
                <c:pt idx="3160">
                  <c:v>538.89856292857257</c:v>
                </c:pt>
                <c:pt idx="3161">
                  <c:v>539.02050069904772</c:v>
                </c:pt>
                <c:pt idx="3162">
                  <c:v>539.14242151458006</c:v>
                </c:pt>
                <c:pt idx="3163">
                  <c:v>539.26432537023061</c:v>
                </c:pt>
                <c:pt idx="3164">
                  <c:v>539.38621226106011</c:v>
                </c:pt>
                <c:pt idx="3165">
                  <c:v>539.50808218213103</c:v>
                </c:pt>
                <c:pt idx="3166">
                  <c:v>539.6299351285046</c:v>
                </c:pt>
                <c:pt idx="3167">
                  <c:v>539.75177109524259</c:v>
                </c:pt>
                <c:pt idx="3168">
                  <c:v>539.87359007740747</c:v>
                </c:pt>
                <c:pt idx="3169">
                  <c:v>539.99539207005853</c:v>
                </c:pt>
                <c:pt idx="3170">
                  <c:v>540.11717706825868</c:v>
                </c:pt>
                <c:pt idx="3171">
                  <c:v>540.238945067072</c:v>
                </c:pt>
                <c:pt idx="3172">
                  <c:v>540.36069606155286</c:v>
                </c:pt>
                <c:pt idx="3173">
                  <c:v>540.48243004677306</c:v>
                </c:pt>
                <c:pt idx="3174">
                  <c:v>540.60414701778564</c:v>
                </c:pt>
                <c:pt idx="3175">
                  <c:v>540.72584696965896</c:v>
                </c:pt>
                <c:pt idx="3176">
                  <c:v>540.8475298974414</c:v>
                </c:pt>
                <c:pt idx="3177">
                  <c:v>540.96919579621522</c:v>
                </c:pt>
                <c:pt idx="3178">
                  <c:v>541.09084466102956</c:v>
                </c:pt>
                <c:pt idx="3179">
                  <c:v>541.21247648694487</c:v>
                </c:pt>
                <c:pt idx="3180">
                  <c:v>541.33409126902654</c:v>
                </c:pt>
                <c:pt idx="3181">
                  <c:v>541.45568900233286</c:v>
                </c:pt>
                <c:pt idx="3182">
                  <c:v>541.5772696819281</c:v>
                </c:pt>
                <c:pt idx="3183">
                  <c:v>541.69883330287996</c:v>
                </c:pt>
                <c:pt idx="3184">
                  <c:v>541.82037986023761</c:v>
                </c:pt>
                <c:pt idx="3185">
                  <c:v>541.94190934906976</c:v>
                </c:pt>
                <c:pt idx="3186">
                  <c:v>542.06342176443707</c:v>
                </c:pt>
                <c:pt idx="3187">
                  <c:v>542.18491710140097</c:v>
                </c:pt>
                <c:pt idx="3188">
                  <c:v>542.30639535502303</c:v>
                </c:pt>
                <c:pt idx="3189">
                  <c:v>542.42785652036514</c:v>
                </c:pt>
                <c:pt idx="3190">
                  <c:v>542.54930059248841</c:v>
                </c:pt>
                <c:pt idx="3191">
                  <c:v>542.670727566457</c:v>
                </c:pt>
                <c:pt idx="3192">
                  <c:v>542.79213743732805</c:v>
                </c:pt>
                <c:pt idx="3193">
                  <c:v>542.91353020016595</c:v>
                </c:pt>
                <c:pt idx="3194">
                  <c:v>543.03490585002942</c:v>
                </c:pt>
                <c:pt idx="3195">
                  <c:v>543.15626438198126</c:v>
                </c:pt>
                <c:pt idx="3196">
                  <c:v>543.27760579109088</c:v>
                </c:pt>
                <c:pt idx="3197">
                  <c:v>543.39893007240983</c:v>
                </c:pt>
                <c:pt idx="3198">
                  <c:v>543.5202372210033</c:v>
                </c:pt>
                <c:pt idx="3199">
                  <c:v>543.6415272319324</c:v>
                </c:pt>
                <c:pt idx="3200">
                  <c:v>543.76280010025937</c:v>
                </c:pt>
                <c:pt idx="3201">
                  <c:v>543.88405582104576</c:v>
                </c:pt>
                <c:pt idx="3202">
                  <c:v>544.0052943893528</c:v>
                </c:pt>
                <c:pt idx="3203">
                  <c:v>544.12651580024237</c:v>
                </c:pt>
                <c:pt idx="3204">
                  <c:v>544.24772004877605</c:v>
                </c:pt>
                <c:pt idx="3205">
                  <c:v>544.36890713001321</c:v>
                </c:pt>
                <c:pt idx="3206">
                  <c:v>544.49007703902305</c:v>
                </c:pt>
                <c:pt idx="3207">
                  <c:v>544.61122977085722</c:v>
                </c:pt>
                <c:pt idx="3208">
                  <c:v>544.7323653205832</c:v>
                </c:pt>
                <c:pt idx="3209">
                  <c:v>544.85348368326129</c:v>
                </c:pt>
                <c:pt idx="3210">
                  <c:v>544.97458485395316</c:v>
                </c:pt>
                <c:pt idx="3211">
                  <c:v>545.09566882772037</c:v>
                </c:pt>
                <c:pt idx="3212">
                  <c:v>545.21673559962596</c:v>
                </c:pt>
                <c:pt idx="3213">
                  <c:v>545.33778516472739</c:v>
                </c:pt>
                <c:pt idx="3214">
                  <c:v>545.45881751809054</c:v>
                </c:pt>
                <c:pt idx="3215">
                  <c:v>545.57983265477696</c:v>
                </c:pt>
                <c:pt idx="3216">
                  <c:v>545.70083056984595</c:v>
                </c:pt>
                <c:pt idx="3217">
                  <c:v>545.82181125835768</c:v>
                </c:pt>
                <c:pt idx="3218">
                  <c:v>545.94277471537703</c:v>
                </c:pt>
                <c:pt idx="3219">
                  <c:v>546.06372093596519</c:v>
                </c:pt>
                <c:pt idx="3220">
                  <c:v>546.18464991518351</c:v>
                </c:pt>
                <c:pt idx="3221">
                  <c:v>546.30556164809309</c:v>
                </c:pt>
                <c:pt idx="3222">
                  <c:v>546.42645612975537</c:v>
                </c:pt>
                <c:pt idx="3223">
                  <c:v>546.54733335523326</c:v>
                </c:pt>
                <c:pt idx="3224">
                  <c:v>546.66819331958754</c:v>
                </c:pt>
                <c:pt idx="3225">
                  <c:v>546.78903601788102</c:v>
                </c:pt>
                <c:pt idx="3226">
                  <c:v>546.90986144517035</c:v>
                </c:pt>
                <c:pt idx="3227">
                  <c:v>547.0306695965229</c:v>
                </c:pt>
                <c:pt idx="3228">
                  <c:v>547.15146046699829</c:v>
                </c:pt>
                <c:pt idx="3229">
                  <c:v>547.27223405165853</c:v>
                </c:pt>
                <c:pt idx="3230">
                  <c:v>547.39299034556336</c:v>
                </c:pt>
                <c:pt idx="3231">
                  <c:v>547.51372934377753</c:v>
                </c:pt>
                <c:pt idx="3232">
                  <c:v>547.63445104136053</c:v>
                </c:pt>
                <c:pt idx="3233">
                  <c:v>547.75515543337337</c:v>
                </c:pt>
                <c:pt idx="3234">
                  <c:v>547.87584251488056</c:v>
                </c:pt>
                <c:pt idx="3235">
                  <c:v>547.99651228093808</c:v>
                </c:pt>
                <c:pt idx="3236">
                  <c:v>548.11716472661601</c:v>
                </c:pt>
                <c:pt idx="3237">
                  <c:v>548.23779984696932</c:v>
                </c:pt>
                <c:pt idx="3238">
                  <c:v>548.35841763706151</c:v>
                </c:pt>
                <c:pt idx="3239">
                  <c:v>548.47901809195287</c:v>
                </c:pt>
                <c:pt idx="3240">
                  <c:v>548.59960120670951</c:v>
                </c:pt>
                <c:pt idx="3241">
                  <c:v>548.72016697638855</c:v>
                </c:pt>
                <c:pt idx="3242">
                  <c:v>548.84071539605202</c:v>
                </c:pt>
                <c:pt idx="3243">
                  <c:v>548.96124646076237</c:v>
                </c:pt>
                <c:pt idx="3244">
                  <c:v>549.08176016558275</c:v>
                </c:pt>
                <c:pt idx="3245">
                  <c:v>549.20225650557279</c:v>
                </c:pt>
                <c:pt idx="3246">
                  <c:v>549.32273547579439</c:v>
                </c:pt>
                <c:pt idx="3247">
                  <c:v>549.4431970713099</c:v>
                </c:pt>
                <c:pt idx="3248">
                  <c:v>549.56364128718053</c:v>
                </c:pt>
                <c:pt idx="3249">
                  <c:v>549.68406811846751</c:v>
                </c:pt>
                <c:pt idx="3250">
                  <c:v>549.80447756023352</c:v>
                </c:pt>
                <c:pt idx="3251">
                  <c:v>549.92486960753808</c:v>
                </c:pt>
                <c:pt idx="3252">
                  <c:v>550.04524425544309</c:v>
                </c:pt>
                <c:pt idx="3253">
                  <c:v>550.16560149901272</c:v>
                </c:pt>
                <c:pt idx="3254">
                  <c:v>550.28594133331057</c:v>
                </c:pt>
                <c:pt idx="3255">
                  <c:v>550.40626375339036</c:v>
                </c:pt>
                <c:pt idx="3256">
                  <c:v>550.52656875431796</c:v>
                </c:pt>
                <c:pt idx="3257">
                  <c:v>550.6468563311588</c:v>
                </c:pt>
                <c:pt idx="3258">
                  <c:v>550.76712647896738</c:v>
                </c:pt>
                <c:pt idx="3259">
                  <c:v>550.88737919281141</c:v>
                </c:pt>
                <c:pt idx="3260">
                  <c:v>551.00761446774789</c:v>
                </c:pt>
                <c:pt idx="3261">
                  <c:v>551.12783229884303</c:v>
                </c:pt>
                <c:pt idx="3262">
                  <c:v>551.24803268115352</c:v>
                </c:pt>
                <c:pt idx="3263">
                  <c:v>551.36821560974238</c:v>
                </c:pt>
                <c:pt idx="3264">
                  <c:v>551.48838107967697</c:v>
                </c:pt>
                <c:pt idx="3265">
                  <c:v>551.60852908600839</c:v>
                </c:pt>
                <c:pt idx="3266">
                  <c:v>551.72865962380661</c:v>
                </c:pt>
                <c:pt idx="3267">
                  <c:v>551.84877268813057</c:v>
                </c:pt>
                <c:pt idx="3268">
                  <c:v>551.9688682740408</c:v>
                </c:pt>
                <c:pt idx="3269">
                  <c:v>552.08894637660296</c:v>
                </c:pt>
                <c:pt idx="3270">
                  <c:v>552.20900699087247</c:v>
                </c:pt>
                <c:pt idx="3271">
                  <c:v>552.32905011191235</c:v>
                </c:pt>
                <c:pt idx="3272">
                  <c:v>552.44907573479043</c:v>
                </c:pt>
                <c:pt idx="3273">
                  <c:v>552.56908385456256</c:v>
                </c:pt>
                <c:pt idx="3274">
                  <c:v>552.68907446629396</c:v>
                </c:pt>
                <c:pt idx="3275">
                  <c:v>552.80904756503935</c:v>
                </c:pt>
                <c:pt idx="3276">
                  <c:v>552.92900314586734</c:v>
                </c:pt>
                <c:pt idx="3277">
                  <c:v>553.04894120383778</c:v>
                </c:pt>
                <c:pt idx="3278">
                  <c:v>553.16886173401042</c:v>
                </c:pt>
                <c:pt idx="3279">
                  <c:v>553.28876473144953</c:v>
                </c:pt>
                <c:pt idx="3280">
                  <c:v>553.40865019121236</c:v>
                </c:pt>
                <c:pt idx="3281">
                  <c:v>553.52851810836773</c:v>
                </c:pt>
                <c:pt idx="3282">
                  <c:v>553.64836847797153</c:v>
                </c:pt>
                <c:pt idx="3283">
                  <c:v>553.76820129508633</c:v>
                </c:pt>
                <c:pt idx="3284">
                  <c:v>553.88801655477459</c:v>
                </c:pt>
                <c:pt idx="3285">
                  <c:v>554.007814252098</c:v>
                </c:pt>
                <c:pt idx="3286">
                  <c:v>554.12759438211708</c:v>
                </c:pt>
                <c:pt idx="3287">
                  <c:v>554.24735693989453</c:v>
                </c:pt>
                <c:pt idx="3288">
                  <c:v>554.36710192048952</c:v>
                </c:pt>
                <c:pt idx="3289">
                  <c:v>554.48682931897008</c:v>
                </c:pt>
                <c:pt idx="3290">
                  <c:v>554.60653913039152</c:v>
                </c:pt>
                <c:pt idx="3291">
                  <c:v>554.72623134981802</c:v>
                </c:pt>
                <c:pt idx="3292">
                  <c:v>554.84590597230897</c:v>
                </c:pt>
                <c:pt idx="3293">
                  <c:v>554.96556299292536</c:v>
                </c:pt>
                <c:pt idx="3294">
                  <c:v>555.08520240673761</c:v>
                </c:pt>
                <c:pt idx="3295">
                  <c:v>555.20482420879819</c:v>
                </c:pt>
                <c:pt idx="3296">
                  <c:v>555.32442839416785</c:v>
                </c:pt>
                <c:pt idx="3297">
                  <c:v>555.44401495791612</c:v>
                </c:pt>
                <c:pt idx="3298">
                  <c:v>555.56358389509739</c:v>
                </c:pt>
                <c:pt idx="3299">
                  <c:v>555.68313520077902</c:v>
                </c:pt>
                <c:pt idx="3300">
                  <c:v>555.80266887001426</c:v>
                </c:pt>
                <c:pt idx="3301">
                  <c:v>555.92218489787422</c:v>
                </c:pt>
                <c:pt idx="3302">
                  <c:v>556.04168327941773</c:v>
                </c:pt>
                <c:pt idx="3303">
                  <c:v>556.16116400970236</c:v>
                </c:pt>
                <c:pt idx="3304">
                  <c:v>556.28062708379287</c:v>
                </c:pt>
                <c:pt idx="3305">
                  <c:v>556.40007249675205</c:v>
                </c:pt>
                <c:pt idx="3306">
                  <c:v>556.51950024363873</c:v>
                </c:pt>
                <c:pt idx="3307">
                  <c:v>556.63891031951573</c:v>
                </c:pt>
                <c:pt idx="3308">
                  <c:v>556.7583027194446</c:v>
                </c:pt>
                <c:pt idx="3309">
                  <c:v>556.87767743848701</c:v>
                </c:pt>
                <c:pt idx="3310">
                  <c:v>556.99703447170441</c:v>
                </c:pt>
                <c:pt idx="3311">
                  <c:v>557.11637381415903</c:v>
                </c:pt>
                <c:pt idx="3312">
                  <c:v>557.23569546091142</c:v>
                </c:pt>
                <c:pt idx="3313">
                  <c:v>557.35499940702437</c:v>
                </c:pt>
                <c:pt idx="3314">
                  <c:v>557.47428564755864</c:v>
                </c:pt>
                <c:pt idx="3315">
                  <c:v>557.59355417757797</c:v>
                </c:pt>
                <c:pt idx="3316">
                  <c:v>557.71280499213856</c:v>
                </c:pt>
                <c:pt idx="3317">
                  <c:v>557.83203808630731</c:v>
                </c:pt>
                <c:pt idx="3318">
                  <c:v>557.95125345514236</c:v>
                </c:pt>
                <c:pt idx="3319">
                  <c:v>558.0704510937104</c:v>
                </c:pt>
                <c:pt idx="3320">
                  <c:v>558.18963099706855</c:v>
                </c:pt>
                <c:pt idx="3321">
                  <c:v>558.30879316027961</c:v>
                </c:pt>
                <c:pt idx="3322">
                  <c:v>558.42793757840457</c:v>
                </c:pt>
                <c:pt idx="3323">
                  <c:v>558.5470642465059</c:v>
                </c:pt>
                <c:pt idx="3324">
                  <c:v>558.66617315964504</c:v>
                </c:pt>
                <c:pt idx="3325">
                  <c:v>558.78526431288356</c:v>
                </c:pt>
                <c:pt idx="3326">
                  <c:v>558.904337701283</c:v>
                </c:pt>
                <c:pt idx="3327">
                  <c:v>559.02339331990504</c:v>
                </c:pt>
                <c:pt idx="3328">
                  <c:v>559.14243116381112</c:v>
                </c:pt>
                <c:pt idx="3329">
                  <c:v>559.26145122806315</c:v>
                </c:pt>
                <c:pt idx="3330">
                  <c:v>559.38045350772302</c:v>
                </c:pt>
                <c:pt idx="3331">
                  <c:v>559.49943799785297</c:v>
                </c:pt>
                <c:pt idx="3332">
                  <c:v>559.61840469351034</c:v>
                </c:pt>
                <c:pt idx="3333">
                  <c:v>559.73735358976182</c:v>
                </c:pt>
                <c:pt idx="3334">
                  <c:v>559.85628468166522</c:v>
                </c:pt>
                <c:pt idx="3335">
                  <c:v>559.9751979642881</c:v>
                </c:pt>
                <c:pt idx="3336">
                  <c:v>560.09409343268703</c:v>
                </c:pt>
                <c:pt idx="3337">
                  <c:v>560.21297108192243</c:v>
                </c:pt>
                <c:pt idx="3338">
                  <c:v>560.33183090705938</c:v>
                </c:pt>
                <c:pt idx="3339">
                  <c:v>560.45067290315842</c:v>
                </c:pt>
                <c:pt idx="3340">
                  <c:v>560.56949706528098</c:v>
                </c:pt>
                <c:pt idx="3341">
                  <c:v>560.68830338848875</c:v>
                </c:pt>
                <c:pt idx="3342">
                  <c:v>560.80709186784316</c:v>
                </c:pt>
                <c:pt idx="3343">
                  <c:v>560.92586249840372</c:v>
                </c:pt>
                <c:pt idx="3344">
                  <c:v>561.04461527523836</c:v>
                </c:pt>
                <c:pt idx="3345">
                  <c:v>561.16335019340238</c:v>
                </c:pt>
                <c:pt idx="3346">
                  <c:v>561.28206724796155</c:v>
                </c:pt>
                <c:pt idx="3347">
                  <c:v>561.40076643397288</c:v>
                </c:pt>
                <c:pt idx="3348">
                  <c:v>561.5194477465036</c:v>
                </c:pt>
                <c:pt idx="3349">
                  <c:v>561.63811118061039</c:v>
                </c:pt>
                <c:pt idx="3350">
                  <c:v>561.75675673135754</c:v>
                </c:pt>
                <c:pt idx="3351">
                  <c:v>561.8753843938058</c:v>
                </c:pt>
                <c:pt idx="3352">
                  <c:v>561.99399416301753</c:v>
                </c:pt>
                <c:pt idx="3353">
                  <c:v>562.11258603405281</c:v>
                </c:pt>
                <c:pt idx="3354">
                  <c:v>562.23116000197285</c:v>
                </c:pt>
                <c:pt idx="3355">
                  <c:v>562.34971606184445</c:v>
                </c:pt>
                <c:pt idx="3356">
                  <c:v>562.4682542087229</c:v>
                </c:pt>
                <c:pt idx="3357">
                  <c:v>562.58677443767499</c:v>
                </c:pt>
                <c:pt idx="3358">
                  <c:v>562.7052767437566</c:v>
                </c:pt>
                <c:pt idx="3359">
                  <c:v>562.82376112203326</c:v>
                </c:pt>
                <c:pt idx="3360">
                  <c:v>562.94222756756608</c:v>
                </c:pt>
                <c:pt idx="3361">
                  <c:v>563.06067607541638</c:v>
                </c:pt>
                <c:pt idx="3362">
                  <c:v>563.17910664064698</c:v>
                </c:pt>
                <c:pt idx="3363">
                  <c:v>563.29751925831658</c:v>
                </c:pt>
                <c:pt idx="3364">
                  <c:v>563.41591392348789</c:v>
                </c:pt>
                <c:pt idx="3365">
                  <c:v>563.53429063122428</c:v>
                </c:pt>
                <c:pt idx="3366">
                  <c:v>563.65264937658651</c:v>
                </c:pt>
                <c:pt idx="3367">
                  <c:v>563.77099015463602</c:v>
                </c:pt>
                <c:pt idx="3368">
                  <c:v>563.88931296043302</c:v>
                </c:pt>
                <c:pt idx="3369">
                  <c:v>564.00761778903768</c:v>
                </c:pt>
                <c:pt idx="3370">
                  <c:v>564.12590463552078</c:v>
                </c:pt>
                <c:pt idx="3371">
                  <c:v>564.24417349493285</c:v>
                </c:pt>
                <c:pt idx="3372">
                  <c:v>564.36242436234238</c:v>
                </c:pt>
                <c:pt idx="3373">
                  <c:v>564.48065723280888</c:v>
                </c:pt>
                <c:pt idx="3374">
                  <c:v>564.59887210139368</c:v>
                </c:pt>
                <c:pt idx="3375">
                  <c:v>564.71706896315754</c:v>
                </c:pt>
                <c:pt idx="3376">
                  <c:v>564.83524781316237</c:v>
                </c:pt>
                <c:pt idx="3377">
                  <c:v>564.95340864647255</c:v>
                </c:pt>
                <c:pt idx="3378">
                  <c:v>565.07155145814795</c:v>
                </c:pt>
                <c:pt idx="3379">
                  <c:v>565.18967624324796</c:v>
                </c:pt>
                <c:pt idx="3380">
                  <c:v>565.30778299683539</c:v>
                </c:pt>
                <c:pt idx="3381">
                  <c:v>565.42587171397338</c:v>
                </c:pt>
                <c:pt idx="3382">
                  <c:v>565.54394238972338</c:v>
                </c:pt>
                <c:pt idx="3383">
                  <c:v>565.6619950191465</c:v>
                </c:pt>
                <c:pt idx="3384">
                  <c:v>565.78002959730361</c:v>
                </c:pt>
                <c:pt idx="3385">
                  <c:v>565.89804611925751</c:v>
                </c:pt>
                <c:pt idx="3386">
                  <c:v>566.01604458006841</c:v>
                </c:pt>
                <c:pt idx="3387">
                  <c:v>566.13402497479922</c:v>
                </c:pt>
                <c:pt idx="3388">
                  <c:v>566.25198729851104</c:v>
                </c:pt>
                <c:pt idx="3389">
                  <c:v>566.36993154626555</c:v>
                </c:pt>
                <c:pt idx="3390">
                  <c:v>566.48785771312407</c:v>
                </c:pt>
                <c:pt idx="3391">
                  <c:v>566.6057657941484</c:v>
                </c:pt>
                <c:pt idx="3392">
                  <c:v>566.7236557843994</c:v>
                </c:pt>
                <c:pt idx="3393">
                  <c:v>566.84152767894136</c:v>
                </c:pt>
                <c:pt idx="3394">
                  <c:v>566.9593814728338</c:v>
                </c:pt>
                <c:pt idx="3395">
                  <c:v>567.07721716113804</c:v>
                </c:pt>
                <c:pt idx="3396">
                  <c:v>567.19503473891655</c:v>
                </c:pt>
                <c:pt idx="3397">
                  <c:v>567.31283420122998</c:v>
                </c:pt>
                <c:pt idx="3398">
                  <c:v>567.43061554314102</c:v>
                </c:pt>
                <c:pt idx="3399">
                  <c:v>567.54837875971145</c:v>
                </c:pt>
                <c:pt idx="3400">
                  <c:v>567.66612384599853</c:v>
                </c:pt>
                <c:pt idx="3401">
                  <c:v>567.78385079707402</c:v>
                </c:pt>
                <c:pt idx="3402">
                  <c:v>567.90155960798836</c:v>
                </c:pt>
                <c:pt idx="3403">
                  <c:v>568.01925027380969</c:v>
                </c:pt>
                <c:pt idx="3404">
                  <c:v>568.13692278959741</c:v>
                </c:pt>
                <c:pt idx="3405">
                  <c:v>568.25457715041398</c:v>
                </c:pt>
                <c:pt idx="3406">
                  <c:v>568.3722133513204</c:v>
                </c:pt>
                <c:pt idx="3407">
                  <c:v>568.48983138737947</c:v>
                </c:pt>
                <c:pt idx="3408">
                  <c:v>568.60743125365104</c:v>
                </c:pt>
                <c:pt idx="3409">
                  <c:v>568.72501294519748</c:v>
                </c:pt>
                <c:pt idx="3410">
                  <c:v>568.84257645707942</c:v>
                </c:pt>
                <c:pt idx="3411">
                  <c:v>568.96012178435694</c:v>
                </c:pt>
                <c:pt idx="3412">
                  <c:v>569.0776489221015</c:v>
                </c:pt>
                <c:pt idx="3413">
                  <c:v>569.1951578653634</c:v>
                </c:pt>
                <c:pt idx="3414">
                  <c:v>569.31264860920737</c:v>
                </c:pt>
                <c:pt idx="3415">
                  <c:v>569.43012114869839</c:v>
                </c:pt>
                <c:pt idx="3416">
                  <c:v>569.54757547889483</c:v>
                </c:pt>
                <c:pt idx="3417">
                  <c:v>569.66501159485836</c:v>
                </c:pt>
                <c:pt idx="3418">
                  <c:v>569.78242949165224</c:v>
                </c:pt>
                <c:pt idx="3419">
                  <c:v>569.89982916433667</c:v>
                </c:pt>
                <c:pt idx="3420">
                  <c:v>570.01721060797286</c:v>
                </c:pt>
                <c:pt idx="3421">
                  <c:v>570.13457381762555</c:v>
                </c:pt>
                <c:pt idx="3422">
                  <c:v>570.25191878835267</c:v>
                </c:pt>
                <c:pt idx="3423">
                  <c:v>570.36924551521736</c:v>
                </c:pt>
                <c:pt idx="3424">
                  <c:v>570.4865539932814</c:v>
                </c:pt>
                <c:pt idx="3425">
                  <c:v>570.60384421760898</c:v>
                </c:pt>
                <c:pt idx="3426">
                  <c:v>570.72111618325107</c:v>
                </c:pt>
                <c:pt idx="3427">
                  <c:v>570.83836988528185</c:v>
                </c:pt>
                <c:pt idx="3428">
                  <c:v>570.9556053187614</c:v>
                </c:pt>
                <c:pt idx="3429">
                  <c:v>571.07282247874559</c:v>
                </c:pt>
                <c:pt idx="3430">
                  <c:v>571.1900213602986</c:v>
                </c:pt>
                <c:pt idx="3431">
                  <c:v>571.30720195848141</c:v>
                </c:pt>
                <c:pt idx="3432">
                  <c:v>571.42436426835798</c:v>
                </c:pt>
                <c:pt idx="3433">
                  <c:v>571.54150828498291</c:v>
                </c:pt>
                <c:pt idx="3434">
                  <c:v>571.65863400342937</c:v>
                </c:pt>
                <c:pt idx="3435">
                  <c:v>571.77574141875198</c:v>
                </c:pt>
                <c:pt idx="3436">
                  <c:v>571.89283052601195</c:v>
                </c:pt>
                <c:pt idx="3437">
                  <c:v>572.0099013202705</c:v>
                </c:pt>
                <c:pt idx="3438">
                  <c:v>572.12695379659181</c:v>
                </c:pt>
                <c:pt idx="3439">
                  <c:v>572.24398795003844</c:v>
                </c:pt>
                <c:pt idx="3440">
                  <c:v>572.3610037756664</c:v>
                </c:pt>
                <c:pt idx="3441">
                  <c:v>572.47800126854395</c:v>
                </c:pt>
                <c:pt idx="3442">
                  <c:v>572.59498042372752</c:v>
                </c:pt>
                <c:pt idx="3443">
                  <c:v>572.711941236283</c:v>
                </c:pt>
                <c:pt idx="3444">
                  <c:v>572.8288837012675</c:v>
                </c:pt>
                <c:pt idx="3445">
                  <c:v>572.94580781374418</c:v>
                </c:pt>
                <c:pt idx="3446">
                  <c:v>573.06271356877971</c:v>
                </c:pt>
                <c:pt idx="3447">
                  <c:v>573.17960096142951</c:v>
                </c:pt>
                <c:pt idx="3448">
                  <c:v>573.29646998675753</c:v>
                </c:pt>
                <c:pt idx="3449">
                  <c:v>573.41332063982452</c:v>
                </c:pt>
                <c:pt idx="3450">
                  <c:v>573.53015291569238</c:v>
                </c:pt>
                <c:pt idx="3451">
                  <c:v>573.64696680942109</c:v>
                </c:pt>
                <c:pt idx="3452">
                  <c:v>573.76376231607946</c:v>
                </c:pt>
                <c:pt idx="3453">
                  <c:v>573.88053943071941</c:v>
                </c:pt>
                <c:pt idx="3454">
                  <c:v>573.99729814840737</c:v>
                </c:pt>
                <c:pt idx="3455">
                  <c:v>574.1140384642066</c:v>
                </c:pt>
                <c:pt idx="3456">
                  <c:v>574.23076037317696</c:v>
                </c:pt>
                <c:pt idx="3457">
                  <c:v>574.34746387037626</c:v>
                </c:pt>
                <c:pt idx="3458">
                  <c:v>574.4641489508715</c:v>
                </c:pt>
                <c:pt idx="3459">
                  <c:v>574.58081560972255</c:v>
                </c:pt>
                <c:pt idx="3460">
                  <c:v>574.69746384199016</c:v>
                </c:pt>
                <c:pt idx="3461">
                  <c:v>574.81409364273702</c:v>
                </c:pt>
                <c:pt idx="3462">
                  <c:v>574.93070500702459</c:v>
                </c:pt>
                <c:pt idx="3463">
                  <c:v>575.04729792991236</c:v>
                </c:pt>
                <c:pt idx="3464">
                  <c:v>575.16387240646804</c:v>
                </c:pt>
                <c:pt idx="3465">
                  <c:v>575.28042843174535</c:v>
                </c:pt>
                <c:pt idx="3466">
                  <c:v>575.39696600081038</c:v>
                </c:pt>
                <c:pt idx="3467">
                  <c:v>575.51348510872458</c:v>
                </c:pt>
                <c:pt idx="3468">
                  <c:v>575.6299857505486</c:v>
                </c:pt>
                <c:pt idx="3469">
                  <c:v>575.74646792134445</c:v>
                </c:pt>
                <c:pt idx="3470">
                  <c:v>575.86293161617368</c:v>
                </c:pt>
                <c:pt idx="3471">
                  <c:v>575.97937683009854</c:v>
                </c:pt>
                <c:pt idx="3472">
                  <c:v>576.09580355818105</c:v>
                </c:pt>
                <c:pt idx="3473">
                  <c:v>576.21221179547479</c:v>
                </c:pt>
                <c:pt idx="3474">
                  <c:v>576.32860153705747</c:v>
                </c:pt>
                <c:pt idx="3475">
                  <c:v>576.44497277797757</c:v>
                </c:pt>
                <c:pt idx="3476">
                  <c:v>576.56132551330029</c:v>
                </c:pt>
                <c:pt idx="3477">
                  <c:v>576.67765973808832</c:v>
                </c:pt>
                <c:pt idx="3478">
                  <c:v>576.79397544740357</c:v>
                </c:pt>
                <c:pt idx="3479">
                  <c:v>576.91027263630554</c:v>
                </c:pt>
                <c:pt idx="3480">
                  <c:v>577.02655129985681</c:v>
                </c:pt>
                <c:pt idx="3481">
                  <c:v>577.14281143311939</c:v>
                </c:pt>
                <c:pt idx="3482">
                  <c:v>577.25905303115553</c:v>
                </c:pt>
                <c:pt idx="3483">
                  <c:v>577.37527608902542</c:v>
                </c:pt>
                <c:pt idx="3484">
                  <c:v>577.49148060179152</c:v>
                </c:pt>
                <c:pt idx="3485">
                  <c:v>577.60766656451517</c:v>
                </c:pt>
                <c:pt idx="3486">
                  <c:v>577.72383397225997</c:v>
                </c:pt>
                <c:pt idx="3487">
                  <c:v>577.83998282008167</c:v>
                </c:pt>
                <c:pt idx="3488">
                  <c:v>577.95611310304514</c:v>
                </c:pt>
                <c:pt idx="3489">
                  <c:v>578.07222481621739</c:v>
                </c:pt>
                <c:pt idx="3490">
                  <c:v>578.18831795465496</c:v>
                </c:pt>
                <c:pt idx="3491">
                  <c:v>578.30439251341681</c:v>
                </c:pt>
                <c:pt idx="3492">
                  <c:v>578.42044848756836</c:v>
                </c:pt>
                <c:pt idx="3493">
                  <c:v>578.53648587217151</c:v>
                </c:pt>
                <c:pt idx="3494">
                  <c:v>578.65250466228576</c:v>
                </c:pt>
                <c:pt idx="3495">
                  <c:v>578.76850485297416</c:v>
                </c:pt>
                <c:pt idx="3496">
                  <c:v>578.88448643929803</c:v>
                </c:pt>
                <c:pt idx="3497">
                  <c:v>579.00044941631859</c:v>
                </c:pt>
                <c:pt idx="3498">
                  <c:v>579.11639377909853</c:v>
                </c:pt>
                <c:pt idx="3499">
                  <c:v>579.23231952269805</c:v>
                </c:pt>
                <c:pt idx="3500">
                  <c:v>579.34822664217802</c:v>
                </c:pt>
                <c:pt idx="3501">
                  <c:v>579.46411513260239</c:v>
                </c:pt>
                <c:pt idx="3502">
                  <c:v>579.57998498903305</c:v>
                </c:pt>
                <c:pt idx="3503">
                  <c:v>579.69583620652998</c:v>
                </c:pt>
                <c:pt idx="3504">
                  <c:v>579.81166878015097</c:v>
                </c:pt>
                <c:pt idx="3505">
                  <c:v>579.92748270496736</c:v>
                </c:pt>
                <c:pt idx="3506">
                  <c:v>580.04327797603355</c:v>
                </c:pt>
                <c:pt idx="3507">
                  <c:v>580.15905458841257</c:v>
                </c:pt>
                <c:pt idx="3508">
                  <c:v>580.27481253716905</c:v>
                </c:pt>
                <c:pt idx="3509">
                  <c:v>580.39055181735625</c:v>
                </c:pt>
                <c:pt idx="3510">
                  <c:v>580.50627242404289</c:v>
                </c:pt>
                <c:pt idx="3511">
                  <c:v>580.62197435229257</c:v>
                </c:pt>
                <c:pt idx="3512">
                  <c:v>580.73765759716059</c:v>
                </c:pt>
                <c:pt idx="3513">
                  <c:v>580.85332215371136</c:v>
                </c:pt>
                <c:pt idx="3514">
                  <c:v>580.96896801700802</c:v>
                </c:pt>
                <c:pt idx="3515">
                  <c:v>581.08459518210941</c:v>
                </c:pt>
                <c:pt idx="3516">
                  <c:v>581.20020364407935</c:v>
                </c:pt>
                <c:pt idx="3517">
                  <c:v>581.31579339797804</c:v>
                </c:pt>
                <c:pt idx="3518">
                  <c:v>581.43136443886772</c:v>
                </c:pt>
                <c:pt idx="3519">
                  <c:v>581.54691676180937</c:v>
                </c:pt>
                <c:pt idx="3520">
                  <c:v>581.66245036186604</c:v>
                </c:pt>
                <c:pt idx="3521">
                  <c:v>581.77796523409802</c:v>
                </c:pt>
                <c:pt idx="3522">
                  <c:v>581.89346137356767</c:v>
                </c:pt>
                <c:pt idx="3523">
                  <c:v>582.00893877533554</c:v>
                </c:pt>
                <c:pt idx="3524">
                  <c:v>582.12439743446339</c:v>
                </c:pt>
                <c:pt idx="3525">
                  <c:v>582.23983734601597</c:v>
                </c:pt>
                <c:pt idx="3526">
                  <c:v>582.35525850504655</c:v>
                </c:pt>
                <c:pt idx="3527">
                  <c:v>582.47066090662906</c:v>
                </c:pt>
                <c:pt idx="3528">
                  <c:v>582.58604454581655</c:v>
                </c:pt>
                <c:pt idx="3529">
                  <c:v>582.70140941767295</c:v>
                </c:pt>
                <c:pt idx="3530">
                  <c:v>582.81675551725755</c:v>
                </c:pt>
                <c:pt idx="3531">
                  <c:v>582.9320828396344</c:v>
                </c:pt>
                <c:pt idx="3532">
                  <c:v>583.04739137986655</c:v>
                </c:pt>
                <c:pt idx="3533">
                  <c:v>583.16268113301021</c:v>
                </c:pt>
                <c:pt idx="3534">
                  <c:v>583.27795209413443</c:v>
                </c:pt>
                <c:pt idx="3535">
                  <c:v>583.39320425829658</c:v>
                </c:pt>
                <c:pt idx="3536">
                  <c:v>583.50843762055797</c:v>
                </c:pt>
                <c:pt idx="3537">
                  <c:v>583.6236521759779</c:v>
                </c:pt>
                <c:pt idx="3538">
                  <c:v>583.73884791962598</c:v>
                </c:pt>
                <c:pt idx="3539">
                  <c:v>583.85402484655322</c:v>
                </c:pt>
                <c:pt idx="3540">
                  <c:v>583.96918295183184</c:v>
                </c:pt>
                <c:pt idx="3541">
                  <c:v>584.08432223051796</c:v>
                </c:pt>
                <c:pt idx="3542">
                  <c:v>584.19944267767301</c:v>
                </c:pt>
                <c:pt idx="3543">
                  <c:v>584.3145442883565</c:v>
                </c:pt>
                <c:pt idx="3544">
                  <c:v>584.42962705763443</c:v>
                </c:pt>
                <c:pt idx="3545">
                  <c:v>584.54469098056734</c:v>
                </c:pt>
                <c:pt idx="3546">
                  <c:v>584.65973605221654</c:v>
                </c:pt>
                <c:pt idx="3547">
                  <c:v>584.77476226764497</c:v>
                </c:pt>
                <c:pt idx="3548">
                  <c:v>584.88976962190827</c:v>
                </c:pt>
                <c:pt idx="3549">
                  <c:v>585.00475811007482</c:v>
                </c:pt>
                <c:pt idx="3550">
                  <c:v>585.11972772720389</c:v>
                </c:pt>
                <c:pt idx="3551">
                  <c:v>585.23467846835854</c:v>
                </c:pt>
                <c:pt idx="3552">
                  <c:v>585.3496103285961</c:v>
                </c:pt>
                <c:pt idx="3553">
                  <c:v>585.46452330298018</c:v>
                </c:pt>
                <c:pt idx="3554">
                  <c:v>585.57941738657803</c:v>
                </c:pt>
                <c:pt idx="3555">
                  <c:v>585.69429257444358</c:v>
                </c:pt>
                <c:pt idx="3556">
                  <c:v>585.80914886164157</c:v>
                </c:pt>
                <c:pt idx="3557">
                  <c:v>585.92398624323323</c:v>
                </c:pt>
                <c:pt idx="3558">
                  <c:v>586.03880471428045</c:v>
                </c:pt>
                <c:pt idx="3559">
                  <c:v>586.15360426984557</c:v>
                </c:pt>
                <c:pt idx="3560">
                  <c:v>586.26838490498801</c:v>
                </c:pt>
                <c:pt idx="3561">
                  <c:v>586.38314661477068</c:v>
                </c:pt>
                <c:pt idx="3562">
                  <c:v>586.49788939425537</c:v>
                </c:pt>
                <c:pt idx="3563">
                  <c:v>586.61261323850408</c:v>
                </c:pt>
                <c:pt idx="3564">
                  <c:v>586.7273181425777</c:v>
                </c:pt>
                <c:pt idx="3565">
                  <c:v>586.84200410153562</c:v>
                </c:pt>
                <c:pt idx="3566">
                  <c:v>586.95667111044429</c:v>
                </c:pt>
                <c:pt idx="3567">
                  <c:v>587.07131916436515</c:v>
                </c:pt>
                <c:pt idx="3568">
                  <c:v>587.18594825835703</c:v>
                </c:pt>
                <c:pt idx="3569">
                  <c:v>587.30055838747739</c:v>
                </c:pt>
                <c:pt idx="3570">
                  <c:v>587.41514954679747</c:v>
                </c:pt>
                <c:pt idx="3571">
                  <c:v>587.52972173137152</c:v>
                </c:pt>
                <c:pt idx="3572">
                  <c:v>587.64427493626351</c:v>
                </c:pt>
                <c:pt idx="3573">
                  <c:v>587.75880915653647</c:v>
                </c:pt>
                <c:pt idx="3574">
                  <c:v>587.87332438724877</c:v>
                </c:pt>
                <c:pt idx="3575">
                  <c:v>587.98782062346436</c:v>
                </c:pt>
                <c:pt idx="3576">
                  <c:v>588.10229786024536</c:v>
                </c:pt>
                <c:pt idx="3577">
                  <c:v>588.21675609265253</c:v>
                </c:pt>
                <c:pt idx="3578">
                  <c:v>588.33119531574368</c:v>
                </c:pt>
                <c:pt idx="3579">
                  <c:v>588.44561552459027</c:v>
                </c:pt>
                <c:pt idx="3580">
                  <c:v>588.56001671424235</c:v>
                </c:pt>
                <c:pt idx="3581">
                  <c:v>588.67439887977355</c:v>
                </c:pt>
                <c:pt idx="3582">
                  <c:v>588.78876201623495</c:v>
                </c:pt>
                <c:pt idx="3583">
                  <c:v>588.90310611869052</c:v>
                </c:pt>
                <c:pt idx="3584">
                  <c:v>589.01743118220236</c:v>
                </c:pt>
                <c:pt idx="3585">
                  <c:v>589.13173720183852</c:v>
                </c:pt>
                <c:pt idx="3586">
                  <c:v>589.24602417265214</c:v>
                </c:pt>
                <c:pt idx="3587">
                  <c:v>589.36029208970524</c:v>
                </c:pt>
                <c:pt idx="3588">
                  <c:v>589.47454094806994</c:v>
                </c:pt>
                <c:pt idx="3589">
                  <c:v>589.58877074279496</c:v>
                </c:pt>
                <c:pt idx="3590">
                  <c:v>589.70298146894652</c:v>
                </c:pt>
                <c:pt idx="3591">
                  <c:v>589.81717312158776</c:v>
                </c:pt>
                <c:pt idx="3592">
                  <c:v>589.9313456957774</c:v>
                </c:pt>
                <c:pt idx="3593">
                  <c:v>590.04549918658267</c:v>
                </c:pt>
                <c:pt idx="3594">
                  <c:v>590.15963358905969</c:v>
                </c:pt>
                <c:pt idx="3595">
                  <c:v>590.27374889827297</c:v>
                </c:pt>
                <c:pt idx="3596">
                  <c:v>590.38784510928042</c:v>
                </c:pt>
                <c:pt idx="3597">
                  <c:v>590.50192221714804</c:v>
                </c:pt>
                <c:pt idx="3598">
                  <c:v>590.61598021693555</c:v>
                </c:pt>
                <c:pt idx="3599">
                  <c:v>590.73001910370238</c:v>
                </c:pt>
                <c:pt idx="3600">
                  <c:v>590.8440388725154</c:v>
                </c:pt>
                <c:pt idx="3601">
                  <c:v>590.95803951843254</c:v>
                </c:pt>
                <c:pt idx="3602">
                  <c:v>591.07202103651559</c:v>
                </c:pt>
                <c:pt idx="3603">
                  <c:v>591.18598342182804</c:v>
                </c:pt>
                <c:pt idx="3604">
                  <c:v>591.29992666942803</c:v>
                </c:pt>
                <c:pt idx="3605">
                  <c:v>591.41385077437963</c:v>
                </c:pt>
                <c:pt idx="3606">
                  <c:v>591.52775573174438</c:v>
                </c:pt>
                <c:pt idx="3607">
                  <c:v>591.64164153658453</c:v>
                </c:pt>
                <c:pt idx="3608">
                  <c:v>591.75550818395686</c:v>
                </c:pt>
                <c:pt idx="3609">
                  <c:v>591.86935566893305</c:v>
                </c:pt>
                <c:pt idx="3610">
                  <c:v>591.98318398656704</c:v>
                </c:pt>
                <c:pt idx="3611">
                  <c:v>592.09699313191936</c:v>
                </c:pt>
                <c:pt idx="3612">
                  <c:v>592.21078310005555</c:v>
                </c:pt>
                <c:pt idx="3613">
                  <c:v>592.32455388603421</c:v>
                </c:pt>
                <c:pt idx="3614">
                  <c:v>592.43830548492008</c:v>
                </c:pt>
                <c:pt idx="3615">
                  <c:v>592.55203789177267</c:v>
                </c:pt>
                <c:pt idx="3616">
                  <c:v>592.66575110165832</c:v>
                </c:pt>
                <c:pt idx="3617">
                  <c:v>592.779445109633</c:v>
                </c:pt>
                <c:pt idx="3618">
                  <c:v>592.89311991075704</c:v>
                </c:pt>
                <c:pt idx="3619">
                  <c:v>593.006775500098</c:v>
                </c:pt>
                <c:pt idx="3620">
                  <c:v>593.1204118727112</c:v>
                </c:pt>
                <c:pt idx="3621">
                  <c:v>593.2340290236632</c:v>
                </c:pt>
                <c:pt idx="3622">
                  <c:v>593.34762694801236</c:v>
                </c:pt>
                <c:pt idx="3623">
                  <c:v>593.46120564082321</c:v>
                </c:pt>
                <c:pt idx="3624">
                  <c:v>593.57476509715855</c:v>
                </c:pt>
                <c:pt idx="3625">
                  <c:v>593.68830531207504</c:v>
                </c:pt>
                <c:pt idx="3626">
                  <c:v>593.8018262806354</c:v>
                </c:pt>
                <c:pt idx="3627">
                  <c:v>593.91532799790286</c:v>
                </c:pt>
                <c:pt idx="3628">
                  <c:v>594.02881045894071</c:v>
                </c:pt>
                <c:pt idx="3629">
                  <c:v>594.14227365880754</c:v>
                </c:pt>
                <c:pt idx="3630">
                  <c:v>594.25571759256604</c:v>
                </c:pt>
                <c:pt idx="3631">
                  <c:v>594.36914225527744</c:v>
                </c:pt>
                <c:pt idx="3632">
                  <c:v>594.48254764200396</c:v>
                </c:pt>
                <c:pt idx="3633">
                  <c:v>594.59593374780854</c:v>
                </c:pt>
                <c:pt idx="3634">
                  <c:v>594.70930056775001</c:v>
                </c:pt>
                <c:pt idx="3635">
                  <c:v>594.82264809688786</c:v>
                </c:pt>
                <c:pt idx="3636">
                  <c:v>594.9359763302906</c:v>
                </c:pt>
                <c:pt idx="3637">
                  <c:v>595.04928526301558</c:v>
                </c:pt>
                <c:pt idx="3638">
                  <c:v>595.16257489012321</c:v>
                </c:pt>
                <c:pt idx="3639">
                  <c:v>595.27584520668302</c:v>
                </c:pt>
                <c:pt idx="3640">
                  <c:v>595.38909620774371</c:v>
                </c:pt>
                <c:pt idx="3641">
                  <c:v>595.50232788837639</c:v>
                </c:pt>
                <c:pt idx="3642">
                  <c:v>595.61554024364102</c:v>
                </c:pt>
                <c:pt idx="3643">
                  <c:v>595.72873326859894</c:v>
                </c:pt>
                <c:pt idx="3644">
                  <c:v>595.84190695830705</c:v>
                </c:pt>
                <c:pt idx="3645">
                  <c:v>595.95506130783303</c:v>
                </c:pt>
                <c:pt idx="3646">
                  <c:v>596.06819631223698</c:v>
                </c:pt>
                <c:pt idx="3647">
                  <c:v>596.18131196658203</c:v>
                </c:pt>
                <c:pt idx="3648">
                  <c:v>596.29440826592361</c:v>
                </c:pt>
                <c:pt idx="3649">
                  <c:v>596.40748520532907</c:v>
                </c:pt>
                <c:pt idx="3650">
                  <c:v>596.52054277985872</c:v>
                </c:pt>
                <c:pt idx="3651">
                  <c:v>596.63358098457388</c:v>
                </c:pt>
                <c:pt idx="3652">
                  <c:v>596.74659981453408</c:v>
                </c:pt>
                <c:pt idx="3653">
                  <c:v>596.85959926480723</c:v>
                </c:pt>
                <c:pt idx="3654">
                  <c:v>596.97257933044841</c:v>
                </c:pt>
                <c:pt idx="3655">
                  <c:v>597.08554000652305</c:v>
                </c:pt>
                <c:pt idx="3656">
                  <c:v>597.19848128808997</c:v>
                </c:pt>
                <c:pt idx="3657">
                  <c:v>597.31140317021107</c:v>
                </c:pt>
                <c:pt idx="3658">
                  <c:v>597.42430564795006</c:v>
                </c:pt>
                <c:pt idx="3659">
                  <c:v>597.53718871636738</c:v>
                </c:pt>
                <c:pt idx="3660">
                  <c:v>597.6500523705248</c:v>
                </c:pt>
                <c:pt idx="3661">
                  <c:v>597.76289660548287</c:v>
                </c:pt>
                <c:pt idx="3662">
                  <c:v>597.87572141630653</c:v>
                </c:pt>
                <c:pt idx="3663">
                  <c:v>597.98852679805339</c:v>
                </c:pt>
                <c:pt idx="3664">
                  <c:v>598.10131274578703</c:v>
                </c:pt>
                <c:pt idx="3665">
                  <c:v>598.21407925456958</c:v>
                </c:pt>
                <c:pt idx="3666">
                  <c:v>598.32682631945806</c:v>
                </c:pt>
                <c:pt idx="3667">
                  <c:v>598.43955393552289</c:v>
                </c:pt>
                <c:pt idx="3668">
                  <c:v>598.55226209781654</c:v>
                </c:pt>
                <c:pt idx="3669">
                  <c:v>598.66495080140737</c:v>
                </c:pt>
                <c:pt idx="3670">
                  <c:v>598.77762004135604</c:v>
                </c:pt>
                <c:pt idx="3671">
                  <c:v>598.89026981271684</c:v>
                </c:pt>
                <c:pt idx="3672">
                  <c:v>599.00290011056336</c:v>
                </c:pt>
                <c:pt idx="3673">
                  <c:v>599.11551092994841</c:v>
                </c:pt>
                <c:pt idx="3674">
                  <c:v>599.22810226593651</c:v>
                </c:pt>
                <c:pt idx="3675">
                  <c:v>599.3406741135874</c:v>
                </c:pt>
                <c:pt idx="3676">
                  <c:v>599.45322646796319</c:v>
                </c:pt>
                <c:pt idx="3677">
                  <c:v>599.56575932413023</c:v>
                </c:pt>
                <c:pt idx="3678">
                  <c:v>599.67827267714699</c:v>
                </c:pt>
                <c:pt idx="3679">
                  <c:v>599.79076652207004</c:v>
                </c:pt>
                <c:pt idx="3680">
                  <c:v>599.90324085396537</c:v>
                </c:pt>
                <c:pt idx="3681">
                  <c:v>600.01569566789806</c:v>
                </c:pt>
                <c:pt idx="3682">
                  <c:v>600.12813095892363</c:v>
                </c:pt>
                <c:pt idx="3683">
                  <c:v>600.24054672210752</c:v>
                </c:pt>
                <c:pt idx="3684">
                  <c:v>600.35294295250822</c:v>
                </c:pt>
                <c:pt idx="3685">
                  <c:v>600.46531964519261</c:v>
                </c:pt>
                <c:pt idx="3686">
                  <c:v>600.57767679521737</c:v>
                </c:pt>
                <c:pt idx="3687">
                  <c:v>600.69001439764668</c:v>
                </c:pt>
                <c:pt idx="3688">
                  <c:v>600.8023324475397</c:v>
                </c:pt>
                <c:pt idx="3689">
                  <c:v>600.9146309399606</c:v>
                </c:pt>
                <c:pt idx="3690">
                  <c:v>601.02690986996788</c:v>
                </c:pt>
                <c:pt idx="3691">
                  <c:v>601.13916923262832</c:v>
                </c:pt>
                <c:pt idx="3692">
                  <c:v>601.25140902299836</c:v>
                </c:pt>
                <c:pt idx="3693">
                  <c:v>601.36362923614308</c:v>
                </c:pt>
                <c:pt idx="3694">
                  <c:v>601.47582986712302</c:v>
                </c:pt>
                <c:pt idx="3695">
                  <c:v>601.58801091099804</c:v>
                </c:pt>
                <c:pt idx="3696">
                  <c:v>601.70017236283297</c:v>
                </c:pt>
                <c:pt idx="3697">
                  <c:v>601.8123142176845</c:v>
                </c:pt>
                <c:pt idx="3698">
                  <c:v>601.92443647061953</c:v>
                </c:pt>
                <c:pt idx="3699">
                  <c:v>602.03653911669755</c:v>
                </c:pt>
                <c:pt idx="3700">
                  <c:v>602.14862215097787</c:v>
                </c:pt>
                <c:pt idx="3701">
                  <c:v>602.26068556852852</c:v>
                </c:pt>
                <c:pt idx="3702">
                  <c:v>602.37272936440286</c:v>
                </c:pt>
                <c:pt idx="3703">
                  <c:v>602.48475353367201</c:v>
                </c:pt>
                <c:pt idx="3704">
                  <c:v>602.59675807138808</c:v>
                </c:pt>
                <c:pt idx="3705">
                  <c:v>602.70874297261901</c:v>
                </c:pt>
                <c:pt idx="3706">
                  <c:v>602.8207082324202</c:v>
                </c:pt>
                <c:pt idx="3707">
                  <c:v>602.93265384585686</c:v>
                </c:pt>
                <c:pt idx="3708">
                  <c:v>603.04457980799702</c:v>
                </c:pt>
                <c:pt idx="3709">
                  <c:v>603.15648611389338</c:v>
                </c:pt>
                <c:pt idx="3710">
                  <c:v>603.26837275861203</c:v>
                </c:pt>
                <c:pt idx="3711">
                  <c:v>603.38023973720976</c:v>
                </c:pt>
                <c:pt idx="3712">
                  <c:v>603.49208704475302</c:v>
                </c:pt>
                <c:pt idx="3713">
                  <c:v>603.60391467630404</c:v>
                </c:pt>
                <c:pt idx="3714">
                  <c:v>603.71572262691814</c:v>
                </c:pt>
                <c:pt idx="3715">
                  <c:v>603.82751089166049</c:v>
                </c:pt>
                <c:pt idx="3716">
                  <c:v>603.93927946559836</c:v>
                </c:pt>
                <c:pt idx="3717">
                  <c:v>604.05102834378386</c:v>
                </c:pt>
                <c:pt idx="3718">
                  <c:v>604.16275752128684</c:v>
                </c:pt>
                <c:pt idx="3719">
                  <c:v>604.27446699316351</c:v>
                </c:pt>
                <c:pt idx="3720">
                  <c:v>604.38615675447636</c:v>
                </c:pt>
                <c:pt idx="3721">
                  <c:v>604.49782680028738</c:v>
                </c:pt>
                <c:pt idx="3722">
                  <c:v>604.60947712565974</c:v>
                </c:pt>
                <c:pt idx="3723">
                  <c:v>604.72110772565316</c:v>
                </c:pt>
                <c:pt idx="3724">
                  <c:v>604.83271859532772</c:v>
                </c:pt>
                <c:pt idx="3725">
                  <c:v>604.94430972975181</c:v>
                </c:pt>
                <c:pt idx="3726">
                  <c:v>605.05588112397936</c:v>
                </c:pt>
                <c:pt idx="3727">
                  <c:v>605.1674327730766</c:v>
                </c:pt>
                <c:pt idx="3728">
                  <c:v>605.27896467210405</c:v>
                </c:pt>
                <c:pt idx="3729">
                  <c:v>605.39047681612055</c:v>
                </c:pt>
                <c:pt idx="3730">
                  <c:v>605.50196920019152</c:v>
                </c:pt>
                <c:pt idx="3731">
                  <c:v>605.61344181937795</c:v>
                </c:pt>
                <c:pt idx="3732">
                  <c:v>605.72489466873878</c:v>
                </c:pt>
                <c:pt idx="3733">
                  <c:v>605.83632774333739</c:v>
                </c:pt>
                <c:pt idx="3734">
                  <c:v>605.94774103823625</c:v>
                </c:pt>
                <c:pt idx="3735">
                  <c:v>606.05913454849701</c:v>
                </c:pt>
                <c:pt idx="3736">
                  <c:v>606.17050826918103</c:v>
                </c:pt>
                <c:pt idx="3737">
                  <c:v>606.28186219534587</c:v>
                </c:pt>
                <c:pt idx="3738">
                  <c:v>606.39319632205877</c:v>
                </c:pt>
                <c:pt idx="3739">
                  <c:v>606.50451064437925</c:v>
                </c:pt>
                <c:pt idx="3740">
                  <c:v>606.61580515736875</c:v>
                </c:pt>
                <c:pt idx="3741">
                  <c:v>606.72707985608952</c:v>
                </c:pt>
                <c:pt idx="3742">
                  <c:v>606.83833473560185</c:v>
                </c:pt>
                <c:pt idx="3743">
                  <c:v>606.94956979096605</c:v>
                </c:pt>
                <c:pt idx="3744">
                  <c:v>607.06078501725153</c:v>
                </c:pt>
                <c:pt idx="3745">
                  <c:v>607.17198040951052</c:v>
                </c:pt>
                <c:pt idx="3746">
                  <c:v>607.28315596281004</c:v>
                </c:pt>
                <c:pt idx="3747">
                  <c:v>607.394311672208</c:v>
                </c:pt>
                <c:pt idx="3748">
                  <c:v>607.5054475327687</c:v>
                </c:pt>
                <c:pt idx="3749">
                  <c:v>607.61656353955334</c:v>
                </c:pt>
                <c:pt idx="3750">
                  <c:v>607.72765968762326</c:v>
                </c:pt>
                <c:pt idx="3751">
                  <c:v>607.83873597204104</c:v>
                </c:pt>
                <c:pt idx="3752">
                  <c:v>607.9497923878655</c:v>
                </c:pt>
                <c:pt idx="3753">
                  <c:v>608.06082893016082</c:v>
                </c:pt>
                <c:pt idx="3754">
                  <c:v>608.171845593988</c:v>
                </c:pt>
                <c:pt idx="3755">
                  <c:v>608.28284237440857</c:v>
                </c:pt>
                <c:pt idx="3756">
                  <c:v>608.39381926648548</c:v>
                </c:pt>
                <c:pt idx="3757">
                  <c:v>608.504776265278</c:v>
                </c:pt>
                <c:pt idx="3758">
                  <c:v>608.61571336584745</c:v>
                </c:pt>
                <c:pt idx="3759">
                  <c:v>608.72663056325757</c:v>
                </c:pt>
                <c:pt idx="3760">
                  <c:v>608.83752785256559</c:v>
                </c:pt>
                <c:pt idx="3761">
                  <c:v>608.94840522884351</c:v>
                </c:pt>
                <c:pt idx="3762">
                  <c:v>609.05926268714234</c:v>
                </c:pt>
                <c:pt idx="3763">
                  <c:v>609.17010022252805</c:v>
                </c:pt>
                <c:pt idx="3764">
                  <c:v>609.28091783006153</c:v>
                </c:pt>
                <c:pt idx="3765">
                  <c:v>609.39171550480444</c:v>
                </c:pt>
                <c:pt idx="3766">
                  <c:v>609.50249324181857</c:v>
                </c:pt>
                <c:pt idx="3767">
                  <c:v>609.61325103616696</c:v>
                </c:pt>
                <c:pt idx="3768">
                  <c:v>609.72398888290638</c:v>
                </c:pt>
                <c:pt idx="3769">
                  <c:v>609.83470677710363</c:v>
                </c:pt>
                <c:pt idx="3770">
                  <c:v>609.94540471381788</c:v>
                </c:pt>
                <c:pt idx="3771">
                  <c:v>610.05608268811238</c:v>
                </c:pt>
                <c:pt idx="3772">
                  <c:v>610.166740695047</c:v>
                </c:pt>
                <c:pt idx="3773">
                  <c:v>610.27737872968601</c:v>
                </c:pt>
                <c:pt idx="3774">
                  <c:v>610.38799678708517</c:v>
                </c:pt>
                <c:pt idx="3775">
                  <c:v>610.49859486231253</c:v>
                </c:pt>
                <c:pt idx="3776">
                  <c:v>610.60917295042668</c:v>
                </c:pt>
                <c:pt idx="3777">
                  <c:v>610.71973104649101</c:v>
                </c:pt>
                <c:pt idx="3778">
                  <c:v>610.8302691455591</c:v>
                </c:pt>
                <c:pt idx="3779">
                  <c:v>610.9407872427081</c:v>
                </c:pt>
                <c:pt idx="3780">
                  <c:v>611.05128533298637</c:v>
                </c:pt>
                <c:pt idx="3781">
                  <c:v>611.16176341146138</c:v>
                </c:pt>
                <c:pt idx="3782">
                  <c:v>611.2722214731931</c:v>
                </c:pt>
                <c:pt idx="3783">
                  <c:v>611.38265951324286</c:v>
                </c:pt>
                <c:pt idx="3784">
                  <c:v>611.49307752667505</c:v>
                </c:pt>
                <c:pt idx="3785">
                  <c:v>611.60347550854704</c:v>
                </c:pt>
                <c:pt idx="3786">
                  <c:v>611.71385345392059</c:v>
                </c:pt>
                <c:pt idx="3787">
                  <c:v>611.82421135786103</c:v>
                </c:pt>
                <c:pt idx="3788">
                  <c:v>611.93454921542786</c:v>
                </c:pt>
                <c:pt idx="3789">
                  <c:v>612.04486702168322</c:v>
                </c:pt>
                <c:pt idx="3790">
                  <c:v>612.15516477168831</c:v>
                </c:pt>
                <c:pt idx="3791">
                  <c:v>612.2654424605048</c:v>
                </c:pt>
                <c:pt idx="3792">
                  <c:v>612.3757000831946</c:v>
                </c:pt>
                <c:pt idx="3793">
                  <c:v>612.48593763481881</c:v>
                </c:pt>
                <c:pt idx="3794">
                  <c:v>612.59615511043739</c:v>
                </c:pt>
                <c:pt idx="3795">
                  <c:v>612.70635250511805</c:v>
                </c:pt>
                <c:pt idx="3796">
                  <c:v>612.81652981391153</c:v>
                </c:pt>
                <c:pt idx="3797">
                  <c:v>612.92668703189543</c:v>
                </c:pt>
                <c:pt idx="3798">
                  <c:v>613.03682415411743</c:v>
                </c:pt>
                <c:pt idx="3799">
                  <c:v>613.14694117564386</c:v>
                </c:pt>
                <c:pt idx="3800">
                  <c:v>613.25703809153617</c:v>
                </c:pt>
                <c:pt idx="3801">
                  <c:v>613.36711489685251</c:v>
                </c:pt>
                <c:pt idx="3802">
                  <c:v>613.47717158666705</c:v>
                </c:pt>
                <c:pt idx="3803">
                  <c:v>613.58720815602544</c:v>
                </c:pt>
                <c:pt idx="3804">
                  <c:v>613.69722459999787</c:v>
                </c:pt>
                <c:pt idx="3805">
                  <c:v>613.80722091364237</c:v>
                </c:pt>
                <c:pt idx="3806">
                  <c:v>613.91719709202391</c:v>
                </c:pt>
                <c:pt idx="3807">
                  <c:v>614.02715313020394</c:v>
                </c:pt>
                <c:pt idx="3808">
                  <c:v>614.13708902324436</c:v>
                </c:pt>
                <c:pt idx="3809">
                  <c:v>614.24700476620342</c:v>
                </c:pt>
                <c:pt idx="3810">
                  <c:v>614.35690035414439</c:v>
                </c:pt>
                <c:pt idx="3811">
                  <c:v>614.46677578212939</c:v>
                </c:pt>
                <c:pt idx="3812">
                  <c:v>614.57663104521976</c:v>
                </c:pt>
                <c:pt idx="3813">
                  <c:v>614.68646613847704</c:v>
                </c:pt>
                <c:pt idx="3814">
                  <c:v>614.79628105696304</c:v>
                </c:pt>
                <c:pt idx="3815">
                  <c:v>614.90607579573737</c:v>
                </c:pt>
                <c:pt idx="3816">
                  <c:v>615.01585034986795</c:v>
                </c:pt>
                <c:pt idx="3817">
                  <c:v>615.12560471440736</c:v>
                </c:pt>
                <c:pt idx="3818">
                  <c:v>615.23533888442239</c:v>
                </c:pt>
                <c:pt idx="3819">
                  <c:v>615.34505285497391</c:v>
                </c:pt>
                <c:pt idx="3820">
                  <c:v>615.45474662112804</c:v>
                </c:pt>
                <c:pt idx="3821">
                  <c:v>615.56442017793836</c:v>
                </c:pt>
                <c:pt idx="3822">
                  <c:v>615.67407352047303</c:v>
                </c:pt>
                <c:pt idx="3823">
                  <c:v>615.78370664378895</c:v>
                </c:pt>
                <c:pt idx="3824">
                  <c:v>615.89331954294755</c:v>
                </c:pt>
                <c:pt idx="3825">
                  <c:v>616.00291221301416</c:v>
                </c:pt>
                <c:pt idx="3826">
                  <c:v>616.11248464904884</c:v>
                </c:pt>
                <c:pt idx="3827">
                  <c:v>616.22203684611338</c:v>
                </c:pt>
                <c:pt idx="3828">
                  <c:v>616.33156879926594</c:v>
                </c:pt>
                <c:pt idx="3829">
                  <c:v>616.44108050357681</c:v>
                </c:pt>
                <c:pt idx="3830">
                  <c:v>616.55057195409938</c:v>
                </c:pt>
                <c:pt idx="3831">
                  <c:v>616.66004314589804</c:v>
                </c:pt>
                <c:pt idx="3832">
                  <c:v>616.76949407403458</c:v>
                </c:pt>
                <c:pt idx="3833">
                  <c:v>616.87892473356999</c:v>
                </c:pt>
                <c:pt idx="3834">
                  <c:v>616.98833511956798</c:v>
                </c:pt>
                <c:pt idx="3835">
                  <c:v>617.09772522708647</c:v>
                </c:pt>
                <c:pt idx="3836">
                  <c:v>617.2070950511885</c:v>
                </c:pt>
                <c:pt idx="3837">
                  <c:v>617.316444586937</c:v>
                </c:pt>
                <c:pt idx="3838">
                  <c:v>617.42577382939305</c:v>
                </c:pt>
                <c:pt idx="3839">
                  <c:v>617.535082773618</c:v>
                </c:pt>
                <c:pt idx="3840">
                  <c:v>617.64437141467351</c:v>
                </c:pt>
                <c:pt idx="3841">
                  <c:v>617.75363974762297</c:v>
                </c:pt>
                <c:pt idx="3842">
                  <c:v>617.86288776752269</c:v>
                </c:pt>
                <c:pt idx="3843">
                  <c:v>617.97211546943936</c:v>
                </c:pt>
                <c:pt idx="3844">
                  <c:v>618.08132284843339</c:v>
                </c:pt>
                <c:pt idx="3845">
                  <c:v>618.19050989956588</c:v>
                </c:pt>
                <c:pt idx="3846">
                  <c:v>618.29967661790045</c:v>
                </c:pt>
                <c:pt idx="3847">
                  <c:v>618.40882299849318</c:v>
                </c:pt>
                <c:pt idx="3848">
                  <c:v>618.51794903641121</c:v>
                </c:pt>
                <c:pt idx="3849">
                  <c:v>618.62705472671428</c:v>
                </c:pt>
                <c:pt idx="3850">
                  <c:v>618.73614006446337</c:v>
                </c:pt>
                <c:pt idx="3851">
                  <c:v>618.84520504471959</c:v>
                </c:pt>
                <c:pt idx="3852">
                  <c:v>618.95424966255018</c:v>
                </c:pt>
                <c:pt idx="3853">
                  <c:v>619.06327391300977</c:v>
                </c:pt>
                <c:pt idx="3854">
                  <c:v>619.17227779116251</c:v>
                </c:pt>
                <c:pt idx="3855">
                  <c:v>619.28126129206987</c:v>
                </c:pt>
                <c:pt idx="3856">
                  <c:v>619.39022441079237</c:v>
                </c:pt>
                <c:pt idx="3857">
                  <c:v>619.49916714239544</c:v>
                </c:pt>
                <c:pt idx="3858">
                  <c:v>619.60808948193699</c:v>
                </c:pt>
                <c:pt idx="3859">
                  <c:v>619.71699142447937</c:v>
                </c:pt>
                <c:pt idx="3860">
                  <c:v>619.82587296508552</c:v>
                </c:pt>
                <c:pt idx="3861">
                  <c:v>619.93473409881506</c:v>
                </c:pt>
                <c:pt idx="3862">
                  <c:v>620.04357482073101</c:v>
                </c:pt>
                <c:pt idx="3863">
                  <c:v>620.15239512589437</c:v>
                </c:pt>
                <c:pt idx="3864">
                  <c:v>620.26119500936738</c:v>
                </c:pt>
                <c:pt idx="3865">
                  <c:v>620.3699744662116</c:v>
                </c:pt>
                <c:pt idx="3866">
                  <c:v>620.47873349148801</c:v>
                </c:pt>
                <c:pt idx="3867">
                  <c:v>620.58747208025818</c:v>
                </c:pt>
                <c:pt idx="3868">
                  <c:v>620.69619022758548</c:v>
                </c:pt>
                <c:pt idx="3869">
                  <c:v>620.80488792852805</c:v>
                </c:pt>
                <c:pt idx="3870">
                  <c:v>620.91356517815052</c:v>
                </c:pt>
                <c:pt idx="3871">
                  <c:v>621.02222197151286</c:v>
                </c:pt>
                <c:pt idx="3872">
                  <c:v>621.13085830367902</c:v>
                </c:pt>
                <c:pt idx="3873">
                  <c:v>621.23947416970805</c:v>
                </c:pt>
                <c:pt idx="3874">
                  <c:v>621.34806956466264</c:v>
                </c:pt>
                <c:pt idx="3875">
                  <c:v>621.45664448360128</c:v>
                </c:pt>
                <c:pt idx="3876">
                  <c:v>621.5651989215944</c:v>
                </c:pt>
                <c:pt idx="3877">
                  <c:v>621.67373287369696</c:v>
                </c:pt>
                <c:pt idx="3878">
                  <c:v>621.78224633496734</c:v>
                </c:pt>
                <c:pt idx="3879">
                  <c:v>621.89073930047323</c:v>
                </c:pt>
                <c:pt idx="3880">
                  <c:v>621.99921176527289</c:v>
                </c:pt>
                <c:pt idx="3881">
                  <c:v>622.10766372442902</c:v>
                </c:pt>
                <c:pt idx="3882">
                  <c:v>622.21609517300806</c:v>
                </c:pt>
                <c:pt idx="3883">
                  <c:v>622.32450610606406</c:v>
                </c:pt>
                <c:pt idx="3884">
                  <c:v>622.43289651866155</c:v>
                </c:pt>
                <c:pt idx="3885">
                  <c:v>622.54126640585946</c:v>
                </c:pt>
                <c:pt idx="3886">
                  <c:v>622.64961576272788</c:v>
                </c:pt>
                <c:pt idx="3887">
                  <c:v>622.75794458431938</c:v>
                </c:pt>
                <c:pt idx="3888">
                  <c:v>622.86625286569711</c:v>
                </c:pt>
                <c:pt idx="3889">
                  <c:v>622.97454060192945</c:v>
                </c:pt>
                <c:pt idx="3890">
                  <c:v>623.08280778807034</c:v>
                </c:pt>
                <c:pt idx="3891">
                  <c:v>623.19105441918452</c:v>
                </c:pt>
                <c:pt idx="3892">
                  <c:v>623.29928049033254</c:v>
                </c:pt>
                <c:pt idx="3893">
                  <c:v>623.40748599657638</c:v>
                </c:pt>
                <c:pt idx="3894">
                  <c:v>623.51567093297842</c:v>
                </c:pt>
                <c:pt idx="3895">
                  <c:v>623.62383529460055</c:v>
                </c:pt>
                <c:pt idx="3896">
                  <c:v>623.73197907650308</c:v>
                </c:pt>
                <c:pt idx="3897">
                  <c:v>623.84010227374688</c:v>
                </c:pt>
                <c:pt idx="3898">
                  <c:v>623.94820488139339</c:v>
                </c:pt>
                <c:pt idx="3899">
                  <c:v>624.05628689450646</c:v>
                </c:pt>
                <c:pt idx="3900">
                  <c:v>624.16434830815354</c:v>
                </c:pt>
                <c:pt idx="3901">
                  <c:v>624.27238911738505</c:v>
                </c:pt>
                <c:pt idx="3902">
                  <c:v>624.3804093172655</c:v>
                </c:pt>
                <c:pt idx="3903">
                  <c:v>624.48840890285953</c:v>
                </c:pt>
                <c:pt idx="3904">
                  <c:v>624.59638786922801</c:v>
                </c:pt>
                <c:pt idx="3905">
                  <c:v>624.70434621143158</c:v>
                </c:pt>
                <c:pt idx="3906">
                  <c:v>624.81228392452886</c:v>
                </c:pt>
                <c:pt idx="3907">
                  <c:v>624.92020100358798</c:v>
                </c:pt>
                <c:pt idx="3908">
                  <c:v>625.02809744366925</c:v>
                </c:pt>
                <c:pt idx="3909">
                  <c:v>625.13597323983197</c:v>
                </c:pt>
                <c:pt idx="3910">
                  <c:v>625.24382838713552</c:v>
                </c:pt>
                <c:pt idx="3911">
                  <c:v>625.35166288064136</c:v>
                </c:pt>
                <c:pt idx="3912">
                  <c:v>625.45947671542137</c:v>
                </c:pt>
                <c:pt idx="3913">
                  <c:v>625.56726988652247</c:v>
                </c:pt>
                <c:pt idx="3914">
                  <c:v>625.67504238902268</c:v>
                </c:pt>
                <c:pt idx="3915">
                  <c:v>625.78279421796947</c:v>
                </c:pt>
                <c:pt idx="3916">
                  <c:v>625.89052536842837</c:v>
                </c:pt>
                <c:pt idx="3917">
                  <c:v>625.99823583546288</c:v>
                </c:pt>
                <c:pt idx="3918">
                  <c:v>626.10592561413421</c:v>
                </c:pt>
                <c:pt idx="3919">
                  <c:v>626.21359469950335</c:v>
                </c:pt>
                <c:pt idx="3920">
                  <c:v>626.32124308663219</c:v>
                </c:pt>
                <c:pt idx="3921">
                  <c:v>626.42887077058344</c:v>
                </c:pt>
                <c:pt idx="3922">
                  <c:v>626.53647774641558</c:v>
                </c:pt>
                <c:pt idx="3923">
                  <c:v>626.64406400919302</c:v>
                </c:pt>
                <c:pt idx="3924">
                  <c:v>626.75162955397639</c:v>
                </c:pt>
                <c:pt idx="3925">
                  <c:v>626.85917437582782</c:v>
                </c:pt>
                <c:pt idx="3926">
                  <c:v>626.9666984698074</c:v>
                </c:pt>
                <c:pt idx="3927">
                  <c:v>627.0742018309802</c:v>
                </c:pt>
                <c:pt idx="3928">
                  <c:v>627.18168445440438</c:v>
                </c:pt>
                <c:pt idx="3929">
                  <c:v>627.28914633514353</c:v>
                </c:pt>
                <c:pt idx="3930">
                  <c:v>627.39658746825751</c:v>
                </c:pt>
                <c:pt idx="3931">
                  <c:v>627.5040078488089</c:v>
                </c:pt>
                <c:pt idx="3932">
                  <c:v>627.61140747185971</c:v>
                </c:pt>
                <c:pt idx="3933">
                  <c:v>627.71878633247195</c:v>
                </c:pt>
                <c:pt idx="3934">
                  <c:v>627.82614442570184</c:v>
                </c:pt>
                <c:pt idx="3935">
                  <c:v>627.93348174662356</c:v>
                </c:pt>
                <c:pt idx="3936">
                  <c:v>628.04079829028524</c:v>
                </c:pt>
                <c:pt idx="3937">
                  <c:v>628.14809405175561</c:v>
                </c:pt>
                <c:pt idx="3938">
                  <c:v>628.25536902609451</c:v>
                </c:pt>
                <c:pt idx="3939">
                  <c:v>628.36262320836238</c:v>
                </c:pt>
                <c:pt idx="3940">
                  <c:v>628.4698565936244</c:v>
                </c:pt>
                <c:pt idx="3941">
                  <c:v>628.57706917693918</c:v>
                </c:pt>
                <c:pt idx="3942">
                  <c:v>628.68426095336952</c:v>
                </c:pt>
                <c:pt idx="3943">
                  <c:v>628.79143191797698</c:v>
                </c:pt>
                <c:pt idx="3944">
                  <c:v>628.89858206582073</c:v>
                </c:pt>
                <c:pt idx="3945">
                  <c:v>629.00571139196541</c:v>
                </c:pt>
                <c:pt idx="3946">
                  <c:v>629.11281989147017</c:v>
                </c:pt>
                <c:pt idx="3947">
                  <c:v>629.21990755940305</c:v>
                </c:pt>
                <c:pt idx="3948">
                  <c:v>629.32697439081721</c:v>
                </c:pt>
                <c:pt idx="3949">
                  <c:v>629.43402038077738</c:v>
                </c:pt>
                <c:pt idx="3950">
                  <c:v>629.54104552434785</c:v>
                </c:pt>
                <c:pt idx="3951">
                  <c:v>629.64804981658756</c:v>
                </c:pt>
                <c:pt idx="3952">
                  <c:v>629.75503325255806</c:v>
                </c:pt>
                <c:pt idx="3953">
                  <c:v>629.86199582732036</c:v>
                </c:pt>
                <c:pt idx="3954">
                  <c:v>629.96893753593838</c:v>
                </c:pt>
                <c:pt idx="3955">
                  <c:v>630.07585837347301</c:v>
                </c:pt>
                <c:pt idx="3956">
                  <c:v>630.18275833498421</c:v>
                </c:pt>
                <c:pt idx="3957">
                  <c:v>630.28963741553559</c:v>
                </c:pt>
                <c:pt idx="3958">
                  <c:v>630.39649561018803</c:v>
                </c:pt>
                <c:pt idx="3959">
                  <c:v>630.50333291400307</c:v>
                </c:pt>
                <c:pt idx="3960">
                  <c:v>630.61014932204125</c:v>
                </c:pt>
                <c:pt idx="3961">
                  <c:v>630.71694482936653</c:v>
                </c:pt>
                <c:pt idx="3962">
                  <c:v>630.8237194310384</c:v>
                </c:pt>
                <c:pt idx="3963">
                  <c:v>630.93047312211979</c:v>
                </c:pt>
                <c:pt idx="3964">
                  <c:v>631.03720589767136</c:v>
                </c:pt>
                <c:pt idx="3965">
                  <c:v>631.14391775275612</c:v>
                </c:pt>
                <c:pt idx="3966">
                  <c:v>631.25060868243236</c:v>
                </c:pt>
                <c:pt idx="3967">
                  <c:v>631.35727868176537</c:v>
                </c:pt>
              </c:numCache>
            </c:numRef>
          </c:xVal>
          <c:yVal>
            <c:numRef>
              <c:f>'1502087M1_01'!$E$7:$E$3974</c:f>
              <c:numCache>
                <c:formatCode>General</c:formatCode>
                <c:ptCount val="3968"/>
                <c:pt idx="0">
                  <c:v>21.124031007751931</c:v>
                </c:pt>
                <c:pt idx="1">
                  <c:v>7.8449612403100746</c:v>
                </c:pt>
                <c:pt idx="2">
                  <c:v>27.697674418604709</c:v>
                </c:pt>
                <c:pt idx="3">
                  <c:v>20.61240310077519</c:v>
                </c:pt>
                <c:pt idx="4">
                  <c:v>18.2015503875969</c:v>
                </c:pt>
                <c:pt idx="5">
                  <c:v>65.558139534883367</c:v>
                </c:pt>
                <c:pt idx="6">
                  <c:v>35.821705426356523</c:v>
                </c:pt>
                <c:pt idx="7">
                  <c:v>21.604651162790741</c:v>
                </c:pt>
                <c:pt idx="8">
                  <c:v>26.705426356589079</c:v>
                </c:pt>
                <c:pt idx="9">
                  <c:v>39.085271317829459</c:v>
                </c:pt>
                <c:pt idx="10">
                  <c:v>-0.48062015503875899</c:v>
                </c:pt>
                <c:pt idx="11">
                  <c:v>11.22480620155039</c:v>
                </c:pt>
                <c:pt idx="12">
                  <c:v>-1.2790697674418601</c:v>
                </c:pt>
                <c:pt idx="13">
                  <c:v>44.821705426356573</c:v>
                </c:pt>
                <c:pt idx="14">
                  <c:v>43.868217054263368</c:v>
                </c:pt>
                <c:pt idx="15">
                  <c:v>4.2403100775193776</c:v>
                </c:pt>
                <c:pt idx="16">
                  <c:v>53.418604651162532</c:v>
                </c:pt>
                <c:pt idx="17">
                  <c:v>4.6589147286821646</c:v>
                </c:pt>
                <c:pt idx="18">
                  <c:v>69.4496124031009</c:v>
                </c:pt>
                <c:pt idx="19">
                  <c:v>57.798449612403111</c:v>
                </c:pt>
                <c:pt idx="20">
                  <c:v>24.54263565891473</c:v>
                </c:pt>
                <c:pt idx="21">
                  <c:v>12.85271317829457</c:v>
                </c:pt>
                <c:pt idx="22">
                  <c:v>34.720930232558302</c:v>
                </c:pt>
                <c:pt idx="23">
                  <c:v>29.55038759689922</c:v>
                </c:pt>
                <c:pt idx="24">
                  <c:v>6.0852713178294566</c:v>
                </c:pt>
                <c:pt idx="25">
                  <c:v>18.093023255813922</c:v>
                </c:pt>
                <c:pt idx="26">
                  <c:v>36.682170542635653</c:v>
                </c:pt>
                <c:pt idx="27">
                  <c:v>96.465116279069761</c:v>
                </c:pt>
                <c:pt idx="28">
                  <c:v>26.480620155038721</c:v>
                </c:pt>
                <c:pt idx="29">
                  <c:v>4.8449612403100746</c:v>
                </c:pt>
                <c:pt idx="30">
                  <c:v>18.945736434108479</c:v>
                </c:pt>
                <c:pt idx="31">
                  <c:v>15.062015503875971</c:v>
                </c:pt>
                <c:pt idx="32">
                  <c:v>23.945736434108479</c:v>
                </c:pt>
                <c:pt idx="33">
                  <c:v>39.217054263565899</c:v>
                </c:pt>
                <c:pt idx="34">
                  <c:v>7.6821705426356397</c:v>
                </c:pt>
                <c:pt idx="35">
                  <c:v>15.22480620155039</c:v>
                </c:pt>
                <c:pt idx="36">
                  <c:v>6.8139534883720918</c:v>
                </c:pt>
                <c:pt idx="37">
                  <c:v>45.209302325581483</c:v>
                </c:pt>
                <c:pt idx="38">
                  <c:v>-8.4263565891473107</c:v>
                </c:pt>
                <c:pt idx="39">
                  <c:v>-14.248062015503869</c:v>
                </c:pt>
                <c:pt idx="40">
                  <c:v>20.34108527131783</c:v>
                </c:pt>
                <c:pt idx="41">
                  <c:v>9.8372093023255829</c:v>
                </c:pt>
                <c:pt idx="42">
                  <c:v>14.37984496124033</c:v>
                </c:pt>
                <c:pt idx="43">
                  <c:v>39.60465116279051</c:v>
                </c:pt>
                <c:pt idx="44">
                  <c:v>45.52713178294578</c:v>
                </c:pt>
                <c:pt idx="45">
                  <c:v>11.86046511627908</c:v>
                </c:pt>
                <c:pt idx="46">
                  <c:v>2.5348837209302322</c:v>
                </c:pt>
                <c:pt idx="47">
                  <c:v>-1.1705426356589159</c:v>
                </c:pt>
                <c:pt idx="48">
                  <c:v>46.093023255813947</c:v>
                </c:pt>
                <c:pt idx="49">
                  <c:v>6.4728682170542724</c:v>
                </c:pt>
                <c:pt idx="50">
                  <c:v>52.635658914728801</c:v>
                </c:pt>
                <c:pt idx="51">
                  <c:v>8.5658914728682394</c:v>
                </c:pt>
                <c:pt idx="52">
                  <c:v>-0.51162790697674398</c:v>
                </c:pt>
                <c:pt idx="53">
                  <c:v>39.217054263565899</c:v>
                </c:pt>
                <c:pt idx="54">
                  <c:v>6.4031007751937974</c:v>
                </c:pt>
                <c:pt idx="55">
                  <c:v>54.689922480620147</c:v>
                </c:pt>
                <c:pt idx="56">
                  <c:v>65.82945736434111</c:v>
                </c:pt>
                <c:pt idx="57">
                  <c:v>77.372093023255601</c:v>
                </c:pt>
                <c:pt idx="58">
                  <c:v>40.449612403100801</c:v>
                </c:pt>
                <c:pt idx="59">
                  <c:v>58.286821705426192</c:v>
                </c:pt>
                <c:pt idx="60">
                  <c:v>49.418604651162532</c:v>
                </c:pt>
                <c:pt idx="61">
                  <c:v>7.2015503875968987</c:v>
                </c:pt>
                <c:pt idx="62">
                  <c:v>43.782945736434172</c:v>
                </c:pt>
                <c:pt idx="63">
                  <c:v>10.217054263565901</c:v>
                </c:pt>
                <c:pt idx="64">
                  <c:v>8.069767441860467</c:v>
                </c:pt>
                <c:pt idx="65">
                  <c:v>-5.5891472868217074</c:v>
                </c:pt>
                <c:pt idx="66">
                  <c:v>115.06976744186051</c:v>
                </c:pt>
                <c:pt idx="67">
                  <c:v>67.511627906976827</c:v>
                </c:pt>
                <c:pt idx="68">
                  <c:v>69.968992248062023</c:v>
                </c:pt>
                <c:pt idx="69">
                  <c:v>70.558139534883367</c:v>
                </c:pt>
                <c:pt idx="70">
                  <c:v>20.04651162790698</c:v>
                </c:pt>
                <c:pt idx="71">
                  <c:v>62.697674418604542</c:v>
                </c:pt>
                <c:pt idx="72">
                  <c:v>85.186046511627552</c:v>
                </c:pt>
                <c:pt idx="73">
                  <c:v>66.860465116278945</c:v>
                </c:pt>
                <c:pt idx="74">
                  <c:v>37.263565891472922</c:v>
                </c:pt>
                <c:pt idx="75">
                  <c:v>5.9922480620155074</c:v>
                </c:pt>
                <c:pt idx="76">
                  <c:v>37</c:v>
                </c:pt>
                <c:pt idx="77">
                  <c:v>43.496124031007753</c:v>
                </c:pt>
                <c:pt idx="78">
                  <c:v>32.720930232558302</c:v>
                </c:pt>
                <c:pt idx="79">
                  <c:v>4.6124031007751887</c:v>
                </c:pt>
                <c:pt idx="80">
                  <c:v>10.224806201550379</c:v>
                </c:pt>
                <c:pt idx="81">
                  <c:v>48.286821705426192</c:v>
                </c:pt>
                <c:pt idx="82">
                  <c:v>58.093023255813947</c:v>
                </c:pt>
                <c:pt idx="83">
                  <c:v>56.348837209302161</c:v>
                </c:pt>
                <c:pt idx="84">
                  <c:v>66.922480620155042</c:v>
                </c:pt>
                <c:pt idx="85">
                  <c:v>136.75193798449649</c:v>
                </c:pt>
                <c:pt idx="86">
                  <c:v>67.131782945736376</c:v>
                </c:pt>
                <c:pt idx="87">
                  <c:v>91.465116279069775</c:v>
                </c:pt>
                <c:pt idx="88">
                  <c:v>149.90697674418601</c:v>
                </c:pt>
                <c:pt idx="89">
                  <c:v>53.023255813953512</c:v>
                </c:pt>
                <c:pt idx="90">
                  <c:v>-1.4496124031007751</c:v>
                </c:pt>
                <c:pt idx="91">
                  <c:v>37.565891472868167</c:v>
                </c:pt>
                <c:pt idx="92">
                  <c:v>32.054263565891162</c:v>
                </c:pt>
                <c:pt idx="93">
                  <c:v>34.015503875969003</c:v>
                </c:pt>
                <c:pt idx="94">
                  <c:v>10.767441860465111</c:v>
                </c:pt>
                <c:pt idx="95">
                  <c:v>5.2170542635658697</c:v>
                </c:pt>
                <c:pt idx="96">
                  <c:v>-6.9379844961240309</c:v>
                </c:pt>
                <c:pt idx="97">
                  <c:v>34.899224806201516</c:v>
                </c:pt>
                <c:pt idx="98">
                  <c:v>17.658914728682209</c:v>
                </c:pt>
                <c:pt idx="99">
                  <c:v>15.10077519379845</c:v>
                </c:pt>
                <c:pt idx="100">
                  <c:v>39.736434108527163</c:v>
                </c:pt>
                <c:pt idx="101">
                  <c:v>14.37209302325582</c:v>
                </c:pt>
                <c:pt idx="102">
                  <c:v>33.643410852713153</c:v>
                </c:pt>
                <c:pt idx="103">
                  <c:v>62.52713178294578</c:v>
                </c:pt>
                <c:pt idx="104">
                  <c:v>43.573643410852597</c:v>
                </c:pt>
                <c:pt idx="105">
                  <c:v>61.410852713178301</c:v>
                </c:pt>
                <c:pt idx="106">
                  <c:v>118.10852713178279</c:v>
                </c:pt>
                <c:pt idx="107">
                  <c:v>94.240310077519368</c:v>
                </c:pt>
                <c:pt idx="108">
                  <c:v>75.697674418604578</c:v>
                </c:pt>
                <c:pt idx="109">
                  <c:v>45.116279069767209</c:v>
                </c:pt>
                <c:pt idx="110">
                  <c:v>36.875968992248048</c:v>
                </c:pt>
                <c:pt idx="111">
                  <c:v>16.91472868217053</c:v>
                </c:pt>
                <c:pt idx="112">
                  <c:v>17.178294573643409</c:v>
                </c:pt>
                <c:pt idx="113">
                  <c:v>24.325581395348831</c:v>
                </c:pt>
                <c:pt idx="114">
                  <c:v>30.798449612403019</c:v>
                </c:pt>
                <c:pt idx="115">
                  <c:v>-8.7984496124031022</c:v>
                </c:pt>
                <c:pt idx="116">
                  <c:v>20.736434108527099</c:v>
                </c:pt>
                <c:pt idx="117">
                  <c:v>23.581395348837209</c:v>
                </c:pt>
                <c:pt idx="118">
                  <c:v>40.751937984496102</c:v>
                </c:pt>
                <c:pt idx="119">
                  <c:v>28.45736434108527</c:v>
                </c:pt>
                <c:pt idx="120">
                  <c:v>52.751937984496102</c:v>
                </c:pt>
                <c:pt idx="121">
                  <c:v>94.317829457364425</c:v>
                </c:pt>
                <c:pt idx="122">
                  <c:v>46.945736434108547</c:v>
                </c:pt>
                <c:pt idx="123">
                  <c:v>57.395348837209312</c:v>
                </c:pt>
                <c:pt idx="124">
                  <c:v>22.10852713178291</c:v>
                </c:pt>
                <c:pt idx="125">
                  <c:v>47.767441860465112</c:v>
                </c:pt>
                <c:pt idx="126">
                  <c:v>21.744186046511629</c:v>
                </c:pt>
                <c:pt idx="127">
                  <c:v>-2.8837209302325602</c:v>
                </c:pt>
                <c:pt idx="128">
                  <c:v>33.193798449612373</c:v>
                </c:pt>
                <c:pt idx="129">
                  <c:v>50.217054263565899</c:v>
                </c:pt>
                <c:pt idx="130">
                  <c:v>18.922480620155</c:v>
                </c:pt>
                <c:pt idx="131">
                  <c:v>-11.11627906976744</c:v>
                </c:pt>
                <c:pt idx="132">
                  <c:v>8.2325581395348681</c:v>
                </c:pt>
                <c:pt idx="133">
                  <c:v>-3.4496124031007618</c:v>
                </c:pt>
                <c:pt idx="134">
                  <c:v>18.124031007751931</c:v>
                </c:pt>
                <c:pt idx="135">
                  <c:v>12.28682170542635</c:v>
                </c:pt>
                <c:pt idx="136">
                  <c:v>10.875968992248071</c:v>
                </c:pt>
                <c:pt idx="137">
                  <c:v>2.3488372093023302</c:v>
                </c:pt>
                <c:pt idx="138">
                  <c:v>-14.37984496124032</c:v>
                </c:pt>
                <c:pt idx="139">
                  <c:v>34.47286821705427</c:v>
                </c:pt>
                <c:pt idx="140">
                  <c:v>13.891472868217051</c:v>
                </c:pt>
                <c:pt idx="141">
                  <c:v>47.178294573643129</c:v>
                </c:pt>
                <c:pt idx="142">
                  <c:v>42.906976744186053</c:v>
                </c:pt>
                <c:pt idx="143">
                  <c:v>37.751937984496102</c:v>
                </c:pt>
                <c:pt idx="144">
                  <c:v>9.9457364341085501</c:v>
                </c:pt>
                <c:pt idx="145">
                  <c:v>15.837209302325579</c:v>
                </c:pt>
                <c:pt idx="146">
                  <c:v>38.410852713178301</c:v>
                </c:pt>
                <c:pt idx="147">
                  <c:v>26.007751937984501</c:v>
                </c:pt>
                <c:pt idx="148">
                  <c:v>13.75968992248063</c:v>
                </c:pt>
                <c:pt idx="149">
                  <c:v>-7.9069767441860481</c:v>
                </c:pt>
                <c:pt idx="150">
                  <c:v>-5.0077519379844846</c:v>
                </c:pt>
                <c:pt idx="151">
                  <c:v>26.426356589147179</c:v>
                </c:pt>
                <c:pt idx="152">
                  <c:v>11.38759689922485</c:v>
                </c:pt>
                <c:pt idx="153">
                  <c:v>40.542635658914733</c:v>
                </c:pt>
                <c:pt idx="154">
                  <c:v>79.968992248062023</c:v>
                </c:pt>
                <c:pt idx="155">
                  <c:v>209.1317829457364</c:v>
                </c:pt>
                <c:pt idx="156">
                  <c:v>297.84496124031062</c:v>
                </c:pt>
                <c:pt idx="157">
                  <c:v>174.1317829457364</c:v>
                </c:pt>
                <c:pt idx="158">
                  <c:v>36.52713178294578</c:v>
                </c:pt>
                <c:pt idx="159">
                  <c:v>30.395348837209269</c:v>
                </c:pt>
                <c:pt idx="160">
                  <c:v>22.186046511627779</c:v>
                </c:pt>
                <c:pt idx="161">
                  <c:v>66.604651162790645</c:v>
                </c:pt>
                <c:pt idx="162">
                  <c:v>63.60465116279051</c:v>
                </c:pt>
                <c:pt idx="163">
                  <c:v>86.472868217053758</c:v>
                </c:pt>
                <c:pt idx="164">
                  <c:v>74.170542635658506</c:v>
                </c:pt>
                <c:pt idx="165">
                  <c:v>17.08527131782947</c:v>
                </c:pt>
                <c:pt idx="166">
                  <c:v>81.139534883720671</c:v>
                </c:pt>
                <c:pt idx="167">
                  <c:v>11.162790697674421</c:v>
                </c:pt>
                <c:pt idx="168">
                  <c:v>33.201550387596903</c:v>
                </c:pt>
                <c:pt idx="169">
                  <c:v>10.98449612403102</c:v>
                </c:pt>
                <c:pt idx="170">
                  <c:v>35.054263565891162</c:v>
                </c:pt>
                <c:pt idx="171">
                  <c:v>4.5038759689922454</c:v>
                </c:pt>
                <c:pt idx="172">
                  <c:v>34.248062015503898</c:v>
                </c:pt>
                <c:pt idx="173">
                  <c:v>13.054263565891469</c:v>
                </c:pt>
                <c:pt idx="174">
                  <c:v>27.10852713178291</c:v>
                </c:pt>
                <c:pt idx="175">
                  <c:v>92.713178294573609</c:v>
                </c:pt>
                <c:pt idx="176">
                  <c:v>37.465116279069832</c:v>
                </c:pt>
                <c:pt idx="177">
                  <c:v>17.868217054263539</c:v>
                </c:pt>
                <c:pt idx="178">
                  <c:v>20.43410852713178</c:v>
                </c:pt>
                <c:pt idx="179">
                  <c:v>26.224806201550379</c:v>
                </c:pt>
                <c:pt idx="180">
                  <c:v>36.325581395348827</c:v>
                </c:pt>
                <c:pt idx="181">
                  <c:v>16.286821705426341</c:v>
                </c:pt>
                <c:pt idx="182">
                  <c:v>22.596899224806201</c:v>
                </c:pt>
                <c:pt idx="183">
                  <c:v>63.891472868216972</c:v>
                </c:pt>
                <c:pt idx="184">
                  <c:v>37.038759689922479</c:v>
                </c:pt>
                <c:pt idx="185">
                  <c:v>17.031007751937981</c:v>
                </c:pt>
                <c:pt idx="186">
                  <c:v>36.511627906976749</c:v>
                </c:pt>
                <c:pt idx="187">
                  <c:v>122.4263565891474</c:v>
                </c:pt>
                <c:pt idx="188">
                  <c:v>97.612403100775211</c:v>
                </c:pt>
                <c:pt idx="189">
                  <c:v>24.71317829457363</c:v>
                </c:pt>
                <c:pt idx="190">
                  <c:v>21.635658914728701</c:v>
                </c:pt>
                <c:pt idx="191">
                  <c:v>20.852713178294589</c:v>
                </c:pt>
                <c:pt idx="192">
                  <c:v>43.813953488372043</c:v>
                </c:pt>
                <c:pt idx="193">
                  <c:v>156.7286821705423</c:v>
                </c:pt>
                <c:pt idx="194">
                  <c:v>76.596899224806222</c:v>
                </c:pt>
                <c:pt idx="195">
                  <c:v>45.147286821705343</c:v>
                </c:pt>
                <c:pt idx="196">
                  <c:v>67.860465116278945</c:v>
                </c:pt>
                <c:pt idx="197">
                  <c:v>83.224806201550408</c:v>
                </c:pt>
                <c:pt idx="198">
                  <c:v>154.10077519379789</c:v>
                </c:pt>
                <c:pt idx="199">
                  <c:v>118.1395348837208</c:v>
                </c:pt>
                <c:pt idx="200">
                  <c:v>56.356589147286627</c:v>
                </c:pt>
                <c:pt idx="201">
                  <c:v>38.527131782945808</c:v>
                </c:pt>
                <c:pt idx="202">
                  <c:v>36.767441860465112</c:v>
                </c:pt>
                <c:pt idx="203">
                  <c:v>35.449612403100801</c:v>
                </c:pt>
                <c:pt idx="204">
                  <c:v>37.519379844961279</c:v>
                </c:pt>
                <c:pt idx="205">
                  <c:v>42.713178294573801</c:v>
                </c:pt>
                <c:pt idx="206">
                  <c:v>44.612403100775211</c:v>
                </c:pt>
                <c:pt idx="207">
                  <c:v>-0.387596899224807</c:v>
                </c:pt>
                <c:pt idx="208">
                  <c:v>31.829457364341081</c:v>
                </c:pt>
                <c:pt idx="209">
                  <c:v>4.2403100775193776</c:v>
                </c:pt>
                <c:pt idx="210">
                  <c:v>6.3953488372092853</c:v>
                </c:pt>
                <c:pt idx="211">
                  <c:v>10.52713178294572</c:v>
                </c:pt>
                <c:pt idx="212">
                  <c:v>33.782945736434158</c:v>
                </c:pt>
                <c:pt idx="213">
                  <c:v>195.1782945736434</c:v>
                </c:pt>
                <c:pt idx="214">
                  <c:v>291.16279069767432</c:v>
                </c:pt>
                <c:pt idx="215">
                  <c:v>272.16279069767432</c:v>
                </c:pt>
                <c:pt idx="216">
                  <c:v>128.1782945736434</c:v>
                </c:pt>
                <c:pt idx="217">
                  <c:v>49.131782945736433</c:v>
                </c:pt>
                <c:pt idx="218">
                  <c:v>36.062015503876012</c:v>
                </c:pt>
                <c:pt idx="219">
                  <c:v>40.116279069767216</c:v>
                </c:pt>
                <c:pt idx="220">
                  <c:v>79.558139534883367</c:v>
                </c:pt>
                <c:pt idx="221">
                  <c:v>100.48062015503881</c:v>
                </c:pt>
                <c:pt idx="222">
                  <c:v>35.829457364341053</c:v>
                </c:pt>
                <c:pt idx="223">
                  <c:v>48.348837209302118</c:v>
                </c:pt>
                <c:pt idx="224">
                  <c:v>77.40310077519382</c:v>
                </c:pt>
                <c:pt idx="225">
                  <c:v>195.8372093023261</c:v>
                </c:pt>
                <c:pt idx="226">
                  <c:v>182.32558139534851</c:v>
                </c:pt>
                <c:pt idx="227">
                  <c:v>100.37984496124029</c:v>
                </c:pt>
                <c:pt idx="228">
                  <c:v>70.635658914728339</c:v>
                </c:pt>
                <c:pt idx="229">
                  <c:v>41.813953488372043</c:v>
                </c:pt>
                <c:pt idx="230">
                  <c:v>129.16279069767441</c:v>
                </c:pt>
                <c:pt idx="231">
                  <c:v>210.434108527132</c:v>
                </c:pt>
                <c:pt idx="232">
                  <c:v>190.720930232558</c:v>
                </c:pt>
                <c:pt idx="233">
                  <c:v>74.217054263565913</c:v>
                </c:pt>
                <c:pt idx="234">
                  <c:v>26.41085271317829</c:v>
                </c:pt>
                <c:pt idx="235">
                  <c:v>102.30232558139529</c:v>
                </c:pt>
                <c:pt idx="236">
                  <c:v>119.8449612403104</c:v>
                </c:pt>
                <c:pt idx="237">
                  <c:v>118.8449612403103</c:v>
                </c:pt>
                <c:pt idx="238">
                  <c:v>40.7054263565892</c:v>
                </c:pt>
                <c:pt idx="239">
                  <c:v>58.387596899224803</c:v>
                </c:pt>
                <c:pt idx="240">
                  <c:v>54.457364341085253</c:v>
                </c:pt>
                <c:pt idx="241">
                  <c:v>27.37984496124033</c:v>
                </c:pt>
                <c:pt idx="242">
                  <c:v>23.806201550387591</c:v>
                </c:pt>
                <c:pt idx="243">
                  <c:v>34.527131782945808</c:v>
                </c:pt>
                <c:pt idx="244">
                  <c:v>8.0697674418604652</c:v>
                </c:pt>
                <c:pt idx="245">
                  <c:v>70.201550387596882</c:v>
                </c:pt>
                <c:pt idx="246">
                  <c:v>8.9534883720930267</c:v>
                </c:pt>
                <c:pt idx="247">
                  <c:v>15.29457364341083</c:v>
                </c:pt>
                <c:pt idx="248">
                  <c:v>34.410852713178301</c:v>
                </c:pt>
                <c:pt idx="249">
                  <c:v>85.317829457364326</c:v>
                </c:pt>
                <c:pt idx="250">
                  <c:v>48.178294573643129</c:v>
                </c:pt>
                <c:pt idx="251">
                  <c:v>32.66666666666643</c:v>
                </c:pt>
                <c:pt idx="252">
                  <c:v>108.5038759689922</c:v>
                </c:pt>
                <c:pt idx="253">
                  <c:v>174.21705426356451</c:v>
                </c:pt>
                <c:pt idx="254">
                  <c:v>72.62790697674393</c:v>
                </c:pt>
                <c:pt idx="255">
                  <c:v>116.5271317829457</c:v>
                </c:pt>
                <c:pt idx="256">
                  <c:v>115.9147286821706</c:v>
                </c:pt>
                <c:pt idx="257">
                  <c:v>59.705426356589179</c:v>
                </c:pt>
                <c:pt idx="258">
                  <c:v>107.7984496124031</c:v>
                </c:pt>
                <c:pt idx="259">
                  <c:v>50.697674418604542</c:v>
                </c:pt>
                <c:pt idx="260">
                  <c:v>63.395348837209312</c:v>
                </c:pt>
                <c:pt idx="261">
                  <c:v>157.5968992248059</c:v>
                </c:pt>
                <c:pt idx="262">
                  <c:v>281.20930232558129</c:v>
                </c:pt>
                <c:pt idx="263">
                  <c:v>228.93798449612399</c:v>
                </c:pt>
                <c:pt idx="264">
                  <c:v>62.813953488372043</c:v>
                </c:pt>
                <c:pt idx="265">
                  <c:v>10.10077519379845</c:v>
                </c:pt>
                <c:pt idx="266">
                  <c:v>54.984496124031033</c:v>
                </c:pt>
                <c:pt idx="267">
                  <c:v>4.0697674418604723</c:v>
                </c:pt>
                <c:pt idx="268">
                  <c:v>20.674418604651201</c:v>
                </c:pt>
                <c:pt idx="269">
                  <c:v>9.7519379844961183</c:v>
                </c:pt>
                <c:pt idx="270">
                  <c:v>108.5658914728681</c:v>
                </c:pt>
                <c:pt idx="271">
                  <c:v>118.2558139534883</c:v>
                </c:pt>
                <c:pt idx="272">
                  <c:v>137.86046511627899</c:v>
                </c:pt>
                <c:pt idx="273">
                  <c:v>24.441860465116321</c:v>
                </c:pt>
                <c:pt idx="274">
                  <c:v>27.496124031007721</c:v>
                </c:pt>
                <c:pt idx="275">
                  <c:v>21.93023255813948</c:v>
                </c:pt>
                <c:pt idx="276">
                  <c:v>62.007751937984501</c:v>
                </c:pt>
                <c:pt idx="277">
                  <c:v>25.24806201550382</c:v>
                </c:pt>
                <c:pt idx="278">
                  <c:v>75.031007751937963</c:v>
                </c:pt>
                <c:pt idx="279">
                  <c:v>23.015503875968879</c:v>
                </c:pt>
                <c:pt idx="280">
                  <c:v>121.81395348837241</c:v>
                </c:pt>
                <c:pt idx="281">
                  <c:v>172.28682170542641</c:v>
                </c:pt>
                <c:pt idx="282">
                  <c:v>122.41860465116299</c:v>
                </c:pt>
                <c:pt idx="283">
                  <c:v>71.937984496124031</c:v>
                </c:pt>
                <c:pt idx="284">
                  <c:v>139.19379844961239</c:v>
                </c:pt>
                <c:pt idx="285">
                  <c:v>152.4263565891473</c:v>
                </c:pt>
                <c:pt idx="286">
                  <c:v>110.720930232558</c:v>
                </c:pt>
                <c:pt idx="287">
                  <c:v>89.263565891472865</c:v>
                </c:pt>
                <c:pt idx="288">
                  <c:v>88.046511627907094</c:v>
                </c:pt>
                <c:pt idx="289">
                  <c:v>104.294573643411</c:v>
                </c:pt>
                <c:pt idx="290">
                  <c:v>133.47286821705441</c:v>
                </c:pt>
                <c:pt idx="291">
                  <c:v>190.93798449612399</c:v>
                </c:pt>
                <c:pt idx="292">
                  <c:v>182.82170542635649</c:v>
                </c:pt>
                <c:pt idx="293">
                  <c:v>424.29457364341079</c:v>
                </c:pt>
                <c:pt idx="294">
                  <c:v>1313.2558139534899</c:v>
                </c:pt>
                <c:pt idx="295">
                  <c:v>1723.519379844962</c:v>
                </c:pt>
                <c:pt idx="296">
                  <c:v>830.17054263565956</c:v>
                </c:pt>
                <c:pt idx="297">
                  <c:v>298.72093023255792</c:v>
                </c:pt>
                <c:pt idx="298">
                  <c:v>259.45736434108397</c:v>
                </c:pt>
                <c:pt idx="299">
                  <c:v>191.96899224806211</c:v>
                </c:pt>
                <c:pt idx="300">
                  <c:v>166.74418604651149</c:v>
                </c:pt>
                <c:pt idx="301">
                  <c:v>210.40310077519379</c:v>
                </c:pt>
                <c:pt idx="302">
                  <c:v>298.03875968992219</c:v>
                </c:pt>
                <c:pt idx="303">
                  <c:v>378.38759689922489</c:v>
                </c:pt>
                <c:pt idx="304">
                  <c:v>260.81395348837162</c:v>
                </c:pt>
                <c:pt idx="305">
                  <c:v>111.7054263565889</c:v>
                </c:pt>
                <c:pt idx="306">
                  <c:v>77.573643410852753</c:v>
                </c:pt>
                <c:pt idx="307">
                  <c:v>208.41085271317769</c:v>
                </c:pt>
                <c:pt idx="308">
                  <c:v>136.51937984496121</c:v>
                </c:pt>
                <c:pt idx="309">
                  <c:v>167.88372093023261</c:v>
                </c:pt>
                <c:pt idx="310">
                  <c:v>147.04651162790671</c:v>
                </c:pt>
                <c:pt idx="311">
                  <c:v>114.00775193798439</c:v>
                </c:pt>
                <c:pt idx="312">
                  <c:v>125.4496124031008</c:v>
                </c:pt>
                <c:pt idx="313">
                  <c:v>229.29457364341059</c:v>
                </c:pt>
                <c:pt idx="314">
                  <c:v>472.7596899224805</c:v>
                </c:pt>
                <c:pt idx="315">
                  <c:v>517.4108527131782</c:v>
                </c:pt>
                <c:pt idx="316">
                  <c:v>452.55038759689933</c:v>
                </c:pt>
                <c:pt idx="317">
                  <c:v>263.59689922480641</c:v>
                </c:pt>
                <c:pt idx="318">
                  <c:v>82.682170542635205</c:v>
                </c:pt>
                <c:pt idx="319">
                  <c:v>191.41860465116241</c:v>
                </c:pt>
                <c:pt idx="320">
                  <c:v>241.62790697674421</c:v>
                </c:pt>
                <c:pt idx="321">
                  <c:v>142.07751937984489</c:v>
                </c:pt>
                <c:pt idx="322">
                  <c:v>70.224806201550379</c:v>
                </c:pt>
                <c:pt idx="323">
                  <c:v>189.34883720930239</c:v>
                </c:pt>
                <c:pt idx="324">
                  <c:v>210.5968992248059</c:v>
                </c:pt>
                <c:pt idx="325">
                  <c:v>197.64341085271349</c:v>
                </c:pt>
                <c:pt idx="326">
                  <c:v>224.68992248062051</c:v>
                </c:pt>
                <c:pt idx="327">
                  <c:v>175.07751937984469</c:v>
                </c:pt>
                <c:pt idx="328">
                  <c:v>123.6511627906976</c:v>
                </c:pt>
                <c:pt idx="329">
                  <c:v>103.1782945736433</c:v>
                </c:pt>
                <c:pt idx="330">
                  <c:v>85.20155038759691</c:v>
                </c:pt>
                <c:pt idx="331">
                  <c:v>93.054263565891603</c:v>
                </c:pt>
                <c:pt idx="332">
                  <c:v>66.651162790697711</c:v>
                </c:pt>
                <c:pt idx="333">
                  <c:v>48.790697674418603</c:v>
                </c:pt>
                <c:pt idx="334">
                  <c:v>72.294573643410999</c:v>
                </c:pt>
                <c:pt idx="335">
                  <c:v>128.63565891472851</c:v>
                </c:pt>
                <c:pt idx="336">
                  <c:v>236.24031007751941</c:v>
                </c:pt>
                <c:pt idx="337">
                  <c:v>147.03100775193801</c:v>
                </c:pt>
                <c:pt idx="338">
                  <c:v>115.81395348837241</c:v>
                </c:pt>
                <c:pt idx="339">
                  <c:v>223.922480620155</c:v>
                </c:pt>
                <c:pt idx="340">
                  <c:v>212.62015503875961</c:v>
                </c:pt>
                <c:pt idx="341">
                  <c:v>159.6899224806204</c:v>
                </c:pt>
                <c:pt idx="342">
                  <c:v>122.49612403100799</c:v>
                </c:pt>
                <c:pt idx="343">
                  <c:v>134.4186046511625</c:v>
                </c:pt>
                <c:pt idx="344">
                  <c:v>112.1705426356588</c:v>
                </c:pt>
                <c:pt idx="345">
                  <c:v>144.5426356589148</c:v>
                </c:pt>
                <c:pt idx="346">
                  <c:v>225.24806201550379</c:v>
                </c:pt>
                <c:pt idx="347">
                  <c:v>328.56589147286832</c:v>
                </c:pt>
                <c:pt idx="348">
                  <c:v>260.37984496124028</c:v>
                </c:pt>
                <c:pt idx="349">
                  <c:v>219.02325581395351</c:v>
                </c:pt>
                <c:pt idx="350">
                  <c:v>151.21705426356451</c:v>
                </c:pt>
                <c:pt idx="351">
                  <c:v>1146.751937984496</c:v>
                </c:pt>
                <c:pt idx="352">
                  <c:v>267.03875968992259</c:v>
                </c:pt>
                <c:pt idx="353">
                  <c:v>147.5426356589148</c:v>
                </c:pt>
                <c:pt idx="354">
                  <c:v>56.682170542635681</c:v>
                </c:pt>
                <c:pt idx="355">
                  <c:v>74.333333333333101</c:v>
                </c:pt>
                <c:pt idx="356">
                  <c:v>208.21705426356451</c:v>
                </c:pt>
                <c:pt idx="357">
                  <c:v>404.52713178294522</c:v>
                </c:pt>
                <c:pt idx="358">
                  <c:v>377.71317829457217</c:v>
                </c:pt>
                <c:pt idx="359">
                  <c:v>759.52713178294255</c:v>
                </c:pt>
                <c:pt idx="360">
                  <c:v>1019.503875968994</c:v>
                </c:pt>
                <c:pt idx="361">
                  <c:v>524.05426356589157</c:v>
                </c:pt>
                <c:pt idx="362">
                  <c:v>173.1395348837209</c:v>
                </c:pt>
                <c:pt idx="363">
                  <c:v>48.3720930232558</c:v>
                </c:pt>
                <c:pt idx="364">
                  <c:v>43.100775193798427</c:v>
                </c:pt>
                <c:pt idx="365">
                  <c:v>86.480620155038764</c:v>
                </c:pt>
                <c:pt idx="366">
                  <c:v>63.937984496124002</c:v>
                </c:pt>
                <c:pt idx="367">
                  <c:v>108.62015503875951</c:v>
                </c:pt>
                <c:pt idx="368">
                  <c:v>156.7674418604654</c:v>
                </c:pt>
                <c:pt idx="369">
                  <c:v>176.90697674418601</c:v>
                </c:pt>
                <c:pt idx="370">
                  <c:v>288.08527131782932</c:v>
                </c:pt>
                <c:pt idx="371">
                  <c:v>340.16279069767432</c:v>
                </c:pt>
                <c:pt idx="372">
                  <c:v>108.1240310077517</c:v>
                </c:pt>
                <c:pt idx="373">
                  <c:v>72.883720930232556</c:v>
                </c:pt>
                <c:pt idx="374">
                  <c:v>66.496124031007994</c:v>
                </c:pt>
                <c:pt idx="375">
                  <c:v>75.937984496124031</c:v>
                </c:pt>
                <c:pt idx="376">
                  <c:v>113.93023255813949</c:v>
                </c:pt>
                <c:pt idx="377">
                  <c:v>196.55038759689921</c:v>
                </c:pt>
                <c:pt idx="378">
                  <c:v>280.37984496124039</c:v>
                </c:pt>
                <c:pt idx="379">
                  <c:v>207.16279069767441</c:v>
                </c:pt>
                <c:pt idx="380">
                  <c:v>126.2015503875969</c:v>
                </c:pt>
                <c:pt idx="381">
                  <c:v>63.744186046511608</c:v>
                </c:pt>
                <c:pt idx="382">
                  <c:v>137.6124031007752</c:v>
                </c:pt>
                <c:pt idx="383">
                  <c:v>74.80620155038757</c:v>
                </c:pt>
                <c:pt idx="384">
                  <c:v>18.697674418604709</c:v>
                </c:pt>
                <c:pt idx="385">
                  <c:v>19.76744186046507</c:v>
                </c:pt>
                <c:pt idx="386">
                  <c:v>118.2713178294573</c:v>
                </c:pt>
                <c:pt idx="387">
                  <c:v>177.8372093023261</c:v>
                </c:pt>
                <c:pt idx="388">
                  <c:v>278.63565891472882</c:v>
                </c:pt>
                <c:pt idx="389">
                  <c:v>313.47286821705433</c:v>
                </c:pt>
                <c:pt idx="390">
                  <c:v>186.78294573643419</c:v>
                </c:pt>
                <c:pt idx="391">
                  <c:v>148.8294573643411</c:v>
                </c:pt>
                <c:pt idx="392">
                  <c:v>158.1782945736434</c:v>
                </c:pt>
                <c:pt idx="393">
                  <c:v>105.3488372093023</c:v>
                </c:pt>
                <c:pt idx="394">
                  <c:v>144.00775193798461</c:v>
                </c:pt>
                <c:pt idx="395">
                  <c:v>185.09302325581399</c:v>
                </c:pt>
                <c:pt idx="396">
                  <c:v>181.6511627906977</c:v>
                </c:pt>
                <c:pt idx="397">
                  <c:v>242.31007751938</c:v>
                </c:pt>
                <c:pt idx="398">
                  <c:v>127.5736434108527</c:v>
                </c:pt>
                <c:pt idx="399">
                  <c:v>41.449612403100772</c:v>
                </c:pt>
                <c:pt idx="400">
                  <c:v>57.945736434108532</c:v>
                </c:pt>
                <c:pt idx="401">
                  <c:v>123.7906976744186</c:v>
                </c:pt>
                <c:pt idx="402">
                  <c:v>167.21705426356451</c:v>
                </c:pt>
                <c:pt idx="403">
                  <c:v>110.8682170542635</c:v>
                </c:pt>
                <c:pt idx="404">
                  <c:v>51.922480620155063</c:v>
                </c:pt>
                <c:pt idx="405">
                  <c:v>76.108527131782566</c:v>
                </c:pt>
                <c:pt idx="406">
                  <c:v>25.945736434108479</c:v>
                </c:pt>
                <c:pt idx="407">
                  <c:v>54.232558139535001</c:v>
                </c:pt>
                <c:pt idx="408">
                  <c:v>83.046511627907094</c:v>
                </c:pt>
                <c:pt idx="409">
                  <c:v>94.333333333333101</c:v>
                </c:pt>
                <c:pt idx="410">
                  <c:v>49.581395348837233</c:v>
                </c:pt>
                <c:pt idx="411">
                  <c:v>14.782945736434121</c:v>
                </c:pt>
                <c:pt idx="412">
                  <c:v>30.480620155038739</c:v>
                </c:pt>
                <c:pt idx="413">
                  <c:v>7.04651162790696</c:v>
                </c:pt>
                <c:pt idx="414">
                  <c:v>39.573643410852597</c:v>
                </c:pt>
                <c:pt idx="415">
                  <c:v>0.72093023255814104</c:v>
                </c:pt>
                <c:pt idx="416">
                  <c:v>1.844961240310075</c:v>
                </c:pt>
                <c:pt idx="417">
                  <c:v>29.813953488372121</c:v>
                </c:pt>
                <c:pt idx="418">
                  <c:v>21.72868217054258</c:v>
                </c:pt>
                <c:pt idx="419">
                  <c:v>51.046511627907002</c:v>
                </c:pt>
                <c:pt idx="420">
                  <c:v>121.488372093023</c:v>
                </c:pt>
                <c:pt idx="421">
                  <c:v>82.325581395348749</c:v>
                </c:pt>
                <c:pt idx="422">
                  <c:v>116.4108527131783</c:v>
                </c:pt>
                <c:pt idx="423">
                  <c:v>92.372093023255601</c:v>
                </c:pt>
                <c:pt idx="424">
                  <c:v>43.782945736434158</c:v>
                </c:pt>
                <c:pt idx="425">
                  <c:v>109.93023255813959</c:v>
                </c:pt>
                <c:pt idx="426">
                  <c:v>301.18604651162752</c:v>
                </c:pt>
                <c:pt idx="427">
                  <c:v>341.27906976744202</c:v>
                </c:pt>
                <c:pt idx="428">
                  <c:v>199.124031007752</c:v>
                </c:pt>
                <c:pt idx="429">
                  <c:v>159.27131782945739</c:v>
                </c:pt>
                <c:pt idx="430">
                  <c:v>294.3488372093023</c:v>
                </c:pt>
                <c:pt idx="431">
                  <c:v>331.50387596899162</c:v>
                </c:pt>
                <c:pt idx="432">
                  <c:v>131.64341085271349</c:v>
                </c:pt>
                <c:pt idx="433">
                  <c:v>41.596899224806201</c:v>
                </c:pt>
                <c:pt idx="434">
                  <c:v>20.209302325581319</c:v>
                </c:pt>
                <c:pt idx="435">
                  <c:v>1.279069767441861</c:v>
                </c:pt>
                <c:pt idx="436">
                  <c:v>33.193798449612324</c:v>
                </c:pt>
                <c:pt idx="437">
                  <c:v>70.007751937984096</c:v>
                </c:pt>
                <c:pt idx="438">
                  <c:v>104.00775193798439</c:v>
                </c:pt>
                <c:pt idx="439">
                  <c:v>71.992248062015506</c:v>
                </c:pt>
                <c:pt idx="440">
                  <c:v>91.302325581395337</c:v>
                </c:pt>
                <c:pt idx="441">
                  <c:v>99.961240310077599</c:v>
                </c:pt>
                <c:pt idx="442">
                  <c:v>141.47286821705441</c:v>
                </c:pt>
                <c:pt idx="443">
                  <c:v>82.829457364341053</c:v>
                </c:pt>
                <c:pt idx="444">
                  <c:v>42.294573643410907</c:v>
                </c:pt>
                <c:pt idx="445">
                  <c:v>97.271317829457246</c:v>
                </c:pt>
                <c:pt idx="446">
                  <c:v>107.81395348837241</c:v>
                </c:pt>
                <c:pt idx="447">
                  <c:v>133.5968992248059</c:v>
                </c:pt>
                <c:pt idx="448">
                  <c:v>243.23255813953469</c:v>
                </c:pt>
                <c:pt idx="449">
                  <c:v>206.19379844961239</c:v>
                </c:pt>
                <c:pt idx="450">
                  <c:v>79.333333333333101</c:v>
                </c:pt>
                <c:pt idx="451">
                  <c:v>41.697674418604542</c:v>
                </c:pt>
                <c:pt idx="452">
                  <c:v>6.3565891472868046</c:v>
                </c:pt>
                <c:pt idx="453">
                  <c:v>42.395348837209312</c:v>
                </c:pt>
                <c:pt idx="454">
                  <c:v>46</c:v>
                </c:pt>
                <c:pt idx="455">
                  <c:v>52.426356589147282</c:v>
                </c:pt>
                <c:pt idx="456">
                  <c:v>67.170542635658506</c:v>
                </c:pt>
                <c:pt idx="457">
                  <c:v>226.22480620155031</c:v>
                </c:pt>
                <c:pt idx="458">
                  <c:v>213.06976744186031</c:v>
                </c:pt>
                <c:pt idx="459">
                  <c:v>89.953488372092636</c:v>
                </c:pt>
                <c:pt idx="460">
                  <c:v>31.100775193798508</c:v>
                </c:pt>
                <c:pt idx="461">
                  <c:v>38.891472868216972</c:v>
                </c:pt>
                <c:pt idx="462">
                  <c:v>75.015503875968975</c:v>
                </c:pt>
                <c:pt idx="463">
                  <c:v>54.015503875968982</c:v>
                </c:pt>
                <c:pt idx="464">
                  <c:v>34.95348837209287</c:v>
                </c:pt>
                <c:pt idx="465">
                  <c:v>11.728682170542641</c:v>
                </c:pt>
                <c:pt idx="466">
                  <c:v>31.232558139534891</c:v>
                </c:pt>
                <c:pt idx="467">
                  <c:v>189.51937984496121</c:v>
                </c:pt>
                <c:pt idx="468">
                  <c:v>127.6046511627906</c:v>
                </c:pt>
                <c:pt idx="469">
                  <c:v>49.00775193798448</c:v>
                </c:pt>
                <c:pt idx="470">
                  <c:v>37.418604651162532</c:v>
                </c:pt>
                <c:pt idx="471">
                  <c:v>10.038759689922481</c:v>
                </c:pt>
                <c:pt idx="472">
                  <c:v>37.875968992248048</c:v>
                </c:pt>
                <c:pt idx="473">
                  <c:v>-5.8604651162790686</c:v>
                </c:pt>
                <c:pt idx="474">
                  <c:v>-10.891472868217051</c:v>
                </c:pt>
                <c:pt idx="475">
                  <c:v>10.86046511627908</c:v>
                </c:pt>
                <c:pt idx="476">
                  <c:v>-0.79844961240310497</c:v>
                </c:pt>
                <c:pt idx="477">
                  <c:v>41.201550387596882</c:v>
                </c:pt>
                <c:pt idx="478">
                  <c:v>37.224806201550379</c:v>
                </c:pt>
                <c:pt idx="479">
                  <c:v>18.596899224806201</c:v>
                </c:pt>
                <c:pt idx="480">
                  <c:v>49.046511627907002</c:v>
                </c:pt>
                <c:pt idx="481">
                  <c:v>47.573643410852597</c:v>
                </c:pt>
                <c:pt idx="482">
                  <c:v>114.6124031007752</c:v>
                </c:pt>
                <c:pt idx="483">
                  <c:v>117.0930232558141</c:v>
                </c:pt>
                <c:pt idx="484">
                  <c:v>22.426356589147179</c:v>
                </c:pt>
                <c:pt idx="485">
                  <c:v>85.023255813953241</c:v>
                </c:pt>
                <c:pt idx="486">
                  <c:v>120.49612403100799</c:v>
                </c:pt>
                <c:pt idx="487">
                  <c:v>126.69767441860461</c:v>
                </c:pt>
                <c:pt idx="488">
                  <c:v>62.209302325581461</c:v>
                </c:pt>
                <c:pt idx="489">
                  <c:v>6.5813953488372077</c:v>
                </c:pt>
                <c:pt idx="490">
                  <c:v>-4.6666666666666661</c:v>
                </c:pt>
                <c:pt idx="491">
                  <c:v>18.798449612403019</c:v>
                </c:pt>
                <c:pt idx="492">
                  <c:v>59.170542635658911</c:v>
                </c:pt>
                <c:pt idx="493">
                  <c:v>183.55038759689921</c:v>
                </c:pt>
                <c:pt idx="494">
                  <c:v>154.96124031007781</c:v>
                </c:pt>
                <c:pt idx="495">
                  <c:v>84.162790697674112</c:v>
                </c:pt>
                <c:pt idx="496">
                  <c:v>44.124031007751931</c:v>
                </c:pt>
                <c:pt idx="497">
                  <c:v>53.325581395348848</c:v>
                </c:pt>
                <c:pt idx="498">
                  <c:v>-24.550387596899231</c:v>
                </c:pt>
                <c:pt idx="499">
                  <c:v>2.542635658914727</c:v>
                </c:pt>
                <c:pt idx="500">
                  <c:v>13.88372093023256</c:v>
                </c:pt>
                <c:pt idx="501">
                  <c:v>39.519379844961307</c:v>
                </c:pt>
                <c:pt idx="502">
                  <c:v>56.480620155038579</c:v>
                </c:pt>
                <c:pt idx="503">
                  <c:v>17</c:v>
                </c:pt>
                <c:pt idx="504">
                  <c:v>-5.9534883720930223</c:v>
                </c:pt>
                <c:pt idx="505">
                  <c:v>5.48837209302327</c:v>
                </c:pt>
                <c:pt idx="506">
                  <c:v>34.573643410852597</c:v>
                </c:pt>
                <c:pt idx="507">
                  <c:v>108.6899224806202</c:v>
                </c:pt>
                <c:pt idx="508">
                  <c:v>-0.193798449612403</c:v>
                </c:pt>
                <c:pt idx="509">
                  <c:v>73.000000000000014</c:v>
                </c:pt>
                <c:pt idx="510">
                  <c:v>61.697674418604542</c:v>
                </c:pt>
                <c:pt idx="511">
                  <c:v>24.13178294573644</c:v>
                </c:pt>
                <c:pt idx="512">
                  <c:v>50.434108527131812</c:v>
                </c:pt>
                <c:pt idx="513">
                  <c:v>29.16279069767441</c:v>
                </c:pt>
                <c:pt idx="514">
                  <c:v>112.77519379844961</c:v>
                </c:pt>
                <c:pt idx="515">
                  <c:v>148.94573643410831</c:v>
                </c:pt>
                <c:pt idx="516">
                  <c:v>66.705426356588703</c:v>
                </c:pt>
                <c:pt idx="517">
                  <c:v>52.108527131782942</c:v>
                </c:pt>
                <c:pt idx="518">
                  <c:v>80.744186046511615</c:v>
                </c:pt>
                <c:pt idx="519">
                  <c:v>51.728682170542648</c:v>
                </c:pt>
                <c:pt idx="520">
                  <c:v>16.604651162790731</c:v>
                </c:pt>
                <c:pt idx="521">
                  <c:v>14.728682170542641</c:v>
                </c:pt>
                <c:pt idx="522">
                  <c:v>59.565891472868167</c:v>
                </c:pt>
                <c:pt idx="523">
                  <c:v>133.4186046511625</c:v>
                </c:pt>
                <c:pt idx="524">
                  <c:v>218.201550387597</c:v>
                </c:pt>
                <c:pt idx="525">
                  <c:v>117.37984496124029</c:v>
                </c:pt>
                <c:pt idx="526">
                  <c:v>34.201550387596903</c:v>
                </c:pt>
                <c:pt idx="527">
                  <c:v>75.937984496124074</c:v>
                </c:pt>
                <c:pt idx="528">
                  <c:v>79.992248062015506</c:v>
                </c:pt>
                <c:pt idx="529">
                  <c:v>118.395348837209</c:v>
                </c:pt>
                <c:pt idx="530">
                  <c:v>59.66666666666643</c:v>
                </c:pt>
                <c:pt idx="531">
                  <c:v>34.364341085271192</c:v>
                </c:pt>
                <c:pt idx="532">
                  <c:v>17.472868217054309</c:v>
                </c:pt>
                <c:pt idx="533">
                  <c:v>3.6434108527131812</c:v>
                </c:pt>
                <c:pt idx="534">
                  <c:v>6.6434108527131777</c:v>
                </c:pt>
                <c:pt idx="535">
                  <c:v>15.79069767441862</c:v>
                </c:pt>
                <c:pt idx="536">
                  <c:v>40.550387596899142</c:v>
                </c:pt>
                <c:pt idx="537">
                  <c:v>53.441860465115937</c:v>
                </c:pt>
                <c:pt idx="538">
                  <c:v>68.953488372092593</c:v>
                </c:pt>
                <c:pt idx="539">
                  <c:v>106.077519379845</c:v>
                </c:pt>
                <c:pt idx="540">
                  <c:v>254.9922480620161</c:v>
                </c:pt>
                <c:pt idx="541">
                  <c:v>385.70542635658882</c:v>
                </c:pt>
                <c:pt idx="542">
                  <c:v>383.25581395348831</c:v>
                </c:pt>
                <c:pt idx="543">
                  <c:v>203.02325581395351</c:v>
                </c:pt>
                <c:pt idx="544">
                  <c:v>35.914728682170541</c:v>
                </c:pt>
                <c:pt idx="545">
                  <c:v>-3.9147286821705429</c:v>
                </c:pt>
                <c:pt idx="546">
                  <c:v>29.31782945736434</c:v>
                </c:pt>
                <c:pt idx="547">
                  <c:v>78.604651162790645</c:v>
                </c:pt>
                <c:pt idx="548">
                  <c:v>68.007751937984139</c:v>
                </c:pt>
                <c:pt idx="549">
                  <c:v>56.465116279069861</c:v>
                </c:pt>
                <c:pt idx="550">
                  <c:v>43.868217054263368</c:v>
                </c:pt>
                <c:pt idx="551">
                  <c:v>40.922480620155063</c:v>
                </c:pt>
                <c:pt idx="552">
                  <c:v>11.930232558139551</c:v>
                </c:pt>
                <c:pt idx="553">
                  <c:v>42.697674418604542</c:v>
                </c:pt>
                <c:pt idx="554">
                  <c:v>30.96899224806187</c:v>
                </c:pt>
                <c:pt idx="555">
                  <c:v>41.744186046511629</c:v>
                </c:pt>
                <c:pt idx="556">
                  <c:v>70.139534883720671</c:v>
                </c:pt>
                <c:pt idx="557">
                  <c:v>87.418604651162994</c:v>
                </c:pt>
                <c:pt idx="558">
                  <c:v>77.248062015503848</c:v>
                </c:pt>
                <c:pt idx="559">
                  <c:v>87.821705426356402</c:v>
                </c:pt>
                <c:pt idx="560">
                  <c:v>705.92248062015506</c:v>
                </c:pt>
                <c:pt idx="561">
                  <c:v>1860.1007751938</c:v>
                </c:pt>
                <c:pt idx="562">
                  <c:v>1544.58914728682</c:v>
                </c:pt>
                <c:pt idx="563">
                  <c:v>500.61240310077562</c:v>
                </c:pt>
                <c:pt idx="564">
                  <c:v>203.1317829457364</c:v>
                </c:pt>
                <c:pt idx="565">
                  <c:v>94.914728682170704</c:v>
                </c:pt>
                <c:pt idx="566">
                  <c:v>136.1162790697671</c:v>
                </c:pt>
                <c:pt idx="567">
                  <c:v>241.7286821705423</c:v>
                </c:pt>
                <c:pt idx="568">
                  <c:v>157.82945736434101</c:v>
                </c:pt>
                <c:pt idx="569">
                  <c:v>96.116279069767515</c:v>
                </c:pt>
                <c:pt idx="570">
                  <c:v>104.294573643411</c:v>
                </c:pt>
                <c:pt idx="571">
                  <c:v>7.0697674418604697</c:v>
                </c:pt>
                <c:pt idx="572">
                  <c:v>-11.465116279069809</c:v>
                </c:pt>
                <c:pt idx="573">
                  <c:v>-4.7596899224806304</c:v>
                </c:pt>
                <c:pt idx="574">
                  <c:v>28.90697674418605</c:v>
                </c:pt>
                <c:pt idx="575">
                  <c:v>33.635658914728801</c:v>
                </c:pt>
                <c:pt idx="576">
                  <c:v>14.52713178294573</c:v>
                </c:pt>
                <c:pt idx="577">
                  <c:v>13.813953488372089</c:v>
                </c:pt>
                <c:pt idx="578">
                  <c:v>5.5968992248062017</c:v>
                </c:pt>
                <c:pt idx="579">
                  <c:v>-24.093023255813922</c:v>
                </c:pt>
                <c:pt idx="580">
                  <c:v>-17.736434108527099</c:v>
                </c:pt>
                <c:pt idx="581">
                  <c:v>33.759689922480597</c:v>
                </c:pt>
                <c:pt idx="582">
                  <c:v>27.356589147286829</c:v>
                </c:pt>
                <c:pt idx="583">
                  <c:v>62.40310077519382</c:v>
                </c:pt>
                <c:pt idx="584">
                  <c:v>111.1705426356588</c:v>
                </c:pt>
                <c:pt idx="585">
                  <c:v>190.39534883720981</c:v>
                </c:pt>
                <c:pt idx="586">
                  <c:v>157.96124031007781</c:v>
                </c:pt>
                <c:pt idx="587">
                  <c:v>170.63565891472851</c:v>
                </c:pt>
                <c:pt idx="588">
                  <c:v>162.31007751938</c:v>
                </c:pt>
                <c:pt idx="589">
                  <c:v>121.6046511627906</c:v>
                </c:pt>
                <c:pt idx="590">
                  <c:v>113.1317829457364</c:v>
                </c:pt>
                <c:pt idx="591">
                  <c:v>20.496124031007721</c:v>
                </c:pt>
                <c:pt idx="592">
                  <c:v>1.6046511627906981</c:v>
                </c:pt>
                <c:pt idx="593">
                  <c:v>-19.007751937984501</c:v>
                </c:pt>
                <c:pt idx="594">
                  <c:v>29.643410852713149</c:v>
                </c:pt>
                <c:pt idx="595">
                  <c:v>98.232558139534405</c:v>
                </c:pt>
                <c:pt idx="596">
                  <c:v>25.263565891472869</c:v>
                </c:pt>
                <c:pt idx="597">
                  <c:v>76.201550387596882</c:v>
                </c:pt>
                <c:pt idx="598">
                  <c:v>48.186046511627843</c:v>
                </c:pt>
                <c:pt idx="599">
                  <c:v>10.7984496124031</c:v>
                </c:pt>
                <c:pt idx="600">
                  <c:v>7.1395348837209287</c:v>
                </c:pt>
                <c:pt idx="601">
                  <c:v>-17.736434108527099</c:v>
                </c:pt>
                <c:pt idx="602">
                  <c:v>-23.348837209302289</c:v>
                </c:pt>
                <c:pt idx="603">
                  <c:v>15.465116279069809</c:v>
                </c:pt>
                <c:pt idx="604">
                  <c:v>38.565891472868167</c:v>
                </c:pt>
                <c:pt idx="605">
                  <c:v>71.922480620155028</c:v>
                </c:pt>
                <c:pt idx="606">
                  <c:v>36.186046511627843</c:v>
                </c:pt>
                <c:pt idx="607">
                  <c:v>119.984496124031</c:v>
                </c:pt>
                <c:pt idx="608">
                  <c:v>202.6899224806204</c:v>
                </c:pt>
                <c:pt idx="609">
                  <c:v>163.62015503875961</c:v>
                </c:pt>
                <c:pt idx="610">
                  <c:v>92.596899224806222</c:v>
                </c:pt>
                <c:pt idx="611">
                  <c:v>64.542635658914733</c:v>
                </c:pt>
                <c:pt idx="612">
                  <c:v>29.007751937984501</c:v>
                </c:pt>
                <c:pt idx="613">
                  <c:v>179.7674418604654</c:v>
                </c:pt>
                <c:pt idx="614">
                  <c:v>295.81395348837162</c:v>
                </c:pt>
                <c:pt idx="615">
                  <c:v>183.1937984496123</c:v>
                </c:pt>
                <c:pt idx="616">
                  <c:v>131.92248062015511</c:v>
                </c:pt>
                <c:pt idx="617">
                  <c:v>0.59689922480620095</c:v>
                </c:pt>
                <c:pt idx="618">
                  <c:v>0.53488372093023095</c:v>
                </c:pt>
                <c:pt idx="619">
                  <c:v>32.015503875969003</c:v>
                </c:pt>
                <c:pt idx="620">
                  <c:v>20.868217054263521</c:v>
                </c:pt>
                <c:pt idx="621">
                  <c:v>-12.34108527131783</c:v>
                </c:pt>
                <c:pt idx="622">
                  <c:v>16.674418604651201</c:v>
                </c:pt>
                <c:pt idx="623">
                  <c:v>8.1705426356589399</c:v>
                </c:pt>
                <c:pt idx="624">
                  <c:v>34.348837209302118</c:v>
                </c:pt>
                <c:pt idx="625">
                  <c:v>-19.178294573643409</c:v>
                </c:pt>
                <c:pt idx="626">
                  <c:v>-34.891472868216987</c:v>
                </c:pt>
                <c:pt idx="627">
                  <c:v>-33.674418604651173</c:v>
                </c:pt>
                <c:pt idx="628">
                  <c:v>44.131782945736433</c:v>
                </c:pt>
                <c:pt idx="629">
                  <c:v>-5.0155038759689754</c:v>
                </c:pt>
                <c:pt idx="630">
                  <c:v>-6.92248062015502</c:v>
                </c:pt>
                <c:pt idx="631">
                  <c:v>-22.829457364341081</c:v>
                </c:pt>
                <c:pt idx="632">
                  <c:v>6.0387596899224834</c:v>
                </c:pt>
                <c:pt idx="633">
                  <c:v>-25.031007751937992</c:v>
                </c:pt>
                <c:pt idx="634">
                  <c:v>-19.682170542635621</c:v>
                </c:pt>
                <c:pt idx="635">
                  <c:v>41.170542635658933</c:v>
                </c:pt>
                <c:pt idx="636">
                  <c:v>30.54263565891473</c:v>
                </c:pt>
                <c:pt idx="637">
                  <c:v>53.627906976744178</c:v>
                </c:pt>
                <c:pt idx="638">
                  <c:v>39.643410852713153</c:v>
                </c:pt>
                <c:pt idx="639">
                  <c:v>294.51937984496129</c:v>
                </c:pt>
                <c:pt idx="640">
                  <c:v>713.5116279069764</c:v>
                </c:pt>
                <c:pt idx="641">
                  <c:v>526.3875968992221</c:v>
                </c:pt>
                <c:pt idx="642">
                  <c:v>162.90697674418601</c:v>
                </c:pt>
                <c:pt idx="643">
                  <c:v>5.9302325581395348</c:v>
                </c:pt>
                <c:pt idx="644">
                  <c:v>-13.480620155038761</c:v>
                </c:pt>
                <c:pt idx="645">
                  <c:v>-14.09302325581395</c:v>
                </c:pt>
                <c:pt idx="646">
                  <c:v>-21.325581395348831</c:v>
                </c:pt>
                <c:pt idx="647">
                  <c:v>-2.7364341085271349</c:v>
                </c:pt>
                <c:pt idx="648">
                  <c:v>-28.30232558139528</c:v>
                </c:pt>
                <c:pt idx="649">
                  <c:v>-21.232558139534881</c:v>
                </c:pt>
                <c:pt idx="650">
                  <c:v>17.72868217054258</c:v>
                </c:pt>
                <c:pt idx="651">
                  <c:v>-27.364341085271271</c:v>
                </c:pt>
                <c:pt idx="652">
                  <c:v>-25.52713178294573</c:v>
                </c:pt>
                <c:pt idx="653">
                  <c:v>26.93023255813948</c:v>
                </c:pt>
                <c:pt idx="654">
                  <c:v>13.302325581395349</c:v>
                </c:pt>
                <c:pt idx="655">
                  <c:v>107.2403100775194</c:v>
                </c:pt>
                <c:pt idx="656">
                  <c:v>273.81395348837162</c:v>
                </c:pt>
                <c:pt idx="657">
                  <c:v>409.56589147286832</c:v>
                </c:pt>
                <c:pt idx="658">
                  <c:v>387.58914728682169</c:v>
                </c:pt>
                <c:pt idx="659">
                  <c:v>120.9069767441861</c:v>
                </c:pt>
                <c:pt idx="660">
                  <c:v>30.224806201550379</c:v>
                </c:pt>
                <c:pt idx="661">
                  <c:v>9.9767441860465205</c:v>
                </c:pt>
                <c:pt idx="662">
                  <c:v>43.573643410852597</c:v>
                </c:pt>
                <c:pt idx="663">
                  <c:v>65.209302325580964</c:v>
                </c:pt>
                <c:pt idx="664">
                  <c:v>46</c:v>
                </c:pt>
                <c:pt idx="665">
                  <c:v>49.984496124030997</c:v>
                </c:pt>
                <c:pt idx="666">
                  <c:v>20.37984496124032</c:v>
                </c:pt>
                <c:pt idx="667">
                  <c:v>39.573643410852519</c:v>
                </c:pt>
                <c:pt idx="668">
                  <c:v>174.88372093023261</c:v>
                </c:pt>
                <c:pt idx="669">
                  <c:v>142.71317829457311</c:v>
                </c:pt>
                <c:pt idx="670">
                  <c:v>58.178294573643129</c:v>
                </c:pt>
                <c:pt idx="671">
                  <c:v>46.232558139535001</c:v>
                </c:pt>
                <c:pt idx="672">
                  <c:v>-2.124031007751944</c:v>
                </c:pt>
                <c:pt idx="673">
                  <c:v>-14.34883720930233</c:v>
                </c:pt>
                <c:pt idx="674">
                  <c:v>-5.6279069767441614</c:v>
                </c:pt>
                <c:pt idx="675">
                  <c:v>19.945736434108419</c:v>
                </c:pt>
                <c:pt idx="676">
                  <c:v>-6.0310077519379854</c:v>
                </c:pt>
                <c:pt idx="677">
                  <c:v>-6.4573643410852686</c:v>
                </c:pt>
                <c:pt idx="678">
                  <c:v>-15.03875968992247</c:v>
                </c:pt>
                <c:pt idx="679">
                  <c:v>1.7054263565891441</c:v>
                </c:pt>
                <c:pt idx="680">
                  <c:v>-30.364341085271281</c:v>
                </c:pt>
                <c:pt idx="681">
                  <c:v>-34.410852713178301</c:v>
                </c:pt>
                <c:pt idx="682">
                  <c:v>-4.5968992248062017</c:v>
                </c:pt>
                <c:pt idx="683">
                  <c:v>20.372093023255829</c:v>
                </c:pt>
                <c:pt idx="684">
                  <c:v>4.0930232558139554</c:v>
                </c:pt>
                <c:pt idx="685">
                  <c:v>40.720930232558302</c:v>
                </c:pt>
                <c:pt idx="686">
                  <c:v>-21.821705426356619</c:v>
                </c:pt>
                <c:pt idx="687">
                  <c:v>-0.67441860465116399</c:v>
                </c:pt>
                <c:pt idx="688">
                  <c:v>58.534883720930203</c:v>
                </c:pt>
                <c:pt idx="689">
                  <c:v>103.18604651162779</c:v>
                </c:pt>
                <c:pt idx="690">
                  <c:v>21.364341085271299</c:v>
                </c:pt>
                <c:pt idx="691">
                  <c:v>-26.720930232558111</c:v>
                </c:pt>
                <c:pt idx="692">
                  <c:v>12.930232558139551</c:v>
                </c:pt>
                <c:pt idx="693">
                  <c:v>-24.49612403100771</c:v>
                </c:pt>
                <c:pt idx="694">
                  <c:v>35.643410852713153</c:v>
                </c:pt>
                <c:pt idx="695">
                  <c:v>48.868217054263368</c:v>
                </c:pt>
                <c:pt idx="696">
                  <c:v>18.604651162790748</c:v>
                </c:pt>
                <c:pt idx="697">
                  <c:v>44.379844961239982</c:v>
                </c:pt>
                <c:pt idx="698">
                  <c:v>31.682170542635621</c:v>
                </c:pt>
                <c:pt idx="699">
                  <c:v>4.6589147286821646</c:v>
                </c:pt>
                <c:pt idx="700">
                  <c:v>4.0387596899224834</c:v>
                </c:pt>
                <c:pt idx="701">
                  <c:v>2.3100775193798371</c:v>
                </c:pt>
                <c:pt idx="702">
                  <c:v>-6.6356589147286833</c:v>
                </c:pt>
                <c:pt idx="703">
                  <c:v>13.85271317829457</c:v>
                </c:pt>
                <c:pt idx="704">
                  <c:v>23.17054263565889</c:v>
                </c:pt>
                <c:pt idx="705">
                  <c:v>24.751937984496131</c:v>
                </c:pt>
                <c:pt idx="706">
                  <c:v>18.891472868217051</c:v>
                </c:pt>
                <c:pt idx="707">
                  <c:v>-27.736434108527099</c:v>
                </c:pt>
                <c:pt idx="708">
                  <c:v>-19.77519379844961</c:v>
                </c:pt>
                <c:pt idx="709">
                  <c:v>-18.56589147286822</c:v>
                </c:pt>
                <c:pt idx="710">
                  <c:v>-26.372093023255829</c:v>
                </c:pt>
                <c:pt idx="711">
                  <c:v>-6.2480620155038897</c:v>
                </c:pt>
                <c:pt idx="712">
                  <c:v>-19.697674418604709</c:v>
                </c:pt>
                <c:pt idx="713">
                  <c:v>-42.449612403100772</c:v>
                </c:pt>
                <c:pt idx="714">
                  <c:v>-27.031007751937992</c:v>
                </c:pt>
                <c:pt idx="715">
                  <c:v>23.550387596899231</c:v>
                </c:pt>
                <c:pt idx="716">
                  <c:v>39.821705426356573</c:v>
                </c:pt>
                <c:pt idx="717">
                  <c:v>74.093023255814103</c:v>
                </c:pt>
                <c:pt idx="718">
                  <c:v>39.007751937984501</c:v>
                </c:pt>
                <c:pt idx="719">
                  <c:v>-6.8139534883720927</c:v>
                </c:pt>
                <c:pt idx="720">
                  <c:v>-1.2325581395348839</c:v>
                </c:pt>
                <c:pt idx="721">
                  <c:v>26.875968992248119</c:v>
                </c:pt>
                <c:pt idx="722">
                  <c:v>-9.5193798449612448</c:v>
                </c:pt>
                <c:pt idx="723">
                  <c:v>-15.44961240310078</c:v>
                </c:pt>
                <c:pt idx="724">
                  <c:v>-7.4341085271317766</c:v>
                </c:pt>
                <c:pt idx="725">
                  <c:v>-26.449612403100719</c:v>
                </c:pt>
                <c:pt idx="726">
                  <c:v>2.534883720930234</c:v>
                </c:pt>
                <c:pt idx="727">
                  <c:v>-7.9767441860465134</c:v>
                </c:pt>
                <c:pt idx="728">
                  <c:v>-25.937984496124031</c:v>
                </c:pt>
                <c:pt idx="729">
                  <c:v>-9.0930232558139501</c:v>
                </c:pt>
                <c:pt idx="730">
                  <c:v>64.480620155038764</c:v>
                </c:pt>
                <c:pt idx="731">
                  <c:v>217.41085271317769</c:v>
                </c:pt>
                <c:pt idx="732">
                  <c:v>233.28682170542641</c:v>
                </c:pt>
                <c:pt idx="733">
                  <c:v>118.0232558139534</c:v>
                </c:pt>
                <c:pt idx="734">
                  <c:v>146.48062015503911</c:v>
                </c:pt>
                <c:pt idx="735">
                  <c:v>37.240310077519403</c:v>
                </c:pt>
                <c:pt idx="736">
                  <c:v>57.914728682170526</c:v>
                </c:pt>
                <c:pt idx="737">
                  <c:v>-4.3488372093023253</c:v>
                </c:pt>
                <c:pt idx="738">
                  <c:v>13.74418604651162</c:v>
                </c:pt>
                <c:pt idx="739">
                  <c:v>-6.1937984496124026</c:v>
                </c:pt>
                <c:pt idx="740">
                  <c:v>-2.1085271317829508</c:v>
                </c:pt>
                <c:pt idx="741">
                  <c:v>-4.2170542635658688</c:v>
                </c:pt>
                <c:pt idx="742">
                  <c:v>24.069767441860471</c:v>
                </c:pt>
                <c:pt idx="743">
                  <c:v>24.22480620155039</c:v>
                </c:pt>
                <c:pt idx="744">
                  <c:v>44.317829457363928</c:v>
                </c:pt>
                <c:pt idx="745">
                  <c:v>60.3720930232558</c:v>
                </c:pt>
                <c:pt idx="746">
                  <c:v>8.1860465116279304</c:v>
                </c:pt>
                <c:pt idx="747">
                  <c:v>17.720930232558111</c:v>
                </c:pt>
                <c:pt idx="748">
                  <c:v>24.868217054263521</c:v>
                </c:pt>
                <c:pt idx="749">
                  <c:v>67.736434108527078</c:v>
                </c:pt>
                <c:pt idx="750">
                  <c:v>138.32558139534851</c:v>
                </c:pt>
                <c:pt idx="751">
                  <c:v>83.860465116278945</c:v>
                </c:pt>
                <c:pt idx="752">
                  <c:v>1.635658914728684</c:v>
                </c:pt>
                <c:pt idx="753">
                  <c:v>16.015503875968879</c:v>
                </c:pt>
                <c:pt idx="754">
                  <c:v>-19.77519379844961</c:v>
                </c:pt>
                <c:pt idx="755">
                  <c:v>-17.031007751937992</c:v>
                </c:pt>
                <c:pt idx="756">
                  <c:v>60.356589147286627</c:v>
                </c:pt>
                <c:pt idx="757">
                  <c:v>191.67441860465121</c:v>
                </c:pt>
                <c:pt idx="758">
                  <c:v>181.1162790697671</c:v>
                </c:pt>
                <c:pt idx="759">
                  <c:v>103.03100775193801</c:v>
                </c:pt>
                <c:pt idx="760">
                  <c:v>59.527131782945808</c:v>
                </c:pt>
                <c:pt idx="761">
                  <c:v>14.26356589147287</c:v>
                </c:pt>
                <c:pt idx="762">
                  <c:v>-8.1937984496123981</c:v>
                </c:pt>
                <c:pt idx="763">
                  <c:v>26.193798449612451</c:v>
                </c:pt>
                <c:pt idx="764">
                  <c:v>3.8914728682170532</c:v>
                </c:pt>
                <c:pt idx="765">
                  <c:v>-37.465116279069832</c:v>
                </c:pt>
                <c:pt idx="766">
                  <c:v>-24.829457364341081</c:v>
                </c:pt>
                <c:pt idx="767">
                  <c:v>19.573643410852711</c:v>
                </c:pt>
                <c:pt idx="768">
                  <c:v>22.503875968992268</c:v>
                </c:pt>
                <c:pt idx="769">
                  <c:v>59.15503875968993</c:v>
                </c:pt>
                <c:pt idx="770">
                  <c:v>126.9612403100776</c:v>
                </c:pt>
                <c:pt idx="771">
                  <c:v>56.015503875969003</c:v>
                </c:pt>
                <c:pt idx="772">
                  <c:v>2.0465116279069808</c:v>
                </c:pt>
                <c:pt idx="773">
                  <c:v>-11.6124031007752</c:v>
                </c:pt>
                <c:pt idx="774">
                  <c:v>-29.263565891472851</c:v>
                </c:pt>
                <c:pt idx="775">
                  <c:v>-14.961240310077519</c:v>
                </c:pt>
                <c:pt idx="776">
                  <c:v>-3.8759689922480703E-2</c:v>
                </c:pt>
                <c:pt idx="777">
                  <c:v>-8.9302325581395365</c:v>
                </c:pt>
                <c:pt idx="778">
                  <c:v>-29.193798449612451</c:v>
                </c:pt>
                <c:pt idx="779">
                  <c:v>-41.44961240310078</c:v>
                </c:pt>
                <c:pt idx="780">
                  <c:v>6.3953488372092844</c:v>
                </c:pt>
                <c:pt idx="781">
                  <c:v>-40.658914728682163</c:v>
                </c:pt>
                <c:pt idx="782">
                  <c:v>-21.34108527131783</c:v>
                </c:pt>
                <c:pt idx="783">
                  <c:v>60.031007751937892</c:v>
                </c:pt>
                <c:pt idx="784">
                  <c:v>224.03100775193801</c:v>
                </c:pt>
                <c:pt idx="785">
                  <c:v>243.76744186046531</c:v>
                </c:pt>
                <c:pt idx="786">
                  <c:v>186.96124031007801</c:v>
                </c:pt>
                <c:pt idx="787">
                  <c:v>276.40310077519217</c:v>
                </c:pt>
                <c:pt idx="788">
                  <c:v>205.5968992248059</c:v>
                </c:pt>
                <c:pt idx="789">
                  <c:v>77.666666666666671</c:v>
                </c:pt>
                <c:pt idx="790">
                  <c:v>30.124031007751931</c:v>
                </c:pt>
                <c:pt idx="791">
                  <c:v>16.93023255813948</c:v>
                </c:pt>
                <c:pt idx="792">
                  <c:v>16.224806201550379</c:v>
                </c:pt>
                <c:pt idx="793">
                  <c:v>0.45736434108527202</c:v>
                </c:pt>
                <c:pt idx="794">
                  <c:v>-19.806201550387591</c:v>
                </c:pt>
                <c:pt idx="795">
                  <c:v>-39.612403100775211</c:v>
                </c:pt>
                <c:pt idx="796">
                  <c:v>-26.31782945736434</c:v>
                </c:pt>
                <c:pt idx="797">
                  <c:v>-6.3875968992248051</c:v>
                </c:pt>
                <c:pt idx="798">
                  <c:v>10.023255813953501</c:v>
                </c:pt>
                <c:pt idx="799">
                  <c:v>0.64341085271317999</c:v>
                </c:pt>
                <c:pt idx="800">
                  <c:v>-13.209302325581399</c:v>
                </c:pt>
                <c:pt idx="801">
                  <c:v>7.2093023255814028</c:v>
                </c:pt>
                <c:pt idx="802">
                  <c:v>39.077519379844951</c:v>
                </c:pt>
                <c:pt idx="803">
                  <c:v>226.08527131782981</c:v>
                </c:pt>
                <c:pt idx="804">
                  <c:v>348.85271317829421</c:v>
                </c:pt>
                <c:pt idx="805">
                  <c:v>82.627906976743944</c:v>
                </c:pt>
                <c:pt idx="806">
                  <c:v>41.744186046511622</c:v>
                </c:pt>
                <c:pt idx="807">
                  <c:v>-34.333333333333329</c:v>
                </c:pt>
                <c:pt idx="808">
                  <c:v>-24.139534883720881</c:v>
                </c:pt>
                <c:pt idx="809">
                  <c:v>-24.71317829457363</c:v>
                </c:pt>
                <c:pt idx="810">
                  <c:v>20.79069767441861</c:v>
                </c:pt>
                <c:pt idx="811">
                  <c:v>-17.992248062015509</c:v>
                </c:pt>
                <c:pt idx="812">
                  <c:v>-3.2713178294573679</c:v>
                </c:pt>
                <c:pt idx="813">
                  <c:v>35.736434108527163</c:v>
                </c:pt>
                <c:pt idx="814">
                  <c:v>47.720930232558302</c:v>
                </c:pt>
                <c:pt idx="815">
                  <c:v>29.52713178294573</c:v>
                </c:pt>
                <c:pt idx="816">
                  <c:v>-21.961240310077489</c:v>
                </c:pt>
                <c:pt idx="817">
                  <c:v>-26.30232558139528</c:v>
                </c:pt>
                <c:pt idx="818">
                  <c:v>21.844961240310109</c:v>
                </c:pt>
                <c:pt idx="819">
                  <c:v>20.441860465116321</c:v>
                </c:pt>
                <c:pt idx="820">
                  <c:v>49.403100775193799</c:v>
                </c:pt>
                <c:pt idx="821">
                  <c:v>14.449612403100771</c:v>
                </c:pt>
                <c:pt idx="822">
                  <c:v>16.29457364341085</c:v>
                </c:pt>
                <c:pt idx="823">
                  <c:v>11.26356589147287</c:v>
                </c:pt>
                <c:pt idx="824">
                  <c:v>-10.37209302325582</c:v>
                </c:pt>
                <c:pt idx="825">
                  <c:v>-23.9612403100775</c:v>
                </c:pt>
                <c:pt idx="826">
                  <c:v>7.0697674418604706</c:v>
                </c:pt>
                <c:pt idx="827">
                  <c:v>20.04651162790697</c:v>
                </c:pt>
                <c:pt idx="828">
                  <c:v>76.976744186046446</c:v>
                </c:pt>
                <c:pt idx="829">
                  <c:v>7.8837209302325579</c:v>
                </c:pt>
                <c:pt idx="830">
                  <c:v>-6.4263565891472876</c:v>
                </c:pt>
                <c:pt idx="831">
                  <c:v>14.503875968992251</c:v>
                </c:pt>
                <c:pt idx="832">
                  <c:v>74.255813953488129</c:v>
                </c:pt>
                <c:pt idx="833">
                  <c:v>132.39534883720981</c:v>
                </c:pt>
                <c:pt idx="834">
                  <c:v>63.348837209302161</c:v>
                </c:pt>
                <c:pt idx="835">
                  <c:v>-3.1317829457364348</c:v>
                </c:pt>
                <c:pt idx="836">
                  <c:v>1.9302325581395361</c:v>
                </c:pt>
                <c:pt idx="837">
                  <c:v>-27.93023255813948</c:v>
                </c:pt>
                <c:pt idx="838">
                  <c:v>19.27906976744185</c:v>
                </c:pt>
                <c:pt idx="839">
                  <c:v>103.10852713178279</c:v>
                </c:pt>
                <c:pt idx="840">
                  <c:v>26.286821705426359</c:v>
                </c:pt>
                <c:pt idx="841">
                  <c:v>-24.651162790697711</c:v>
                </c:pt>
                <c:pt idx="842">
                  <c:v>-9.271317829457363</c:v>
                </c:pt>
                <c:pt idx="843">
                  <c:v>28.961240310077489</c:v>
                </c:pt>
                <c:pt idx="844">
                  <c:v>61.589147286821763</c:v>
                </c:pt>
                <c:pt idx="845">
                  <c:v>22.852713178294589</c:v>
                </c:pt>
                <c:pt idx="846">
                  <c:v>78.806201550387598</c:v>
                </c:pt>
                <c:pt idx="847">
                  <c:v>83.031007751938006</c:v>
                </c:pt>
                <c:pt idx="848">
                  <c:v>27.558139534883669</c:v>
                </c:pt>
                <c:pt idx="849">
                  <c:v>19.209302325581369</c:v>
                </c:pt>
                <c:pt idx="850">
                  <c:v>11.49612403100776</c:v>
                </c:pt>
                <c:pt idx="851">
                  <c:v>69.325581395348749</c:v>
                </c:pt>
                <c:pt idx="852">
                  <c:v>23.356589147286829</c:v>
                </c:pt>
                <c:pt idx="853">
                  <c:v>-27.992248062015509</c:v>
                </c:pt>
                <c:pt idx="854">
                  <c:v>-15.48837209302325</c:v>
                </c:pt>
                <c:pt idx="855">
                  <c:v>26.093023255813929</c:v>
                </c:pt>
                <c:pt idx="856">
                  <c:v>154.22480620155031</c:v>
                </c:pt>
                <c:pt idx="857">
                  <c:v>352.87596899224809</c:v>
                </c:pt>
                <c:pt idx="858">
                  <c:v>249.3333333333336</c:v>
                </c:pt>
                <c:pt idx="859">
                  <c:v>334.90697674418391</c:v>
                </c:pt>
                <c:pt idx="860">
                  <c:v>430.44186046511629</c:v>
                </c:pt>
                <c:pt idx="861">
                  <c:v>261.39534883720893</c:v>
                </c:pt>
                <c:pt idx="862">
                  <c:v>35.348837209302118</c:v>
                </c:pt>
                <c:pt idx="863">
                  <c:v>-14.038759689922481</c:v>
                </c:pt>
                <c:pt idx="864">
                  <c:v>-4.1162790697674394</c:v>
                </c:pt>
                <c:pt idx="865">
                  <c:v>-9.38759689922483</c:v>
                </c:pt>
                <c:pt idx="866">
                  <c:v>21.945736434108419</c:v>
                </c:pt>
                <c:pt idx="867">
                  <c:v>-22.015503875968879</c:v>
                </c:pt>
                <c:pt idx="868">
                  <c:v>-29.271317829457359</c:v>
                </c:pt>
                <c:pt idx="869">
                  <c:v>-21.798449612403019</c:v>
                </c:pt>
                <c:pt idx="870">
                  <c:v>15.27906976744185</c:v>
                </c:pt>
                <c:pt idx="871">
                  <c:v>-42.852713178294493</c:v>
                </c:pt>
                <c:pt idx="872">
                  <c:v>-35.023255813953483</c:v>
                </c:pt>
                <c:pt idx="873">
                  <c:v>27.100775193798508</c:v>
                </c:pt>
                <c:pt idx="874">
                  <c:v>-32.581395348837212</c:v>
                </c:pt>
                <c:pt idx="875">
                  <c:v>-13.70542635658917</c:v>
                </c:pt>
                <c:pt idx="876">
                  <c:v>-19.310077519379849</c:v>
                </c:pt>
                <c:pt idx="877">
                  <c:v>-16.751937984496131</c:v>
                </c:pt>
                <c:pt idx="878">
                  <c:v>-23.426356589147179</c:v>
                </c:pt>
                <c:pt idx="879">
                  <c:v>43.217054263565899</c:v>
                </c:pt>
                <c:pt idx="880">
                  <c:v>45.968992248062058</c:v>
                </c:pt>
                <c:pt idx="881">
                  <c:v>-12.17054263565894</c:v>
                </c:pt>
                <c:pt idx="882">
                  <c:v>11.1937984496124</c:v>
                </c:pt>
                <c:pt idx="883">
                  <c:v>-17.503875968992279</c:v>
                </c:pt>
                <c:pt idx="884">
                  <c:v>-20.333333333333279</c:v>
                </c:pt>
                <c:pt idx="885">
                  <c:v>-29.76744186046507</c:v>
                </c:pt>
                <c:pt idx="886">
                  <c:v>-10.317829457364351</c:v>
                </c:pt>
                <c:pt idx="887">
                  <c:v>-14.03875968992247</c:v>
                </c:pt>
                <c:pt idx="888">
                  <c:v>-16.52713178294573</c:v>
                </c:pt>
                <c:pt idx="889">
                  <c:v>10.1937984496124</c:v>
                </c:pt>
                <c:pt idx="890">
                  <c:v>-18.085271317829459</c:v>
                </c:pt>
                <c:pt idx="891">
                  <c:v>-29.837209302325579</c:v>
                </c:pt>
                <c:pt idx="892">
                  <c:v>2.7984496124030982</c:v>
                </c:pt>
                <c:pt idx="893">
                  <c:v>10.232558139534881</c:v>
                </c:pt>
                <c:pt idx="894">
                  <c:v>15.39534883720933</c:v>
                </c:pt>
                <c:pt idx="895">
                  <c:v>14.22480620155039</c:v>
                </c:pt>
                <c:pt idx="896">
                  <c:v>71.806201550387584</c:v>
                </c:pt>
                <c:pt idx="897">
                  <c:v>94.170542635658464</c:v>
                </c:pt>
                <c:pt idx="898">
                  <c:v>59.403100775193799</c:v>
                </c:pt>
                <c:pt idx="899">
                  <c:v>-21.30232558139528</c:v>
                </c:pt>
                <c:pt idx="900">
                  <c:v>-18.806201550387591</c:v>
                </c:pt>
                <c:pt idx="901">
                  <c:v>-24.04651162790698</c:v>
                </c:pt>
                <c:pt idx="902">
                  <c:v>-34.922480620155063</c:v>
                </c:pt>
                <c:pt idx="903">
                  <c:v>-43.224806201550379</c:v>
                </c:pt>
                <c:pt idx="904">
                  <c:v>-31.54263565891473</c:v>
                </c:pt>
                <c:pt idx="905">
                  <c:v>-13.209302325581399</c:v>
                </c:pt>
                <c:pt idx="906">
                  <c:v>-7.5271317829457276</c:v>
                </c:pt>
                <c:pt idx="907">
                  <c:v>-22.093023255813922</c:v>
                </c:pt>
                <c:pt idx="908">
                  <c:v>49.9612403100775</c:v>
                </c:pt>
                <c:pt idx="909">
                  <c:v>-10.93023255813954</c:v>
                </c:pt>
                <c:pt idx="910">
                  <c:v>2.6666666666666679</c:v>
                </c:pt>
                <c:pt idx="911">
                  <c:v>-12.480620155038761</c:v>
                </c:pt>
                <c:pt idx="912">
                  <c:v>20.418604651162759</c:v>
                </c:pt>
                <c:pt idx="913">
                  <c:v>51.325581395348827</c:v>
                </c:pt>
                <c:pt idx="914">
                  <c:v>66.837209302325562</c:v>
                </c:pt>
                <c:pt idx="915">
                  <c:v>-7.7131782945736518</c:v>
                </c:pt>
                <c:pt idx="916">
                  <c:v>20.240310077519279</c:v>
                </c:pt>
                <c:pt idx="917">
                  <c:v>37.860465116279073</c:v>
                </c:pt>
                <c:pt idx="918">
                  <c:v>-13.89922480620155</c:v>
                </c:pt>
                <c:pt idx="919">
                  <c:v>13.643410852713179</c:v>
                </c:pt>
                <c:pt idx="920">
                  <c:v>4.2635658914728713</c:v>
                </c:pt>
                <c:pt idx="921">
                  <c:v>65.899224806201573</c:v>
                </c:pt>
                <c:pt idx="922">
                  <c:v>136.62015503875961</c:v>
                </c:pt>
                <c:pt idx="923">
                  <c:v>130.72093023255809</c:v>
                </c:pt>
                <c:pt idx="924">
                  <c:v>8.0232558139534937</c:v>
                </c:pt>
                <c:pt idx="925">
                  <c:v>66.093023255814103</c:v>
                </c:pt>
                <c:pt idx="926">
                  <c:v>11.635658914728699</c:v>
                </c:pt>
                <c:pt idx="927">
                  <c:v>-22.22480620155039</c:v>
                </c:pt>
                <c:pt idx="928">
                  <c:v>-16.39534883720922</c:v>
                </c:pt>
                <c:pt idx="929">
                  <c:v>-19.651162790697711</c:v>
                </c:pt>
                <c:pt idx="930">
                  <c:v>37.558139534883779</c:v>
                </c:pt>
                <c:pt idx="931">
                  <c:v>-17.093023255813922</c:v>
                </c:pt>
                <c:pt idx="932">
                  <c:v>3.7829457364341081</c:v>
                </c:pt>
                <c:pt idx="933">
                  <c:v>-32.426356589147282</c:v>
                </c:pt>
                <c:pt idx="934">
                  <c:v>16.821705426356619</c:v>
                </c:pt>
                <c:pt idx="935">
                  <c:v>40.069767441860392</c:v>
                </c:pt>
                <c:pt idx="936">
                  <c:v>49.007751937984523</c:v>
                </c:pt>
                <c:pt idx="937">
                  <c:v>18.90697674418605</c:v>
                </c:pt>
                <c:pt idx="938">
                  <c:v>115.00775193798439</c:v>
                </c:pt>
                <c:pt idx="939">
                  <c:v>146.4496124031005</c:v>
                </c:pt>
                <c:pt idx="940">
                  <c:v>86.511627906976827</c:v>
                </c:pt>
                <c:pt idx="941">
                  <c:v>5.6821705426356379</c:v>
                </c:pt>
                <c:pt idx="942">
                  <c:v>8.4651162790698002</c:v>
                </c:pt>
                <c:pt idx="943">
                  <c:v>47.922480620155063</c:v>
                </c:pt>
                <c:pt idx="944">
                  <c:v>5.7054263565891477</c:v>
                </c:pt>
                <c:pt idx="945">
                  <c:v>-19.29457364341086</c:v>
                </c:pt>
                <c:pt idx="946">
                  <c:v>19.069767441860471</c:v>
                </c:pt>
                <c:pt idx="947">
                  <c:v>76.170542635658506</c:v>
                </c:pt>
                <c:pt idx="948">
                  <c:v>74.372093023255601</c:v>
                </c:pt>
                <c:pt idx="949">
                  <c:v>69.922480620155042</c:v>
                </c:pt>
                <c:pt idx="950">
                  <c:v>278.45736434108397</c:v>
                </c:pt>
                <c:pt idx="951">
                  <c:v>460.94573643410831</c:v>
                </c:pt>
                <c:pt idx="952">
                  <c:v>448.83720930232568</c:v>
                </c:pt>
                <c:pt idx="953">
                  <c:v>253.3178294573647</c:v>
                </c:pt>
                <c:pt idx="954">
                  <c:v>117.9767441860464</c:v>
                </c:pt>
                <c:pt idx="955">
                  <c:v>49.348837209302118</c:v>
                </c:pt>
                <c:pt idx="956">
                  <c:v>37.015503875968982</c:v>
                </c:pt>
                <c:pt idx="957">
                  <c:v>23.341085271317819</c:v>
                </c:pt>
                <c:pt idx="958">
                  <c:v>0.34883720930232598</c:v>
                </c:pt>
                <c:pt idx="959">
                  <c:v>-21.71317829457363</c:v>
                </c:pt>
                <c:pt idx="960">
                  <c:v>-47.093023255813947</c:v>
                </c:pt>
                <c:pt idx="961">
                  <c:v>-42.651162790697491</c:v>
                </c:pt>
                <c:pt idx="962">
                  <c:v>-29.558139534883669</c:v>
                </c:pt>
                <c:pt idx="963">
                  <c:v>-46.348837209302118</c:v>
                </c:pt>
                <c:pt idx="964">
                  <c:v>-10.449612403100771</c:v>
                </c:pt>
                <c:pt idx="965">
                  <c:v>17.023255813953501</c:v>
                </c:pt>
                <c:pt idx="966">
                  <c:v>46.317829457363928</c:v>
                </c:pt>
                <c:pt idx="967">
                  <c:v>24.534883720930249</c:v>
                </c:pt>
                <c:pt idx="968">
                  <c:v>26.635658914728701</c:v>
                </c:pt>
                <c:pt idx="969">
                  <c:v>-6.1860465116279064</c:v>
                </c:pt>
                <c:pt idx="970">
                  <c:v>-18.596899224806201</c:v>
                </c:pt>
                <c:pt idx="971">
                  <c:v>-3.5503875968992231</c:v>
                </c:pt>
                <c:pt idx="972">
                  <c:v>23.604651162790748</c:v>
                </c:pt>
                <c:pt idx="973">
                  <c:v>-8.9922480620154985</c:v>
                </c:pt>
                <c:pt idx="974">
                  <c:v>15.054263565891469</c:v>
                </c:pt>
                <c:pt idx="975">
                  <c:v>93.93023255813948</c:v>
                </c:pt>
                <c:pt idx="976">
                  <c:v>101.1240310077517</c:v>
                </c:pt>
                <c:pt idx="977">
                  <c:v>75.875968992248048</c:v>
                </c:pt>
                <c:pt idx="978">
                  <c:v>10.085271317829459</c:v>
                </c:pt>
                <c:pt idx="979">
                  <c:v>-30.71317829457363</c:v>
                </c:pt>
                <c:pt idx="980">
                  <c:v>-19.387596899224789</c:v>
                </c:pt>
                <c:pt idx="981">
                  <c:v>-28.868217054263539</c:v>
                </c:pt>
                <c:pt idx="982">
                  <c:v>-13.7984496124031</c:v>
                </c:pt>
                <c:pt idx="983">
                  <c:v>-53.480620155038558</c:v>
                </c:pt>
                <c:pt idx="984">
                  <c:v>-7.7984496124031102</c:v>
                </c:pt>
                <c:pt idx="985">
                  <c:v>8.38759689922483</c:v>
                </c:pt>
                <c:pt idx="986">
                  <c:v>-47.674418604651173</c:v>
                </c:pt>
                <c:pt idx="987">
                  <c:v>-36.767441860465112</c:v>
                </c:pt>
                <c:pt idx="988">
                  <c:v>-40.620155038759798</c:v>
                </c:pt>
                <c:pt idx="989">
                  <c:v>-20.751937984496131</c:v>
                </c:pt>
                <c:pt idx="990">
                  <c:v>-16.015503875968879</c:v>
                </c:pt>
                <c:pt idx="991">
                  <c:v>-7.8217054263565746</c:v>
                </c:pt>
                <c:pt idx="992">
                  <c:v>149.96899224806199</c:v>
                </c:pt>
                <c:pt idx="993">
                  <c:v>266.34108527131781</c:v>
                </c:pt>
                <c:pt idx="994">
                  <c:v>195.35658914728711</c:v>
                </c:pt>
                <c:pt idx="995">
                  <c:v>40.457364341085253</c:v>
                </c:pt>
                <c:pt idx="996">
                  <c:v>6.8992248062015467</c:v>
                </c:pt>
                <c:pt idx="997">
                  <c:v>-0.434108527131783</c:v>
                </c:pt>
                <c:pt idx="998">
                  <c:v>22.92248062015501</c:v>
                </c:pt>
                <c:pt idx="999">
                  <c:v>-3.4573643410852748</c:v>
                </c:pt>
                <c:pt idx="1000">
                  <c:v>31.705426356589079</c:v>
                </c:pt>
                <c:pt idx="1001">
                  <c:v>-10.038759689922481</c:v>
                </c:pt>
                <c:pt idx="1002">
                  <c:v>20.05426356589151</c:v>
                </c:pt>
                <c:pt idx="1003">
                  <c:v>1.7441860465116279</c:v>
                </c:pt>
                <c:pt idx="1004">
                  <c:v>-32.558139534883772</c:v>
                </c:pt>
                <c:pt idx="1005">
                  <c:v>-45.767441860465112</c:v>
                </c:pt>
                <c:pt idx="1006">
                  <c:v>-24.511627906976731</c:v>
                </c:pt>
                <c:pt idx="1007">
                  <c:v>-33.023255813953512</c:v>
                </c:pt>
                <c:pt idx="1008">
                  <c:v>-14.24031007751937</c:v>
                </c:pt>
                <c:pt idx="1009">
                  <c:v>-46.968992248062079</c:v>
                </c:pt>
                <c:pt idx="1010">
                  <c:v>-24.062015503875919</c:v>
                </c:pt>
                <c:pt idx="1011">
                  <c:v>-26.007751937984501</c:v>
                </c:pt>
                <c:pt idx="1012">
                  <c:v>-19.465116279069601</c:v>
                </c:pt>
                <c:pt idx="1013">
                  <c:v>-47.263565891472922</c:v>
                </c:pt>
                <c:pt idx="1014">
                  <c:v>-3.0310077519379881</c:v>
                </c:pt>
                <c:pt idx="1015">
                  <c:v>-18.992248062015509</c:v>
                </c:pt>
                <c:pt idx="1016">
                  <c:v>75.379844961240323</c:v>
                </c:pt>
                <c:pt idx="1017">
                  <c:v>-20.22480620155039</c:v>
                </c:pt>
                <c:pt idx="1018">
                  <c:v>2.3565891472868201</c:v>
                </c:pt>
                <c:pt idx="1019">
                  <c:v>-12.643410852713179</c:v>
                </c:pt>
                <c:pt idx="1020">
                  <c:v>-29.069767441860471</c:v>
                </c:pt>
                <c:pt idx="1021">
                  <c:v>-27.45736434108527</c:v>
                </c:pt>
                <c:pt idx="1022">
                  <c:v>-45.100775193798448</c:v>
                </c:pt>
                <c:pt idx="1023">
                  <c:v>-19.100775193798508</c:v>
                </c:pt>
                <c:pt idx="1024">
                  <c:v>8.7674418604651176</c:v>
                </c:pt>
                <c:pt idx="1025">
                  <c:v>16.131782945736429</c:v>
                </c:pt>
                <c:pt idx="1026">
                  <c:v>-25.062015503875919</c:v>
                </c:pt>
                <c:pt idx="1027">
                  <c:v>-45.775193798449649</c:v>
                </c:pt>
                <c:pt idx="1028">
                  <c:v>-40.255813953488371</c:v>
                </c:pt>
                <c:pt idx="1029">
                  <c:v>-50.744186046511629</c:v>
                </c:pt>
                <c:pt idx="1030">
                  <c:v>-46.534883720930203</c:v>
                </c:pt>
                <c:pt idx="1031">
                  <c:v>-39.449612403100801</c:v>
                </c:pt>
                <c:pt idx="1032">
                  <c:v>-15.844961240310059</c:v>
                </c:pt>
                <c:pt idx="1033">
                  <c:v>-31.627906976744189</c:v>
                </c:pt>
                <c:pt idx="1034">
                  <c:v>-38.387596899224803</c:v>
                </c:pt>
                <c:pt idx="1035">
                  <c:v>-26.891472868217051</c:v>
                </c:pt>
                <c:pt idx="1036">
                  <c:v>54.961240310077521</c:v>
                </c:pt>
                <c:pt idx="1037">
                  <c:v>-47.744186046511608</c:v>
                </c:pt>
                <c:pt idx="1038">
                  <c:v>-30.41085271317829</c:v>
                </c:pt>
                <c:pt idx="1039">
                  <c:v>-9.8604651162790748</c:v>
                </c:pt>
                <c:pt idx="1040">
                  <c:v>-43.984496124030997</c:v>
                </c:pt>
                <c:pt idx="1041">
                  <c:v>33.883720930232492</c:v>
                </c:pt>
                <c:pt idx="1042">
                  <c:v>-15.29457364341083</c:v>
                </c:pt>
                <c:pt idx="1043">
                  <c:v>-35.689922480620147</c:v>
                </c:pt>
                <c:pt idx="1044">
                  <c:v>-28.96899224806187</c:v>
                </c:pt>
                <c:pt idx="1045">
                  <c:v>-25.891472868217051</c:v>
                </c:pt>
                <c:pt idx="1046">
                  <c:v>89.232558139534461</c:v>
                </c:pt>
                <c:pt idx="1047">
                  <c:v>59.635658914728801</c:v>
                </c:pt>
                <c:pt idx="1048">
                  <c:v>351.52713178294522</c:v>
                </c:pt>
                <c:pt idx="1049">
                  <c:v>459.96899224806151</c:v>
                </c:pt>
                <c:pt idx="1050">
                  <c:v>149.10077519379789</c:v>
                </c:pt>
                <c:pt idx="1051">
                  <c:v>29.651162790697729</c:v>
                </c:pt>
                <c:pt idx="1052">
                  <c:v>44.279069767441847</c:v>
                </c:pt>
                <c:pt idx="1053">
                  <c:v>30.310077519379831</c:v>
                </c:pt>
                <c:pt idx="1054">
                  <c:v>-4.6356589147286833</c:v>
                </c:pt>
                <c:pt idx="1055">
                  <c:v>-12.59689922480622</c:v>
                </c:pt>
                <c:pt idx="1056">
                  <c:v>55.759689922480597</c:v>
                </c:pt>
                <c:pt idx="1057">
                  <c:v>173.40310077519379</c:v>
                </c:pt>
                <c:pt idx="1058">
                  <c:v>738.12403100775305</c:v>
                </c:pt>
                <c:pt idx="1059">
                  <c:v>889.88372093023304</c:v>
                </c:pt>
                <c:pt idx="1060">
                  <c:v>335.70542635658882</c:v>
                </c:pt>
                <c:pt idx="1061">
                  <c:v>116.3875968992247</c:v>
                </c:pt>
                <c:pt idx="1062">
                  <c:v>33.589147286821749</c:v>
                </c:pt>
                <c:pt idx="1063">
                  <c:v>45.596899224806201</c:v>
                </c:pt>
                <c:pt idx="1064">
                  <c:v>19.651162790697711</c:v>
                </c:pt>
                <c:pt idx="1065">
                  <c:v>-49.054263565891162</c:v>
                </c:pt>
                <c:pt idx="1066">
                  <c:v>-20.263565891472851</c:v>
                </c:pt>
                <c:pt idx="1067">
                  <c:v>-20.488372093023099</c:v>
                </c:pt>
                <c:pt idx="1068">
                  <c:v>-47.976744186046318</c:v>
                </c:pt>
                <c:pt idx="1069">
                  <c:v>-33.798449612403111</c:v>
                </c:pt>
                <c:pt idx="1070">
                  <c:v>-51.093023255813947</c:v>
                </c:pt>
                <c:pt idx="1071">
                  <c:v>-4.6899224806201696</c:v>
                </c:pt>
                <c:pt idx="1072">
                  <c:v>-27.759689922480622</c:v>
                </c:pt>
                <c:pt idx="1073">
                  <c:v>52.046511627906973</c:v>
                </c:pt>
                <c:pt idx="1074">
                  <c:v>-8.8217054263565551</c:v>
                </c:pt>
                <c:pt idx="1075">
                  <c:v>1.8294573643410881</c:v>
                </c:pt>
                <c:pt idx="1076">
                  <c:v>14.45736434108527</c:v>
                </c:pt>
                <c:pt idx="1077">
                  <c:v>-25</c:v>
                </c:pt>
                <c:pt idx="1078">
                  <c:v>-52.984496124030997</c:v>
                </c:pt>
                <c:pt idx="1079">
                  <c:v>-10.023255813953501</c:v>
                </c:pt>
                <c:pt idx="1080">
                  <c:v>4.0232558139534884</c:v>
                </c:pt>
                <c:pt idx="1081">
                  <c:v>28.635658914728701</c:v>
                </c:pt>
                <c:pt idx="1082">
                  <c:v>14.968992248062021</c:v>
                </c:pt>
                <c:pt idx="1083">
                  <c:v>-24.72868217054258</c:v>
                </c:pt>
                <c:pt idx="1084">
                  <c:v>-17.891472868217051</c:v>
                </c:pt>
                <c:pt idx="1085">
                  <c:v>-32.3720930232558</c:v>
                </c:pt>
                <c:pt idx="1086">
                  <c:v>-44.658914728682177</c:v>
                </c:pt>
                <c:pt idx="1087">
                  <c:v>-16.085271317829449</c:v>
                </c:pt>
                <c:pt idx="1088">
                  <c:v>9.4263565891473107</c:v>
                </c:pt>
                <c:pt idx="1089">
                  <c:v>34.83720930232559</c:v>
                </c:pt>
                <c:pt idx="1090">
                  <c:v>-34.813953488372</c:v>
                </c:pt>
                <c:pt idx="1091">
                  <c:v>-37.302325581395323</c:v>
                </c:pt>
                <c:pt idx="1092">
                  <c:v>-22.17054263565889</c:v>
                </c:pt>
                <c:pt idx="1093">
                  <c:v>-6.5736434108527302</c:v>
                </c:pt>
                <c:pt idx="1094">
                  <c:v>-12.426356589147311</c:v>
                </c:pt>
                <c:pt idx="1095">
                  <c:v>-46.069767441860392</c:v>
                </c:pt>
                <c:pt idx="1096">
                  <c:v>-50.643410852713153</c:v>
                </c:pt>
                <c:pt idx="1097">
                  <c:v>-39</c:v>
                </c:pt>
                <c:pt idx="1098">
                  <c:v>-57.511627906976763</c:v>
                </c:pt>
                <c:pt idx="1099">
                  <c:v>11.66666666666668</c:v>
                </c:pt>
                <c:pt idx="1100">
                  <c:v>-23.573643410852711</c:v>
                </c:pt>
                <c:pt idx="1101">
                  <c:v>-27.27131782945737</c:v>
                </c:pt>
                <c:pt idx="1102">
                  <c:v>-28.062015503875919</c:v>
                </c:pt>
                <c:pt idx="1103">
                  <c:v>2.1937984496124052</c:v>
                </c:pt>
                <c:pt idx="1104">
                  <c:v>-15.24031007751937</c:v>
                </c:pt>
                <c:pt idx="1105">
                  <c:v>-20.96899224806187</c:v>
                </c:pt>
                <c:pt idx="1106">
                  <c:v>-7.81395348837209</c:v>
                </c:pt>
                <c:pt idx="1107">
                  <c:v>-38.348837209302118</c:v>
                </c:pt>
                <c:pt idx="1108">
                  <c:v>-38.86046511627908</c:v>
                </c:pt>
                <c:pt idx="1109">
                  <c:v>-44.813953488372</c:v>
                </c:pt>
                <c:pt idx="1110">
                  <c:v>-59.751937984496102</c:v>
                </c:pt>
                <c:pt idx="1111">
                  <c:v>-58.813953488372043</c:v>
                </c:pt>
                <c:pt idx="1112">
                  <c:v>-29.441860465116321</c:v>
                </c:pt>
                <c:pt idx="1113">
                  <c:v>12.29457364341083</c:v>
                </c:pt>
                <c:pt idx="1114">
                  <c:v>-60.232558139535001</c:v>
                </c:pt>
                <c:pt idx="1115">
                  <c:v>-40.534883720930203</c:v>
                </c:pt>
                <c:pt idx="1116">
                  <c:v>-12.48837209302326</c:v>
                </c:pt>
                <c:pt idx="1117">
                  <c:v>-58.596899224806222</c:v>
                </c:pt>
                <c:pt idx="1118">
                  <c:v>-30.98449612403099</c:v>
                </c:pt>
                <c:pt idx="1119">
                  <c:v>-32.790697674418603</c:v>
                </c:pt>
                <c:pt idx="1120">
                  <c:v>6.8372093023255811</c:v>
                </c:pt>
                <c:pt idx="1121">
                  <c:v>-11.67441860465115</c:v>
                </c:pt>
                <c:pt idx="1122">
                  <c:v>-11.27131782945737</c:v>
                </c:pt>
                <c:pt idx="1123">
                  <c:v>4.2868217054263704</c:v>
                </c:pt>
                <c:pt idx="1124">
                  <c:v>-20.178294573643409</c:v>
                </c:pt>
                <c:pt idx="1125">
                  <c:v>-16.573643410852711</c:v>
                </c:pt>
                <c:pt idx="1126">
                  <c:v>-11.550387596899251</c:v>
                </c:pt>
                <c:pt idx="1127">
                  <c:v>-21.558139534883669</c:v>
                </c:pt>
                <c:pt idx="1128">
                  <c:v>-40.240310077519382</c:v>
                </c:pt>
                <c:pt idx="1129">
                  <c:v>-48.581395348837233</c:v>
                </c:pt>
                <c:pt idx="1130">
                  <c:v>-15.255813953488371</c:v>
                </c:pt>
                <c:pt idx="1131">
                  <c:v>-16.11627906976744</c:v>
                </c:pt>
                <c:pt idx="1132">
                  <c:v>-48.178294573643129</c:v>
                </c:pt>
                <c:pt idx="1133">
                  <c:v>-28.15503875968993</c:v>
                </c:pt>
                <c:pt idx="1134">
                  <c:v>-32.023255813953512</c:v>
                </c:pt>
                <c:pt idx="1135">
                  <c:v>-20.449612403100719</c:v>
                </c:pt>
                <c:pt idx="1136">
                  <c:v>-32.379844961239982</c:v>
                </c:pt>
                <c:pt idx="1137">
                  <c:v>-18.891472868217051</c:v>
                </c:pt>
                <c:pt idx="1138">
                  <c:v>-39.914728682170541</c:v>
                </c:pt>
                <c:pt idx="1139">
                  <c:v>-18.209302325581319</c:v>
                </c:pt>
                <c:pt idx="1140">
                  <c:v>-2.248062015503876</c:v>
                </c:pt>
                <c:pt idx="1141">
                  <c:v>-23.34108527131783</c:v>
                </c:pt>
                <c:pt idx="1142">
                  <c:v>47.558139534883772</c:v>
                </c:pt>
                <c:pt idx="1143">
                  <c:v>-20.255813953488371</c:v>
                </c:pt>
                <c:pt idx="1144">
                  <c:v>-55.333333333333343</c:v>
                </c:pt>
                <c:pt idx="1145">
                  <c:v>-35.66666666666643</c:v>
                </c:pt>
                <c:pt idx="1146">
                  <c:v>-13.108527131782941</c:v>
                </c:pt>
                <c:pt idx="1147">
                  <c:v>-20.91472868217053</c:v>
                </c:pt>
                <c:pt idx="1148">
                  <c:v>-10.28682170542635</c:v>
                </c:pt>
                <c:pt idx="1149">
                  <c:v>-2.1705426356589141</c:v>
                </c:pt>
                <c:pt idx="1150">
                  <c:v>-21.52713178294573</c:v>
                </c:pt>
                <c:pt idx="1151">
                  <c:v>-40.736434108527163</c:v>
                </c:pt>
                <c:pt idx="1152">
                  <c:v>-4.8914728682170363</c:v>
                </c:pt>
                <c:pt idx="1153">
                  <c:v>-15.813953488372089</c:v>
                </c:pt>
                <c:pt idx="1154">
                  <c:v>-4.2170542635658697</c:v>
                </c:pt>
                <c:pt idx="1155">
                  <c:v>0.86821705426356699</c:v>
                </c:pt>
                <c:pt idx="1156">
                  <c:v>11.75193798449612</c:v>
                </c:pt>
                <c:pt idx="1157">
                  <c:v>-1.8682170542635681</c:v>
                </c:pt>
                <c:pt idx="1158">
                  <c:v>0.53488372093023195</c:v>
                </c:pt>
                <c:pt idx="1159">
                  <c:v>3.1627906976744198</c:v>
                </c:pt>
                <c:pt idx="1160">
                  <c:v>-15.43410852713177</c:v>
                </c:pt>
                <c:pt idx="1161">
                  <c:v>-45.937984496124002</c:v>
                </c:pt>
                <c:pt idx="1162">
                  <c:v>-55.031007751937892</c:v>
                </c:pt>
                <c:pt idx="1163">
                  <c:v>-43.984496124030997</c:v>
                </c:pt>
                <c:pt idx="1164">
                  <c:v>7.0387596899224834</c:v>
                </c:pt>
                <c:pt idx="1165">
                  <c:v>112.28682170542641</c:v>
                </c:pt>
                <c:pt idx="1166">
                  <c:v>59.635658914728801</c:v>
                </c:pt>
                <c:pt idx="1167">
                  <c:v>-30.403100775193781</c:v>
                </c:pt>
                <c:pt idx="1168">
                  <c:v>41.658914728682177</c:v>
                </c:pt>
                <c:pt idx="1169">
                  <c:v>-21.05426356589151</c:v>
                </c:pt>
                <c:pt idx="1170">
                  <c:v>-37.534883720930203</c:v>
                </c:pt>
                <c:pt idx="1171">
                  <c:v>24.31782945736434</c:v>
                </c:pt>
                <c:pt idx="1172">
                  <c:v>-5.4806201550387721</c:v>
                </c:pt>
                <c:pt idx="1173">
                  <c:v>50.868217054263368</c:v>
                </c:pt>
                <c:pt idx="1174">
                  <c:v>-50.984496124030997</c:v>
                </c:pt>
                <c:pt idx="1175">
                  <c:v>-43.3720930232558</c:v>
                </c:pt>
                <c:pt idx="1176">
                  <c:v>-48.379844961239968</c:v>
                </c:pt>
                <c:pt idx="1177">
                  <c:v>-20.798449612403019</c:v>
                </c:pt>
                <c:pt idx="1178">
                  <c:v>-1.73643410852713</c:v>
                </c:pt>
                <c:pt idx="1179">
                  <c:v>-62.519379844961307</c:v>
                </c:pt>
                <c:pt idx="1180">
                  <c:v>-18.813953488372121</c:v>
                </c:pt>
                <c:pt idx="1181">
                  <c:v>-28.124031007751931</c:v>
                </c:pt>
                <c:pt idx="1182">
                  <c:v>-0.91472868217054304</c:v>
                </c:pt>
                <c:pt idx="1183">
                  <c:v>-4.2868217054263704</c:v>
                </c:pt>
                <c:pt idx="1184">
                  <c:v>-25.356589147286829</c:v>
                </c:pt>
                <c:pt idx="1185">
                  <c:v>-19.387596899224789</c:v>
                </c:pt>
                <c:pt idx="1186">
                  <c:v>-13.75193798449612</c:v>
                </c:pt>
                <c:pt idx="1187">
                  <c:v>-59.643410852713153</c:v>
                </c:pt>
                <c:pt idx="1188">
                  <c:v>-27.139534883720881</c:v>
                </c:pt>
                <c:pt idx="1189">
                  <c:v>-22.71317829457363</c:v>
                </c:pt>
                <c:pt idx="1190">
                  <c:v>-53.511627906976763</c:v>
                </c:pt>
                <c:pt idx="1191">
                  <c:v>-20.95348837209302</c:v>
                </c:pt>
                <c:pt idx="1192">
                  <c:v>44.310077519379853</c:v>
                </c:pt>
                <c:pt idx="1193">
                  <c:v>-23.43410852713178</c:v>
                </c:pt>
                <c:pt idx="1194">
                  <c:v>-7.8062015503875957</c:v>
                </c:pt>
                <c:pt idx="1195">
                  <c:v>187.00775193798461</c:v>
                </c:pt>
                <c:pt idx="1196">
                  <c:v>875.41085271317843</c:v>
                </c:pt>
                <c:pt idx="1197">
                  <c:v>1285.1472868217061</c:v>
                </c:pt>
                <c:pt idx="1198">
                  <c:v>455.06201550387601</c:v>
                </c:pt>
                <c:pt idx="1199">
                  <c:v>97.953488372092636</c:v>
                </c:pt>
                <c:pt idx="1200">
                  <c:v>8.3178294573643505</c:v>
                </c:pt>
                <c:pt idx="1201">
                  <c:v>28.852713178294561</c:v>
                </c:pt>
                <c:pt idx="1202">
                  <c:v>-6.108527131782945</c:v>
                </c:pt>
                <c:pt idx="1203">
                  <c:v>-14.914728682170511</c:v>
                </c:pt>
                <c:pt idx="1204">
                  <c:v>-32.798449612403111</c:v>
                </c:pt>
                <c:pt idx="1205">
                  <c:v>-33.503875968992247</c:v>
                </c:pt>
                <c:pt idx="1206">
                  <c:v>179.88372093023261</c:v>
                </c:pt>
                <c:pt idx="1207">
                  <c:v>387.077519379845</c:v>
                </c:pt>
                <c:pt idx="1208">
                  <c:v>216.16279069767441</c:v>
                </c:pt>
                <c:pt idx="1209">
                  <c:v>27.558139534883669</c:v>
                </c:pt>
                <c:pt idx="1210">
                  <c:v>-12.9922480620155</c:v>
                </c:pt>
                <c:pt idx="1211">
                  <c:v>-6.7596899224806322</c:v>
                </c:pt>
                <c:pt idx="1212">
                  <c:v>34.2248062015504</c:v>
                </c:pt>
                <c:pt idx="1213">
                  <c:v>24.093023255813929</c:v>
                </c:pt>
                <c:pt idx="1214">
                  <c:v>148.201550387597</c:v>
                </c:pt>
                <c:pt idx="1215">
                  <c:v>386.1705426356595</c:v>
                </c:pt>
                <c:pt idx="1216">
                  <c:v>373.05426356589209</c:v>
                </c:pt>
                <c:pt idx="1217">
                  <c:v>100.93023255813959</c:v>
                </c:pt>
                <c:pt idx="1218">
                  <c:v>-25.589147286821579</c:v>
                </c:pt>
                <c:pt idx="1219">
                  <c:v>-18.658914728682209</c:v>
                </c:pt>
                <c:pt idx="1220">
                  <c:v>-26.844961240310109</c:v>
                </c:pt>
                <c:pt idx="1221">
                  <c:v>-37.736434108527163</c:v>
                </c:pt>
                <c:pt idx="1222">
                  <c:v>42.550387596899142</c:v>
                </c:pt>
                <c:pt idx="1223">
                  <c:v>-45.775193798449671</c:v>
                </c:pt>
                <c:pt idx="1224">
                  <c:v>-41.100775193798462</c:v>
                </c:pt>
                <c:pt idx="1225">
                  <c:v>4.1472868217054009</c:v>
                </c:pt>
                <c:pt idx="1226">
                  <c:v>11.480620155038761</c:v>
                </c:pt>
                <c:pt idx="1227">
                  <c:v>-25.364341085271281</c:v>
                </c:pt>
                <c:pt idx="1228">
                  <c:v>-51.372093023255822</c:v>
                </c:pt>
                <c:pt idx="1229">
                  <c:v>-19.472868217054302</c:v>
                </c:pt>
                <c:pt idx="1230">
                  <c:v>-60.116279069767259</c:v>
                </c:pt>
                <c:pt idx="1231">
                  <c:v>-68.170542635658506</c:v>
                </c:pt>
                <c:pt idx="1232">
                  <c:v>-16.68992248062013</c:v>
                </c:pt>
                <c:pt idx="1233">
                  <c:v>-51.759689922480597</c:v>
                </c:pt>
                <c:pt idx="1234">
                  <c:v>-60.108527131782957</c:v>
                </c:pt>
                <c:pt idx="1235">
                  <c:v>-16.945736434108479</c:v>
                </c:pt>
                <c:pt idx="1236">
                  <c:v>-19.92248062015501</c:v>
                </c:pt>
                <c:pt idx="1237">
                  <c:v>-14.813953488372089</c:v>
                </c:pt>
                <c:pt idx="1238">
                  <c:v>-35.5193798449613</c:v>
                </c:pt>
                <c:pt idx="1239">
                  <c:v>-14.65116279069767</c:v>
                </c:pt>
                <c:pt idx="1240">
                  <c:v>-62.550387596899142</c:v>
                </c:pt>
                <c:pt idx="1241">
                  <c:v>-43.310077519379853</c:v>
                </c:pt>
                <c:pt idx="1242">
                  <c:v>-47.341085271317588</c:v>
                </c:pt>
                <c:pt idx="1243">
                  <c:v>61.356589147286641</c:v>
                </c:pt>
                <c:pt idx="1244">
                  <c:v>-50.325581395348827</c:v>
                </c:pt>
                <c:pt idx="1245">
                  <c:v>-25.658914728682209</c:v>
                </c:pt>
                <c:pt idx="1246">
                  <c:v>20.54263565891473</c:v>
                </c:pt>
                <c:pt idx="1247">
                  <c:v>-3.9844961240310082</c:v>
                </c:pt>
                <c:pt idx="1248">
                  <c:v>106.2015503875969</c:v>
                </c:pt>
                <c:pt idx="1249">
                  <c:v>104.0930232558141</c:v>
                </c:pt>
                <c:pt idx="1250">
                  <c:v>28.310077519379831</c:v>
                </c:pt>
                <c:pt idx="1251">
                  <c:v>-11.32558139534887</c:v>
                </c:pt>
                <c:pt idx="1252">
                  <c:v>-43.387596899224746</c:v>
                </c:pt>
                <c:pt idx="1253">
                  <c:v>-44.534883720930203</c:v>
                </c:pt>
                <c:pt idx="1254">
                  <c:v>-38.271317829457381</c:v>
                </c:pt>
                <c:pt idx="1255">
                  <c:v>22.263565891472851</c:v>
                </c:pt>
                <c:pt idx="1256">
                  <c:v>-14.97674418604651</c:v>
                </c:pt>
                <c:pt idx="1257">
                  <c:v>-49.294573643410921</c:v>
                </c:pt>
                <c:pt idx="1258">
                  <c:v>-46.271317829457381</c:v>
                </c:pt>
                <c:pt idx="1259">
                  <c:v>-51.573643410852597</c:v>
                </c:pt>
                <c:pt idx="1260">
                  <c:v>-27.751937984496131</c:v>
                </c:pt>
                <c:pt idx="1261">
                  <c:v>-36.914728682170526</c:v>
                </c:pt>
                <c:pt idx="1262">
                  <c:v>-36.558139534883779</c:v>
                </c:pt>
                <c:pt idx="1263">
                  <c:v>14.255813953488371</c:v>
                </c:pt>
                <c:pt idx="1264">
                  <c:v>94.875968992248048</c:v>
                </c:pt>
                <c:pt idx="1265">
                  <c:v>457.30232558139522</c:v>
                </c:pt>
                <c:pt idx="1266">
                  <c:v>644.51937984496101</c:v>
                </c:pt>
                <c:pt idx="1267">
                  <c:v>317.71317829457217</c:v>
                </c:pt>
                <c:pt idx="1268">
                  <c:v>55.837209302325547</c:v>
                </c:pt>
                <c:pt idx="1269">
                  <c:v>22.29457364341085</c:v>
                </c:pt>
                <c:pt idx="1270">
                  <c:v>15.255813953488371</c:v>
                </c:pt>
                <c:pt idx="1271">
                  <c:v>-42.465116279069832</c:v>
                </c:pt>
                <c:pt idx="1272">
                  <c:v>-34.341085271317567</c:v>
                </c:pt>
                <c:pt idx="1273">
                  <c:v>-18.7209302325581</c:v>
                </c:pt>
                <c:pt idx="1274">
                  <c:v>-10.56589147286823</c:v>
                </c:pt>
                <c:pt idx="1275">
                  <c:v>-33.744186046511629</c:v>
                </c:pt>
                <c:pt idx="1276">
                  <c:v>25.534883720930249</c:v>
                </c:pt>
                <c:pt idx="1277">
                  <c:v>4.48837209302327</c:v>
                </c:pt>
                <c:pt idx="1278">
                  <c:v>-48.86046511627908</c:v>
                </c:pt>
                <c:pt idx="1279">
                  <c:v>-15.131782945736431</c:v>
                </c:pt>
                <c:pt idx="1280">
                  <c:v>-49.372093023255822</c:v>
                </c:pt>
                <c:pt idx="1281">
                  <c:v>-40.829457364341053</c:v>
                </c:pt>
                <c:pt idx="1282">
                  <c:v>-11.68217054263566</c:v>
                </c:pt>
                <c:pt idx="1283">
                  <c:v>10.317829457364351</c:v>
                </c:pt>
                <c:pt idx="1284">
                  <c:v>-63.620155038759897</c:v>
                </c:pt>
                <c:pt idx="1285">
                  <c:v>-33.558139534883757</c:v>
                </c:pt>
                <c:pt idx="1286">
                  <c:v>-25.837209302325579</c:v>
                </c:pt>
                <c:pt idx="1287">
                  <c:v>-17.240310077519279</c:v>
                </c:pt>
                <c:pt idx="1288">
                  <c:v>-42.263565891472929</c:v>
                </c:pt>
                <c:pt idx="1289">
                  <c:v>-35.364341085271192</c:v>
                </c:pt>
                <c:pt idx="1290">
                  <c:v>-35.806201550387307</c:v>
                </c:pt>
                <c:pt idx="1291">
                  <c:v>-48.782945736434151</c:v>
                </c:pt>
                <c:pt idx="1292">
                  <c:v>-16.720930232558111</c:v>
                </c:pt>
                <c:pt idx="1293">
                  <c:v>-29.82170542635663</c:v>
                </c:pt>
                <c:pt idx="1294">
                  <c:v>36.077519379844958</c:v>
                </c:pt>
                <c:pt idx="1295">
                  <c:v>-36.271317829457359</c:v>
                </c:pt>
                <c:pt idx="1296">
                  <c:v>-29.325581395348831</c:v>
                </c:pt>
                <c:pt idx="1297">
                  <c:v>10.70542635658917</c:v>
                </c:pt>
                <c:pt idx="1298">
                  <c:v>-55.077519379844972</c:v>
                </c:pt>
                <c:pt idx="1299">
                  <c:v>-50.806201550387328</c:v>
                </c:pt>
                <c:pt idx="1300">
                  <c:v>-38.248062015503898</c:v>
                </c:pt>
                <c:pt idx="1301">
                  <c:v>-39.286821705426199</c:v>
                </c:pt>
                <c:pt idx="1302">
                  <c:v>-67.720930232557706</c:v>
                </c:pt>
                <c:pt idx="1303">
                  <c:v>-71.782945736433675</c:v>
                </c:pt>
                <c:pt idx="1304">
                  <c:v>-45.945736434108532</c:v>
                </c:pt>
                <c:pt idx="1305">
                  <c:v>-36.279069767441847</c:v>
                </c:pt>
                <c:pt idx="1306">
                  <c:v>-43.519379844961307</c:v>
                </c:pt>
                <c:pt idx="1307">
                  <c:v>-40.077519379844958</c:v>
                </c:pt>
                <c:pt idx="1308">
                  <c:v>-52.248062015503898</c:v>
                </c:pt>
                <c:pt idx="1309">
                  <c:v>-10.06976744186046</c:v>
                </c:pt>
                <c:pt idx="1310">
                  <c:v>-37.434108527131812</c:v>
                </c:pt>
                <c:pt idx="1311">
                  <c:v>-53.403100775193813</c:v>
                </c:pt>
                <c:pt idx="1312">
                  <c:v>-46.767441860465112</c:v>
                </c:pt>
                <c:pt idx="1313">
                  <c:v>17.325581395348831</c:v>
                </c:pt>
                <c:pt idx="1314">
                  <c:v>44.271317829457352</c:v>
                </c:pt>
                <c:pt idx="1315">
                  <c:v>-23.162790697674421</c:v>
                </c:pt>
                <c:pt idx="1316">
                  <c:v>-37.372093023255808</c:v>
                </c:pt>
                <c:pt idx="1317">
                  <c:v>-23.813953488372121</c:v>
                </c:pt>
                <c:pt idx="1318">
                  <c:v>-55.844961240309999</c:v>
                </c:pt>
                <c:pt idx="1319">
                  <c:v>-55.062015503876012</c:v>
                </c:pt>
                <c:pt idx="1320">
                  <c:v>-36.697674418604542</c:v>
                </c:pt>
                <c:pt idx="1321">
                  <c:v>-27.2015503875969</c:v>
                </c:pt>
                <c:pt idx="1322">
                  <c:v>-68.782945736433675</c:v>
                </c:pt>
                <c:pt idx="1323">
                  <c:v>-9.0155038759690207</c:v>
                </c:pt>
                <c:pt idx="1324">
                  <c:v>-59.069767441860392</c:v>
                </c:pt>
                <c:pt idx="1325">
                  <c:v>-66.697674418604649</c:v>
                </c:pt>
                <c:pt idx="1326">
                  <c:v>-62.100775193798462</c:v>
                </c:pt>
                <c:pt idx="1327">
                  <c:v>-40.062015503876012</c:v>
                </c:pt>
                <c:pt idx="1328">
                  <c:v>-35.395348837209312</c:v>
                </c:pt>
                <c:pt idx="1329">
                  <c:v>-53.031007751937892</c:v>
                </c:pt>
                <c:pt idx="1330">
                  <c:v>-52.201550387596903</c:v>
                </c:pt>
                <c:pt idx="1331">
                  <c:v>-58.379844961239968</c:v>
                </c:pt>
                <c:pt idx="1332">
                  <c:v>-35.248062015503912</c:v>
                </c:pt>
                <c:pt idx="1333">
                  <c:v>-35.217054263565899</c:v>
                </c:pt>
                <c:pt idx="1334">
                  <c:v>-51.736434108527163</c:v>
                </c:pt>
                <c:pt idx="1335">
                  <c:v>-38.217054263565878</c:v>
                </c:pt>
                <c:pt idx="1336">
                  <c:v>-4.5116279069767442</c:v>
                </c:pt>
                <c:pt idx="1337">
                  <c:v>-38.581395348837212</c:v>
                </c:pt>
                <c:pt idx="1338">
                  <c:v>-48.573643410852597</c:v>
                </c:pt>
                <c:pt idx="1339">
                  <c:v>-44.426356589147296</c:v>
                </c:pt>
                <c:pt idx="1340">
                  <c:v>-41.674418604651159</c:v>
                </c:pt>
                <c:pt idx="1341">
                  <c:v>-42.077519379844958</c:v>
                </c:pt>
                <c:pt idx="1342">
                  <c:v>-57.5193798449613</c:v>
                </c:pt>
                <c:pt idx="1343">
                  <c:v>-58.937984496124052</c:v>
                </c:pt>
                <c:pt idx="1344">
                  <c:v>-42.883720930232492</c:v>
                </c:pt>
                <c:pt idx="1345">
                  <c:v>-16.798449612403019</c:v>
                </c:pt>
                <c:pt idx="1346">
                  <c:v>-44.209302325581483</c:v>
                </c:pt>
                <c:pt idx="1347">
                  <c:v>-8.1782945736434147</c:v>
                </c:pt>
                <c:pt idx="1348">
                  <c:v>267.89147286821662</c:v>
                </c:pt>
                <c:pt idx="1349">
                  <c:v>505.13178294573669</c:v>
                </c:pt>
                <c:pt idx="1350">
                  <c:v>384.62015503875972</c:v>
                </c:pt>
                <c:pt idx="1351">
                  <c:v>89.240310077519368</c:v>
                </c:pt>
                <c:pt idx="1352">
                  <c:v>8.3255813953488609</c:v>
                </c:pt>
                <c:pt idx="1353">
                  <c:v>-13.713178294573639</c:v>
                </c:pt>
                <c:pt idx="1354">
                  <c:v>-19.45736434108527</c:v>
                </c:pt>
                <c:pt idx="1355">
                  <c:v>11.38759689922485</c:v>
                </c:pt>
                <c:pt idx="1356">
                  <c:v>-45.60465116279051</c:v>
                </c:pt>
                <c:pt idx="1357">
                  <c:v>-36.085271317829459</c:v>
                </c:pt>
                <c:pt idx="1358">
                  <c:v>-63.868217054263368</c:v>
                </c:pt>
                <c:pt idx="1359">
                  <c:v>-12.968992248062021</c:v>
                </c:pt>
                <c:pt idx="1360">
                  <c:v>40.558139534883757</c:v>
                </c:pt>
                <c:pt idx="1361">
                  <c:v>-31.217054263565888</c:v>
                </c:pt>
                <c:pt idx="1362">
                  <c:v>-60.286821705426199</c:v>
                </c:pt>
                <c:pt idx="1363">
                  <c:v>48.821705426356573</c:v>
                </c:pt>
                <c:pt idx="1364">
                  <c:v>-49.325581395348827</c:v>
                </c:pt>
                <c:pt idx="1365">
                  <c:v>-7.4496124031007831</c:v>
                </c:pt>
                <c:pt idx="1366">
                  <c:v>-33.906976744186053</c:v>
                </c:pt>
                <c:pt idx="1367">
                  <c:v>-53.108527131782942</c:v>
                </c:pt>
                <c:pt idx="1368">
                  <c:v>-64.961240310077613</c:v>
                </c:pt>
                <c:pt idx="1369">
                  <c:v>58.023255813953512</c:v>
                </c:pt>
                <c:pt idx="1370">
                  <c:v>-66.162790697674112</c:v>
                </c:pt>
                <c:pt idx="1371">
                  <c:v>26.922480620155</c:v>
                </c:pt>
                <c:pt idx="1372">
                  <c:v>-51.961240310077521</c:v>
                </c:pt>
                <c:pt idx="1373">
                  <c:v>-51.457364341085253</c:v>
                </c:pt>
                <c:pt idx="1374">
                  <c:v>-55.348837209302161</c:v>
                </c:pt>
                <c:pt idx="1375">
                  <c:v>-25.97674418604652</c:v>
                </c:pt>
                <c:pt idx="1376">
                  <c:v>-59.891472868216972</c:v>
                </c:pt>
                <c:pt idx="1377">
                  <c:v>-9.4806201550387623</c:v>
                </c:pt>
                <c:pt idx="1378">
                  <c:v>-43.565891472868167</c:v>
                </c:pt>
                <c:pt idx="1379">
                  <c:v>9.4806201550387588</c:v>
                </c:pt>
                <c:pt idx="1380">
                  <c:v>-52.44961240310078</c:v>
                </c:pt>
                <c:pt idx="1381">
                  <c:v>-37.054263565891162</c:v>
                </c:pt>
                <c:pt idx="1382">
                  <c:v>-24.922480620155</c:v>
                </c:pt>
                <c:pt idx="1383">
                  <c:v>-29.333333333333279</c:v>
                </c:pt>
                <c:pt idx="1384">
                  <c:v>29.937984496124031</c:v>
                </c:pt>
                <c:pt idx="1385">
                  <c:v>342.49612403100662</c:v>
                </c:pt>
                <c:pt idx="1386">
                  <c:v>1250.2790697674429</c:v>
                </c:pt>
                <c:pt idx="1387">
                  <c:v>1501.984496124031</c:v>
                </c:pt>
                <c:pt idx="1388">
                  <c:v>617.92248062015551</c:v>
                </c:pt>
                <c:pt idx="1389">
                  <c:v>171.78294573643419</c:v>
                </c:pt>
                <c:pt idx="1390">
                  <c:v>74.751937984496109</c:v>
                </c:pt>
                <c:pt idx="1391">
                  <c:v>7.8992248062015467</c:v>
                </c:pt>
                <c:pt idx="1392">
                  <c:v>-15.891472868217051</c:v>
                </c:pt>
                <c:pt idx="1393">
                  <c:v>-34.782945736434151</c:v>
                </c:pt>
                <c:pt idx="1394">
                  <c:v>-54.51162790697672</c:v>
                </c:pt>
                <c:pt idx="1395">
                  <c:v>-43.418604651162532</c:v>
                </c:pt>
                <c:pt idx="1396">
                  <c:v>-30.705426356589079</c:v>
                </c:pt>
                <c:pt idx="1397">
                  <c:v>-28.325581395348831</c:v>
                </c:pt>
                <c:pt idx="1398">
                  <c:v>-26.263565891472851</c:v>
                </c:pt>
                <c:pt idx="1399">
                  <c:v>-60.875968992248048</c:v>
                </c:pt>
                <c:pt idx="1400">
                  <c:v>-50.519379844961279</c:v>
                </c:pt>
                <c:pt idx="1401">
                  <c:v>-23.72868217054258</c:v>
                </c:pt>
                <c:pt idx="1402">
                  <c:v>-40.95348837209287</c:v>
                </c:pt>
                <c:pt idx="1403">
                  <c:v>-6.0775193798449498</c:v>
                </c:pt>
                <c:pt idx="1404">
                  <c:v>-1.317829457364329</c:v>
                </c:pt>
                <c:pt idx="1405">
                  <c:v>328.66666666666708</c:v>
                </c:pt>
                <c:pt idx="1406">
                  <c:v>880.3255813953474</c:v>
                </c:pt>
                <c:pt idx="1407">
                  <c:v>934.4883720930236</c:v>
                </c:pt>
                <c:pt idx="1408">
                  <c:v>302.68217054263522</c:v>
                </c:pt>
                <c:pt idx="1409">
                  <c:v>65.51937984496125</c:v>
                </c:pt>
                <c:pt idx="1410">
                  <c:v>-11.11627906976744</c:v>
                </c:pt>
                <c:pt idx="1411">
                  <c:v>-41.131782945736433</c:v>
                </c:pt>
                <c:pt idx="1412">
                  <c:v>-15.790697674418601</c:v>
                </c:pt>
                <c:pt idx="1413">
                  <c:v>-27.821705426356619</c:v>
                </c:pt>
                <c:pt idx="1414">
                  <c:v>-58.356589147286641</c:v>
                </c:pt>
                <c:pt idx="1415">
                  <c:v>-56.775193798449671</c:v>
                </c:pt>
                <c:pt idx="1416">
                  <c:v>-40.534883720930203</c:v>
                </c:pt>
                <c:pt idx="1417">
                  <c:v>-2.4883720930232531</c:v>
                </c:pt>
                <c:pt idx="1418">
                  <c:v>2.1395348837209349</c:v>
                </c:pt>
                <c:pt idx="1419">
                  <c:v>20.24806201550382</c:v>
                </c:pt>
                <c:pt idx="1420">
                  <c:v>346.28682170542629</c:v>
                </c:pt>
                <c:pt idx="1421">
                  <c:v>637.64341085271326</c:v>
                </c:pt>
                <c:pt idx="1422">
                  <c:v>354.62790697674421</c:v>
                </c:pt>
                <c:pt idx="1423">
                  <c:v>32.984496124030997</c:v>
                </c:pt>
                <c:pt idx="1424">
                  <c:v>-26.589147286821579</c:v>
                </c:pt>
                <c:pt idx="1425">
                  <c:v>-9.7441860465116186</c:v>
                </c:pt>
                <c:pt idx="1426">
                  <c:v>-62.395348837209312</c:v>
                </c:pt>
                <c:pt idx="1427">
                  <c:v>-14.58139534883721</c:v>
                </c:pt>
                <c:pt idx="1428">
                  <c:v>-41.240310077519382</c:v>
                </c:pt>
                <c:pt idx="1429">
                  <c:v>192.6124031007752</c:v>
                </c:pt>
                <c:pt idx="1430">
                  <c:v>625.25581395348843</c:v>
                </c:pt>
                <c:pt idx="1431">
                  <c:v>565.96899224806305</c:v>
                </c:pt>
                <c:pt idx="1432">
                  <c:v>174.84496124030991</c:v>
                </c:pt>
                <c:pt idx="1433">
                  <c:v>20.04651162790697</c:v>
                </c:pt>
                <c:pt idx="1434">
                  <c:v>-12.829457364341099</c:v>
                </c:pt>
                <c:pt idx="1435">
                  <c:v>-36.968992248062051</c:v>
                </c:pt>
                <c:pt idx="1436">
                  <c:v>-42.480620155038608</c:v>
                </c:pt>
                <c:pt idx="1437">
                  <c:v>-57.496124031007753</c:v>
                </c:pt>
                <c:pt idx="1438">
                  <c:v>-64.821705426356402</c:v>
                </c:pt>
                <c:pt idx="1439">
                  <c:v>-49.279069767441847</c:v>
                </c:pt>
                <c:pt idx="1440">
                  <c:v>-8.4496124031007707</c:v>
                </c:pt>
                <c:pt idx="1441">
                  <c:v>55.232558139535101</c:v>
                </c:pt>
                <c:pt idx="1442">
                  <c:v>-12.32558139534887</c:v>
                </c:pt>
                <c:pt idx="1443">
                  <c:v>-33.178294573643129</c:v>
                </c:pt>
                <c:pt idx="1444">
                  <c:v>-59.093023255813932</c:v>
                </c:pt>
                <c:pt idx="1445">
                  <c:v>-81.472868217053787</c:v>
                </c:pt>
                <c:pt idx="1446">
                  <c:v>-60.573643410852597</c:v>
                </c:pt>
                <c:pt idx="1447">
                  <c:v>-61.503875968992233</c:v>
                </c:pt>
                <c:pt idx="1448">
                  <c:v>-71.209302325580964</c:v>
                </c:pt>
                <c:pt idx="1449">
                  <c:v>-55.542635658914733</c:v>
                </c:pt>
                <c:pt idx="1450">
                  <c:v>-32.643410852713153</c:v>
                </c:pt>
                <c:pt idx="1451">
                  <c:v>-22.852713178294589</c:v>
                </c:pt>
                <c:pt idx="1452">
                  <c:v>115.8217054263565</c:v>
                </c:pt>
                <c:pt idx="1453">
                  <c:v>499.50387596899162</c:v>
                </c:pt>
                <c:pt idx="1454">
                  <c:v>607.53488372093034</c:v>
                </c:pt>
                <c:pt idx="1455">
                  <c:v>212.10852713178301</c:v>
                </c:pt>
                <c:pt idx="1456">
                  <c:v>57.031007751937892</c:v>
                </c:pt>
                <c:pt idx="1457">
                  <c:v>5.3953488372092853</c:v>
                </c:pt>
                <c:pt idx="1458">
                  <c:v>-18.97674418604651</c:v>
                </c:pt>
                <c:pt idx="1459">
                  <c:v>-25.023255813953501</c:v>
                </c:pt>
                <c:pt idx="1460">
                  <c:v>-49.186046511627843</c:v>
                </c:pt>
                <c:pt idx="1461">
                  <c:v>-62.007751937984501</c:v>
                </c:pt>
                <c:pt idx="1462">
                  <c:v>2.503875968992249</c:v>
                </c:pt>
                <c:pt idx="1463">
                  <c:v>64.100775193797944</c:v>
                </c:pt>
                <c:pt idx="1464">
                  <c:v>-60.534883720930203</c:v>
                </c:pt>
                <c:pt idx="1465">
                  <c:v>-41.937984496124002</c:v>
                </c:pt>
                <c:pt idx="1466">
                  <c:v>-52.3720930232558</c:v>
                </c:pt>
                <c:pt idx="1467">
                  <c:v>-20.031007751937981</c:v>
                </c:pt>
                <c:pt idx="1468">
                  <c:v>-56.387596899224803</c:v>
                </c:pt>
                <c:pt idx="1469">
                  <c:v>-7.1550387596899032</c:v>
                </c:pt>
                <c:pt idx="1470">
                  <c:v>-57.550387596899142</c:v>
                </c:pt>
                <c:pt idx="1471">
                  <c:v>-55.403100775193799</c:v>
                </c:pt>
                <c:pt idx="1472">
                  <c:v>-39.713178294573801</c:v>
                </c:pt>
                <c:pt idx="1473">
                  <c:v>-48.620155038759798</c:v>
                </c:pt>
                <c:pt idx="1474">
                  <c:v>-23.736434108527099</c:v>
                </c:pt>
                <c:pt idx="1475">
                  <c:v>-51.930232558139551</c:v>
                </c:pt>
                <c:pt idx="1476">
                  <c:v>20.635658914728701</c:v>
                </c:pt>
                <c:pt idx="1477">
                  <c:v>435.21705426356579</c:v>
                </c:pt>
                <c:pt idx="1478">
                  <c:v>751.77519379844978</c:v>
                </c:pt>
                <c:pt idx="1479">
                  <c:v>535.41085271317843</c:v>
                </c:pt>
                <c:pt idx="1480">
                  <c:v>122.85271317829449</c:v>
                </c:pt>
                <c:pt idx="1481">
                  <c:v>33.418604651162532</c:v>
                </c:pt>
                <c:pt idx="1482">
                  <c:v>-34.100775193798462</c:v>
                </c:pt>
                <c:pt idx="1483">
                  <c:v>-24.30232558139528</c:v>
                </c:pt>
                <c:pt idx="1484">
                  <c:v>-31.558139534883669</c:v>
                </c:pt>
                <c:pt idx="1485">
                  <c:v>-30.651162790697729</c:v>
                </c:pt>
                <c:pt idx="1486">
                  <c:v>-36.232558139535001</c:v>
                </c:pt>
                <c:pt idx="1487">
                  <c:v>78.565891472868145</c:v>
                </c:pt>
                <c:pt idx="1488">
                  <c:v>311.43410852713151</c:v>
                </c:pt>
                <c:pt idx="1489">
                  <c:v>293.88372093023241</c:v>
                </c:pt>
                <c:pt idx="1490">
                  <c:v>108.99224806201551</c:v>
                </c:pt>
                <c:pt idx="1491">
                  <c:v>-24.68992248062013</c:v>
                </c:pt>
                <c:pt idx="1492">
                  <c:v>-25.25581395348836</c:v>
                </c:pt>
                <c:pt idx="1493">
                  <c:v>-54.534883720930203</c:v>
                </c:pt>
                <c:pt idx="1494">
                  <c:v>-24.139534883720881</c:v>
                </c:pt>
                <c:pt idx="1495">
                  <c:v>-37.705426356589207</c:v>
                </c:pt>
                <c:pt idx="1496">
                  <c:v>-47.744186046511643</c:v>
                </c:pt>
                <c:pt idx="1497">
                  <c:v>-22.403100775193781</c:v>
                </c:pt>
                <c:pt idx="1498">
                  <c:v>-30.093023255813929</c:v>
                </c:pt>
                <c:pt idx="1499">
                  <c:v>-73.294573643410999</c:v>
                </c:pt>
                <c:pt idx="1500">
                  <c:v>-44.60465116279051</c:v>
                </c:pt>
                <c:pt idx="1501">
                  <c:v>-74.744186046511643</c:v>
                </c:pt>
                <c:pt idx="1502">
                  <c:v>-22.596899224806201</c:v>
                </c:pt>
                <c:pt idx="1503">
                  <c:v>-48.52713178294578</c:v>
                </c:pt>
                <c:pt idx="1504">
                  <c:v>-51.015503875968982</c:v>
                </c:pt>
                <c:pt idx="1505">
                  <c:v>-66.209302325580964</c:v>
                </c:pt>
                <c:pt idx="1506">
                  <c:v>-66.976744186046446</c:v>
                </c:pt>
                <c:pt idx="1507">
                  <c:v>-49.108527131782942</c:v>
                </c:pt>
                <c:pt idx="1508">
                  <c:v>-71.124031007751427</c:v>
                </c:pt>
                <c:pt idx="1509">
                  <c:v>-65.984496124031011</c:v>
                </c:pt>
                <c:pt idx="1510">
                  <c:v>-62.565891472868167</c:v>
                </c:pt>
                <c:pt idx="1511">
                  <c:v>-28.116279069767451</c:v>
                </c:pt>
                <c:pt idx="1512">
                  <c:v>-19.52713178294573</c:v>
                </c:pt>
                <c:pt idx="1513">
                  <c:v>-56.511627906976742</c:v>
                </c:pt>
                <c:pt idx="1514">
                  <c:v>-14.162790697674421</c:v>
                </c:pt>
                <c:pt idx="1515">
                  <c:v>23.635658914728701</c:v>
                </c:pt>
                <c:pt idx="1516">
                  <c:v>-7.9147286821705514</c:v>
                </c:pt>
                <c:pt idx="1517">
                  <c:v>-49.829457364341053</c:v>
                </c:pt>
                <c:pt idx="1518">
                  <c:v>-10.248062015503869</c:v>
                </c:pt>
                <c:pt idx="1519">
                  <c:v>76.790697674418624</c:v>
                </c:pt>
                <c:pt idx="1520">
                  <c:v>363.55038759689933</c:v>
                </c:pt>
                <c:pt idx="1521">
                  <c:v>758.44961240309874</c:v>
                </c:pt>
                <c:pt idx="1522">
                  <c:v>617.16279069767438</c:v>
                </c:pt>
                <c:pt idx="1523">
                  <c:v>186.0620155038759</c:v>
                </c:pt>
                <c:pt idx="1524">
                  <c:v>10.682170542635671</c:v>
                </c:pt>
                <c:pt idx="1525">
                  <c:v>2.0697674418604648</c:v>
                </c:pt>
                <c:pt idx="1526">
                  <c:v>-6.5658914728682074</c:v>
                </c:pt>
                <c:pt idx="1527">
                  <c:v>-8.7286821705426334</c:v>
                </c:pt>
                <c:pt idx="1528">
                  <c:v>-54.821705426356573</c:v>
                </c:pt>
                <c:pt idx="1529">
                  <c:v>-54.68217054263566</c:v>
                </c:pt>
                <c:pt idx="1530">
                  <c:v>22.511627906976731</c:v>
                </c:pt>
                <c:pt idx="1531">
                  <c:v>-53.317829457363928</c:v>
                </c:pt>
                <c:pt idx="1532">
                  <c:v>-71.0387596899226</c:v>
                </c:pt>
                <c:pt idx="1533">
                  <c:v>-8.3255813953488609</c:v>
                </c:pt>
                <c:pt idx="1534">
                  <c:v>-58.255813953488371</c:v>
                </c:pt>
                <c:pt idx="1535">
                  <c:v>-26.286821705426341</c:v>
                </c:pt>
                <c:pt idx="1536">
                  <c:v>-52.325581395348848</c:v>
                </c:pt>
                <c:pt idx="1537">
                  <c:v>-30.883720930232521</c:v>
                </c:pt>
                <c:pt idx="1538">
                  <c:v>-15.37209302325582</c:v>
                </c:pt>
                <c:pt idx="1539">
                  <c:v>-64.736434108527149</c:v>
                </c:pt>
                <c:pt idx="1540">
                  <c:v>-42.534883720930253</c:v>
                </c:pt>
                <c:pt idx="1541">
                  <c:v>-63.775193798449671</c:v>
                </c:pt>
                <c:pt idx="1542">
                  <c:v>-11.51937984496125</c:v>
                </c:pt>
                <c:pt idx="1543">
                  <c:v>-56.744186046511629</c:v>
                </c:pt>
                <c:pt idx="1544">
                  <c:v>-30.651162790697729</c:v>
                </c:pt>
                <c:pt idx="1545">
                  <c:v>-37.596899224806208</c:v>
                </c:pt>
                <c:pt idx="1546">
                  <c:v>-22.077519379844929</c:v>
                </c:pt>
                <c:pt idx="1547">
                  <c:v>-30.062015503875919</c:v>
                </c:pt>
                <c:pt idx="1548">
                  <c:v>-32.782945736434158</c:v>
                </c:pt>
                <c:pt idx="1549">
                  <c:v>-70.511627906976713</c:v>
                </c:pt>
                <c:pt idx="1550">
                  <c:v>-33.612403100775211</c:v>
                </c:pt>
                <c:pt idx="1551">
                  <c:v>-67.945736434108511</c:v>
                </c:pt>
                <c:pt idx="1552">
                  <c:v>0.57364341085271398</c:v>
                </c:pt>
                <c:pt idx="1553">
                  <c:v>-53.581395348837212</c:v>
                </c:pt>
                <c:pt idx="1554">
                  <c:v>-4.4806201550387703</c:v>
                </c:pt>
                <c:pt idx="1555">
                  <c:v>-27.643410852713149</c:v>
                </c:pt>
                <c:pt idx="1556">
                  <c:v>-10.22480620155039</c:v>
                </c:pt>
                <c:pt idx="1557">
                  <c:v>-49.062015503876012</c:v>
                </c:pt>
                <c:pt idx="1558">
                  <c:v>-58.186046511627843</c:v>
                </c:pt>
                <c:pt idx="1559">
                  <c:v>-55.682170542635653</c:v>
                </c:pt>
                <c:pt idx="1560">
                  <c:v>-24.992248062015509</c:v>
                </c:pt>
                <c:pt idx="1561">
                  <c:v>24.27131782945737</c:v>
                </c:pt>
                <c:pt idx="1562">
                  <c:v>-22.922480620155</c:v>
                </c:pt>
                <c:pt idx="1563">
                  <c:v>45.023255813953512</c:v>
                </c:pt>
                <c:pt idx="1564">
                  <c:v>537.24806201550336</c:v>
                </c:pt>
                <c:pt idx="1565">
                  <c:v>934.24031007751955</c:v>
                </c:pt>
                <c:pt idx="1566">
                  <c:v>620.4883720930236</c:v>
                </c:pt>
                <c:pt idx="1567">
                  <c:v>169.3178294573647</c:v>
                </c:pt>
                <c:pt idx="1568">
                  <c:v>48.976744186046318</c:v>
                </c:pt>
                <c:pt idx="1569">
                  <c:v>-7.9534883720930223</c:v>
                </c:pt>
                <c:pt idx="1570">
                  <c:v>13.093023255813961</c:v>
                </c:pt>
                <c:pt idx="1571">
                  <c:v>-40.232558139535001</c:v>
                </c:pt>
                <c:pt idx="1572">
                  <c:v>-44.279069767441847</c:v>
                </c:pt>
                <c:pt idx="1573">
                  <c:v>-21.348837209302289</c:v>
                </c:pt>
                <c:pt idx="1574">
                  <c:v>-33.271317829457359</c:v>
                </c:pt>
                <c:pt idx="1575">
                  <c:v>-41.658914728682163</c:v>
                </c:pt>
                <c:pt idx="1576">
                  <c:v>-50.519379844961307</c:v>
                </c:pt>
                <c:pt idx="1577">
                  <c:v>-38.697674418604542</c:v>
                </c:pt>
                <c:pt idx="1578">
                  <c:v>-61.139534883720913</c:v>
                </c:pt>
                <c:pt idx="1579">
                  <c:v>2.7674418604651212</c:v>
                </c:pt>
                <c:pt idx="1580">
                  <c:v>-75.689922480620169</c:v>
                </c:pt>
                <c:pt idx="1581">
                  <c:v>-37.364341085271192</c:v>
                </c:pt>
                <c:pt idx="1582">
                  <c:v>-59.914728682170548</c:v>
                </c:pt>
                <c:pt idx="1583">
                  <c:v>-21.465116279069601</c:v>
                </c:pt>
                <c:pt idx="1584">
                  <c:v>-8.2635658914728687</c:v>
                </c:pt>
                <c:pt idx="1585">
                  <c:v>16</c:v>
                </c:pt>
                <c:pt idx="1586">
                  <c:v>236.04651162790671</c:v>
                </c:pt>
                <c:pt idx="1587">
                  <c:v>422.52713178294522</c:v>
                </c:pt>
                <c:pt idx="1588">
                  <c:v>287.91472868217011</c:v>
                </c:pt>
                <c:pt idx="1589">
                  <c:v>149.4651162790698</c:v>
                </c:pt>
                <c:pt idx="1590">
                  <c:v>14.10077519379845</c:v>
                </c:pt>
                <c:pt idx="1591">
                  <c:v>-42.302325581395323</c:v>
                </c:pt>
                <c:pt idx="1592">
                  <c:v>-41.604651162790518</c:v>
                </c:pt>
                <c:pt idx="1593">
                  <c:v>-49.286821705426213</c:v>
                </c:pt>
                <c:pt idx="1594">
                  <c:v>-17.751937984496131</c:v>
                </c:pt>
                <c:pt idx="1595">
                  <c:v>-38.426356589147282</c:v>
                </c:pt>
                <c:pt idx="1596">
                  <c:v>-54.077519379844951</c:v>
                </c:pt>
                <c:pt idx="1597">
                  <c:v>-17.45736434108527</c:v>
                </c:pt>
                <c:pt idx="1598">
                  <c:v>-51.186046511627843</c:v>
                </c:pt>
                <c:pt idx="1599">
                  <c:v>-30.868217054263521</c:v>
                </c:pt>
                <c:pt idx="1600">
                  <c:v>-17.93023255813948</c:v>
                </c:pt>
                <c:pt idx="1601">
                  <c:v>-51.534883720930253</c:v>
                </c:pt>
                <c:pt idx="1602">
                  <c:v>-15.81395348837208</c:v>
                </c:pt>
                <c:pt idx="1603">
                  <c:v>-35.031007751937892</c:v>
                </c:pt>
                <c:pt idx="1604">
                  <c:v>-28.91472868217053</c:v>
                </c:pt>
                <c:pt idx="1605">
                  <c:v>-4.2248062015503756</c:v>
                </c:pt>
                <c:pt idx="1606">
                  <c:v>-6.0310077519379863</c:v>
                </c:pt>
                <c:pt idx="1607">
                  <c:v>-32.131782945736433</c:v>
                </c:pt>
                <c:pt idx="1608">
                  <c:v>-46.116279069767259</c:v>
                </c:pt>
                <c:pt idx="1609">
                  <c:v>-55.379844961239982</c:v>
                </c:pt>
                <c:pt idx="1610">
                  <c:v>-15.57364341085272</c:v>
                </c:pt>
                <c:pt idx="1611">
                  <c:v>89.170542635658492</c:v>
                </c:pt>
                <c:pt idx="1612">
                  <c:v>5.5271317829457356</c:v>
                </c:pt>
                <c:pt idx="1613">
                  <c:v>-47.395348837209312</c:v>
                </c:pt>
                <c:pt idx="1614">
                  <c:v>-22.883720930232521</c:v>
                </c:pt>
                <c:pt idx="1615">
                  <c:v>-29.310077519379849</c:v>
                </c:pt>
                <c:pt idx="1616">
                  <c:v>-18.65891472868222</c:v>
                </c:pt>
                <c:pt idx="1617">
                  <c:v>-19.03875968992249</c:v>
                </c:pt>
                <c:pt idx="1618">
                  <c:v>-69.333333333333101</c:v>
                </c:pt>
                <c:pt idx="1619">
                  <c:v>-47.100775193798448</c:v>
                </c:pt>
                <c:pt idx="1620">
                  <c:v>-59.767441860465112</c:v>
                </c:pt>
                <c:pt idx="1621">
                  <c:v>-20.186046511627779</c:v>
                </c:pt>
                <c:pt idx="1622">
                  <c:v>-74.0387596899226</c:v>
                </c:pt>
                <c:pt idx="1623">
                  <c:v>-35.589147286821749</c:v>
                </c:pt>
                <c:pt idx="1624">
                  <c:v>-65.937984496124045</c:v>
                </c:pt>
                <c:pt idx="1625">
                  <c:v>-78.775193798449578</c:v>
                </c:pt>
                <c:pt idx="1626">
                  <c:v>-61.875968992248083</c:v>
                </c:pt>
                <c:pt idx="1627">
                  <c:v>-64.348837209302332</c:v>
                </c:pt>
                <c:pt idx="1628">
                  <c:v>35.170542635658911</c:v>
                </c:pt>
                <c:pt idx="1629">
                  <c:v>-41.790697674418603</c:v>
                </c:pt>
                <c:pt idx="1630">
                  <c:v>-20</c:v>
                </c:pt>
                <c:pt idx="1631">
                  <c:v>-29.193798449612451</c:v>
                </c:pt>
                <c:pt idx="1632">
                  <c:v>95.62790697674393</c:v>
                </c:pt>
                <c:pt idx="1633">
                  <c:v>695.24031007751955</c:v>
                </c:pt>
                <c:pt idx="1634">
                  <c:v>1042.9069767441879</c:v>
                </c:pt>
                <c:pt idx="1635">
                  <c:v>720.81395348837214</c:v>
                </c:pt>
                <c:pt idx="1636">
                  <c:v>184.58139534883739</c:v>
                </c:pt>
                <c:pt idx="1637">
                  <c:v>15.255813953488371</c:v>
                </c:pt>
                <c:pt idx="1638">
                  <c:v>-3.8527131782945752</c:v>
                </c:pt>
                <c:pt idx="1639">
                  <c:v>-23.751937984496131</c:v>
                </c:pt>
                <c:pt idx="1640">
                  <c:v>-10.28682170542635</c:v>
                </c:pt>
                <c:pt idx="1641">
                  <c:v>-39.217054263565913</c:v>
                </c:pt>
                <c:pt idx="1642">
                  <c:v>-22.279069767441861</c:v>
                </c:pt>
                <c:pt idx="1643">
                  <c:v>32.930232558139551</c:v>
                </c:pt>
                <c:pt idx="1644">
                  <c:v>138.67441860465121</c:v>
                </c:pt>
                <c:pt idx="1645">
                  <c:v>23.29457364341086</c:v>
                </c:pt>
                <c:pt idx="1646">
                  <c:v>-50.062015503876012</c:v>
                </c:pt>
                <c:pt idx="1647">
                  <c:v>-34.007751937984501</c:v>
                </c:pt>
                <c:pt idx="1648">
                  <c:v>-66.550387596898744</c:v>
                </c:pt>
                <c:pt idx="1649">
                  <c:v>-56.550387596899142</c:v>
                </c:pt>
                <c:pt idx="1650">
                  <c:v>-35.651162790697512</c:v>
                </c:pt>
                <c:pt idx="1651">
                  <c:v>-51.697674418604542</c:v>
                </c:pt>
                <c:pt idx="1652">
                  <c:v>5.5271317829457356</c:v>
                </c:pt>
                <c:pt idx="1653">
                  <c:v>-58.488372093023251</c:v>
                </c:pt>
                <c:pt idx="1654">
                  <c:v>-71.52713178294573</c:v>
                </c:pt>
                <c:pt idx="1655">
                  <c:v>-73.193798449612402</c:v>
                </c:pt>
                <c:pt idx="1656">
                  <c:v>-30.255813953488371</c:v>
                </c:pt>
                <c:pt idx="1657">
                  <c:v>-72.240310077519368</c:v>
                </c:pt>
                <c:pt idx="1658">
                  <c:v>-75.837209302325533</c:v>
                </c:pt>
                <c:pt idx="1659">
                  <c:v>-74.426356589147503</c:v>
                </c:pt>
                <c:pt idx="1660">
                  <c:v>-51.906976744186053</c:v>
                </c:pt>
                <c:pt idx="1661">
                  <c:v>-14.95348837209305</c:v>
                </c:pt>
                <c:pt idx="1662">
                  <c:v>-17.682170542635621</c:v>
                </c:pt>
                <c:pt idx="1663">
                  <c:v>128.48062015503911</c:v>
                </c:pt>
                <c:pt idx="1664">
                  <c:v>789.10077519379843</c:v>
                </c:pt>
                <c:pt idx="1665">
                  <c:v>1053.7751937984499</c:v>
                </c:pt>
                <c:pt idx="1666">
                  <c:v>699.17829457364496</c:v>
                </c:pt>
                <c:pt idx="1667">
                  <c:v>197.96124031007801</c:v>
                </c:pt>
                <c:pt idx="1668">
                  <c:v>11.98449612403101</c:v>
                </c:pt>
                <c:pt idx="1669">
                  <c:v>0.32558139534883901</c:v>
                </c:pt>
                <c:pt idx="1670">
                  <c:v>-10.37209302325582</c:v>
                </c:pt>
                <c:pt idx="1671">
                  <c:v>-24.782945736434119</c:v>
                </c:pt>
                <c:pt idx="1672">
                  <c:v>-36.930232558139551</c:v>
                </c:pt>
                <c:pt idx="1673">
                  <c:v>4.4651162790697363</c:v>
                </c:pt>
                <c:pt idx="1674">
                  <c:v>22.573643410852721</c:v>
                </c:pt>
                <c:pt idx="1675">
                  <c:v>-21.472868217054309</c:v>
                </c:pt>
                <c:pt idx="1676">
                  <c:v>-60.883720930232492</c:v>
                </c:pt>
                <c:pt idx="1677">
                  <c:v>-38.178294573643129</c:v>
                </c:pt>
                <c:pt idx="1678">
                  <c:v>-61.875968992248048</c:v>
                </c:pt>
                <c:pt idx="1679">
                  <c:v>-37.410852713178301</c:v>
                </c:pt>
                <c:pt idx="1680">
                  <c:v>-63.542635658914762</c:v>
                </c:pt>
                <c:pt idx="1681">
                  <c:v>-8.0930232558139537</c:v>
                </c:pt>
                <c:pt idx="1682">
                  <c:v>-68.612403100775182</c:v>
                </c:pt>
                <c:pt idx="1683">
                  <c:v>-14.186046511627939</c:v>
                </c:pt>
                <c:pt idx="1684">
                  <c:v>-16.465116279069601</c:v>
                </c:pt>
                <c:pt idx="1685">
                  <c:v>-6.0930232558139554</c:v>
                </c:pt>
                <c:pt idx="1686">
                  <c:v>-60.488372093023258</c:v>
                </c:pt>
                <c:pt idx="1687">
                  <c:v>-78.666666666666643</c:v>
                </c:pt>
                <c:pt idx="1688">
                  <c:v>308.41860465116252</c:v>
                </c:pt>
                <c:pt idx="1689">
                  <c:v>-61.806201550387328</c:v>
                </c:pt>
                <c:pt idx="1690">
                  <c:v>-57.046511627906973</c:v>
                </c:pt>
                <c:pt idx="1691">
                  <c:v>-82.170542635658506</c:v>
                </c:pt>
                <c:pt idx="1692">
                  <c:v>-51.914728682170548</c:v>
                </c:pt>
                <c:pt idx="1693">
                  <c:v>-46.255813953488371</c:v>
                </c:pt>
                <c:pt idx="1694">
                  <c:v>-42.728682170542633</c:v>
                </c:pt>
                <c:pt idx="1695">
                  <c:v>-51.95348837209287</c:v>
                </c:pt>
                <c:pt idx="1696">
                  <c:v>-45.558139534883779</c:v>
                </c:pt>
                <c:pt idx="1697">
                  <c:v>-58.248062015503862</c:v>
                </c:pt>
                <c:pt idx="1698">
                  <c:v>-49.7054263565892</c:v>
                </c:pt>
                <c:pt idx="1699">
                  <c:v>-73.279069767441854</c:v>
                </c:pt>
                <c:pt idx="1700">
                  <c:v>-39.6279069767442</c:v>
                </c:pt>
                <c:pt idx="1701">
                  <c:v>-55.348837209302118</c:v>
                </c:pt>
                <c:pt idx="1702">
                  <c:v>-82.573643410852682</c:v>
                </c:pt>
                <c:pt idx="1703">
                  <c:v>-52.713178294573702</c:v>
                </c:pt>
                <c:pt idx="1704">
                  <c:v>-59.279069767441847</c:v>
                </c:pt>
                <c:pt idx="1705">
                  <c:v>-74.348837209302332</c:v>
                </c:pt>
                <c:pt idx="1706">
                  <c:v>-59.255813953488378</c:v>
                </c:pt>
                <c:pt idx="1707">
                  <c:v>-49.480620155038579</c:v>
                </c:pt>
                <c:pt idx="1708">
                  <c:v>-63.372093023255822</c:v>
                </c:pt>
                <c:pt idx="1709">
                  <c:v>51.798449612403111</c:v>
                </c:pt>
                <c:pt idx="1710">
                  <c:v>-67.023255813953227</c:v>
                </c:pt>
                <c:pt idx="1711">
                  <c:v>-74.232558139534476</c:v>
                </c:pt>
                <c:pt idx="1712">
                  <c:v>-13.34108527131783</c:v>
                </c:pt>
                <c:pt idx="1713">
                  <c:v>-70.635658914728339</c:v>
                </c:pt>
                <c:pt idx="1714">
                  <c:v>-50.310077519379853</c:v>
                </c:pt>
                <c:pt idx="1715">
                  <c:v>-67.767441860465112</c:v>
                </c:pt>
                <c:pt idx="1716">
                  <c:v>-68.139534883720671</c:v>
                </c:pt>
                <c:pt idx="1717">
                  <c:v>-52.286821705426199</c:v>
                </c:pt>
                <c:pt idx="1718">
                  <c:v>-57.023255813953512</c:v>
                </c:pt>
                <c:pt idx="1719">
                  <c:v>-70.759689922480476</c:v>
                </c:pt>
                <c:pt idx="1720">
                  <c:v>-75.426356589147403</c:v>
                </c:pt>
                <c:pt idx="1721">
                  <c:v>-36.60465116279051</c:v>
                </c:pt>
                <c:pt idx="1722">
                  <c:v>-64.651162790697683</c:v>
                </c:pt>
                <c:pt idx="1723">
                  <c:v>-19.7209302325581</c:v>
                </c:pt>
                <c:pt idx="1724">
                  <c:v>-44.147286821705343</c:v>
                </c:pt>
                <c:pt idx="1725">
                  <c:v>-8.0930232558139537</c:v>
                </c:pt>
                <c:pt idx="1726">
                  <c:v>-37.139534883720962</c:v>
                </c:pt>
                <c:pt idx="1727">
                  <c:v>-71</c:v>
                </c:pt>
                <c:pt idx="1728">
                  <c:v>-37.178294573643129</c:v>
                </c:pt>
                <c:pt idx="1729">
                  <c:v>-41.2248062015504</c:v>
                </c:pt>
                <c:pt idx="1730">
                  <c:v>-51.147286821705343</c:v>
                </c:pt>
                <c:pt idx="1731">
                  <c:v>-26.759689922480622</c:v>
                </c:pt>
                <c:pt idx="1732">
                  <c:v>29.635658914728701</c:v>
                </c:pt>
                <c:pt idx="1733">
                  <c:v>269.27906976744202</c:v>
                </c:pt>
                <c:pt idx="1734">
                  <c:v>395.51162790697651</c:v>
                </c:pt>
                <c:pt idx="1735">
                  <c:v>234.3100775193798</c:v>
                </c:pt>
                <c:pt idx="1736">
                  <c:v>36.139534883720962</c:v>
                </c:pt>
                <c:pt idx="1737">
                  <c:v>-24.844961240310109</c:v>
                </c:pt>
                <c:pt idx="1738">
                  <c:v>-29.736434108527099</c:v>
                </c:pt>
                <c:pt idx="1739">
                  <c:v>-50.937984496124002</c:v>
                </c:pt>
                <c:pt idx="1740">
                  <c:v>-52.573643410852597</c:v>
                </c:pt>
                <c:pt idx="1741">
                  <c:v>-61.100775193798441</c:v>
                </c:pt>
                <c:pt idx="1742">
                  <c:v>-75.620155038759322</c:v>
                </c:pt>
                <c:pt idx="1743">
                  <c:v>-81.147286821705421</c:v>
                </c:pt>
                <c:pt idx="1744">
                  <c:v>-81.286821705426348</c:v>
                </c:pt>
                <c:pt idx="1745">
                  <c:v>-66.186046511627552</c:v>
                </c:pt>
                <c:pt idx="1746">
                  <c:v>-28.28682170542637</c:v>
                </c:pt>
                <c:pt idx="1747">
                  <c:v>14.52713178294573</c:v>
                </c:pt>
                <c:pt idx="1748">
                  <c:v>-74.457364341085324</c:v>
                </c:pt>
                <c:pt idx="1749">
                  <c:v>-43.085271317829459</c:v>
                </c:pt>
                <c:pt idx="1750">
                  <c:v>-77.286821705426348</c:v>
                </c:pt>
                <c:pt idx="1751">
                  <c:v>-44.426356589147282</c:v>
                </c:pt>
                <c:pt idx="1752">
                  <c:v>-58.457364341085253</c:v>
                </c:pt>
                <c:pt idx="1753">
                  <c:v>-67.813953488372405</c:v>
                </c:pt>
                <c:pt idx="1754">
                  <c:v>-73.155038759689276</c:v>
                </c:pt>
                <c:pt idx="1755">
                  <c:v>-51.310077519379803</c:v>
                </c:pt>
                <c:pt idx="1756">
                  <c:v>-3.124031007751944</c:v>
                </c:pt>
                <c:pt idx="1757">
                  <c:v>-30.426356589147179</c:v>
                </c:pt>
                <c:pt idx="1758">
                  <c:v>-45.620155038759798</c:v>
                </c:pt>
                <c:pt idx="1759">
                  <c:v>-4.2480620155038897</c:v>
                </c:pt>
                <c:pt idx="1760">
                  <c:v>-80.434108527131784</c:v>
                </c:pt>
                <c:pt idx="1761">
                  <c:v>-55</c:v>
                </c:pt>
                <c:pt idx="1762">
                  <c:v>-62.581395348837212</c:v>
                </c:pt>
                <c:pt idx="1763">
                  <c:v>-60.341085271317588</c:v>
                </c:pt>
                <c:pt idx="1764">
                  <c:v>-19.534883720930249</c:v>
                </c:pt>
                <c:pt idx="1765">
                  <c:v>53.891472868216987</c:v>
                </c:pt>
                <c:pt idx="1766">
                  <c:v>-39.488372093023251</c:v>
                </c:pt>
                <c:pt idx="1767">
                  <c:v>-65.155038759689276</c:v>
                </c:pt>
                <c:pt idx="1768">
                  <c:v>-6.7209302325581346</c:v>
                </c:pt>
                <c:pt idx="1769">
                  <c:v>116.9767441860464</c:v>
                </c:pt>
                <c:pt idx="1770">
                  <c:v>107.294573643411</c:v>
                </c:pt>
                <c:pt idx="1771">
                  <c:v>50.116279069767216</c:v>
                </c:pt>
                <c:pt idx="1772">
                  <c:v>-58.139534883720962</c:v>
                </c:pt>
                <c:pt idx="1773">
                  <c:v>-66.589147286821458</c:v>
                </c:pt>
                <c:pt idx="1774">
                  <c:v>-66.085271317828926</c:v>
                </c:pt>
                <c:pt idx="1775">
                  <c:v>-6.6976744186046506</c:v>
                </c:pt>
                <c:pt idx="1776">
                  <c:v>-75.875968992248048</c:v>
                </c:pt>
                <c:pt idx="1777">
                  <c:v>-69.395348837208815</c:v>
                </c:pt>
                <c:pt idx="1778">
                  <c:v>-65.744186046511615</c:v>
                </c:pt>
                <c:pt idx="1779">
                  <c:v>-60.015503875969003</c:v>
                </c:pt>
                <c:pt idx="1780">
                  <c:v>-64.077519379844944</c:v>
                </c:pt>
                <c:pt idx="1781">
                  <c:v>-69.883720930232542</c:v>
                </c:pt>
                <c:pt idx="1782">
                  <c:v>-39.449612403100801</c:v>
                </c:pt>
                <c:pt idx="1783">
                  <c:v>-86.496124031007994</c:v>
                </c:pt>
                <c:pt idx="1784">
                  <c:v>-57.945736434108561</c:v>
                </c:pt>
                <c:pt idx="1785">
                  <c:v>-50.310077519379803</c:v>
                </c:pt>
                <c:pt idx="1786">
                  <c:v>-85.976744186046446</c:v>
                </c:pt>
                <c:pt idx="1787">
                  <c:v>-95.418604651162994</c:v>
                </c:pt>
                <c:pt idx="1788">
                  <c:v>-64.604651162790645</c:v>
                </c:pt>
                <c:pt idx="1789">
                  <c:v>4.5503875968992267</c:v>
                </c:pt>
                <c:pt idx="1790">
                  <c:v>-65.077519379844972</c:v>
                </c:pt>
                <c:pt idx="1791">
                  <c:v>-65.550387596898759</c:v>
                </c:pt>
                <c:pt idx="1792">
                  <c:v>-64.573643410852711</c:v>
                </c:pt>
                <c:pt idx="1793">
                  <c:v>-41.240310077519382</c:v>
                </c:pt>
                <c:pt idx="1794">
                  <c:v>-63.860465116279059</c:v>
                </c:pt>
                <c:pt idx="1795">
                  <c:v>-78.891472868217036</c:v>
                </c:pt>
                <c:pt idx="1796">
                  <c:v>-73.023255813953227</c:v>
                </c:pt>
                <c:pt idx="1797">
                  <c:v>-62.031007751937892</c:v>
                </c:pt>
                <c:pt idx="1798">
                  <c:v>-49.891472868216972</c:v>
                </c:pt>
                <c:pt idx="1799">
                  <c:v>-66.054263565891603</c:v>
                </c:pt>
                <c:pt idx="1800">
                  <c:v>-40.255813953488371</c:v>
                </c:pt>
                <c:pt idx="1801">
                  <c:v>-82.341085271317993</c:v>
                </c:pt>
                <c:pt idx="1802">
                  <c:v>-72.046511627906966</c:v>
                </c:pt>
                <c:pt idx="1803">
                  <c:v>-59.782945736434179</c:v>
                </c:pt>
                <c:pt idx="1804">
                  <c:v>-92.317829457364326</c:v>
                </c:pt>
                <c:pt idx="1805">
                  <c:v>-47.689922480620147</c:v>
                </c:pt>
                <c:pt idx="1806">
                  <c:v>-80.062015503875941</c:v>
                </c:pt>
                <c:pt idx="1807">
                  <c:v>-75.232558139534476</c:v>
                </c:pt>
                <c:pt idx="1808">
                  <c:v>-75.093023255814103</c:v>
                </c:pt>
                <c:pt idx="1809">
                  <c:v>-80.868217054263582</c:v>
                </c:pt>
                <c:pt idx="1810">
                  <c:v>-91.302325581395323</c:v>
                </c:pt>
                <c:pt idx="1811">
                  <c:v>-84.372093023255601</c:v>
                </c:pt>
                <c:pt idx="1812">
                  <c:v>-39.193798449612373</c:v>
                </c:pt>
                <c:pt idx="1813">
                  <c:v>-64.108527131782552</c:v>
                </c:pt>
                <c:pt idx="1814">
                  <c:v>-77.651162790697668</c:v>
                </c:pt>
                <c:pt idx="1815">
                  <c:v>-52.751937984496102</c:v>
                </c:pt>
                <c:pt idx="1816">
                  <c:v>-52.573643410852597</c:v>
                </c:pt>
                <c:pt idx="1817">
                  <c:v>-70.379844961240323</c:v>
                </c:pt>
                <c:pt idx="1818">
                  <c:v>-2.7286821705426401</c:v>
                </c:pt>
                <c:pt idx="1819">
                  <c:v>-32.248062015503898</c:v>
                </c:pt>
                <c:pt idx="1820">
                  <c:v>-41.790697674418603</c:v>
                </c:pt>
                <c:pt idx="1821">
                  <c:v>-38.038759689922479</c:v>
                </c:pt>
                <c:pt idx="1822">
                  <c:v>-36.2248062015504</c:v>
                </c:pt>
                <c:pt idx="1823">
                  <c:v>-79.395348837208815</c:v>
                </c:pt>
                <c:pt idx="1824">
                  <c:v>-76.720930232557706</c:v>
                </c:pt>
                <c:pt idx="1825">
                  <c:v>-67.403100775193806</c:v>
                </c:pt>
                <c:pt idx="1826">
                  <c:v>-93.294573643410999</c:v>
                </c:pt>
                <c:pt idx="1827">
                  <c:v>-84.837209302325576</c:v>
                </c:pt>
                <c:pt idx="1828">
                  <c:v>-54.077519379844958</c:v>
                </c:pt>
                <c:pt idx="1829">
                  <c:v>-43.023255813953512</c:v>
                </c:pt>
                <c:pt idx="1830">
                  <c:v>-76.147286821705436</c:v>
                </c:pt>
                <c:pt idx="1831">
                  <c:v>-32.465116279069861</c:v>
                </c:pt>
                <c:pt idx="1832">
                  <c:v>-32.891472868216972</c:v>
                </c:pt>
                <c:pt idx="1833">
                  <c:v>-38.054263565891183</c:v>
                </c:pt>
                <c:pt idx="1834">
                  <c:v>-43.519379844961271</c:v>
                </c:pt>
                <c:pt idx="1835">
                  <c:v>-61.798449612403111</c:v>
                </c:pt>
                <c:pt idx="1836">
                  <c:v>-2.3953488372092879</c:v>
                </c:pt>
                <c:pt idx="1837">
                  <c:v>-41.806201550387307</c:v>
                </c:pt>
                <c:pt idx="1838">
                  <c:v>-59.875968992248048</c:v>
                </c:pt>
                <c:pt idx="1839">
                  <c:v>-69.875968992248048</c:v>
                </c:pt>
                <c:pt idx="1840">
                  <c:v>22.844961240310109</c:v>
                </c:pt>
                <c:pt idx="1841">
                  <c:v>-53.736434108527163</c:v>
                </c:pt>
                <c:pt idx="1842">
                  <c:v>-51.627906976744178</c:v>
                </c:pt>
                <c:pt idx="1843">
                  <c:v>-67.992248062015506</c:v>
                </c:pt>
                <c:pt idx="1844">
                  <c:v>-25.806201550387591</c:v>
                </c:pt>
                <c:pt idx="1845">
                  <c:v>-76.286821705426249</c:v>
                </c:pt>
                <c:pt idx="1846">
                  <c:v>-56.682170542635653</c:v>
                </c:pt>
                <c:pt idx="1847">
                  <c:v>28.682170542635621</c:v>
                </c:pt>
                <c:pt idx="1848">
                  <c:v>-39.852713178294493</c:v>
                </c:pt>
                <c:pt idx="1849">
                  <c:v>-27.20155038759691</c:v>
                </c:pt>
                <c:pt idx="1850">
                  <c:v>-69.976744186046446</c:v>
                </c:pt>
                <c:pt idx="1851">
                  <c:v>-21.29457364341085</c:v>
                </c:pt>
                <c:pt idx="1852">
                  <c:v>-64.162790697674112</c:v>
                </c:pt>
                <c:pt idx="1853">
                  <c:v>35.534883720930203</c:v>
                </c:pt>
                <c:pt idx="1854">
                  <c:v>-50.6279069767442</c:v>
                </c:pt>
                <c:pt idx="1855">
                  <c:v>-79.875968992248048</c:v>
                </c:pt>
                <c:pt idx="1856">
                  <c:v>-89.705426356588703</c:v>
                </c:pt>
                <c:pt idx="1857">
                  <c:v>-93.852713178294223</c:v>
                </c:pt>
                <c:pt idx="1858">
                  <c:v>-77.100775193797944</c:v>
                </c:pt>
                <c:pt idx="1859">
                  <c:v>-89.294573643410999</c:v>
                </c:pt>
                <c:pt idx="1860">
                  <c:v>-72.914728682170704</c:v>
                </c:pt>
                <c:pt idx="1861">
                  <c:v>-47.899224806201516</c:v>
                </c:pt>
                <c:pt idx="1862">
                  <c:v>15.023255813953501</c:v>
                </c:pt>
                <c:pt idx="1863">
                  <c:v>-72.062015503875969</c:v>
                </c:pt>
                <c:pt idx="1864">
                  <c:v>-49.162790697674431</c:v>
                </c:pt>
                <c:pt idx="1865">
                  <c:v>-71.085271317828926</c:v>
                </c:pt>
                <c:pt idx="1866">
                  <c:v>-7.4341085271317766</c:v>
                </c:pt>
                <c:pt idx="1867">
                  <c:v>-66.906976744186053</c:v>
                </c:pt>
                <c:pt idx="1868">
                  <c:v>-30.65891472868222</c:v>
                </c:pt>
                <c:pt idx="1869">
                  <c:v>-34.348837209302118</c:v>
                </c:pt>
                <c:pt idx="1870">
                  <c:v>61.674418604651173</c:v>
                </c:pt>
                <c:pt idx="1871">
                  <c:v>108.5658914728681</c:v>
                </c:pt>
                <c:pt idx="1872">
                  <c:v>35</c:v>
                </c:pt>
                <c:pt idx="1873">
                  <c:v>-33.302325581395323</c:v>
                </c:pt>
                <c:pt idx="1874">
                  <c:v>-52.511627906976742</c:v>
                </c:pt>
                <c:pt idx="1875">
                  <c:v>-63.201550387596903</c:v>
                </c:pt>
                <c:pt idx="1876">
                  <c:v>-33.302325581395323</c:v>
                </c:pt>
                <c:pt idx="1877">
                  <c:v>-52.178294573643143</c:v>
                </c:pt>
                <c:pt idx="1878">
                  <c:v>-72.604651162790645</c:v>
                </c:pt>
                <c:pt idx="1879">
                  <c:v>-30.186046511627779</c:v>
                </c:pt>
                <c:pt idx="1880">
                  <c:v>-59.364341085271192</c:v>
                </c:pt>
                <c:pt idx="1881">
                  <c:v>-73.279069767441882</c:v>
                </c:pt>
                <c:pt idx="1882">
                  <c:v>-21.49612403100771</c:v>
                </c:pt>
                <c:pt idx="1883">
                  <c:v>-13.6201550387597</c:v>
                </c:pt>
                <c:pt idx="1884">
                  <c:v>-63.310077519379803</c:v>
                </c:pt>
                <c:pt idx="1885">
                  <c:v>-42.60465116279051</c:v>
                </c:pt>
                <c:pt idx="1886">
                  <c:v>-32.844961240309999</c:v>
                </c:pt>
                <c:pt idx="1887">
                  <c:v>-54.108527131782942</c:v>
                </c:pt>
                <c:pt idx="1888">
                  <c:v>1.062015503875972</c:v>
                </c:pt>
                <c:pt idx="1889">
                  <c:v>273.01550387596899</c:v>
                </c:pt>
                <c:pt idx="1890">
                  <c:v>-67.945736434108539</c:v>
                </c:pt>
                <c:pt idx="1891">
                  <c:v>-67.162790697674112</c:v>
                </c:pt>
                <c:pt idx="1892">
                  <c:v>-68.286821705426348</c:v>
                </c:pt>
                <c:pt idx="1893">
                  <c:v>4.6511627906977403E-2</c:v>
                </c:pt>
                <c:pt idx="1894">
                  <c:v>-15.98449612403102</c:v>
                </c:pt>
                <c:pt idx="1895">
                  <c:v>-24.325581395348831</c:v>
                </c:pt>
                <c:pt idx="1896">
                  <c:v>-26.875968992248119</c:v>
                </c:pt>
                <c:pt idx="1897">
                  <c:v>-64.511627906976827</c:v>
                </c:pt>
                <c:pt idx="1898">
                  <c:v>-60.248062015503898</c:v>
                </c:pt>
                <c:pt idx="1899">
                  <c:v>-66.519379844961179</c:v>
                </c:pt>
                <c:pt idx="1900">
                  <c:v>-65.713178294573638</c:v>
                </c:pt>
                <c:pt idx="1901">
                  <c:v>0.51162790697674398</c:v>
                </c:pt>
                <c:pt idx="1902">
                  <c:v>-73.914728682170704</c:v>
                </c:pt>
                <c:pt idx="1903">
                  <c:v>2.8604651162790571</c:v>
                </c:pt>
                <c:pt idx="1904">
                  <c:v>-54.240310077519403</c:v>
                </c:pt>
                <c:pt idx="1905">
                  <c:v>-69.217054263565913</c:v>
                </c:pt>
                <c:pt idx="1906">
                  <c:v>-61.519379844961307</c:v>
                </c:pt>
                <c:pt idx="1907">
                  <c:v>-62.131782945736433</c:v>
                </c:pt>
                <c:pt idx="1908">
                  <c:v>-57.410852713178308</c:v>
                </c:pt>
                <c:pt idx="1909">
                  <c:v>-70.612403100775182</c:v>
                </c:pt>
                <c:pt idx="1910">
                  <c:v>-37.387596899224803</c:v>
                </c:pt>
                <c:pt idx="1911">
                  <c:v>-23.55038759689922</c:v>
                </c:pt>
                <c:pt idx="1912">
                  <c:v>27.961240310077489</c:v>
                </c:pt>
                <c:pt idx="1913">
                  <c:v>109.32558139534881</c:v>
                </c:pt>
                <c:pt idx="1914">
                  <c:v>89.891472868217065</c:v>
                </c:pt>
                <c:pt idx="1915">
                  <c:v>23.682170542635639</c:v>
                </c:pt>
                <c:pt idx="1916">
                  <c:v>14.155038759689949</c:v>
                </c:pt>
                <c:pt idx="1917">
                  <c:v>44.379844961239982</c:v>
                </c:pt>
                <c:pt idx="1918">
                  <c:v>-29.899224806201531</c:v>
                </c:pt>
                <c:pt idx="1919">
                  <c:v>-64.790697674418624</c:v>
                </c:pt>
                <c:pt idx="1920">
                  <c:v>117.30232558139539</c:v>
                </c:pt>
                <c:pt idx="1921">
                  <c:v>-54.635658914728801</c:v>
                </c:pt>
                <c:pt idx="1922">
                  <c:v>-67.852713178294167</c:v>
                </c:pt>
                <c:pt idx="1923">
                  <c:v>-36.66666666666643</c:v>
                </c:pt>
                <c:pt idx="1924">
                  <c:v>-24.418604651162759</c:v>
                </c:pt>
                <c:pt idx="1925">
                  <c:v>-56.86821705426339</c:v>
                </c:pt>
                <c:pt idx="1926">
                  <c:v>-71.124031007751427</c:v>
                </c:pt>
                <c:pt idx="1927">
                  <c:v>-61.410852713178279</c:v>
                </c:pt>
                <c:pt idx="1928">
                  <c:v>-54.937984496124002</c:v>
                </c:pt>
                <c:pt idx="1929">
                  <c:v>-61.798449612403111</c:v>
                </c:pt>
                <c:pt idx="1930">
                  <c:v>-39.000000000000007</c:v>
                </c:pt>
                <c:pt idx="1931">
                  <c:v>-24.45736434108527</c:v>
                </c:pt>
                <c:pt idx="1932">
                  <c:v>-48.279069767441847</c:v>
                </c:pt>
                <c:pt idx="1933">
                  <c:v>-45.550387596899142</c:v>
                </c:pt>
                <c:pt idx="1934">
                  <c:v>-45.689922480620147</c:v>
                </c:pt>
                <c:pt idx="1935">
                  <c:v>-58.170542635658911</c:v>
                </c:pt>
                <c:pt idx="1936">
                  <c:v>-69.007751937984182</c:v>
                </c:pt>
                <c:pt idx="1937">
                  <c:v>-62.279069767441847</c:v>
                </c:pt>
                <c:pt idx="1938">
                  <c:v>129.6821705426361</c:v>
                </c:pt>
                <c:pt idx="1939">
                  <c:v>-58.922480620155063</c:v>
                </c:pt>
                <c:pt idx="1940">
                  <c:v>-66.759689922480575</c:v>
                </c:pt>
                <c:pt idx="1941">
                  <c:v>-72.992248062015506</c:v>
                </c:pt>
                <c:pt idx="1942">
                  <c:v>-63.68217054263566</c:v>
                </c:pt>
                <c:pt idx="1943">
                  <c:v>-68.658914728682149</c:v>
                </c:pt>
                <c:pt idx="1944">
                  <c:v>-34.054263565891162</c:v>
                </c:pt>
                <c:pt idx="1945">
                  <c:v>1.7674418604651161</c:v>
                </c:pt>
                <c:pt idx="1946">
                  <c:v>-61.0387596899225</c:v>
                </c:pt>
                <c:pt idx="1947">
                  <c:v>-59.310077519379803</c:v>
                </c:pt>
                <c:pt idx="1948">
                  <c:v>-27.511627906976731</c:v>
                </c:pt>
                <c:pt idx="1949">
                  <c:v>-66.961240310077613</c:v>
                </c:pt>
                <c:pt idx="1950">
                  <c:v>-52.441860465115958</c:v>
                </c:pt>
                <c:pt idx="1951">
                  <c:v>-56.2248062015504</c:v>
                </c:pt>
                <c:pt idx="1952">
                  <c:v>-49.418604651162532</c:v>
                </c:pt>
                <c:pt idx="1953">
                  <c:v>-36.930232558139551</c:v>
                </c:pt>
                <c:pt idx="1954">
                  <c:v>-46.83720930232559</c:v>
                </c:pt>
                <c:pt idx="1955">
                  <c:v>-51.465116279069832</c:v>
                </c:pt>
                <c:pt idx="1956">
                  <c:v>-61.077519379844972</c:v>
                </c:pt>
                <c:pt idx="1957">
                  <c:v>-26.031007751937992</c:v>
                </c:pt>
                <c:pt idx="1958">
                  <c:v>11.59689922480622</c:v>
                </c:pt>
                <c:pt idx="1959">
                  <c:v>100.9767441860464</c:v>
                </c:pt>
                <c:pt idx="1960">
                  <c:v>43.124031007751931</c:v>
                </c:pt>
                <c:pt idx="1961">
                  <c:v>-41.372093023255808</c:v>
                </c:pt>
                <c:pt idx="1962">
                  <c:v>-48.558139534883772</c:v>
                </c:pt>
                <c:pt idx="1963">
                  <c:v>-63.325581395348827</c:v>
                </c:pt>
                <c:pt idx="1964">
                  <c:v>-54.356589147286627</c:v>
                </c:pt>
                <c:pt idx="1965">
                  <c:v>-21.837209302325579</c:v>
                </c:pt>
                <c:pt idx="1966">
                  <c:v>-27.29457364341086</c:v>
                </c:pt>
                <c:pt idx="1967">
                  <c:v>-66.968992248062023</c:v>
                </c:pt>
                <c:pt idx="1968">
                  <c:v>-58.023255813953512</c:v>
                </c:pt>
                <c:pt idx="1969">
                  <c:v>-77.813953488372405</c:v>
                </c:pt>
                <c:pt idx="1970">
                  <c:v>-59.124031007751931</c:v>
                </c:pt>
                <c:pt idx="1971">
                  <c:v>-73.085271317828955</c:v>
                </c:pt>
                <c:pt idx="1972">
                  <c:v>-70.620155038759265</c:v>
                </c:pt>
                <c:pt idx="1973">
                  <c:v>-81.209302325580992</c:v>
                </c:pt>
                <c:pt idx="1974">
                  <c:v>-66.193798449612416</c:v>
                </c:pt>
                <c:pt idx="1975">
                  <c:v>-3.1085271317829508</c:v>
                </c:pt>
                <c:pt idx="1976">
                  <c:v>42.100775193798441</c:v>
                </c:pt>
                <c:pt idx="1977">
                  <c:v>-11.06976744186046</c:v>
                </c:pt>
                <c:pt idx="1978">
                  <c:v>11.930232558139551</c:v>
                </c:pt>
                <c:pt idx="1979">
                  <c:v>-59.95348837209287</c:v>
                </c:pt>
                <c:pt idx="1980">
                  <c:v>-59.589147286821749</c:v>
                </c:pt>
                <c:pt idx="1981">
                  <c:v>-59.186046511627843</c:v>
                </c:pt>
                <c:pt idx="1982">
                  <c:v>-76.844961240310298</c:v>
                </c:pt>
                <c:pt idx="1983">
                  <c:v>-71.759689922480476</c:v>
                </c:pt>
                <c:pt idx="1984">
                  <c:v>-82.325581395348749</c:v>
                </c:pt>
                <c:pt idx="1985">
                  <c:v>-93.968992248062023</c:v>
                </c:pt>
                <c:pt idx="1986">
                  <c:v>-64.720930232557706</c:v>
                </c:pt>
                <c:pt idx="1987">
                  <c:v>-42.023255813953483</c:v>
                </c:pt>
                <c:pt idx="1988">
                  <c:v>-80.868217054263553</c:v>
                </c:pt>
                <c:pt idx="1989">
                  <c:v>-54.937984496124002</c:v>
                </c:pt>
                <c:pt idx="1990">
                  <c:v>38.093023255813947</c:v>
                </c:pt>
                <c:pt idx="1991">
                  <c:v>25.992248062015509</c:v>
                </c:pt>
                <c:pt idx="1992">
                  <c:v>137.24031007751941</c:v>
                </c:pt>
                <c:pt idx="1993">
                  <c:v>187.124031007752</c:v>
                </c:pt>
                <c:pt idx="1994">
                  <c:v>109.37984496124029</c:v>
                </c:pt>
                <c:pt idx="1995">
                  <c:v>26.410852713178301</c:v>
                </c:pt>
                <c:pt idx="1996">
                  <c:v>-19.806201550387591</c:v>
                </c:pt>
                <c:pt idx="1997">
                  <c:v>20.37984496124033</c:v>
                </c:pt>
                <c:pt idx="1998">
                  <c:v>14.95348837209305</c:v>
                </c:pt>
                <c:pt idx="1999">
                  <c:v>-62.426356589147282</c:v>
                </c:pt>
                <c:pt idx="2000">
                  <c:v>-44.573643410852597</c:v>
                </c:pt>
                <c:pt idx="2001">
                  <c:v>-64.317829457364425</c:v>
                </c:pt>
                <c:pt idx="2002">
                  <c:v>42.798449612403111</c:v>
                </c:pt>
                <c:pt idx="2003">
                  <c:v>-85.162790697674112</c:v>
                </c:pt>
                <c:pt idx="2004">
                  <c:v>-45.279069767441847</c:v>
                </c:pt>
                <c:pt idx="2005">
                  <c:v>-60.232558139535001</c:v>
                </c:pt>
                <c:pt idx="2006">
                  <c:v>-62.255813953488371</c:v>
                </c:pt>
                <c:pt idx="2007">
                  <c:v>-85.651162790697668</c:v>
                </c:pt>
                <c:pt idx="2008">
                  <c:v>-82.651162790697668</c:v>
                </c:pt>
                <c:pt idx="2009">
                  <c:v>-65.015503875969003</c:v>
                </c:pt>
                <c:pt idx="2010">
                  <c:v>-79.054263565891603</c:v>
                </c:pt>
                <c:pt idx="2011">
                  <c:v>-62.341085271317567</c:v>
                </c:pt>
                <c:pt idx="2012">
                  <c:v>-69.170542635658492</c:v>
                </c:pt>
                <c:pt idx="2013">
                  <c:v>-93.992248062015506</c:v>
                </c:pt>
                <c:pt idx="2014">
                  <c:v>-87.976744186046446</c:v>
                </c:pt>
                <c:pt idx="2015">
                  <c:v>-76.069767441860435</c:v>
                </c:pt>
                <c:pt idx="2016">
                  <c:v>-28.038759689922479</c:v>
                </c:pt>
                <c:pt idx="2017">
                  <c:v>-39.387596899224803</c:v>
                </c:pt>
                <c:pt idx="2018">
                  <c:v>-40.015503875969003</c:v>
                </c:pt>
                <c:pt idx="2019">
                  <c:v>-52.302325581395273</c:v>
                </c:pt>
                <c:pt idx="2020">
                  <c:v>-76.046511627907094</c:v>
                </c:pt>
                <c:pt idx="2021">
                  <c:v>-87.612403100775211</c:v>
                </c:pt>
                <c:pt idx="2022">
                  <c:v>-77.294573643410999</c:v>
                </c:pt>
                <c:pt idx="2023">
                  <c:v>-41.255813953488357</c:v>
                </c:pt>
                <c:pt idx="2024">
                  <c:v>-56.635658914728801</c:v>
                </c:pt>
                <c:pt idx="2025">
                  <c:v>-77.891472868217036</c:v>
                </c:pt>
                <c:pt idx="2026">
                  <c:v>-106.3720930232557</c:v>
                </c:pt>
                <c:pt idx="2027">
                  <c:v>-51.310077519379853</c:v>
                </c:pt>
                <c:pt idx="2028">
                  <c:v>-62.751937984496102</c:v>
                </c:pt>
                <c:pt idx="2029">
                  <c:v>-84.263565891472865</c:v>
                </c:pt>
                <c:pt idx="2030">
                  <c:v>-90.542635658914705</c:v>
                </c:pt>
                <c:pt idx="2031">
                  <c:v>-88.635658914728339</c:v>
                </c:pt>
                <c:pt idx="2032">
                  <c:v>-76.751937984496138</c:v>
                </c:pt>
                <c:pt idx="2033">
                  <c:v>-53.798449612403111</c:v>
                </c:pt>
                <c:pt idx="2034">
                  <c:v>-70.542635658914705</c:v>
                </c:pt>
                <c:pt idx="2035">
                  <c:v>-79.093023255814103</c:v>
                </c:pt>
                <c:pt idx="2036">
                  <c:v>-78.395348837208772</c:v>
                </c:pt>
                <c:pt idx="2037">
                  <c:v>-87.348837209302332</c:v>
                </c:pt>
                <c:pt idx="2038">
                  <c:v>-79.534883720930253</c:v>
                </c:pt>
                <c:pt idx="2039">
                  <c:v>-60.52713178294578</c:v>
                </c:pt>
                <c:pt idx="2040">
                  <c:v>-95.403100775193764</c:v>
                </c:pt>
                <c:pt idx="2041">
                  <c:v>-72.868217054263553</c:v>
                </c:pt>
                <c:pt idx="2042">
                  <c:v>-93.248062015503848</c:v>
                </c:pt>
                <c:pt idx="2043">
                  <c:v>-77.069767441860463</c:v>
                </c:pt>
                <c:pt idx="2044">
                  <c:v>-63.503875968992247</c:v>
                </c:pt>
                <c:pt idx="2045">
                  <c:v>-52.186046511627843</c:v>
                </c:pt>
                <c:pt idx="2046">
                  <c:v>-54.930232558139551</c:v>
                </c:pt>
                <c:pt idx="2047">
                  <c:v>38.984496124030997</c:v>
                </c:pt>
                <c:pt idx="2048">
                  <c:v>94.037037037037052</c:v>
                </c:pt>
                <c:pt idx="2049">
                  <c:v>61.277777777777779</c:v>
                </c:pt>
                <c:pt idx="2050">
                  <c:v>98.888888888888431</c:v>
                </c:pt>
                <c:pt idx="2051">
                  <c:v>133.138888888889</c:v>
                </c:pt>
                <c:pt idx="2052">
                  <c:v>104.60185185185171</c:v>
                </c:pt>
                <c:pt idx="2053">
                  <c:v>58.907407407407128</c:v>
                </c:pt>
                <c:pt idx="2054">
                  <c:v>95.657407407407376</c:v>
                </c:pt>
                <c:pt idx="2055">
                  <c:v>93.453703703703709</c:v>
                </c:pt>
                <c:pt idx="2056">
                  <c:v>110.5925925925925</c:v>
                </c:pt>
                <c:pt idx="2057">
                  <c:v>166.1296296296297</c:v>
                </c:pt>
                <c:pt idx="2058">
                  <c:v>244.5833333333336</c:v>
                </c:pt>
                <c:pt idx="2059">
                  <c:v>473.59259259259193</c:v>
                </c:pt>
                <c:pt idx="2060">
                  <c:v>1894.138888888888</c:v>
                </c:pt>
                <c:pt idx="2061">
                  <c:v>5437.0925925925931</c:v>
                </c:pt>
                <c:pt idx="2062">
                  <c:v>5505.9722222222226</c:v>
                </c:pt>
                <c:pt idx="2063">
                  <c:v>2153.8611111111122</c:v>
                </c:pt>
                <c:pt idx="2064">
                  <c:v>500.268518518517</c:v>
                </c:pt>
                <c:pt idx="2065">
                  <c:v>238.1944444444444</c:v>
                </c:pt>
                <c:pt idx="2066">
                  <c:v>170.65740740740779</c:v>
                </c:pt>
                <c:pt idx="2067">
                  <c:v>205.9537037037037</c:v>
                </c:pt>
                <c:pt idx="2068">
                  <c:v>368.59259259259193</c:v>
                </c:pt>
                <c:pt idx="2069">
                  <c:v>394.44444444444451</c:v>
                </c:pt>
                <c:pt idx="2070">
                  <c:v>237.90740740740779</c:v>
                </c:pt>
                <c:pt idx="2071">
                  <c:v>126.3240740740741</c:v>
                </c:pt>
                <c:pt idx="2072">
                  <c:v>81.574074074074048</c:v>
                </c:pt>
                <c:pt idx="2073">
                  <c:v>122.7037037037037</c:v>
                </c:pt>
                <c:pt idx="2074">
                  <c:v>133.4444444444444</c:v>
                </c:pt>
                <c:pt idx="2075">
                  <c:v>188.82407407407399</c:v>
                </c:pt>
                <c:pt idx="2076">
                  <c:v>191.65740740740779</c:v>
                </c:pt>
                <c:pt idx="2077">
                  <c:v>191.9722222222222</c:v>
                </c:pt>
                <c:pt idx="2078">
                  <c:v>172.36111111111109</c:v>
                </c:pt>
                <c:pt idx="2079">
                  <c:v>107.5555555555555</c:v>
                </c:pt>
                <c:pt idx="2080">
                  <c:v>120.60185185185171</c:v>
                </c:pt>
                <c:pt idx="2081">
                  <c:v>93.898148148148138</c:v>
                </c:pt>
                <c:pt idx="2082">
                  <c:v>93.629629629629633</c:v>
                </c:pt>
                <c:pt idx="2083">
                  <c:v>105.1666666666667</c:v>
                </c:pt>
                <c:pt idx="2084">
                  <c:v>150.74074074074051</c:v>
                </c:pt>
                <c:pt idx="2085">
                  <c:v>216.49074074074079</c:v>
                </c:pt>
                <c:pt idx="2086">
                  <c:v>282.64814814814821</c:v>
                </c:pt>
                <c:pt idx="2087">
                  <c:v>231.60185185185159</c:v>
                </c:pt>
                <c:pt idx="2088">
                  <c:v>108.9722222222222</c:v>
                </c:pt>
                <c:pt idx="2089">
                  <c:v>65.12037037037004</c:v>
                </c:pt>
                <c:pt idx="2090">
                  <c:v>101.962962962963</c:v>
                </c:pt>
                <c:pt idx="2091">
                  <c:v>74.5</c:v>
                </c:pt>
                <c:pt idx="2092">
                  <c:v>105.8333333333333</c:v>
                </c:pt>
                <c:pt idx="2093">
                  <c:v>90.740740740740762</c:v>
                </c:pt>
                <c:pt idx="2094">
                  <c:v>104.5462962962963</c:v>
                </c:pt>
                <c:pt idx="2095">
                  <c:v>209.15740740740779</c:v>
                </c:pt>
                <c:pt idx="2096">
                  <c:v>361.62962962963007</c:v>
                </c:pt>
                <c:pt idx="2097">
                  <c:v>1077.8518518518511</c:v>
                </c:pt>
                <c:pt idx="2098">
                  <c:v>1625.8148148148121</c:v>
                </c:pt>
                <c:pt idx="2099">
                  <c:v>1034</c:v>
                </c:pt>
                <c:pt idx="2100">
                  <c:v>320.15740740740728</c:v>
                </c:pt>
                <c:pt idx="2101">
                  <c:v>441.57407407407402</c:v>
                </c:pt>
                <c:pt idx="2102">
                  <c:v>268.25</c:v>
                </c:pt>
                <c:pt idx="2103">
                  <c:v>211.39814814814821</c:v>
                </c:pt>
                <c:pt idx="2104">
                  <c:v>236.8796296296297</c:v>
                </c:pt>
                <c:pt idx="2105">
                  <c:v>327.49999999999892</c:v>
                </c:pt>
                <c:pt idx="2106">
                  <c:v>424.07407407407402</c:v>
                </c:pt>
                <c:pt idx="2107">
                  <c:v>397.64814814814792</c:v>
                </c:pt>
                <c:pt idx="2108">
                  <c:v>236.138888888889</c:v>
                </c:pt>
                <c:pt idx="2109">
                  <c:v>102.4444444444445</c:v>
                </c:pt>
                <c:pt idx="2110">
                  <c:v>76.416666666666799</c:v>
                </c:pt>
                <c:pt idx="2111">
                  <c:v>61.314814814814802</c:v>
                </c:pt>
                <c:pt idx="2112">
                  <c:v>81.314814814814838</c:v>
                </c:pt>
                <c:pt idx="2113">
                  <c:v>104.1111111111111</c:v>
                </c:pt>
                <c:pt idx="2114">
                  <c:v>138.77777777777749</c:v>
                </c:pt>
                <c:pt idx="2115">
                  <c:v>64.638888888888431</c:v>
                </c:pt>
                <c:pt idx="2116">
                  <c:v>81.981481481481481</c:v>
                </c:pt>
                <c:pt idx="2117">
                  <c:v>99.833333333333101</c:v>
                </c:pt>
                <c:pt idx="2118">
                  <c:v>88.009259259259267</c:v>
                </c:pt>
                <c:pt idx="2119">
                  <c:v>118.7222222222222</c:v>
                </c:pt>
                <c:pt idx="2120">
                  <c:v>187.90740740740779</c:v>
                </c:pt>
                <c:pt idx="2121">
                  <c:v>303.32407407407402</c:v>
                </c:pt>
                <c:pt idx="2122">
                  <c:v>315.48148148148113</c:v>
                </c:pt>
                <c:pt idx="2123">
                  <c:v>177.0277777777778</c:v>
                </c:pt>
                <c:pt idx="2124">
                  <c:v>256.74074074074082</c:v>
                </c:pt>
                <c:pt idx="2125">
                  <c:v>344.78703703703701</c:v>
                </c:pt>
                <c:pt idx="2126">
                  <c:v>300.35185185185202</c:v>
                </c:pt>
                <c:pt idx="2127">
                  <c:v>110.3888888888886</c:v>
                </c:pt>
                <c:pt idx="2128">
                  <c:v>86.87037037037004</c:v>
                </c:pt>
                <c:pt idx="2129">
                  <c:v>81.203703703703681</c:v>
                </c:pt>
                <c:pt idx="2130">
                  <c:v>83.277777777777544</c:v>
                </c:pt>
                <c:pt idx="2131">
                  <c:v>79.083333333333101</c:v>
                </c:pt>
                <c:pt idx="2132">
                  <c:v>89.962962962962962</c:v>
                </c:pt>
                <c:pt idx="2133">
                  <c:v>75.685185185185148</c:v>
                </c:pt>
                <c:pt idx="2134">
                  <c:v>111.7685185185185</c:v>
                </c:pt>
                <c:pt idx="2135">
                  <c:v>114.1296296296296</c:v>
                </c:pt>
                <c:pt idx="2136">
                  <c:v>215.75</c:v>
                </c:pt>
                <c:pt idx="2137">
                  <c:v>473.61111111111092</c:v>
                </c:pt>
                <c:pt idx="2138">
                  <c:v>1783.768518518518</c:v>
                </c:pt>
                <c:pt idx="2139">
                  <c:v>3445.1388888888891</c:v>
                </c:pt>
                <c:pt idx="2140">
                  <c:v>2700.8796296296291</c:v>
                </c:pt>
                <c:pt idx="2141">
                  <c:v>790.37962962962979</c:v>
                </c:pt>
                <c:pt idx="2142">
                  <c:v>454.25000000000011</c:v>
                </c:pt>
                <c:pt idx="2143">
                  <c:v>418.37962962963007</c:v>
                </c:pt>
                <c:pt idx="2144">
                  <c:v>408.87962962963007</c:v>
                </c:pt>
                <c:pt idx="2145">
                  <c:v>796.0555555555552</c:v>
                </c:pt>
                <c:pt idx="2146">
                  <c:v>1156.648148148148</c:v>
                </c:pt>
                <c:pt idx="2147">
                  <c:v>734.05555555555577</c:v>
                </c:pt>
                <c:pt idx="2148">
                  <c:v>245.8888888888892</c:v>
                </c:pt>
                <c:pt idx="2149">
                  <c:v>133.69444444444451</c:v>
                </c:pt>
                <c:pt idx="2150">
                  <c:v>163.12962962962959</c:v>
                </c:pt>
                <c:pt idx="2151">
                  <c:v>190.91666666666649</c:v>
                </c:pt>
                <c:pt idx="2152">
                  <c:v>423.74999999999989</c:v>
                </c:pt>
                <c:pt idx="2153">
                  <c:v>699.25925925925924</c:v>
                </c:pt>
                <c:pt idx="2154">
                  <c:v>1110.824074074073</c:v>
                </c:pt>
                <c:pt idx="2155">
                  <c:v>2132.00925925926</c:v>
                </c:pt>
                <c:pt idx="2156">
                  <c:v>2025.768518518518</c:v>
                </c:pt>
                <c:pt idx="2157">
                  <c:v>874.30555555555543</c:v>
                </c:pt>
                <c:pt idx="2158">
                  <c:v>326.4629629629631</c:v>
                </c:pt>
                <c:pt idx="2159">
                  <c:v>216.57407407407371</c:v>
                </c:pt>
                <c:pt idx="2160">
                  <c:v>146.98148148148181</c:v>
                </c:pt>
                <c:pt idx="2161">
                  <c:v>197.43518518518519</c:v>
                </c:pt>
                <c:pt idx="2162">
                  <c:v>253.8333333333336</c:v>
                </c:pt>
                <c:pt idx="2163">
                  <c:v>524.36111111110824</c:v>
                </c:pt>
                <c:pt idx="2164">
                  <c:v>682.75000000000011</c:v>
                </c:pt>
                <c:pt idx="2165">
                  <c:v>586.50925925925935</c:v>
                </c:pt>
                <c:pt idx="2166">
                  <c:v>557.6388888888888</c:v>
                </c:pt>
                <c:pt idx="2167">
                  <c:v>458.37037037037032</c:v>
                </c:pt>
                <c:pt idx="2168">
                  <c:v>295.46296296296299</c:v>
                </c:pt>
                <c:pt idx="2169">
                  <c:v>164.35185185185179</c:v>
                </c:pt>
                <c:pt idx="2170">
                  <c:v>173.9537037037037</c:v>
                </c:pt>
                <c:pt idx="2171">
                  <c:v>134.70370370370341</c:v>
                </c:pt>
                <c:pt idx="2172">
                  <c:v>176.41666666666649</c:v>
                </c:pt>
                <c:pt idx="2173">
                  <c:v>121.7777777777777</c:v>
                </c:pt>
                <c:pt idx="2174">
                  <c:v>123.4166666666668</c:v>
                </c:pt>
                <c:pt idx="2175">
                  <c:v>87.712962962962962</c:v>
                </c:pt>
                <c:pt idx="2176">
                  <c:v>100.712962962963</c:v>
                </c:pt>
                <c:pt idx="2177">
                  <c:v>139.80555555555529</c:v>
                </c:pt>
                <c:pt idx="2178">
                  <c:v>179.87037037037041</c:v>
                </c:pt>
                <c:pt idx="2179">
                  <c:v>154.15740740740779</c:v>
                </c:pt>
                <c:pt idx="2180">
                  <c:v>126.7222222222222</c:v>
                </c:pt>
                <c:pt idx="2181">
                  <c:v>132.75925925925921</c:v>
                </c:pt>
                <c:pt idx="2182">
                  <c:v>186.20370370370341</c:v>
                </c:pt>
                <c:pt idx="2183">
                  <c:v>239.51851851851839</c:v>
                </c:pt>
                <c:pt idx="2184">
                  <c:v>182.6388888888888</c:v>
                </c:pt>
                <c:pt idx="2185">
                  <c:v>232.24074074074051</c:v>
                </c:pt>
                <c:pt idx="2186">
                  <c:v>275.93518518518391</c:v>
                </c:pt>
                <c:pt idx="2187">
                  <c:v>177.05555555555529</c:v>
                </c:pt>
                <c:pt idx="2188">
                  <c:v>167.78703703703741</c:v>
                </c:pt>
                <c:pt idx="2189">
                  <c:v>125.6296296296296</c:v>
                </c:pt>
                <c:pt idx="2190">
                  <c:v>110.9444444444445</c:v>
                </c:pt>
                <c:pt idx="2191">
                  <c:v>162.3888888888892</c:v>
                </c:pt>
                <c:pt idx="2192">
                  <c:v>301.87037037037032</c:v>
                </c:pt>
                <c:pt idx="2193">
                  <c:v>262.73148148148113</c:v>
                </c:pt>
                <c:pt idx="2194">
                  <c:v>201.68518518518519</c:v>
                </c:pt>
                <c:pt idx="2195">
                  <c:v>185.87037037037041</c:v>
                </c:pt>
                <c:pt idx="2196">
                  <c:v>189.31481481481481</c:v>
                </c:pt>
                <c:pt idx="2197">
                  <c:v>153.56481481481481</c:v>
                </c:pt>
                <c:pt idx="2198">
                  <c:v>161.96296296296319</c:v>
                </c:pt>
                <c:pt idx="2199">
                  <c:v>143.36111111111109</c:v>
                </c:pt>
                <c:pt idx="2200">
                  <c:v>135.81481481481481</c:v>
                </c:pt>
                <c:pt idx="2201">
                  <c:v>177.89814814814821</c:v>
                </c:pt>
                <c:pt idx="2202">
                  <c:v>215.14814814814821</c:v>
                </c:pt>
                <c:pt idx="2203">
                  <c:v>184.65740740740779</c:v>
                </c:pt>
                <c:pt idx="2204">
                  <c:v>199.75925925925921</c:v>
                </c:pt>
                <c:pt idx="2205">
                  <c:v>147.91666666666649</c:v>
                </c:pt>
                <c:pt idx="2206">
                  <c:v>194.70370370370341</c:v>
                </c:pt>
                <c:pt idx="2207">
                  <c:v>178.80555555555529</c:v>
                </c:pt>
                <c:pt idx="2208">
                  <c:v>184.48148148148169</c:v>
                </c:pt>
                <c:pt idx="2209">
                  <c:v>201.66666666666649</c:v>
                </c:pt>
                <c:pt idx="2210">
                  <c:v>316.57407407407402</c:v>
                </c:pt>
                <c:pt idx="2211">
                  <c:v>384.74074074074082</c:v>
                </c:pt>
                <c:pt idx="2212">
                  <c:v>343.56481481481501</c:v>
                </c:pt>
                <c:pt idx="2213">
                  <c:v>360.40740740740682</c:v>
                </c:pt>
                <c:pt idx="2214">
                  <c:v>415.97222222222189</c:v>
                </c:pt>
                <c:pt idx="2215">
                  <c:v>693.51851851851859</c:v>
                </c:pt>
                <c:pt idx="2216">
                  <c:v>1040.212962962963</c:v>
                </c:pt>
                <c:pt idx="2217">
                  <c:v>831.58333333333496</c:v>
                </c:pt>
                <c:pt idx="2218">
                  <c:v>356.05555555555549</c:v>
                </c:pt>
                <c:pt idx="2219">
                  <c:v>262.16666666666708</c:v>
                </c:pt>
                <c:pt idx="2220">
                  <c:v>172.0462962962963</c:v>
                </c:pt>
                <c:pt idx="2221">
                  <c:v>197.00000000000011</c:v>
                </c:pt>
                <c:pt idx="2222">
                  <c:v>128.14814814814821</c:v>
                </c:pt>
                <c:pt idx="2223">
                  <c:v>135.05555555555529</c:v>
                </c:pt>
                <c:pt idx="2224">
                  <c:v>193.42592592592601</c:v>
                </c:pt>
                <c:pt idx="2225">
                  <c:v>130.44444444444451</c:v>
                </c:pt>
                <c:pt idx="2226">
                  <c:v>143.42592592592601</c:v>
                </c:pt>
                <c:pt idx="2227">
                  <c:v>113.537037037037</c:v>
                </c:pt>
                <c:pt idx="2228">
                  <c:v>126.2777777777777</c:v>
                </c:pt>
                <c:pt idx="2229">
                  <c:v>130.11111111111089</c:v>
                </c:pt>
                <c:pt idx="2230">
                  <c:v>175.48148148148181</c:v>
                </c:pt>
                <c:pt idx="2231">
                  <c:v>114.25</c:v>
                </c:pt>
                <c:pt idx="2232">
                  <c:v>103.3888888888886</c:v>
                </c:pt>
                <c:pt idx="2233">
                  <c:v>123.2314814814815</c:v>
                </c:pt>
                <c:pt idx="2234">
                  <c:v>138.48148148148201</c:v>
                </c:pt>
                <c:pt idx="2235">
                  <c:v>157.75000000000011</c:v>
                </c:pt>
                <c:pt idx="2236">
                  <c:v>194.90740740740779</c:v>
                </c:pt>
                <c:pt idx="2237">
                  <c:v>142.94444444444451</c:v>
                </c:pt>
                <c:pt idx="2238">
                  <c:v>153.35185185185179</c:v>
                </c:pt>
                <c:pt idx="2239">
                  <c:v>130.65740740740779</c:v>
                </c:pt>
                <c:pt idx="2240">
                  <c:v>149.65740740740779</c:v>
                </c:pt>
                <c:pt idx="2241">
                  <c:v>150.87037037037041</c:v>
                </c:pt>
                <c:pt idx="2242">
                  <c:v>230.36111111111109</c:v>
                </c:pt>
                <c:pt idx="2243">
                  <c:v>368.99074074074059</c:v>
                </c:pt>
                <c:pt idx="2244">
                  <c:v>341.50925925925901</c:v>
                </c:pt>
                <c:pt idx="2245">
                  <c:v>548.05555555555543</c:v>
                </c:pt>
                <c:pt idx="2246">
                  <c:v>1884.12037037037</c:v>
                </c:pt>
                <c:pt idx="2247">
                  <c:v>7848.0462962962974</c:v>
                </c:pt>
                <c:pt idx="2248">
                  <c:v>11123.81481481483</c:v>
                </c:pt>
                <c:pt idx="2249">
                  <c:v>6787.5277777777783</c:v>
                </c:pt>
                <c:pt idx="2250">
                  <c:v>1449.601851851852</c:v>
                </c:pt>
                <c:pt idx="2251">
                  <c:v>495.56481481481501</c:v>
                </c:pt>
                <c:pt idx="2252">
                  <c:v>265.58333333333331</c:v>
                </c:pt>
                <c:pt idx="2253">
                  <c:v>221.74074074074051</c:v>
                </c:pt>
                <c:pt idx="2254">
                  <c:v>160.10185185185159</c:v>
                </c:pt>
                <c:pt idx="2255">
                  <c:v>145.11111111111089</c:v>
                </c:pt>
                <c:pt idx="2256">
                  <c:v>151.55555555555529</c:v>
                </c:pt>
                <c:pt idx="2257">
                  <c:v>206.7962962962963</c:v>
                </c:pt>
                <c:pt idx="2258">
                  <c:v>224.8333333333336</c:v>
                </c:pt>
                <c:pt idx="2259">
                  <c:v>188.0833333333336</c:v>
                </c:pt>
                <c:pt idx="2260">
                  <c:v>148.25925925925921</c:v>
                </c:pt>
                <c:pt idx="2261">
                  <c:v>91.574074074074048</c:v>
                </c:pt>
                <c:pt idx="2262">
                  <c:v>155.27777777777769</c:v>
                </c:pt>
                <c:pt idx="2263">
                  <c:v>79.305555555555344</c:v>
                </c:pt>
                <c:pt idx="2264">
                  <c:v>93.28703703703701</c:v>
                </c:pt>
                <c:pt idx="2265">
                  <c:v>79.17592592592591</c:v>
                </c:pt>
                <c:pt idx="2266">
                  <c:v>100.5185185185185</c:v>
                </c:pt>
                <c:pt idx="2267">
                  <c:v>232.88888888888931</c:v>
                </c:pt>
                <c:pt idx="2268">
                  <c:v>205.82407407407399</c:v>
                </c:pt>
                <c:pt idx="2269">
                  <c:v>324.17592592592598</c:v>
                </c:pt>
                <c:pt idx="2270">
                  <c:v>345.94444444444451</c:v>
                </c:pt>
                <c:pt idx="2271">
                  <c:v>302.69444444444451</c:v>
                </c:pt>
                <c:pt idx="2272">
                  <c:v>215.60185185185159</c:v>
                </c:pt>
                <c:pt idx="2273">
                  <c:v>127.7870370370369</c:v>
                </c:pt>
                <c:pt idx="2274">
                  <c:v>139.12037037037041</c:v>
                </c:pt>
                <c:pt idx="2275">
                  <c:v>109.5555555555555</c:v>
                </c:pt>
                <c:pt idx="2276">
                  <c:v>126.6388888888886</c:v>
                </c:pt>
                <c:pt idx="2277">
                  <c:v>104.7222222222222</c:v>
                </c:pt>
                <c:pt idx="2278">
                  <c:v>178.89814814814821</c:v>
                </c:pt>
                <c:pt idx="2279">
                  <c:v>135.20370370370341</c:v>
                </c:pt>
                <c:pt idx="2280">
                  <c:v>99.75</c:v>
                </c:pt>
                <c:pt idx="2281">
                  <c:v>96.777777777777544</c:v>
                </c:pt>
                <c:pt idx="2282">
                  <c:v>204.0092592592593</c:v>
                </c:pt>
                <c:pt idx="2283">
                  <c:v>133.36111111111109</c:v>
                </c:pt>
                <c:pt idx="2284">
                  <c:v>152.01851851851859</c:v>
                </c:pt>
                <c:pt idx="2285">
                  <c:v>134.18518518518519</c:v>
                </c:pt>
                <c:pt idx="2286">
                  <c:v>173.8333333333336</c:v>
                </c:pt>
                <c:pt idx="2287">
                  <c:v>222.24074074074051</c:v>
                </c:pt>
                <c:pt idx="2288">
                  <c:v>526.64814814814815</c:v>
                </c:pt>
                <c:pt idx="2289">
                  <c:v>847.14814814814815</c:v>
                </c:pt>
                <c:pt idx="2290">
                  <c:v>755.21296296296271</c:v>
                </c:pt>
                <c:pt idx="2291">
                  <c:v>327.94444444444451</c:v>
                </c:pt>
                <c:pt idx="2292">
                  <c:v>199.4537037037037</c:v>
                </c:pt>
                <c:pt idx="2293">
                  <c:v>288.62037037037032</c:v>
                </c:pt>
                <c:pt idx="2294">
                  <c:v>257.95370370370381</c:v>
                </c:pt>
                <c:pt idx="2295">
                  <c:v>190.24074074074051</c:v>
                </c:pt>
                <c:pt idx="2296">
                  <c:v>132.7685185185185</c:v>
                </c:pt>
                <c:pt idx="2297">
                  <c:v>99.722222222222229</c:v>
                </c:pt>
                <c:pt idx="2298">
                  <c:v>109.2314814814815</c:v>
                </c:pt>
                <c:pt idx="2299">
                  <c:v>118.0555555555554</c:v>
                </c:pt>
                <c:pt idx="2300">
                  <c:v>128.31481481481481</c:v>
                </c:pt>
                <c:pt idx="2301">
                  <c:v>112.0925925925925</c:v>
                </c:pt>
                <c:pt idx="2302">
                  <c:v>94.851851851851464</c:v>
                </c:pt>
                <c:pt idx="2303">
                  <c:v>96.185185185185148</c:v>
                </c:pt>
                <c:pt idx="2304">
                  <c:v>133.31481481481481</c:v>
                </c:pt>
                <c:pt idx="2305">
                  <c:v>126.5277777777777</c:v>
                </c:pt>
                <c:pt idx="2306">
                  <c:v>182.4537037037037</c:v>
                </c:pt>
                <c:pt idx="2307">
                  <c:v>646.87037037037203</c:v>
                </c:pt>
                <c:pt idx="2308">
                  <c:v>1526.4074074074081</c:v>
                </c:pt>
                <c:pt idx="2309">
                  <c:v>1431.287037037037</c:v>
                </c:pt>
                <c:pt idx="2310">
                  <c:v>547.99074074074065</c:v>
                </c:pt>
                <c:pt idx="2311">
                  <c:v>174.15740740740779</c:v>
                </c:pt>
                <c:pt idx="2312">
                  <c:v>165.57407407407379</c:v>
                </c:pt>
                <c:pt idx="2313">
                  <c:v>532.00925925925935</c:v>
                </c:pt>
                <c:pt idx="2314">
                  <c:v>753.88888888888903</c:v>
                </c:pt>
                <c:pt idx="2315">
                  <c:v>487.93518518518391</c:v>
                </c:pt>
                <c:pt idx="2316">
                  <c:v>196.68518518518519</c:v>
                </c:pt>
                <c:pt idx="2317">
                  <c:v>168.92592592592601</c:v>
                </c:pt>
                <c:pt idx="2318">
                  <c:v>177.3796296296297</c:v>
                </c:pt>
                <c:pt idx="2319">
                  <c:v>171.62962962962959</c:v>
                </c:pt>
                <c:pt idx="2320">
                  <c:v>160.66666666666649</c:v>
                </c:pt>
                <c:pt idx="2321">
                  <c:v>162.72222222222231</c:v>
                </c:pt>
                <c:pt idx="2322">
                  <c:v>292.99074074074059</c:v>
                </c:pt>
                <c:pt idx="2323">
                  <c:v>723.29629629629653</c:v>
                </c:pt>
                <c:pt idx="2324">
                  <c:v>853.74999999999977</c:v>
                </c:pt>
                <c:pt idx="2325">
                  <c:v>369.12037037037021</c:v>
                </c:pt>
                <c:pt idx="2326">
                  <c:v>143.24999999999969</c:v>
                </c:pt>
                <c:pt idx="2327">
                  <c:v>100.7407407407408</c:v>
                </c:pt>
                <c:pt idx="2328">
                  <c:v>101.6111111111111</c:v>
                </c:pt>
                <c:pt idx="2329">
                  <c:v>150.9537037037037</c:v>
                </c:pt>
                <c:pt idx="2330">
                  <c:v>153.37037037037041</c:v>
                </c:pt>
                <c:pt idx="2331">
                  <c:v>116.2314814814815</c:v>
                </c:pt>
                <c:pt idx="2332">
                  <c:v>176.2222222222222</c:v>
                </c:pt>
                <c:pt idx="2333">
                  <c:v>139.12962962962959</c:v>
                </c:pt>
                <c:pt idx="2334">
                  <c:v>138.5185185185185</c:v>
                </c:pt>
                <c:pt idx="2335">
                  <c:v>86.435185185185205</c:v>
                </c:pt>
                <c:pt idx="2336">
                  <c:v>111.4074074074074</c:v>
                </c:pt>
                <c:pt idx="2337">
                  <c:v>155.09259259259261</c:v>
                </c:pt>
                <c:pt idx="2338">
                  <c:v>75.851851851851436</c:v>
                </c:pt>
                <c:pt idx="2339">
                  <c:v>96.490740740740762</c:v>
                </c:pt>
                <c:pt idx="2340">
                  <c:v>106.25</c:v>
                </c:pt>
                <c:pt idx="2341">
                  <c:v>122.0277777777777</c:v>
                </c:pt>
                <c:pt idx="2342">
                  <c:v>158.93518518518519</c:v>
                </c:pt>
                <c:pt idx="2343">
                  <c:v>174.70370370370341</c:v>
                </c:pt>
                <c:pt idx="2344">
                  <c:v>257.27777777777692</c:v>
                </c:pt>
                <c:pt idx="2345">
                  <c:v>365.13888888888903</c:v>
                </c:pt>
                <c:pt idx="2346">
                  <c:v>388.29629629629449</c:v>
                </c:pt>
                <c:pt idx="2347">
                  <c:v>305.71296296296259</c:v>
                </c:pt>
                <c:pt idx="2348">
                  <c:v>221.12962962962959</c:v>
                </c:pt>
                <c:pt idx="2349">
                  <c:v>213.96296296296299</c:v>
                </c:pt>
                <c:pt idx="2350">
                  <c:v>291.42592592592553</c:v>
                </c:pt>
                <c:pt idx="2351">
                  <c:v>200.37962962962959</c:v>
                </c:pt>
                <c:pt idx="2352">
                  <c:v>185.75</c:v>
                </c:pt>
                <c:pt idx="2353">
                  <c:v>131.09259259259261</c:v>
                </c:pt>
                <c:pt idx="2354">
                  <c:v>134.18518518518519</c:v>
                </c:pt>
                <c:pt idx="2355">
                  <c:v>202.08333333333351</c:v>
                </c:pt>
                <c:pt idx="2356">
                  <c:v>192.2222222222222</c:v>
                </c:pt>
                <c:pt idx="2357">
                  <c:v>170.3333333333336</c:v>
                </c:pt>
                <c:pt idx="2358">
                  <c:v>170.80555555555529</c:v>
                </c:pt>
                <c:pt idx="2359">
                  <c:v>116.3796296296296</c:v>
                </c:pt>
                <c:pt idx="2360">
                  <c:v>103.6111111111111</c:v>
                </c:pt>
                <c:pt idx="2361">
                  <c:v>116.2777777777777</c:v>
                </c:pt>
                <c:pt idx="2362">
                  <c:v>117.3148148148148</c:v>
                </c:pt>
                <c:pt idx="2363">
                  <c:v>82.055555555555344</c:v>
                </c:pt>
                <c:pt idx="2364">
                  <c:v>69.583333333333101</c:v>
                </c:pt>
                <c:pt idx="2365">
                  <c:v>72.611111111111128</c:v>
                </c:pt>
                <c:pt idx="2366">
                  <c:v>85.574074074074048</c:v>
                </c:pt>
                <c:pt idx="2367">
                  <c:v>65.28703703703701</c:v>
                </c:pt>
                <c:pt idx="2368">
                  <c:v>51.75</c:v>
                </c:pt>
                <c:pt idx="2369">
                  <c:v>71.129629629629633</c:v>
                </c:pt>
                <c:pt idx="2370">
                  <c:v>61.1111111111111</c:v>
                </c:pt>
                <c:pt idx="2371">
                  <c:v>80.231481481481481</c:v>
                </c:pt>
                <c:pt idx="2372">
                  <c:v>146.74074074074051</c:v>
                </c:pt>
                <c:pt idx="2373">
                  <c:v>43.277777777777757</c:v>
                </c:pt>
                <c:pt idx="2374">
                  <c:v>67.129629629629633</c:v>
                </c:pt>
                <c:pt idx="2375">
                  <c:v>91.712962962962976</c:v>
                </c:pt>
                <c:pt idx="2376">
                  <c:v>139.85185185185179</c:v>
                </c:pt>
                <c:pt idx="2377">
                  <c:v>132.28703703703741</c:v>
                </c:pt>
                <c:pt idx="2378">
                  <c:v>191.19444444444451</c:v>
                </c:pt>
                <c:pt idx="2379">
                  <c:v>163.73148148148141</c:v>
                </c:pt>
                <c:pt idx="2380">
                  <c:v>88.898148148148152</c:v>
                </c:pt>
                <c:pt idx="2381">
                  <c:v>97.87037037037004</c:v>
                </c:pt>
                <c:pt idx="2382">
                  <c:v>62.75</c:v>
                </c:pt>
                <c:pt idx="2383">
                  <c:v>90.222222222222229</c:v>
                </c:pt>
                <c:pt idx="2384">
                  <c:v>51.574074074074097</c:v>
                </c:pt>
                <c:pt idx="2385">
                  <c:v>54.842592592592602</c:v>
                </c:pt>
                <c:pt idx="2386">
                  <c:v>36.203703703703702</c:v>
                </c:pt>
                <c:pt idx="2387">
                  <c:v>31.916666666666661</c:v>
                </c:pt>
                <c:pt idx="2388">
                  <c:v>79.268518518518476</c:v>
                </c:pt>
                <c:pt idx="2389">
                  <c:v>168.5277777777778</c:v>
                </c:pt>
                <c:pt idx="2390">
                  <c:v>110.6111111111111</c:v>
                </c:pt>
                <c:pt idx="2391">
                  <c:v>159.73148148148161</c:v>
                </c:pt>
                <c:pt idx="2392">
                  <c:v>206.96296296296299</c:v>
                </c:pt>
                <c:pt idx="2393">
                  <c:v>146.0833333333336</c:v>
                </c:pt>
                <c:pt idx="2394">
                  <c:v>80.101851851851436</c:v>
                </c:pt>
                <c:pt idx="2395">
                  <c:v>98.379629629629633</c:v>
                </c:pt>
                <c:pt idx="2396">
                  <c:v>92.425925925925924</c:v>
                </c:pt>
                <c:pt idx="2397">
                  <c:v>73.259259259259267</c:v>
                </c:pt>
                <c:pt idx="2398">
                  <c:v>56.768518518518611</c:v>
                </c:pt>
                <c:pt idx="2399">
                  <c:v>104.7407407407407</c:v>
                </c:pt>
                <c:pt idx="2400">
                  <c:v>67.490740740740733</c:v>
                </c:pt>
                <c:pt idx="2401">
                  <c:v>64.944444444444514</c:v>
                </c:pt>
                <c:pt idx="2402">
                  <c:v>127.9722222222222</c:v>
                </c:pt>
                <c:pt idx="2403">
                  <c:v>96.425925925925924</c:v>
                </c:pt>
                <c:pt idx="2404">
                  <c:v>112.8055555555555</c:v>
                </c:pt>
                <c:pt idx="2405">
                  <c:v>49.3888888888889</c:v>
                </c:pt>
                <c:pt idx="2406">
                  <c:v>100.3055555555555</c:v>
                </c:pt>
                <c:pt idx="2407">
                  <c:v>100.1944444444445</c:v>
                </c:pt>
                <c:pt idx="2408">
                  <c:v>87.027777777777544</c:v>
                </c:pt>
                <c:pt idx="2409">
                  <c:v>44.981481481481161</c:v>
                </c:pt>
                <c:pt idx="2410">
                  <c:v>53.194444444444393</c:v>
                </c:pt>
                <c:pt idx="2411">
                  <c:v>45.092592592592581</c:v>
                </c:pt>
                <c:pt idx="2412">
                  <c:v>112.962962962963</c:v>
                </c:pt>
                <c:pt idx="2413">
                  <c:v>111.39814814814819</c:v>
                </c:pt>
                <c:pt idx="2414">
                  <c:v>280.55555555555549</c:v>
                </c:pt>
                <c:pt idx="2415">
                  <c:v>377.18518518518522</c:v>
                </c:pt>
                <c:pt idx="2416">
                  <c:v>297.02777777777692</c:v>
                </c:pt>
                <c:pt idx="2417">
                  <c:v>113.8888888888886</c:v>
                </c:pt>
                <c:pt idx="2418">
                  <c:v>105.7777777777777</c:v>
                </c:pt>
                <c:pt idx="2419">
                  <c:v>125.4074074074074</c:v>
                </c:pt>
                <c:pt idx="2420">
                  <c:v>154.1759259259259</c:v>
                </c:pt>
                <c:pt idx="2421">
                  <c:v>135.60185185185159</c:v>
                </c:pt>
                <c:pt idx="2422">
                  <c:v>83.240740740740762</c:v>
                </c:pt>
                <c:pt idx="2423">
                  <c:v>134.2222222222222</c:v>
                </c:pt>
                <c:pt idx="2424">
                  <c:v>81.055555555555344</c:v>
                </c:pt>
                <c:pt idx="2425">
                  <c:v>61.759259259259252</c:v>
                </c:pt>
                <c:pt idx="2426">
                  <c:v>53.759259259259252</c:v>
                </c:pt>
                <c:pt idx="2427">
                  <c:v>53.759259259259252</c:v>
                </c:pt>
                <c:pt idx="2428">
                  <c:v>63.740740740740733</c:v>
                </c:pt>
                <c:pt idx="2429">
                  <c:v>84.564814814814781</c:v>
                </c:pt>
                <c:pt idx="2430">
                  <c:v>82.722222222222229</c:v>
                </c:pt>
                <c:pt idx="2431">
                  <c:v>90.296296296296333</c:v>
                </c:pt>
                <c:pt idx="2432">
                  <c:v>76.12037037037004</c:v>
                </c:pt>
                <c:pt idx="2433">
                  <c:v>60.72222222222225</c:v>
                </c:pt>
                <c:pt idx="2434">
                  <c:v>86.62037037037004</c:v>
                </c:pt>
                <c:pt idx="2435">
                  <c:v>68.768518518518476</c:v>
                </c:pt>
                <c:pt idx="2436">
                  <c:v>165.7685185185185</c:v>
                </c:pt>
                <c:pt idx="2437">
                  <c:v>223.91666666666649</c:v>
                </c:pt>
                <c:pt idx="2438">
                  <c:v>135.4907407407407</c:v>
                </c:pt>
                <c:pt idx="2439">
                  <c:v>155.6759259259259</c:v>
                </c:pt>
                <c:pt idx="2440">
                  <c:v>224.91666666666649</c:v>
                </c:pt>
                <c:pt idx="2441">
                  <c:v>899.09259259259261</c:v>
                </c:pt>
                <c:pt idx="2442">
                  <c:v>1759.87037037037</c:v>
                </c:pt>
                <c:pt idx="2443">
                  <c:v>1481.462962962963</c:v>
                </c:pt>
                <c:pt idx="2444">
                  <c:v>456.26851851851688</c:v>
                </c:pt>
                <c:pt idx="2445">
                  <c:v>148.64814814814821</c:v>
                </c:pt>
                <c:pt idx="2446">
                  <c:v>89.407407407407433</c:v>
                </c:pt>
                <c:pt idx="2447">
                  <c:v>104.39814814814819</c:v>
                </c:pt>
                <c:pt idx="2448">
                  <c:v>129.9537037037037</c:v>
                </c:pt>
                <c:pt idx="2449">
                  <c:v>218.9537037037037</c:v>
                </c:pt>
                <c:pt idx="2450">
                  <c:v>221.25</c:v>
                </c:pt>
                <c:pt idx="2451">
                  <c:v>244.40740740740779</c:v>
                </c:pt>
                <c:pt idx="2452">
                  <c:v>441.56481481481541</c:v>
                </c:pt>
                <c:pt idx="2453">
                  <c:v>876.86111111110881</c:v>
                </c:pt>
                <c:pt idx="2454">
                  <c:v>945.52777777777851</c:v>
                </c:pt>
                <c:pt idx="2455">
                  <c:v>429.86111111111109</c:v>
                </c:pt>
                <c:pt idx="2456">
                  <c:v>231.1296296296297</c:v>
                </c:pt>
                <c:pt idx="2457">
                  <c:v>81.138888888888431</c:v>
                </c:pt>
                <c:pt idx="2458">
                  <c:v>98.277777777777544</c:v>
                </c:pt>
                <c:pt idx="2459">
                  <c:v>77.324074074074048</c:v>
                </c:pt>
                <c:pt idx="2460">
                  <c:v>115.1759259259259</c:v>
                </c:pt>
                <c:pt idx="2461">
                  <c:v>140.0277777777778</c:v>
                </c:pt>
                <c:pt idx="2462">
                  <c:v>75.8611111111111</c:v>
                </c:pt>
                <c:pt idx="2463">
                  <c:v>53.222222222222278</c:v>
                </c:pt>
                <c:pt idx="2464">
                  <c:v>45.37037037037036</c:v>
                </c:pt>
                <c:pt idx="2465">
                  <c:v>136.1481481481481</c:v>
                </c:pt>
                <c:pt idx="2466">
                  <c:v>71.666666666666671</c:v>
                </c:pt>
                <c:pt idx="2467">
                  <c:v>36.712962962962962</c:v>
                </c:pt>
                <c:pt idx="2468">
                  <c:v>58.009259259259252</c:v>
                </c:pt>
                <c:pt idx="2469">
                  <c:v>35.120370370370431</c:v>
                </c:pt>
                <c:pt idx="2470">
                  <c:v>51.5</c:v>
                </c:pt>
                <c:pt idx="2471">
                  <c:v>63.962962962962962</c:v>
                </c:pt>
                <c:pt idx="2472">
                  <c:v>90.416666666666799</c:v>
                </c:pt>
                <c:pt idx="2473">
                  <c:v>129</c:v>
                </c:pt>
                <c:pt idx="2474">
                  <c:v>216.4907407407407</c:v>
                </c:pt>
                <c:pt idx="2475">
                  <c:v>214.00925925925921</c:v>
                </c:pt>
                <c:pt idx="2476">
                  <c:v>114.42592592592599</c:v>
                </c:pt>
                <c:pt idx="2477">
                  <c:v>51.064814814814831</c:v>
                </c:pt>
                <c:pt idx="2478">
                  <c:v>80.166666666666671</c:v>
                </c:pt>
                <c:pt idx="2479">
                  <c:v>44.787037037037052</c:v>
                </c:pt>
                <c:pt idx="2480">
                  <c:v>49.314814814814802</c:v>
                </c:pt>
                <c:pt idx="2481">
                  <c:v>47.333333333333343</c:v>
                </c:pt>
                <c:pt idx="2482">
                  <c:v>29.37962962962963</c:v>
                </c:pt>
                <c:pt idx="2483">
                  <c:v>22.20370370370367</c:v>
                </c:pt>
                <c:pt idx="2484">
                  <c:v>53.898148148148209</c:v>
                </c:pt>
                <c:pt idx="2485">
                  <c:v>79.925925925925924</c:v>
                </c:pt>
                <c:pt idx="2486">
                  <c:v>55.129629629629598</c:v>
                </c:pt>
                <c:pt idx="2487">
                  <c:v>18.314814814814859</c:v>
                </c:pt>
                <c:pt idx="2488">
                  <c:v>87.509259259259323</c:v>
                </c:pt>
                <c:pt idx="2489">
                  <c:v>59.203703703703709</c:v>
                </c:pt>
                <c:pt idx="2490">
                  <c:v>48.407407407407128</c:v>
                </c:pt>
                <c:pt idx="2491">
                  <c:v>54</c:v>
                </c:pt>
                <c:pt idx="2492">
                  <c:v>224.57407407407379</c:v>
                </c:pt>
                <c:pt idx="2493">
                  <c:v>255.59259259259261</c:v>
                </c:pt>
                <c:pt idx="2494">
                  <c:v>235.50925925925921</c:v>
                </c:pt>
                <c:pt idx="2495">
                  <c:v>113.7685185185185</c:v>
                </c:pt>
                <c:pt idx="2496">
                  <c:v>99.796296296296333</c:v>
                </c:pt>
                <c:pt idx="2497">
                  <c:v>53.620370370370431</c:v>
                </c:pt>
                <c:pt idx="2498">
                  <c:v>96.712962962963005</c:v>
                </c:pt>
                <c:pt idx="2499">
                  <c:v>23.064814814814831</c:v>
                </c:pt>
                <c:pt idx="2500">
                  <c:v>89.425925925925924</c:v>
                </c:pt>
                <c:pt idx="2501">
                  <c:v>93.703703703703709</c:v>
                </c:pt>
                <c:pt idx="2502">
                  <c:v>106.2037037037037</c:v>
                </c:pt>
                <c:pt idx="2503">
                  <c:v>76.509259259259267</c:v>
                </c:pt>
                <c:pt idx="2504">
                  <c:v>88.25</c:v>
                </c:pt>
                <c:pt idx="2505">
                  <c:v>93.972222222222229</c:v>
                </c:pt>
                <c:pt idx="2506">
                  <c:v>85.555555555555344</c:v>
                </c:pt>
                <c:pt idx="2507">
                  <c:v>55.907407407407128</c:v>
                </c:pt>
                <c:pt idx="2508">
                  <c:v>58.101851851851883</c:v>
                </c:pt>
                <c:pt idx="2509">
                  <c:v>18.833333333333279</c:v>
                </c:pt>
                <c:pt idx="2510">
                  <c:v>122.5555555555555</c:v>
                </c:pt>
                <c:pt idx="2511">
                  <c:v>172.2685185185185</c:v>
                </c:pt>
                <c:pt idx="2512">
                  <c:v>80.379629629629633</c:v>
                </c:pt>
                <c:pt idx="2513">
                  <c:v>32.351851851851691</c:v>
                </c:pt>
                <c:pt idx="2514">
                  <c:v>42.324074074074083</c:v>
                </c:pt>
                <c:pt idx="2515">
                  <c:v>29.99074074074068</c:v>
                </c:pt>
                <c:pt idx="2516">
                  <c:v>121.2407407407408</c:v>
                </c:pt>
                <c:pt idx="2517">
                  <c:v>22.148148148148149</c:v>
                </c:pt>
                <c:pt idx="2518">
                  <c:v>44.638888888888928</c:v>
                </c:pt>
                <c:pt idx="2519">
                  <c:v>15.99074074074074</c:v>
                </c:pt>
                <c:pt idx="2520">
                  <c:v>29.805555555555561</c:v>
                </c:pt>
                <c:pt idx="2521">
                  <c:v>10.8888888888889</c:v>
                </c:pt>
                <c:pt idx="2522">
                  <c:v>46.796296296296298</c:v>
                </c:pt>
                <c:pt idx="2523">
                  <c:v>26.777777777777739</c:v>
                </c:pt>
                <c:pt idx="2524">
                  <c:v>68.314814814814838</c:v>
                </c:pt>
                <c:pt idx="2525">
                  <c:v>32.851851851851691</c:v>
                </c:pt>
                <c:pt idx="2526">
                  <c:v>60.796296296296298</c:v>
                </c:pt>
                <c:pt idx="2527">
                  <c:v>64.611111111111114</c:v>
                </c:pt>
                <c:pt idx="2528">
                  <c:v>99.851851851851436</c:v>
                </c:pt>
                <c:pt idx="2529">
                  <c:v>135.8888888888892</c:v>
                </c:pt>
                <c:pt idx="2530">
                  <c:v>142.26851851851859</c:v>
                </c:pt>
                <c:pt idx="2531">
                  <c:v>105.9722222222222</c:v>
                </c:pt>
                <c:pt idx="2532">
                  <c:v>163.6759259259259</c:v>
                </c:pt>
                <c:pt idx="2533">
                  <c:v>85.9722222222222</c:v>
                </c:pt>
                <c:pt idx="2534">
                  <c:v>96</c:v>
                </c:pt>
                <c:pt idx="2535">
                  <c:v>82.453703703703681</c:v>
                </c:pt>
                <c:pt idx="2536">
                  <c:v>60.046296296296141</c:v>
                </c:pt>
                <c:pt idx="2537">
                  <c:v>108.60185185185171</c:v>
                </c:pt>
                <c:pt idx="2538">
                  <c:v>90.731481481481453</c:v>
                </c:pt>
                <c:pt idx="2539">
                  <c:v>69.666666666666686</c:v>
                </c:pt>
                <c:pt idx="2540">
                  <c:v>124.25</c:v>
                </c:pt>
                <c:pt idx="2541">
                  <c:v>72.444444444444599</c:v>
                </c:pt>
                <c:pt idx="2542">
                  <c:v>143.68518518518519</c:v>
                </c:pt>
                <c:pt idx="2543">
                  <c:v>333.96296296296299</c:v>
                </c:pt>
                <c:pt idx="2544">
                  <c:v>370.0555555555556</c:v>
                </c:pt>
                <c:pt idx="2545">
                  <c:v>174.92592592592601</c:v>
                </c:pt>
                <c:pt idx="2546">
                  <c:v>199.12037037037041</c:v>
                </c:pt>
                <c:pt idx="2547">
                  <c:v>74.17592592592591</c:v>
                </c:pt>
                <c:pt idx="2548">
                  <c:v>98.805555555555344</c:v>
                </c:pt>
                <c:pt idx="2549">
                  <c:v>118.9907407407408</c:v>
                </c:pt>
                <c:pt idx="2550">
                  <c:v>53.509259259259252</c:v>
                </c:pt>
                <c:pt idx="2551">
                  <c:v>52.194444444444393</c:v>
                </c:pt>
                <c:pt idx="2552">
                  <c:v>58</c:v>
                </c:pt>
                <c:pt idx="2553">
                  <c:v>60.240740740740733</c:v>
                </c:pt>
                <c:pt idx="2554">
                  <c:v>75.222222222222229</c:v>
                </c:pt>
                <c:pt idx="2555">
                  <c:v>31.564814814814831</c:v>
                </c:pt>
                <c:pt idx="2556">
                  <c:v>54.277777777777771</c:v>
                </c:pt>
                <c:pt idx="2557">
                  <c:v>66.916666666666799</c:v>
                </c:pt>
                <c:pt idx="2558">
                  <c:v>86.231481481481481</c:v>
                </c:pt>
                <c:pt idx="2559">
                  <c:v>40.592592592592602</c:v>
                </c:pt>
                <c:pt idx="2560">
                  <c:v>92.972222222222214</c:v>
                </c:pt>
                <c:pt idx="2561">
                  <c:v>44.518518518518512</c:v>
                </c:pt>
                <c:pt idx="2562">
                  <c:v>85.879629629629662</c:v>
                </c:pt>
                <c:pt idx="2563">
                  <c:v>100.2777777777777</c:v>
                </c:pt>
                <c:pt idx="2564">
                  <c:v>106.0277777777777</c:v>
                </c:pt>
                <c:pt idx="2565">
                  <c:v>60.796296296296298</c:v>
                </c:pt>
                <c:pt idx="2566">
                  <c:v>126.5092592592592</c:v>
                </c:pt>
                <c:pt idx="2567">
                  <c:v>45.157407407407128</c:v>
                </c:pt>
                <c:pt idx="2568">
                  <c:v>33.851851851851691</c:v>
                </c:pt>
                <c:pt idx="2569">
                  <c:v>54.037037037037003</c:v>
                </c:pt>
                <c:pt idx="2570">
                  <c:v>87.166666666666671</c:v>
                </c:pt>
                <c:pt idx="2571">
                  <c:v>64.712962962962976</c:v>
                </c:pt>
                <c:pt idx="2572">
                  <c:v>103.1574074074074</c:v>
                </c:pt>
                <c:pt idx="2573">
                  <c:v>116.212962962963</c:v>
                </c:pt>
                <c:pt idx="2574">
                  <c:v>84.666666666666643</c:v>
                </c:pt>
                <c:pt idx="2575">
                  <c:v>22.70370370370367</c:v>
                </c:pt>
                <c:pt idx="2576">
                  <c:v>65.81481481481481</c:v>
                </c:pt>
                <c:pt idx="2577">
                  <c:v>46.481481481481183</c:v>
                </c:pt>
                <c:pt idx="2578">
                  <c:v>77.138888888888431</c:v>
                </c:pt>
                <c:pt idx="2579">
                  <c:v>29.648148148148149</c:v>
                </c:pt>
                <c:pt idx="2580">
                  <c:v>41.120370370370431</c:v>
                </c:pt>
                <c:pt idx="2581">
                  <c:v>68.268518518518476</c:v>
                </c:pt>
                <c:pt idx="2582">
                  <c:v>216.06481481481481</c:v>
                </c:pt>
                <c:pt idx="2583">
                  <c:v>298.59259259259193</c:v>
                </c:pt>
                <c:pt idx="2584">
                  <c:v>398.1481481481481</c:v>
                </c:pt>
                <c:pt idx="2585">
                  <c:v>132.70370370370341</c:v>
                </c:pt>
                <c:pt idx="2586">
                  <c:v>71.481481481481481</c:v>
                </c:pt>
                <c:pt idx="2587">
                  <c:v>33.685185185185212</c:v>
                </c:pt>
                <c:pt idx="2588">
                  <c:v>53.833333333333343</c:v>
                </c:pt>
                <c:pt idx="2589">
                  <c:v>66.046296296296305</c:v>
                </c:pt>
                <c:pt idx="2590">
                  <c:v>75.712962962962962</c:v>
                </c:pt>
                <c:pt idx="2591">
                  <c:v>51.092592592592581</c:v>
                </c:pt>
                <c:pt idx="2592">
                  <c:v>69.796296296296305</c:v>
                </c:pt>
                <c:pt idx="2593">
                  <c:v>27.925925925925899</c:v>
                </c:pt>
                <c:pt idx="2594">
                  <c:v>52</c:v>
                </c:pt>
                <c:pt idx="2595">
                  <c:v>69.074074074074048</c:v>
                </c:pt>
                <c:pt idx="2596">
                  <c:v>148.00000000000011</c:v>
                </c:pt>
                <c:pt idx="2597">
                  <c:v>199.37037037037041</c:v>
                </c:pt>
                <c:pt idx="2598">
                  <c:v>270.09259259259193</c:v>
                </c:pt>
                <c:pt idx="2599">
                  <c:v>341.12037037037032</c:v>
                </c:pt>
                <c:pt idx="2600">
                  <c:v>326.57407407407402</c:v>
                </c:pt>
                <c:pt idx="2601">
                  <c:v>130.93518518518519</c:v>
                </c:pt>
                <c:pt idx="2602">
                  <c:v>63.055555555555557</c:v>
                </c:pt>
                <c:pt idx="2603">
                  <c:v>37.120370370370452</c:v>
                </c:pt>
                <c:pt idx="2604">
                  <c:v>55.592592592592602</c:v>
                </c:pt>
                <c:pt idx="2605">
                  <c:v>67.018518518518476</c:v>
                </c:pt>
                <c:pt idx="2606">
                  <c:v>51.481481481481161</c:v>
                </c:pt>
                <c:pt idx="2607">
                  <c:v>78</c:v>
                </c:pt>
                <c:pt idx="2608">
                  <c:v>81.546296296296305</c:v>
                </c:pt>
                <c:pt idx="2609">
                  <c:v>90.287037037037038</c:v>
                </c:pt>
                <c:pt idx="2610">
                  <c:v>140.86111111111109</c:v>
                </c:pt>
                <c:pt idx="2611">
                  <c:v>40.407407407407128</c:v>
                </c:pt>
                <c:pt idx="2612">
                  <c:v>73.148148148148138</c:v>
                </c:pt>
                <c:pt idx="2613">
                  <c:v>64.17592592592591</c:v>
                </c:pt>
                <c:pt idx="2614">
                  <c:v>95.740740740740762</c:v>
                </c:pt>
                <c:pt idx="2615">
                  <c:v>70.555555555555344</c:v>
                </c:pt>
                <c:pt idx="2616">
                  <c:v>57.879629629629449</c:v>
                </c:pt>
                <c:pt idx="2617">
                  <c:v>103.0092592592593</c:v>
                </c:pt>
                <c:pt idx="2618">
                  <c:v>61.953703703703511</c:v>
                </c:pt>
                <c:pt idx="2619">
                  <c:v>123.9351851851852</c:v>
                </c:pt>
                <c:pt idx="2620">
                  <c:v>81.379629629629633</c:v>
                </c:pt>
                <c:pt idx="2621">
                  <c:v>87.37037037037004</c:v>
                </c:pt>
                <c:pt idx="2622">
                  <c:v>137.4722222222222</c:v>
                </c:pt>
                <c:pt idx="2623">
                  <c:v>102.5740740740741</c:v>
                </c:pt>
                <c:pt idx="2624">
                  <c:v>80.166666666666671</c:v>
                </c:pt>
                <c:pt idx="2625">
                  <c:v>57.722222222222271</c:v>
                </c:pt>
                <c:pt idx="2626">
                  <c:v>55.777777777777779</c:v>
                </c:pt>
                <c:pt idx="2627">
                  <c:v>62.935185185185183</c:v>
                </c:pt>
                <c:pt idx="2628">
                  <c:v>130.12962962962959</c:v>
                </c:pt>
                <c:pt idx="2629">
                  <c:v>87.379629629629633</c:v>
                </c:pt>
                <c:pt idx="2630">
                  <c:v>63.277777777777779</c:v>
                </c:pt>
                <c:pt idx="2631">
                  <c:v>92.685185185185148</c:v>
                </c:pt>
                <c:pt idx="2632">
                  <c:v>206.22222222222209</c:v>
                </c:pt>
                <c:pt idx="2633">
                  <c:v>210.57407407407379</c:v>
                </c:pt>
                <c:pt idx="2634">
                  <c:v>150.70370370370341</c:v>
                </c:pt>
                <c:pt idx="2635">
                  <c:v>84.620370370370054</c:v>
                </c:pt>
                <c:pt idx="2636">
                  <c:v>77.28703703703701</c:v>
                </c:pt>
                <c:pt idx="2637">
                  <c:v>108.8425925925925</c:v>
                </c:pt>
                <c:pt idx="2638">
                  <c:v>72.138888888888431</c:v>
                </c:pt>
                <c:pt idx="2639">
                  <c:v>60.870370370370381</c:v>
                </c:pt>
                <c:pt idx="2640">
                  <c:v>68.611111111111114</c:v>
                </c:pt>
                <c:pt idx="2641">
                  <c:v>65.935185185185162</c:v>
                </c:pt>
                <c:pt idx="2642">
                  <c:v>63.75</c:v>
                </c:pt>
                <c:pt idx="2643">
                  <c:v>43.629629629629633</c:v>
                </c:pt>
                <c:pt idx="2644">
                  <c:v>97.67592592592591</c:v>
                </c:pt>
                <c:pt idx="2645">
                  <c:v>47.92592592592603</c:v>
                </c:pt>
                <c:pt idx="2646">
                  <c:v>77.212962962962976</c:v>
                </c:pt>
                <c:pt idx="2647">
                  <c:v>46.685185185185183</c:v>
                </c:pt>
                <c:pt idx="2648">
                  <c:v>113.6944444444444</c:v>
                </c:pt>
                <c:pt idx="2649">
                  <c:v>62.592592592592609</c:v>
                </c:pt>
                <c:pt idx="2650">
                  <c:v>58.583333333333321</c:v>
                </c:pt>
                <c:pt idx="2651">
                  <c:v>54.42592592592603</c:v>
                </c:pt>
                <c:pt idx="2652">
                  <c:v>70.444444444444599</c:v>
                </c:pt>
                <c:pt idx="2653">
                  <c:v>62.37962962962947</c:v>
                </c:pt>
                <c:pt idx="2654">
                  <c:v>124.962962962963</c:v>
                </c:pt>
                <c:pt idx="2655">
                  <c:v>89.416666666666799</c:v>
                </c:pt>
                <c:pt idx="2656">
                  <c:v>84.712962962962976</c:v>
                </c:pt>
                <c:pt idx="2657">
                  <c:v>104.0185185185185</c:v>
                </c:pt>
                <c:pt idx="2658">
                  <c:v>188.2222222222222</c:v>
                </c:pt>
                <c:pt idx="2659">
                  <c:v>209.24074074074051</c:v>
                </c:pt>
                <c:pt idx="2660">
                  <c:v>147.86111111111109</c:v>
                </c:pt>
                <c:pt idx="2661">
                  <c:v>132</c:v>
                </c:pt>
                <c:pt idx="2662">
                  <c:v>171.59259259259261</c:v>
                </c:pt>
                <c:pt idx="2663">
                  <c:v>109.8981481481481</c:v>
                </c:pt>
                <c:pt idx="2664">
                  <c:v>110.92592592592599</c:v>
                </c:pt>
                <c:pt idx="2665">
                  <c:v>106.7685185185185</c:v>
                </c:pt>
                <c:pt idx="2666">
                  <c:v>110.9166666666668</c:v>
                </c:pt>
                <c:pt idx="2667">
                  <c:v>125.3703703703703</c:v>
                </c:pt>
                <c:pt idx="2668">
                  <c:v>78.925925925925924</c:v>
                </c:pt>
                <c:pt idx="2669">
                  <c:v>74.259259259259267</c:v>
                </c:pt>
                <c:pt idx="2670">
                  <c:v>126.64814814814819</c:v>
                </c:pt>
                <c:pt idx="2671">
                  <c:v>158.98148148148181</c:v>
                </c:pt>
                <c:pt idx="2672">
                  <c:v>140.72222222222231</c:v>
                </c:pt>
                <c:pt idx="2673">
                  <c:v>221.07407407407371</c:v>
                </c:pt>
                <c:pt idx="2674">
                  <c:v>157.3240740740741</c:v>
                </c:pt>
                <c:pt idx="2675">
                  <c:v>107.9722222222222</c:v>
                </c:pt>
                <c:pt idx="2676">
                  <c:v>139.62037037037041</c:v>
                </c:pt>
                <c:pt idx="2677">
                  <c:v>165.3333333333336</c:v>
                </c:pt>
                <c:pt idx="2678">
                  <c:v>202.75</c:v>
                </c:pt>
                <c:pt idx="2679">
                  <c:v>243.97222222222231</c:v>
                </c:pt>
                <c:pt idx="2680">
                  <c:v>540.24074074074065</c:v>
                </c:pt>
                <c:pt idx="2681">
                  <c:v>1814.222222222221</c:v>
                </c:pt>
                <c:pt idx="2682">
                  <c:v>2748.6666666666511</c:v>
                </c:pt>
                <c:pt idx="2683">
                  <c:v>2251.8425925926008</c:v>
                </c:pt>
                <c:pt idx="2684">
                  <c:v>4068.6759259259252</c:v>
                </c:pt>
                <c:pt idx="2685">
                  <c:v>9728.2500000000055</c:v>
                </c:pt>
                <c:pt idx="2686">
                  <c:v>9779.9722222222226</c:v>
                </c:pt>
                <c:pt idx="2687">
                  <c:v>3506.8703703703759</c:v>
                </c:pt>
                <c:pt idx="2688">
                  <c:v>961.06481481481273</c:v>
                </c:pt>
                <c:pt idx="2689">
                  <c:v>417.76851851851688</c:v>
                </c:pt>
                <c:pt idx="2690">
                  <c:v>251.8333333333336</c:v>
                </c:pt>
                <c:pt idx="2691">
                  <c:v>175.18518518518519</c:v>
                </c:pt>
                <c:pt idx="2692">
                  <c:v>175.12037037037041</c:v>
                </c:pt>
                <c:pt idx="2693">
                  <c:v>106.3425925925925</c:v>
                </c:pt>
                <c:pt idx="2694">
                  <c:v>112.1944444444444</c:v>
                </c:pt>
                <c:pt idx="2695">
                  <c:v>129.1759259259259</c:v>
                </c:pt>
                <c:pt idx="2696">
                  <c:v>167.74074074074051</c:v>
                </c:pt>
                <c:pt idx="2697">
                  <c:v>220.11111111111089</c:v>
                </c:pt>
                <c:pt idx="2698">
                  <c:v>259.98148148148113</c:v>
                </c:pt>
                <c:pt idx="2699">
                  <c:v>827.61111111111086</c:v>
                </c:pt>
                <c:pt idx="2700">
                  <c:v>1503.527777777781</c:v>
                </c:pt>
                <c:pt idx="2701">
                  <c:v>1187.87962962963</c:v>
                </c:pt>
                <c:pt idx="2702">
                  <c:v>640.02777777777851</c:v>
                </c:pt>
                <c:pt idx="2703">
                  <c:v>1408.9259259259261</c:v>
                </c:pt>
                <c:pt idx="2704">
                  <c:v>4294.6481481481496</c:v>
                </c:pt>
                <c:pt idx="2705">
                  <c:v>4952.7962962962974</c:v>
                </c:pt>
                <c:pt idx="2706">
                  <c:v>2425.240740740735</c:v>
                </c:pt>
                <c:pt idx="2707">
                  <c:v>667.2037037037037</c:v>
                </c:pt>
                <c:pt idx="2708">
                  <c:v>324.21296296296282</c:v>
                </c:pt>
                <c:pt idx="2709">
                  <c:v>173.74074074074051</c:v>
                </c:pt>
                <c:pt idx="2710">
                  <c:v>143.21296296296271</c:v>
                </c:pt>
                <c:pt idx="2711">
                  <c:v>101.8611111111111</c:v>
                </c:pt>
                <c:pt idx="2712">
                  <c:v>117.6203703703703</c:v>
                </c:pt>
                <c:pt idx="2713">
                  <c:v>144.55555555555529</c:v>
                </c:pt>
                <c:pt idx="2714">
                  <c:v>119.0648148148148</c:v>
                </c:pt>
                <c:pt idx="2715">
                  <c:v>119.8703703703703</c:v>
                </c:pt>
                <c:pt idx="2716">
                  <c:v>117.2777777777777</c:v>
                </c:pt>
                <c:pt idx="2717">
                  <c:v>149.21296296296271</c:v>
                </c:pt>
                <c:pt idx="2718">
                  <c:v>203.07407407407371</c:v>
                </c:pt>
                <c:pt idx="2719">
                  <c:v>306.16666666666708</c:v>
                </c:pt>
                <c:pt idx="2720">
                  <c:v>318.77777777777692</c:v>
                </c:pt>
                <c:pt idx="2721">
                  <c:v>157.91666666666649</c:v>
                </c:pt>
                <c:pt idx="2722">
                  <c:v>146.31481481481481</c:v>
                </c:pt>
                <c:pt idx="2723">
                  <c:v>145.61111111111089</c:v>
                </c:pt>
                <c:pt idx="2724">
                  <c:v>594.27777777777897</c:v>
                </c:pt>
                <c:pt idx="2725">
                  <c:v>902.51851851851859</c:v>
                </c:pt>
                <c:pt idx="2726">
                  <c:v>733.29629629629653</c:v>
                </c:pt>
                <c:pt idx="2727">
                  <c:v>235.9444444444444</c:v>
                </c:pt>
                <c:pt idx="2728">
                  <c:v>152.4537037037037</c:v>
                </c:pt>
                <c:pt idx="2729">
                  <c:v>112.3796296296296</c:v>
                </c:pt>
                <c:pt idx="2730">
                  <c:v>150.42592592592601</c:v>
                </c:pt>
                <c:pt idx="2731">
                  <c:v>106.0462962962963</c:v>
                </c:pt>
                <c:pt idx="2732">
                  <c:v>120.8888888888886</c:v>
                </c:pt>
                <c:pt idx="2733">
                  <c:v>124.0092592592593</c:v>
                </c:pt>
                <c:pt idx="2734">
                  <c:v>149.38888888888911</c:v>
                </c:pt>
                <c:pt idx="2735">
                  <c:v>130.22222222222231</c:v>
                </c:pt>
                <c:pt idx="2736">
                  <c:v>138.6944444444444</c:v>
                </c:pt>
                <c:pt idx="2737">
                  <c:v>121.7222222222222</c:v>
                </c:pt>
                <c:pt idx="2738">
                  <c:v>140.7685185185185</c:v>
                </c:pt>
                <c:pt idx="2739">
                  <c:v>190.5833333333336</c:v>
                </c:pt>
                <c:pt idx="2740">
                  <c:v>159.91666666666649</c:v>
                </c:pt>
                <c:pt idx="2741">
                  <c:v>174.4722222222222</c:v>
                </c:pt>
                <c:pt idx="2742">
                  <c:v>151.98148148148181</c:v>
                </c:pt>
                <c:pt idx="2743">
                  <c:v>119.35185185185171</c:v>
                </c:pt>
                <c:pt idx="2744">
                  <c:v>158.65740740740779</c:v>
                </c:pt>
                <c:pt idx="2745">
                  <c:v>167.71296296296271</c:v>
                </c:pt>
                <c:pt idx="2746">
                  <c:v>200.11111111111089</c:v>
                </c:pt>
                <c:pt idx="2747">
                  <c:v>314.26851851851688</c:v>
                </c:pt>
                <c:pt idx="2748">
                  <c:v>1170.6759259259261</c:v>
                </c:pt>
                <c:pt idx="2749">
                  <c:v>3740.2314814814808</c:v>
                </c:pt>
                <c:pt idx="2750">
                  <c:v>4420.3703703703686</c:v>
                </c:pt>
                <c:pt idx="2751">
                  <c:v>2079.4814814814808</c:v>
                </c:pt>
                <c:pt idx="2752">
                  <c:v>607.97222222222217</c:v>
                </c:pt>
                <c:pt idx="2753">
                  <c:v>305.89814814814667</c:v>
                </c:pt>
                <c:pt idx="2754">
                  <c:v>227.53703703703729</c:v>
                </c:pt>
                <c:pt idx="2755">
                  <c:v>139.4444444444444</c:v>
                </c:pt>
                <c:pt idx="2756">
                  <c:v>168.42592592592601</c:v>
                </c:pt>
                <c:pt idx="2757">
                  <c:v>215.71296296296271</c:v>
                </c:pt>
                <c:pt idx="2758">
                  <c:v>542.60185185185185</c:v>
                </c:pt>
                <c:pt idx="2759">
                  <c:v>499.23148148148113</c:v>
                </c:pt>
                <c:pt idx="2760">
                  <c:v>289.29629629629449</c:v>
                </c:pt>
                <c:pt idx="2761">
                  <c:v>158.50925925925921</c:v>
                </c:pt>
                <c:pt idx="2762">
                  <c:v>143.87037037037041</c:v>
                </c:pt>
                <c:pt idx="2763">
                  <c:v>112.5833333333333</c:v>
                </c:pt>
                <c:pt idx="2764">
                  <c:v>115.1481481481481</c:v>
                </c:pt>
                <c:pt idx="2765">
                  <c:v>113.0555555555554</c:v>
                </c:pt>
                <c:pt idx="2766">
                  <c:v>121.60185185185171</c:v>
                </c:pt>
                <c:pt idx="2767">
                  <c:v>85.222222222222243</c:v>
                </c:pt>
                <c:pt idx="2768">
                  <c:v>86.06481481481481</c:v>
                </c:pt>
                <c:pt idx="2769">
                  <c:v>104.2685185185185</c:v>
                </c:pt>
                <c:pt idx="2770">
                  <c:v>128.9537037037037</c:v>
                </c:pt>
                <c:pt idx="2771">
                  <c:v>130.18518518518519</c:v>
                </c:pt>
                <c:pt idx="2772">
                  <c:v>128.48148148148181</c:v>
                </c:pt>
                <c:pt idx="2773">
                  <c:v>87.722222222222186</c:v>
                </c:pt>
                <c:pt idx="2774">
                  <c:v>106.7685185185185</c:v>
                </c:pt>
                <c:pt idx="2775">
                  <c:v>110.5</c:v>
                </c:pt>
                <c:pt idx="2776">
                  <c:v>113.32407407407401</c:v>
                </c:pt>
                <c:pt idx="2777">
                  <c:v>92.31481481481481</c:v>
                </c:pt>
                <c:pt idx="2778">
                  <c:v>172.88888888888911</c:v>
                </c:pt>
                <c:pt idx="2779">
                  <c:v>104.4814814814815</c:v>
                </c:pt>
                <c:pt idx="2780">
                  <c:v>139.40740740740779</c:v>
                </c:pt>
                <c:pt idx="2781">
                  <c:v>145.11111111111089</c:v>
                </c:pt>
                <c:pt idx="2782">
                  <c:v>188.68518518518519</c:v>
                </c:pt>
                <c:pt idx="2783">
                  <c:v>405.99074074074059</c:v>
                </c:pt>
                <c:pt idx="2784">
                  <c:v>686.3333333333336</c:v>
                </c:pt>
                <c:pt idx="2785">
                  <c:v>638.55555555555543</c:v>
                </c:pt>
                <c:pt idx="2786">
                  <c:v>328.53703703703701</c:v>
                </c:pt>
                <c:pt idx="2787">
                  <c:v>291.60185185185202</c:v>
                </c:pt>
                <c:pt idx="2788">
                  <c:v>340.73148148148113</c:v>
                </c:pt>
                <c:pt idx="2789">
                  <c:v>280.30555555555549</c:v>
                </c:pt>
                <c:pt idx="2790">
                  <c:v>142.70370370370341</c:v>
                </c:pt>
                <c:pt idx="2791">
                  <c:v>310.71296296296282</c:v>
                </c:pt>
                <c:pt idx="2792">
                  <c:v>394.37037037037032</c:v>
                </c:pt>
                <c:pt idx="2793">
                  <c:v>360.85185185185202</c:v>
                </c:pt>
                <c:pt idx="2794">
                  <c:v>249.90740740740779</c:v>
                </c:pt>
                <c:pt idx="2795">
                  <c:v>297.38888888888903</c:v>
                </c:pt>
                <c:pt idx="2796">
                  <c:v>203.16666666666649</c:v>
                </c:pt>
                <c:pt idx="2797">
                  <c:v>119.2685185185185</c:v>
                </c:pt>
                <c:pt idx="2798">
                  <c:v>115.5</c:v>
                </c:pt>
                <c:pt idx="2799">
                  <c:v>128.90740740740779</c:v>
                </c:pt>
                <c:pt idx="2800">
                  <c:v>142.80555555555529</c:v>
                </c:pt>
                <c:pt idx="2801">
                  <c:v>127.9814814814815</c:v>
                </c:pt>
                <c:pt idx="2802">
                  <c:v>173.78703703703741</c:v>
                </c:pt>
                <c:pt idx="2803">
                  <c:v>114.78703703703709</c:v>
                </c:pt>
                <c:pt idx="2804">
                  <c:v>144.60185185185151</c:v>
                </c:pt>
                <c:pt idx="2805">
                  <c:v>132.5</c:v>
                </c:pt>
                <c:pt idx="2806">
                  <c:v>189.138888888889</c:v>
                </c:pt>
                <c:pt idx="2807">
                  <c:v>168.84259259259261</c:v>
                </c:pt>
                <c:pt idx="2808">
                  <c:v>205.27777777777749</c:v>
                </c:pt>
                <c:pt idx="2809">
                  <c:v>226.31481481481481</c:v>
                </c:pt>
                <c:pt idx="2810">
                  <c:v>177.16666666666649</c:v>
                </c:pt>
                <c:pt idx="2811">
                  <c:v>204.3888888888892</c:v>
                </c:pt>
                <c:pt idx="2812">
                  <c:v>117.9074074074074</c:v>
                </c:pt>
                <c:pt idx="2813">
                  <c:v>122.4166666666667</c:v>
                </c:pt>
                <c:pt idx="2814">
                  <c:v>178.03703703703741</c:v>
                </c:pt>
                <c:pt idx="2815">
                  <c:v>113.6944444444444</c:v>
                </c:pt>
                <c:pt idx="2816">
                  <c:v>167.55555555555529</c:v>
                </c:pt>
                <c:pt idx="2817">
                  <c:v>154.9537037037037</c:v>
                </c:pt>
                <c:pt idx="2818">
                  <c:v>148.60185185185159</c:v>
                </c:pt>
                <c:pt idx="2819">
                  <c:v>133.27777777777749</c:v>
                </c:pt>
                <c:pt idx="2820">
                  <c:v>177.4722222222222</c:v>
                </c:pt>
                <c:pt idx="2821">
                  <c:v>153.74999999999969</c:v>
                </c:pt>
                <c:pt idx="2822">
                  <c:v>210.0462962962963</c:v>
                </c:pt>
                <c:pt idx="2823">
                  <c:v>183.37962962962959</c:v>
                </c:pt>
                <c:pt idx="2824">
                  <c:v>539.07407407407595</c:v>
                </c:pt>
                <c:pt idx="2825">
                  <c:v>708.21296296296305</c:v>
                </c:pt>
                <c:pt idx="2826">
                  <c:v>625.85185185185139</c:v>
                </c:pt>
                <c:pt idx="2827">
                  <c:v>313.61111111111109</c:v>
                </c:pt>
                <c:pt idx="2828">
                  <c:v>177.60185185185159</c:v>
                </c:pt>
                <c:pt idx="2829">
                  <c:v>144.28703703703741</c:v>
                </c:pt>
                <c:pt idx="2830">
                  <c:v>139.45370370370381</c:v>
                </c:pt>
                <c:pt idx="2831">
                  <c:v>185.40740740740779</c:v>
                </c:pt>
                <c:pt idx="2832">
                  <c:v>261.70370370370381</c:v>
                </c:pt>
                <c:pt idx="2833">
                  <c:v>403.84259259259272</c:v>
                </c:pt>
                <c:pt idx="2834">
                  <c:v>408.78703703703701</c:v>
                </c:pt>
                <c:pt idx="2835">
                  <c:v>205.12962962962959</c:v>
                </c:pt>
                <c:pt idx="2836">
                  <c:v>198.74999999999969</c:v>
                </c:pt>
                <c:pt idx="2837">
                  <c:v>136.7962962962963</c:v>
                </c:pt>
                <c:pt idx="2838">
                  <c:v>137.92592592592601</c:v>
                </c:pt>
                <c:pt idx="2839">
                  <c:v>115.2962962962963</c:v>
                </c:pt>
                <c:pt idx="2840">
                  <c:v>151.39814814814821</c:v>
                </c:pt>
                <c:pt idx="2841">
                  <c:v>135.73148148148161</c:v>
                </c:pt>
                <c:pt idx="2842">
                  <c:v>159.0833333333336</c:v>
                </c:pt>
                <c:pt idx="2843">
                  <c:v>107.8055555555555</c:v>
                </c:pt>
                <c:pt idx="2844">
                  <c:v>115.57407407407401</c:v>
                </c:pt>
                <c:pt idx="2845">
                  <c:v>88.083333333333101</c:v>
                </c:pt>
                <c:pt idx="2846">
                  <c:v>135.37037037037041</c:v>
                </c:pt>
                <c:pt idx="2847">
                  <c:v>142.60185185185159</c:v>
                </c:pt>
                <c:pt idx="2848">
                  <c:v>190.87037037037041</c:v>
                </c:pt>
                <c:pt idx="2849">
                  <c:v>146.84259259259261</c:v>
                </c:pt>
                <c:pt idx="2850">
                  <c:v>152.73148148148161</c:v>
                </c:pt>
                <c:pt idx="2851">
                  <c:v>421.75925925925912</c:v>
                </c:pt>
                <c:pt idx="2852">
                  <c:v>604.90740740740728</c:v>
                </c:pt>
                <c:pt idx="2853">
                  <c:v>427.51851851851688</c:v>
                </c:pt>
                <c:pt idx="2854">
                  <c:v>224.81481481481481</c:v>
                </c:pt>
                <c:pt idx="2855">
                  <c:v>164.63888888888911</c:v>
                </c:pt>
                <c:pt idx="2856">
                  <c:v>146.92592592592601</c:v>
                </c:pt>
                <c:pt idx="2857">
                  <c:v>150.5462962962963</c:v>
                </c:pt>
                <c:pt idx="2858">
                  <c:v>334.12037037037032</c:v>
                </c:pt>
                <c:pt idx="2859">
                  <c:v>440.29629629629449</c:v>
                </c:pt>
                <c:pt idx="2860">
                  <c:v>417.30555555555549</c:v>
                </c:pt>
                <c:pt idx="2861">
                  <c:v>187.42592592592601</c:v>
                </c:pt>
                <c:pt idx="2862">
                  <c:v>162.75925925925921</c:v>
                </c:pt>
                <c:pt idx="2863">
                  <c:v>127.6296296296296</c:v>
                </c:pt>
                <c:pt idx="2864">
                  <c:v>142.05555555555529</c:v>
                </c:pt>
                <c:pt idx="2865">
                  <c:v>128.1944444444444</c:v>
                </c:pt>
                <c:pt idx="2866">
                  <c:v>132.57407407407379</c:v>
                </c:pt>
                <c:pt idx="2867">
                  <c:v>89.046296296296305</c:v>
                </c:pt>
                <c:pt idx="2868">
                  <c:v>90.611111111111128</c:v>
                </c:pt>
                <c:pt idx="2869">
                  <c:v>104.1111111111111</c:v>
                </c:pt>
                <c:pt idx="2870">
                  <c:v>132.5185185185185</c:v>
                </c:pt>
                <c:pt idx="2871">
                  <c:v>71.574074074074048</c:v>
                </c:pt>
                <c:pt idx="2872">
                  <c:v>132.86111111111109</c:v>
                </c:pt>
                <c:pt idx="2873">
                  <c:v>116.6388888888886</c:v>
                </c:pt>
                <c:pt idx="2874">
                  <c:v>113.42592592592599</c:v>
                </c:pt>
                <c:pt idx="2875">
                  <c:v>107.3888888888886</c:v>
                </c:pt>
                <c:pt idx="2876">
                  <c:v>125.4537037037037</c:v>
                </c:pt>
                <c:pt idx="2877">
                  <c:v>102.462962962963</c:v>
                </c:pt>
                <c:pt idx="2878">
                  <c:v>154.49074074074079</c:v>
                </c:pt>
                <c:pt idx="2879">
                  <c:v>142.18518518518519</c:v>
                </c:pt>
                <c:pt idx="2880">
                  <c:v>128.7685185185185</c:v>
                </c:pt>
                <c:pt idx="2881">
                  <c:v>113.8425925925925</c:v>
                </c:pt>
                <c:pt idx="2882">
                  <c:v>137.5833333333336</c:v>
                </c:pt>
                <c:pt idx="2883">
                  <c:v>96.203703703703709</c:v>
                </c:pt>
                <c:pt idx="2884">
                  <c:v>173.62037037037041</c:v>
                </c:pt>
                <c:pt idx="2885">
                  <c:v>87.296296296296305</c:v>
                </c:pt>
                <c:pt idx="2886">
                  <c:v>171.75000000000011</c:v>
                </c:pt>
                <c:pt idx="2887">
                  <c:v>214.7962962962963</c:v>
                </c:pt>
                <c:pt idx="2888">
                  <c:v>620.47222222222206</c:v>
                </c:pt>
                <c:pt idx="2889">
                  <c:v>1200.0555555555561</c:v>
                </c:pt>
                <c:pt idx="2890">
                  <c:v>1202</c:v>
                </c:pt>
                <c:pt idx="2891">
                  <c:v>549.91666666666652</c:v>
                </c:pt>
                <c:pt idx="2892">
                  <c:v>276.88888888888903</c:v>
                </c:pt>
                <c:pt idx="2893">
                  <c:v>201.527777777778</c:v>
                </c:pt>
                <c:pt idx="2894">
                  <c:v>214.2962962962963</c:v>
                </c:pt>
                <c:pt idx="2895">
                  <c:v>261.6666666666672</c:v>
                </c:pt>
                <c:pt idx="2896">
                  <c:v>807.71296296296305</c:v>
                </c:pt>
                <c:pt idx="2897">
                  <c:v>2062.9074074074069</c:v>
                </c:pt>
                <c:pt idx="2898">
                  <c:v>2718.6574074074069</c:v>
                </c:pt>
                <c:pt idx="2899">
                  <c:v>1725.9907407407411</c:v>
                </c:pt>
                <c:pt idx="2900">
                  <c:v>612.0185185185187</c:v>
                </c:pt>
                <c:pt idx="2901">
                  <c:v>418.90740740740682</c:v>
                </c:pt>
                <c:pt idx="2902">
                  <c:v>453.85185185185202</c:v>
                </c:pt>
                <c:pt idx="2903">
                  <c:v>353.19444444444451</c:v>
                </c:pt>
                <c:pt idx="2904">
                  <c:v>291.42592592592553</c:v>
                </c:pt>
                <c:pt idx="2905">
                  <c:v>196.2962962962963</c:v>
                </c:pt>
                <c:pt idx="2906">
                  <c:v>159.13888888888911</c:v>
                </c:pt>
                <c:pt idx="2907">
                  <c:v>121.1296296296296</c:v>
                </c:pt>
                <c:pt idx="2908">
                  <c:v>142.5</c:v>
                </c:pt>
                <c:pt idx="2909">
                  <c:v>100.9074074074074</c:v>
                </c:pt>
                <c:pt idx="2910">
                  <c:v>144.8888888888892</c:v>
                </c:pt>
                <c:pt idx="2911">
                  <c:v>155.75925925925921</c:v>
                </c:pt>
                <c:pt idx="2912">
                  <c:v>139.8240740740741</c:v>
                </c:pt>
                <c:pt idx="2913">
                  <c:v>125.712962962963</c:v>
                </c:pt>
                <c:pt idx="2914">
                  <c:v>163.50925925925921</c:v>
                </c:pt>
                <c:pt idx="2915">
                  <c:v>132.27777777777749</c:v>
                </c:pt>
                <c:pt idx="2916">
                  <c:v>176.55555555555529</c:v>
                </c:pt>
                <c:pt idx="2917">
                  <c:v>171.1759259259259</c:v>
                </c:pt>
                <c:pt idx="2918">
                  <c:v>135.638888888889</c:v>
                </c:pt>
                <c:pt idx="2919">
                  <c:v>166.5277777777778</c:v>
                </c:pt>
                <c:pt idx="2920">
                  <c:v>149.94444444444451</c:v>
                </c:pt>
                <c:pt idx="2921">
                  <c:v>133.41666666666649</c:v>
                </c:pt>
                <c:pt idx="2922">
                  <c:v>203.34259259259261</c:v>
                </c:pt>
                <c:pt idx="2923">
                  <c:v>128.92592592592601</c:v>
                </c:pt>
                <c:pt idx="2924">
                  <c:v>125.5555555555555</c:v>
                </c:pt>
                <c:pt idx="2925">
                  <c:v>157.44444444444451</c:v>
                </c:pt>
                <c:pt idx="2926">
                  <c:v>258.47222222222211</c:v>
                </c:pt>
                <c:pt idx="2927">
                  <c:v>252.3240740740741</c:v>
                </c:pt>
                <c:pt idx="2928">
                  <c:v>337.75000000000011</c:v>
                </c:pt>
                <c:pt idx="2929">
                  <c:v>240.23148148148161</c:v>
                </c:pt>
                <c:pt idx="2930">
                  <c:v>285.82407407407402</c:v>
                </c:pt>
                <c:pt idx="2931">
                  <c:v>256.2037037037037</c:v>
                </c:pt>
                <c:pt idx="2932">
                  <c:v>368.65740740740728</c:v>
                </c:pt>
                <c:pt idx="2933">
                  <c:v>818.60185185185173</c:v>
                </c:pt>
                <c:pt idx="2934">
                  <c:v>2875.3518518518522</c:v>
                </c:pt>
                <c:pt idx="2935">
                  <c:v>3613.7407407407381</c:v>
                </c:pt>
                <c:pt idx="2936">
                  <c:v>2441.037037037041</c:v>
                </c:pt>
                <c:pt idx="2937">
                  <c:v>1360.1666666666681</c:v>
                </c:pt>
                <c:pt idx="2938">
                  <c:v>1783.018518518518</c:v>
                </c:pt>
                <c:pt idx="2939">
                  <c:v>4152.3240740740839</c:v>
                </c:pt>
                <c:pt idx="2940">
                  <c:v>4935.5925925925931</c:v>
                </c:pt>
                <c:pt idx="2941">
                  <c:v>2822.1666666666501</c:v>
                </c:pt>
                <c:pt idx="2942">
                  <c:v>872.24074074074053</c:v>
                </c:pt>
                <c:pt idx="2943">
                  <c:v>410.32407407407402</c:v>
                </c:pt>
                <c:pt idx="2944">
                  <c:v>252.5277777777778</c:v>
                </c:pt>
                <c:pt idx="2945">
                  <c:v>177.65740740740779</c:v>
                </c:pt>
                <c:pt idx="2946">
                  <c:v>189.98148148148181</c:v>
                </c:pt>
                <c:pt idx="2947">
                  <c:v>368.55555555555549</c:v>
                </c:pt>
                <c:pt idx="2948">
                  <c:v>654.61111111111086</c:v>
                </c:pt>
                <c:pt idx="2949">
                  <c:v>644.24074074074156</c:v>
                </c:pt>
                <c:pt idx="2950">
                  <c:v>347.98148148148113</c:v>
                </c:pt>
                <c:pt idx="2951">
                  <c:v>198.3240740740741</c:v>
                </c:pt>
                <c:pt idx="2952">
                  <c:v>134.75</c:v>
                </c:pt>
                <c:pt idx="2953">
                  <c:v>108.6296296296296</c:v>
                </c:pt>
                <c:pt idx="2954">
                  <c:v>169.10185185185159</c:v>
                </c:pt>
                <c:pt idx="2955">
                  <c:v>119.8055555555555</c:v>
                </c:pt>
                <c:pt idx="2956">
                  <c:v>204.50925925925921</c:v>
                </c:pt>
                <c:pt idx="2957">
                  <c:v>199.59259259259261</c:v>
                </c:pt>
                <c:pt idx="2958">
                  <c:v>246.81481481481481</c:v>
                </c:pt>
                <c:pt idx="2959">
                  <c:v>330.25000000000011</c:v>
                </c:pt>
                <c:pt idx="2960">
                  <c:v>352.89814814814667</c:v>
                </c:pt>
                <c:pt idx="2961">
                  <c:v>276.87037037037032</c:v>
                </c:pt>
                <c:pt idx="2962">
                  <c:v>281.8055555555556</c:v>
                </c:pt>
                <c:pt idx="2963">
                  <c:v>567.30555555555577</c:v>
                </c:pt>
                <c:pt idx="2964">
                  <c:v>765.31481481481251</c:v>
                </c:pt>
                <c:pt idx="2965">
                  <c:v>655.7037037037037</c:v>
                </c:pt>
                <c:pt idx="2966">
                  <c:v>307.64814814814821</c:v>
                </c:pt>
                <c:pt idx="2967">
                  <c:v>190.51851851851859</c:v>
                </c:pt>
                <c:pt idx="2968">
                  <c:v>210.75925925925921</c:v>
                </c:pt>
                <c:pt idx="2969">
                  <c:v>200.3888888888892</c:v>
                </c:pt>
                <c:pt idx="2970">
                  <c:v>229.66666666666649</c:v>
                </c:pt>
                <c:pt idx="2971">
                  <c:v>229.2685185185185</c:v>
                </c:pt>
                <c:pt idx="2972">
                  <c:v>317.26851851851688</c:v>
                </c:pt>
                <c:pt idx="2973">
                  <c:v>364.92592592592553</c:v>
                </c:pt>
                <c:pt idx="2974">
                  <c:v>680.09259259259261</c:v>
                </c:pt>
                <c:pt idx="2975">
                  <c:v>1465.5833333333301</c:v>
                </c:pt>
                <c:pt idx="2976">
                  <c:v>7616.4907407407227</c:v>
                </c:pt>
                <c:pt idx="2977">
                  <c:v>11133.35185185185</c:v>
                </c:pt>
                <c:pt idx="2978">
                  <c:v>9803.1111111111168</c:v>
                </c:pt>
                <c:pt idx="2979">
                  <c:v>3518.5740740740762</c:v>
                </c:pt>
                <c:pt idx="2980">
                  <c:v>1086.944444444443</c:v>
                </c:pt>
                <c:pt idx="2981">
                  <c:v>438.63888888888903</c:v>
                </c:pt>
                <c:pt idx="2982">
                  <c:v>233.90740740740779</c:v>
                </c:pt>
                <c:pt idx="2983">
                  <c:v>177.12037037037041</c:v>
                </c:pt>
                <c:pt idx="2984">
                  <c:v>171.638888888889</c:v>
                </c:pt>
                <c:pt idx="2985">
                  <c:v>231.17592592592601</c:v>
                </c:pt>
                <c:pt idx="2986">
                  <c:v>112.82407407407401</c:v>
                </c:pt>
                <c:pt idx="2987">
                  <c:v>144.64814814814821</c:v>
                </c:pt>
                <c:pt idx="2988">
                  <c:v>121.9814814814815</c:v>
                </c:pt>
                <c:pt idx="2989">
                  <c:v>139.19444444444451</c:v>
                </c:pt>
                <c:pt idx="2990">
                  <c:v>146.37962962962959</c:v>
                </c:pt>
                <c:pt idx="2991">
                  <c:v>102.1944444444444</c:v>
                </c:pt>
                <c:pt idx="2992">
                  <c:v>105.9166666666667</c:v>
                </c:pt>
                <c:pt idx="2993">
                  <c:v>89.351851851851421</c:v>
                </c:pt>
                <c:pt idx="2994">
                  <c:v>132.48148148148181</c:v>
                </c:pt>
                <c:pt idx="2995">
                  <c:v>109.8055555555555</c:v>
                </c:pt>
                <c:pt idx="2996">
                  <c:v>153</c:v>
                </c:pt>
                <c:pt idx="2997">
                  <c:v>133.06481481481481</c:v>
                </c:pt>
                <c:pt idx="2998">
                  <c:v>158.72222222222231</c:v>
                </c:pt>
                <c:pt idx="2999">
                  <c:v>104.4814814814815</c:v>
                </c:pt>
                <c:pt idx="3000">
                  <c:v>146.07407407407379</c:v>
                </c:pt>
                <c:pt idx="3001">
                  <c:v>179.5</c:v>
                </c:pt>
                <c:pt idx="3002">
                  <c:v>127.6666666666667</c:v>
                </c:pt>
                <c:pt idx="3003">
                  <c:v>162.24074074074051</c:v>
                </c:pt>
                <c:pt idx="3004">
                  <c:v>111.1944444444444</c:v>
                </c:pt>
                <c:pt idx="3005">
                  <c:v>167.90740740740779</c:v>
                </c:pt>
                <c:pt idx="3006">
                  <c:v>115.2314814814815</c:v>
                </c:pt>
                <c:pt idx="3007">
                  <c:v>139.70370370370341</c:v>
                </c:pt>
                <c:pt idx="3008">
                  <c:v>188.89814814814821</c:v>
                </c:pt>
                <c:pt idx="3009">
                  <c:v>216.03703703703741</c:v>
                </c:pt>
                <c:pt idx="3010">
                  <c:v>257.61111111111109</c:v>
                </c:pt>
                <c:pt idx="3011">
                  <c:v>290.41666666666669</c:v>
                </c:pt>
                <c:pt idx="3012">
                  <c:v>700.79629629629653</c:v>
                </c:pt>
                <c:pt idx="3013">
                  <c:v>1042.5925925925919</c:v>
                </c:pt>
                <c:pt idx="3014">
                  <c:v>1017.768518518518</c:v>
                </c:pt>
                <c:pt idx="3015">
                  <c:v>409.88888888888903</c:v>
                </c:pt>
                <c:pt idx="3016">
                  <c:v>281.53703703703701</c:v>
                </c:pt>
                <c:pt idx="3017">
                  <c:v>143.99074074074079</c:v>
                </c:pt>
                <c:pt idx="3018">
                  <c:v>142.62037037037041</c:v>
                </c:pt>
                <c:pt idx="3019">
                  <c:v>149.31481481481481</c:v>
                </c:pt>
                <c:pt idx="3020">
                  <c:v>158.31481481481481</c:v>
                </c:pt>
                <c:pt idx="3021">
                  <c:v>129.37962962962959</c:v>
                </c:pt>
                <c:pt idx="3022">
                  <c:v>138.8888888888892</c:v>
                </c:pt>
                <c:pt idx="3023">
                  <c:v>153.5833333333336</c:v>
                </c:pt>
                <c:pt idx="3024">
                  <c:v>215.60185185185159</c:v>
                </c:pt>
                <c:pt idx="3025">
                  <c:v>521.19444444444457</c:v>
                </c:pt>
                <c:pt idx="3026">
                  <c:v>805.57407407407504</c:v>
                </c:pt>
                <c:pt idx="3027">
                  <c:v>659.71296296296305</c:v>
                </c:pt>
                <c:pt idx="3028">
                  <c:v>411.59259259259193</c:v>
                </c:pt>
                <c:pt idx="3029">
                  <c:v>1244</c:v>
                </c:pt>
                <c:pt idx="3030">
                  <c:v>3252.6666666666511</c:v>
                </c:pt>
                <c:pt idx="3031">
                  <c:v>3534.1111111111122</c:v>
                </c:pt>
                <c:pt idx="3032">
                  <c:v>1766.9722222222219</c:v>
                </c:pt>
                <c:pt idx="3033">
                  <c:v>2728.3611111111122</c:v>
                </c:pt>
                <c:pt idx="3034">
                  <c:v>4053.157407407406</c:v>
                </c:pt>
                <c:pt idx="3035">
                  <c:v>3395.7685185185178</c:v>
                </c:pt>
                <c:pt idx="3036">
                  <c:v>1185.6574074074069</c:v>
                </c:pt>
                <c:pt idx="3037">
                  <c:v>486.21296296296299</c:v>
                </c:pt>
                <c:pt idx="3038">
                  <c:v>268.30555555555549</c:v>
                </c:pt>
                <c:pt idx="3039">
                  <c:v>180.82407407407399</c:v>
                </c:pt>
                <c:pt idx="3040">
                  <c:v>186.37037037037041</c:v>
                </c:pt>
                <c:pt idx="3041">
                  <c:v>231.86111111111109</c:v>
                </c:pt>
                <c:pt idx="3042">
                  <c:v>150.57407407407379</c:v>
                </c:pt>
                <c:pt idx="3043">
                  <c:v>418.39814814814667</c:v>
                </c:pt>
                <c:pt idx="3044">
                  <c:v>123.5092592592593</c:v>
                </c:pt>
                <c:pt idx="3045">
                  <c:v>110.2037037037037</c:v>
                </c:pt>
                <c:pt idx="3046">
                  <c:v>121.6944444444444</c:v>
                </c:pt>
                <c:pt idx="3047">
                  <c:v>106.8148148148148</c:v>
                </c:pt>
                <c:pt idx="3048">
                  <c:v>127.5555555555555</c:v>
                </c:pt>
                <c:pt idx="3049">
                  <c:v>160.62037037037041</c:v>
                </c:pt>
                <c:pt idx="3050">
                  <c:v>475.09259259259193</c:v>
                </c:pt>
                <c:pt idx="3051">
                  <c:v>888.93518518518306</c:v>
                </c:pt>
                <c:pt idx="3052">
                  <c:v>846.98148148148141</c:v>
                </c:pt>
                <c:pt idx="3053">
                  <c:v>456.268518518517</c:v>
                </c:pt>
                <c:pt idx="3054">
                  <c:v>263.55555555555571</c:v>
                </c:pt>
                <c:pt idx="3055">
                  <c:v>424.6666666666672</c:v>
                </c:pt>
                <c:pt idx="3056">
                  <c:v>545.9814814814813</c:v>
                </c:pt>
                <c:pt idx="3057">
                  <c:v>410.32407407407402</c:v>
                </c:pt>
                <c:pt idx="3058">
                  <c:v>216.15740740740779</c:v>
                </c:pt>
                <c:pt idx="3059">
                  <c:v>118.0277777777777</c:v>
                </c:pt>
                <c:pt idx="3060">
                  <c:v>139.3240740740741</c:v>
                </c:pt>
                <c:pt idx="3061">
                  <c:v>124.4166666666668</c:v>
                </c:pt>
                <c:pt idx="3062">
                  <c:v>145.92592592592601</c:v>
                </c:pt>
                <c:pt idx="3063">
                  <c:v>134.37962962962959</c:v>
                </c:pt>
                <c:pt idx="3064">
                  <c:v>100.7962962962963</c:v>
                </c:pt>
                <c:pt idx="3065">
                  <c:v>135.3333333333336</c:v>
                </c:pt>
                <c:pt idx="3066">
                  <c:v>185.02777777777769</c:v>
                </c:pt>
                <c:pt idx="3067">
                  <c:v>116.2314814814815</c:v>
                </c:pt>
                <c:pt idx="3068">
                  <c:v>186.69444444444451</c:v>
                </c:pt>
                <c:pt idx="3069">
                  <c:v>118.5185185185185</c:v>
                </c:pt>
                <c:pt idx="3070">
                  <c:v>135.4537037037037</c:v>
                </c:pt>
                <c:pt idx="3071">
                  <c:v>108.8796296296296</c:v>
                </c:pt>
                <c:pt idx="3072">
                  <c:v>130.6759259259259</c:v>
                </c:pt>
                <c:pt idx="3073">
                  <c:v>123.8148148148148</c:v>
                </c:pt>
                <c:pt idx="3074">
                  <c:v>158.25925925925921</c:v>
                </c:pt>
                <c:pt idx="3075">
                  <c:v>140.61111111111089</c:v>
                </c:pt>
                <c:pt idx="3076">
                  <c:v>206.12962962962959</c:v>
                </c:pt>
                <c:pt idx="3077">
                  <c:v>282.82407407407402</c:v>
                </c:pt>
                <c:pt idx="3078">
                  <c:v>310.29629629629449</c:v>
                </c:pt>
                <c:pt idx="3079">
                  <c:v>463.14814814814821</c:v>
                </c:pt>
                <c:pt idx="3080">
                  <c:v>686.29629629629653</c:v>
                </c:pt>
                <c:pt idx="3081">
                  <c:v>1547.203703703706</c:v>
                </c:pt>
                <c:pt idx="3082">
                  <c:v>7883.6203703703704</c:v>
                </c:pt>
                <c:pt idx="3083">
                  <c:v>12043.416666666661</c:v>
                </c:pt>
                <c:pt idx="3084">
                  <c:v>11710.2314814815</c:v>
                </c:pt>
                <c:pt idx="3085">
                  <c:v>4987.9351851851861</c:v>
                </c:pt>
                <c:pt idx="3086">
                  <c:v>1646.9259259259261</c:v>
                </c:pt>
                <c:pt idx="3087">
                  <c:v>628.32407407407413</c:v>
                </c:pt>
                <c:pt idx="3088">
                  <c:v>334.9537037037037</c:v>
                </c:pt>
                <c:pt idx="3089">
                  <c:v>240.03703703703729</c:v>
                </c:pt>
                <c:pt idx="3090">
                  <c:v>176.38888888888911</c:v>
                </c:pt>
                <c:pt idx="3091">
                  <c:v>151.12962962962959</c:v>
                </c:pt>
                <c:pt idx="3092">
                  <c:v>156.5462962962963</c:v>
                </c:pt>
                <c:pt idx="3093">
                  <c:v>155.63888888888911</c:v>
                </c:pt>
                <c:pt idx="3094">
                  <c:v>198.98148148148181</c:v>
                </c:pt>
                <c:pt idx="3095">
                  <c:v>270.7037037037037</c:v>
                </c:pt>
                <c:pt idx="3096">
                  <c:v>1110.3333333333301</c:v>
                </c:pt>
                <c:pt idx="3097">
                  <c:v>1467.018518518518</c:v>
                </c:pt>
                <c:pt idx="3098">
                  <c:v>1184.453703703706</c:v>
                </c:pt>
                <c:pt idx="3099">
                  <c:v>408.22222222222211</c:v>
                </c:pt>
                <c:pt idx="3100">
                  <c:v>251.6759259259259</c:v>
                </c:pt>
                <c:pt idx="3101">
                  <c:v>148.84259259259261</c:v>
                </c:pt>
                <c:pt idx="3102">
                  <c:v>162.40740740740779</c:v>
                </c:pt>
                <c:pt idx="3103">
                  <c:v>113.3055555555555</c:v>
                </c:pt>
                <c:pt idx="3104">
                  <c:v>102.92592592592599</c:v>
                </c:pt>
                <c:pt idx="3105">
                  <c:v>114.5740740740741</c:v>
                </c:pt>
                <c:pt idx="3106">
                  <c:v>75.564814814814781</c:v>
                </c:pt>
                <c:pt idx="3107">
                  <c:v>126.5277777777777</c:v>
                </c:pt>
                <c:pt idx="3108">
                  <c:v>86.611111111111114</c:v>
                </c:pt>
                <c:pt idx="3109">
                  <c:v>77.425925925925924</c:v>
                </c:pt>
                <c:pt idx="3110">
                  <c:v>99.583333333333101</c:v>
                </c:pt>
                <c:pt idx="3111">
                  <c:v>111.3796296296296</c:v>
                </c:pt>
                <c:pt idx="3112">
                  <c:v>110.1296296296296</c:v>
                </c:pt>
                <c:pt idx="3113">
                  <c:v>110.5925925925925</c:v>
                </c:pt>
                <c:pt idx="3114">
                  <c:v>159.0185185185185</c:v>
                </c:pt>
                <c:pt idx="3115">
                  <c:v>95.944444444444599</c:v>
                </c:pt>
                <c:pt idx="3116">
                  <c:v>148.89814814814821</c:v>
                </c:pt>
                <c:pt idx="3117">
                  <c:v>119.53703703703709</c:v>
                </c:pt>
                <c:pt idx="3118">
                  <c:v>109.0925925925925</c:v>
                </c:pt>
                <c:pt idx="3119">
                  <c:v>91.601851851851421</c:v>
                </c:pt>
                <c:pt idx="3120">
                  <c:v>113.0555555555555</c:v>
                </c:pt>
                <c:pt idx="3121">
                  <c:v>146.10185185185151</c:v>
                </c:pt>
                <c:pt idx="3122">
                  <c:v>441.03703703703701</c:v>
                </c:pt>
                <c:pt idx="3123">
                  <c:v>1023.231481481481</c:v>
                </c:pt>
                <c:pt idx="3124">
                  <c:v>1167.6388888888889</c:v>
                </c:pt>
                <c:pt idx="3125">
                  <c:v>636.00925925925924</c:v>
                </c:pt>
                <c:pt idx="3126">
                  <c:v>301.35185185185202</c:v>
                </c:pt>
                <c:pt idx="3127">
                  <c:v>185.36111111111109</c:v>
                </c:pt>
                <c:pt idx="3128">
                  <c:v>151.69444444444451</c:v>
                </c:pt>
                <c:pt idx="3129">
                  <c:v>119</c:v>
                </c:pt>
                <c:pt idx="3130">
                  <c:v>119.0648148148148</c:v>
                </c:pt>
                <c:pt idx="3131">
                  <c:v>112.64814814814819</c:v>
                </c:pt>
                <c:pt idx="3132">
                  <c:v>143.4537037037037</c:v>
                </c:pt>
                <c:pt idx="3133">
                  <c:v>161.3333333333336</c:v>
                </c:pt>
                <c:pt idx="3134">
                  <c:v>223.5462962962963</c:v>
                </c:pt>
                <c:pt idx="3135">
                  <c:v>220.1296296296297</c:v>
                </c:pt>
                <c:pt idx="3136">
                  <c:v>452.53703703703701</c:v>
                </c:pt>
                <c:pt idx="3137">
                  <c:v>1143.62037037037</c:v>
                </c:pt>
                <c:pt idx="3138">
                  <c:v>1547.037037037037</c:v>
                </c:pt>
                <c:pt idx="3139">
                  <c:v>1213.19444444444</c:v>
                </c:pt>
                <c:pt idx="3140">
                  <c:v>540.87962962962956</c:v>
                </c:pt>
                <c:pt idx="3141">
                  <c:v>291.13888888888903</c:v>
                </c:pt>
                <c:pt idx="3142">
                  <c:v>166.6759259259259</c:v>
                </c:pt>
                <c:pt idx="3143">
                  <c:v>112.7037037037037</c:v>
                </c:pt>
                <c:pt idx="3144">
                  <c:v>102.1296296296296</c:v>
                </c:pt>
                <c:pt idx="3145">
                  <c:v>91.925925925925924</c:v>
                </c:pt>
                <c:pt idx="3146">
                  <c:v>111.8425925925925</c:v>
                </c:pt>
                <c:pt idx="3147">
                  <c:v>116.3148148148148</c:v>
                </c:pt>
                <c:pt idx="3148">
                  <c:v>120.2407407407408</c:v>
                </c:pt>
                <c:pt idx="3149">
                  <c:v>145.32407407407399</c:v>
                </c:pt>
                <c:pt idx="3150">
                  <c:v>190.65740740740779</c:v>
                </c:pt>
                <c:pt idx="3151">
                  <c:v>208.36111111111109</c:v>
                </c:pt>
                <c:pt idx="3152">
                  <c:v>128.73148148148161</c:v>
                </c:pt>
                <c:pt idx="3153">
                  <c:v>68.444444444444599</c:v>
                </c:pt>
                <c:pt idx="3154">
                  <c:v>136.92592592592601</c:v>
                </c:pt>
                <c:pt idx="3155">
                  <c:v>92.37037037037004</c:v>
                </c:pt>
                <c:pt idx="3156">
                  <c:v>145.98148148148181</c:v>
                </c:pt>
                <c:pt idx="3157">
                  <c:v>169.57407407407379</c:v>
                </c:pt>
                <c:pt idx="3158">
                  <c:v>206.49074074074079</c:v>
                </c:pt>
                <c:pt idx="3159">
                  <c:v>156.02777777777769</c:v>
                </c:pt>
                <c:pt idx="3160">
                  <c:v>194.43518518518519</c:v>
                </c:pt>
                <c:pt idx="3161">
                  <c:v>237.7222222222222</c:v>
                </c:pt>
                <c:pt idx="3162">
                  <c:v>475.75</c:v>
                </c:pt>
                <c:pt idx="3163">
                  <c:v>1885.1111111111111</c:v>
                </c:pt>
                <c:pt idx="3164">
                  <c:v>4541.5277777777774</c:v>
                </c:pt>
                <c:pt idx="3165">
                  <c:v>4992.574074074073</c:v>
                </c:pt>
                <c:pt idx="3166">
                  <c:v>2596.037037037041</c:v>
                </c:pt>
                <c:pt idx="3167">
                  <c:v>883.46296296296237</c:v>
                </c:pt>
                <c:pt idx="3168">
                  <c:v>405.11111111111109</c:v>
                </c:pt>
                <c:pt idx="3169">
                  <c:v>212.0833333333336</c:v>
                </c:pt>
                <c:pt idx="3170">
                  <c:v>166.56481481481481</c:v>
                </c:pt>
                <c:pt idx="3171">
                  <c:v>182.0833333333336</c:v>
                </c:pt>
                <c:pt idx="3172">
                  <c:v>184.40740740740779</c:v>
                </c:pt>
                <c:pt idx="3173">
                  <c:v>255.7592592592593</c:v>
                </c:pt>
                <c:pt idx="3174">
                  <c:v>344.4537037037037</c:v>
                </c:pt>
                <c:pt idx="3175">
                  <c:v>272.88888888888903</c:v>
                </c:pt>
                <c:pt idx="3176">
                  <c:v>136.8333333333336</c:v>
                </c:pt>
                <c:pt idx="3177">
                  <c:v>74.425925925925924</c:v>
                </c:pt>
                <c:pt idx="3178">
                  <c:v>182.91666666666649</c:v>
                </c:pt>
                <c:pt idx="3179">
                  <c:v>42.305555555555557</c:v>
                </c:pt>
                <c:pt idx="3180">
                  <c:v>117.1481481481481</c:v>
                </c:pt>
                <c:pt idx="3181">
                  <c:v>75.907407407407433</c:v>
                </c:pt>
                <c:pt idx="3182">
                  <c:v>113.8333333333332</c:v>
                </c:pt>
                <c:pt idx="3183">
                  <c:v>64.777777777777544</c:v>
                </c:pt>
                <c:pt idx="3184">
                  <c:v>67.435185185185205</c:v>
                </c:pt>
                <c:pt idx="3185">
                  <c:v>46.870370370370381</c:v>
                </c:pt>
                <c:pt idx="3186">
                  <c:v>69.111111111111114</c:v>
                </c:pt>
                <c:pt idx="3187">
                  <c:v>72.796296296296333</c:v>
                </c:pt>
                <c:pt idx="3188">
                  <c:v>82.212962962962976</c:v>
                </c:pt>
                <c:pt idx="3189">
                  <c:v>87.777777777777544</c:v>
                </c:pt>
                <c:pt idx="3190">
                  <c:v>140.17592592592601</c:v>
                </c:pt>
                <c:pt idx="3191">
                  <c:v>150.31481481481481</c:v>
                </c:pt>
                <c:pt idx="3192">
                  <c:v>190.8888888888892</c:v>
                </c:pt>
                <c:pt idx="3193">
                  <c:v>83.240740740740733</c:v>
                </c:pt>
                <c:pt idx="3194">
                  <c:v>84.592592592592297</c:v>
                </c:pt>
                <c:pt idx="3195">
                  <c:v>157.25925925925921</c:v>
                </c:pt>
                <c:pt idx="3196">
                  <c:v>306.47222222222211</c:v>
                </c:pt>
                <c:pt idx="3197">
                  <c:v>536.80555555555543</c:v>
                </c:pt>
                <c:pt idx="3198">
                  <c:v>516.99074074074053</c:v>
                </c:pt>
                <c:pt idx="3199">
                  <c:v>221.31481481481481</c:v>
                </c:pt>
                <c:pt idx="3200">
                  <c:v>129.70370370370341</c:v>
                </c:pt>
                <c:pt idx="3201">
                  <c:v>114.8888888888886</c:v>
                </c:pt>
                <c:pt idx="3202">
                  <c:v>85.194444444444457</c:v>
                </c:pt>
                <c:pt idx="3203">
                  <c:v>92.37037037037004</c:v>
                </c:pt>
                <c:pt idx="3204">
                  <c:v>102.85185185185171</c:v>
                </c:pt>
                <c:pt idx="3205">
                  <c:v>41.212962962962962</c:v>
                </c:pt>
                <c:pt idx="3206">
                  <c:v>102</c:v>
                </c:pt>
                <c:pt idx="3207">
                  <c:v>58.120370370370452</c:v>
                </c:pt>
                <c:pt idx="3208">
                  <c:v>80.398148148148152</c:v>
                </c:pt>
                <c:pt idx="3209">
                  <c:v>33.203703703703709</c:v>
                </c:pt>
                <c:pt idx="3210">
                  <c:v>63.055555555555529</c:v>
                </c:pt>
                <c:pt idx="3211">
                  <c:v>58.083333333333321</c:v>
                </c:pt>
                <c:pt idx="3212">
                  <c:v>88.407407407407405</c:v>
                </c:pt>
                <c:pt idx="3213">
                  <c:v>115.1111111111111</c:v>
                </c:pt>
                <c:pt idx="3214">
                  <c:v>72.453703703703709</c:v>
                </c:pt>
                <c:pt idx="3215">
                  <c:v>115.0555555555555</c:v>
                </c:pt>
                <c:pt idx="3216">
                  <c:v>117.89814814814819</c:v>
                </c:pt>
                <c:pt idx="3217">
                  <c:v>169.76851851851859</c:v>
                </c:pt>
                <c:pt idx="3218">
                  <c:v>151.2222222222222</c:v>
                </c:pt>
                <c:pt idx="3219">
                  <c:v>71.37037037037004</c:v>
                </c:pt>
                <c:pt idx="3220">
                  <c:v>75.018518518518476</c:v>
                </c:pt>
                <c:pt idx="3221">
                  <c:v>92.259259259259267</c:v>
                </c:pt>
                <c:pt idx="3222">
                  <c:v>72.018518518518476</c:v>
                </c:pt>
                <c:pt idx="3223">
                  <c:v>21.462962962962909</c:v>
                </c:pt>
                <c:pt idx="3224">
                  <c:v>95.888888888888431</c:v>
                </c:pt>
                <c:pt idx="3225">
                  <c:v>41.361111111111107</c:v>
                </c:pt>
                <c:pt idx="3226">
                  <c:v>52.324074074074048</c:v>
                </c:pt>
                <c:pt idx="3227">
                  <c:v>72.379629629629633</c:v>
                </c:pt>
                <c:pt idx="3228">
                  <c:v>88.324074074074048</c:v>
                </c:pt>
                <c:pt idx="3229">
                  <c:v>44.333333333333343</c:v>
                </c:pt>
                <c:pt idx="3230">
                  <c:v>70.379629629629633</c:v>
                </c:pt>
                <c:pt idx="3231">
                  <c:v>85.324074074074048</c:v>
                </c:pt>
                <c:pt idx="3232">
                  <c:v>99.185185185185148</c:v>
                </c:pt>
                <c:pt idx="3233">
                  <c:v>113.28703703703709</c:v>
                </c:pt>
                <c:pt idx="3234">
                  <c:v>68.12037037037004</c:v>
                </c:pt>
                <c:pt idx="3235">
                  <c:v>43.06481481481481</c:v>
                </c:pt>
                <c:pt idx="3236">
                  <c:v>55.083333333333321</c:v>
                </c:pt>
                <c:pt idx="3237">
                  <c:v>34.87962962962947</c:v>
                </c:pt>
                <c:pt idx="3238">
                  <c:v>50.259259259259252</c:v>
                </c:pt>
                <c:pt idx="3239">
                  <c:v>73.305555555555344</c:v>
                </c:pt>
                <c:pt idx="3240">
                  <c:v>87.324074074074048</c:v>
                </c:pt>
                <c:pt idx="3241">
                  <c:v>103.7037037037037</c:v>
                </c:pt>
                <c:pt idx="3242">
                  <c:v>136.59259259259261</c:v>
                </c:pt>
                <c:pt idx="3243">
                  <c:v>78.861111111111114</c:v>
                </c:pt>
                <c:pt idx="3244">
                  <c:v>125.0462962962963</c:v>
                </c:pt>
                <c:pt idx="3245">
                  <c:v>117.4351851851852</c:v>
                </c:pt>
                <c:pt idx="3246">
                  <c:v>143.0833333333336</c:v>
                </c:pt>
                <c:pt idx="3247">
                  <c:v>209.8888888888892</c:v>
                </c:pt>
                <c:pt idx="3248">
                  <c:v>459.25925925925912</c:v>
                </c:pt>
                <c:pt idx="3249">
                  <c:v>443.75925925925912</c:v>
                </c:pt>
                <c:pt idx="3250">
                  <c:v>210.43518518518519</c:v>
                </c:pt>
                <c:pt idx="3251">
                  <c:v>124.037037037037</c:v>
                </c:pt>
                <c:pt idx="3252">
                  <c:v>91.509259259259267</c:v>
                </c:pt>
                <c:pt idx="3253">
                  <c:v>50.620370370370431</c:v>
                </c:pt>
                <c:pt idx="3254">
                  <c:v>138.30555555555529</c:v>
                </c:pt>
                <c:pt idx="3255">
                  <c:v>80.935185185185162</c:v>
                </c:pt>
                <c:pt idx="3256">
                  <c:v>79.25</c:v>
                </c:pt>
                <c:pt idx="3257">
                  <c:v>78.740740740740733</c:v>
                </c:pt>
                <c:pt idx="3258">
                  <c:v>94.953703703703709</c:v>
                </c:pt>
                <c:pt idx="3259">
                  <c:v>32.083333333333343</c:v>
                </c:pt>
                <c:pt idx="3260">
                  <c:v>58.12962962962964</c:v>
                </c:pt>
                <c:pt idx="3261">
                  <c:v>49.342592592592553</c:v>
                </c:pt>
                <c:pt idx="3262">
                  <c:v>297.12037037037032</c:v>
                </c:pt>
                <c:pt idx="3263">
                  <c:v>430.02777777777692</c:v>
                </c:pt>
                <c:pt idx="3264">
                  <c:v>365.7407407407407</c:v>
                </c:pt>
                <c:pt idx="3265">
                  <c:v>136.36111111111109</c:v>
                </c:pt>
                <c:pt idx="3266">
                  <c:v>104.2962962962963</c:v>
                </c:pt>
                <c:pt idx="3267">
                  <c:v>102.8148148148148</c:v>
                </c:pt>
                <c:pt idx="3268">
                  <c:v>133.60185185185159</c:v>
                </c:pt>
                <c:pt idx="3269">
                  <c:v>85.666666666666671</c:v>
                </c:pt>
                <c:pt idx="3270">
                  <c:v>133.81481481481481</c:v>
                </c:pt>
                <c:pt idx="3271">
                  <c:v>94.703703703703681</c:v>
                </c:pt>
                <c:pt idx="3272">
                  <c:v>110.9074074074074</c:v>
                </c:pt>
                <c:pt idx="3273">
                  <c:v>106.60185185185171</c:v>
                </c:pt>
                <c:pt idx="3274">
                  <c:v>436.0370370370369</c:v>
                </c:pt>
                <c:pt idx="3275">
                  <c:v>866.69444444444434</c:v>
                </c:pt>
                <c:pt idx="3276">
                  <c:v>926.81481481481273</c:v>
                </c:pt>
                <c:pt idx="3277">
                  <c:v>496.56481481481541</c:v>
                </c:pt>
                <c:pt idx="3278">
                  <c:v>213.06481481481481</c:v>
                </c:pt>
                <c:pt idx="3279">
                  <c:v>132.92592592592601</c:v>
                </c:pt>
                <c:pt idx="3280">
                  <c:v>130.97222222222231</c:v>
                </c:pt>
                <c:pt idx="3281">
                  <c:v>140.56481481481481</c:v>
                </c:pt>
                <c:pt idx="3282">
                  <c:v>162.8240740740741</c:v>
                </c:pt>
                <c:pt idx="3283">
                  <c:v>190.91666666666649</c:v>
                </c:pt>
                <c:pt idx="3284">
                  <c:v>370.6574074074075</c:v>
                </c:pt>
                <c:pt idx="3285">
                  <c:v>1359.8148148148121</c:v>
                </c:pt>
                <c:pt idx="3286">
                  <c:v>4009.5185185185219</c:v>
                </c:pt>
                <c:pt idx="3287">
                  <c:v>4629.0648148148139</c:v>
                </c:pt>
                <c:pt idx="3288">
                  <c:v>2830.7037037037039</c:v>
                </c:pt>
                <c:pt idx="3289">
                  <c:v>2442.3981481481501</c:v>
                </c:pt>
                <c:pt idx="3290">
                  <c:v>3015.9537037037062</c:v>
                </c:pt>
                <c:pt idx="3291">
                  <c:v>2614.2685185185201</c:v>
                </c:pt>
                <c:pt idx="3292">
                  <c:v>972.7685185185187</c:v>
                </c:pt>
                <c:pt idx="3293">
                  <c:v>360.72222222222189</c:v>
                </c:pt>
                <c:pt idx="3294">
                  <c:v>215.23148148148141</c:v>
                </c:pt>
                <c:pt idx="3295">
                  <c:v>136.7222222222222</c:v>
                </c:pt>
                <c:pt idx="3296">
                  <c:v>159.71296296296299</c:v>
                </c:pt>
                <c:pt idx="3297">
                  <c:v>110.42592592592599</c:v>
                </c:pt>
                <c:pt idx="3298">
                  <c:v>127.7222222222222</c:v>
                </c:pt>
                <c:pt idx="3299">
                  <c:v>138.92592592592601</c:v>
                </c:pt>
                <c:pt idx="3300">
                  <c:v>104.8611111111111</c:v>
                </c:pt>
                <c:pt idx="3301">
                  <c:v>80.06481481481481</c:v>
                </c:pt>
                <c:pt idx="3302">
                  <c:v>153.84259259259261</c:v>
                </c:pt>
                <c:pt idx="3303">
                  <c:v>186.6759259259259</c:v>
                </c:pt>
                <c:pt idx="3304">
                  <c:v>226.7222222222222</c:v>
                </c:pt>
                <c:pt idx="3305">
                  <c:v>113.8055555555555</c:v>
                </c:pt>
                <c:pt idx="3306">
                  <c:v>117.39814814814819</c:v>
                </c:pt>
                <c:pt idx="3307">
                  <c:v>72.31481481481481</c:v>
                </c:pt>
                <c:pt idx="3308">
                  <c:v>70.314814814814838</c:v>
                </c:pt>
                <c:pt idx="3309">
                  <c:v>59.212962962962962</c:v>
                </c:pt>
                <c:pt idx="3310">
                  <c:v>54.898148148148209</c:v>
                </c:pt>
                <c:pt idx="3311">
                  <c:v>53.407407407407128</c:v>
                </c:pt>
                <c:pt idx="3312">
                  <c:v>113.0092592592593</c:v>
                </c:pt>
                <c:pt idx="3313">
                  <c:v>53.018518518518533</c:v>
                </c:pt>
                <c:pt idx="3314">
                  <c:v>95.824074074074048</c:v>
                </c:pt>
                <c:pt idx="3315">
                  <c:v>151.12962962962959</c:v>
                </c:pt>
                <c:pt idx="3316">
                  <c:v>105.5833333333332</c:v>
                </c:pt>
                <c:pt idx="3317">
                  <c:v>48.907407407407128</c:v>
                </c:pt>
                <c:pt idx="3318">
                  <c:v>105.6111111111111</c:v>
                </c:pt>
                <c:pt idx="3319">
                  <c:v>63</c:v>
                </c:pt>
                <c:pt idx="3320">
                  <c:v>52.56481481481481</c:v>
                </c:pt>
                <c:pt idx="3321">
                  <c:v>22.981481481481481</c:v>
                </c:pt>
                <c:pt idx="3322">
                  <c:v>77.87037037037004</c:v>
                </c:pt>
                <c:pt idx="3323">
                  <c:v>36.629629629629633</c:v>
                </c:pt>
                <c:pt idx="3324">
                  <c:v>87.166666666666686</c:v>
                </c:pt>
                <c:pt idx="3325">
                  <c:v>102.39814814814819</c:v>
                </c:pt>
                <c:pt idx="3326">
                  <c:v>88.777777777777544</c:v>
                </c:pt>
                <c:pt idx="3327">
                  <c:v>55.268518518518611</c:v>
                </c:pt>
                <c:pt idx="3328">
                  <c:v>69.157407407407348</c:v>
                </c:pt>
                <c:pt idx="3329">
                  <c:v>59.787037037037003</c:v>
                </c:pt>
                <c:pt idx="3330">
                  <c:v>94.000000000000014</c:v>
                </c:pt>
                <c:pt idx="3331">
                  <c:v>55.490740740740733</c:v>
                </c:pt>
                <c:pt idx="3332">
                  <c:v>155.87037037037041</c:v>
                </c:pt>
                <c:pt idx="3333">
                  <c:v>120.7314814814814</c:v>
                </c:pt>
                <c:pt idx="3334">
                  <c:v>240.43518518518519</c:v>
                </c:pt>
                <c:pt idx="3335">
                  <c:v>548.57407407407504</c:v>
                </c:pt>
                <c:pt idx="3336">
                  <c:v>861.42592592592325</c:v>
                </c:pt>
                <c:pt idx="3337">
                  <c:v>802.8333333333336</c:v>
                </c:pt>
                <c:pt idx="3338">
                  <c:v>577.68518518518522</c:v>
                </c:pt>
                <c:pt idx="3339">
                  <c:v>258.0555555555556</c:v>
                </c:pt>
                <c:pt idx="3340">
                  <c:v>392.4537037037037</c:v>
                </c:pt>
                <c:pt idx="3341">
                  <c:v>654.16666666666674</c:v>
                </c:pt>
                <c:pt idx="3342">
                  <c:v>587.72222222222217</c:v>
                </c:pt>
                <c:pt idx="3343">
                  <c:v>269.28703703703701</c:v>
                </c:pt>
                <c:pt idx="3344">
                  <c:v>122.3611111111111</c:v>
                </c:pt>
                <c:pt idx="3345">
                  <c:v>102.3333333333333</c:v>
                </c:pt>
                <c:pt idx="3346">
                  <c:v>118.5462962962963</c:v>
                </c:pt>
                <c:pt idx="3347">
                  <c:v>173.64814814814821</c:v>
                </c:pt>
                <c:pt idx="3348">
                  <c:v>151.80555555555529</c:v>
                </c:pt>
                <c:pt idx="3349">
                  <c:v>397.2037037037037</c:v>
                </c:pt>
                <c:pt idx="3350">
                  <c:v>1666.768518518518</c:v>
                </c:pt>
                <c:pt idx="3351">
                  <c:v>2259.0000000000009</c:v>
                </c:pt>
                <c:pt idx="3352">
                  <c:v>1747.5555555555561</c:v>
                </c:pt>
                <c:pt idx="3353">
                  <c:v>636.50925925925912</c:v>
                </c:pt>
                <c:pt idx="3354">
                  <c:v>266.35185185185202</c:v>
                </c:pt>
                <c:pt idx="3355">
                  <c:v>117.3333333333332</c:v>
                </c:pt>
                <c:pt idx="3356">
                  <c:v>126.17592592592599</c:v>
                </c:pt>
                <c:pt idx="3357">
                  <c:v>77.398148148148152</c:v>
                </c:pt>
                <c:pt idx="3358">
                  <c:v>71.129629629629633</c:v>
                </c:pt>
                <c:pt idx="3359">
                  <c:v>39.722222222222278</c:v>
                </c:pt>
                <c:pt idx="3360">
                  <c:v>135.73148148148161</c:v>
                </c:pt>
                <c:pt idx="3361">
                  <c:v>54.657407407407113</c:v>
                </c:pt>
                <c:pt idx="3362">
                  <c:v>129.90740740740779</c:v>
                </c:pt>
                <c:pt idx="3363">
                  <c:v>92.472222222222229</c:v>
                </c:pt>
                <c:pt idx="3364">
                  <c:v>70.805555555555344</c:v>
                </c:pt>
                <c:pt idx="3365">
                  <c:v>78.12037037037004</c:v>
                </c:pt>
                <c:pt idx="3366">
                  <c:v>81.648148148148138</c:v>
                </c:pt>
                <c:pt idx="3367">
                  <c:v>41.601851851851848</c:v>
                </c:pt>
                <c:pt idx="3368">
                  <c:v>144.1944444444444</c:v>
                </c:pt>
                <c:pt idx="3369">
                  <c:v>381.46296296296259</c:v>
                </c:pt>
                <c:pt idx="3370">
                  <c:v>922.68518518518533</c:v>
                </c:pt>
                <c:pt idx="3371">
                  <c:v>930.33333333333314</c:v>
                </c:pt>
                <c:pt idx="3372">
                  <c:v>526.31481481481262</c:v>
                </c:pt>
                <c:pt idx="3373">
                  <c:v>186.22222222222231</c:v>
                </c:pt>
                <c:pt idx="3374">
                  <c:v>170.67592592592601</c:v>
                </c:pt>
                <c:pt idx="3375">
                  <c:v>141.9722222222222</c:v>
                </c:pt>
                <c:pt idx="3376">
                  <c:v>156.89814814814821</c:v>
                </c:pt>
                <c:pt idx="3377">
                  <c:v>127.1759259259259</c:v>
                </c:pt>
                <c:pt idx="3378">
                  <c:v>130.91666666666649</c:v>
                </c:pt>
                <c:pt idx="3379">
                  <c:v>186.40740740740779</c:v>
                </c:pt>
                <c:pt idx="3380">
                  <c:v>712.71296296296305</c:v>
                </c:pt>
                <c:pt idx="3381">
                  <c:v>1405.75925925926</c:v>
                </c:pt>
                <c:pt idx="3382">
                  <c:v>1480.5648148148121</c:v>
                </c:pt>
                <c:pt idx="3383">
                  <c:v>729.38888888888903</c:v>
                </c:pt>
                <c:pt idx="3384">
                  <c:v>263.23148148148113</c:v>
                </c:pt>
                <c:pt idx="3385">
                  <c:v>124.3611111111111</c:v>
                </c:pt>
                <c:pt idx="3386">
                  <c:v>138.28703703703741</c:v>
                </c:pt>
                <c:pt idx="3387">
                  <c:v>118.462962962963</c:v>
                </c:pt>
                <c:pt idx="3388">
                  <c:v>143.1481481481481</c:v>
                </c:pt>
                <c:pt idx="3389">
                  <c:v>124.9722222222222</c:v>
                </c:pt>
                <c:pt idx="3390">
                  <c:v>204.9907407407407</c:v>
                </c:pt>
                <c:pt idx="3391">
                  <c:v>346.19444444444451</c:v>
                </c:pt>
                <c:pt idx="3392">
                  <c:v>1385.148148148148</c:v>
                </c:pt>
                <c:pt idx="3393">
                  <c:v>4406.6481481481487</c:v>
                </c:pt>
                <c:pt idx="3394">
                  <c:v>5246.3796296296396</c:v>
                </c:pt>
                <c:pt idx="3395">
                  <c:v>3209.6018518518522</c:v>
                </c:pt>
                <c:pt idx="3396">
                  <c:v>1024.1851851851859</c:v>
                </c:pt>
                <c:pt idx="3397">
                  <c:v>451.79629629629449</c:v>
                </c:pt>
                <c:pt idx="3398">
                  <c:v>308.40740740740688</c:v>
                </c:pt>
                <c:pt idx="3399">
                  <c:v>146.93518518518519</c:v>
                </c:pt>
                <c:pt idx="3400">
                  <c:v>140.13888888888911</c:v>
                </c:pt>
                <c:pt idx="3401">
                  <c:v>66.277777777777544</c:v>
                </c:pt>
                <c:pt idx="3402">
                  <c:v>82.287037037037038</c:v>
                </c:pt>
                <c:pt idx="3403">
                  <c:v>79.759259259259267</c:v>
                </c:pt>
                <c:pt idx="3404">
                  <c:v>107.8148148148148</c:v>
                </c:pt>
                <c:pt idx="3405">
                  <c:v>59.092592592592581</c:v>
                </c:pt>
                <c:pt idx="3406">
                  <c:v>78.037037037037052</c:v>
                </c:pt>
                <c:pt idx="3407">
                  <c:v>110.8796296296297</c:v>
                </c:pt>
                <c:pt idx="3408">
                  <c:v>316.62962962963007</c:v>
                </c:pt>
                <c:pt idx="3409">
                  <c:v>289.01851851851688</c:v>
                </c:pt>
                <c:pt idx="3410">
                  <c:v>654.72222222222217</c:v>
                </c:pt>
                <c:pt idx="3411">
                  <c:v>740.84259259259238</c:v>
                </c:pt>
                <c:pt idx="3412">
                  <c:v>624.40740740740739</c:v>
                </c:pt>
                <c:pt idx="3413">
                  <c:v>619.25925925925924</c:v>
                </c:pt>
                <c:pt idx="3414">
                  <c:v>2428.462962962964</c:v>
                </c:pt>
                <c:pt idx="3415">
                  <c:v>3313.8148148148148</c:v>
                </c:pt>
                <c:pt idx="3416">
                  <c:v>2643.287037037037</c:v>
                </c:pt>
                <c:pt idx="3417">
                  <c:v>876.16666666666652</c:v>
                </c:pt>
                <c:pt idx="3418">
                  <c:v>385.10185185185202</c:v>
                </c:pt>
                <c:pt idx="3419">
                  <c:v>199.35185185185179</c:v>
                </c:pt>
                <c:pt idx="3420">
                  <c:v>110.9814814814815</c:v>
                </c:pt>
                <c:pt idx="3421">
                  <c:v>60.555555555555543</c:v>
                </c:pt>
                <c:pt idx="3422">
                  <c:v>50.537037037037003</c:v>
                </c:pt>
                <c:pt idx="3423">
                  <c:v>43.101851851851848</c:v>
                </c:pt>
                <c:pt idx="3424">
                  <c:v>27.10185185185188</c:v>
                </c:pt>
                <c:pt idx="3425">
                  <c:v>17.90740740740743</c:v>
                </c:pt>
                <c:pt idx="3426">
                  <c:v>54.453703703703511</c:v>
                </c:pt>
                <c:pt idx="3427">
                  <c:v>35.314814814814802</c:v>
                </c:pt>
                <c:pt idx="3428">
                  <c:v>35.953703703703511</c:v>
                </c:pt>
                <c:pt idx="3429">
                  <c:v>93.722222222222229</c:v>
                </c:pt>
                <c:pt idx="3430">
                  <c:v>26.675925925925931</c:v>
                </c:pt>
                <c:pt idx="3431">
                  <c:v>25.787037037036999</c:v>
                </c:pt>
                <c:pt idx="3432">
                  <c:v>48.870370370370381</c:v>
                </c:pt>
                <c:pt idx="3433">
                  <c:v>8.2962962962963047</c:v>
                </c:pt>
                <c:pt idx="3434">
                  <c:v>23.97222222222209</c:v>
                </c:pt>
                <c:pt idx="3435">
                  <c:v>72.194444444444443</c:v>
                </c:pt>
                <c:pt idx="3436">
                  <c:v>69.333333333333101</c:v>
                </c:pt>
                <c:pt idx="3437">
                  <c:v>114.0462962962963</c:v>
                </c:pt>
                <c:pt idx="3438">
                  <c:v>108.5925925925925</c:v>
                </c:pt>
                <c:pt idx="3439">
                  <c:v>71.546296296296276</c:v>
                </c:pt>
                <c:pt idx="3440">
                  <c:v>29.51851851851853</c:v>
                </c:pt>
                <c:pt idx="3441">
                  <c:v>113.0555555555555</c:v>
                </c:pt>
                <c:pt idx="3442">
                  <c:v>210.82407407407399</c:v>
                </c:pt>
                <c:pt idx="3443">
                  <c:v>181.16666666666649</c:v>
                </c:pt>
                <c:pt idx="3444">
                  <c:v>130.19444444444451</c:v>
                </c:pt>
                <c:pt idx="3445">
                  <c:v>41</c:v>
                </c:pt>
                <c:pt idx="3446">
                  <c:v>61.796296296296298</c:v>
                </c:pt>
                <c:pt idx="3447">
                  <c:v>56.842592592592553</c:v>
                </c:pt>
                <c:pt idx="3448">
                  <c:v>177.97222222222231</c:v>
                </c:pt>
                <c:pt idx="3449">
                  <c:v>667.14814814814861</c:v>
                </c:pt>
                <c:pt idx="3450">
                  <c:v>1234.7407407407411</c:v>
                </c:pt>
                <c:pt idx="3451">
                  <c:v>1323.666666666667</c:v>
                </c:pt>
                <c:pt idx="3452">
                  <c:v>946.29629629629653</c:v>
                </c:pt>
                <c:pt idx="3453">
                  <c:v>519.65740740740739</c:v>
                </c:pt>
                <c:pt idx="3454">
                  <c:v>376.06481481481518</c:v>
                </c:pt>
                <c:pt idx="3455">
                  <c:v>114.5925925925925</c:v>
                </c:pt>
                <c:pt idx="3456">
                  <c:v>120.3981481481481</c:v>
                </c:pt>
                <c:pt idx="3457">
                  <c:v>33.92592592592603</c:v>
                </c:pt>
                <c:pt idx="3458">
                  <c:v>23.916666666666671</c:v>
                </c:pt>
                <c:pt idx="3459">
                  <c:v>27.87962962962963</c:v>
                </c:pt>
                <c:pt idx="3460">
                  <c:v>29.407407407407419</c:v>
                </c:pt>
                <c:pt idx="3461">
                  <c:v>38.166666666666437</c:v>
                </c:pt>
                <c:pt idx="3462">
                  <c:v>22.648148148148149</c:v>
                </c:pt>
                <c:pt idx="3463">
                  <c:v>52.898148148148209</c:v>
                </c:pt>
                <c:pt idx="3464">
                  <c:v>35.342592592592553</c:v>
                </c:pt>
                <c:pt idx="3465">
                  <c:v>112.9907407407408</c:v>
                </c:pt>
                <c:pt idx="3466">
                  <c:v>53.87037037037036</c:v>
                </c:pt>
                <c:pt idx="3467">
                  <c:v>73.018518518518476</c:v>
                </c:pt>
                <c:pt idx="3468">
                  <c:v>38.509259259259252</c:v>
                </c:pt>
                <c:pt idx="3469">
                  <c:v>90.546296296296305</c:v>
                </c:pt>
                <c:pt idx="3470">
                  <c:v>110.7037037037037</c:v>
                </c:pt>
                <c:pt idx="3471">
                  <c:v>125.1388888888886</c:v>
                </c:pt>
                <c:pt idx="3472">
                  <c:v>120.85185185185171</c:v>
                </c:pt>
                <c:pt idx="3473">
                  <c:v>202.48148148148181</c:v>
                </c:pt>
                <c:pt idx="3474">
                  <c:v>139.23148148148161</c:v>
                </c:pt>
                <c:pt idx="3475">
                  <c:v>105.92592592592599</c:v>
                </c:pt>
                <c:pt idx="3476">
                  <c:v>46.259259259259252</c:v>
                </c:pt>
                <c:pt idx="3477">
                  <c:v>36.17592592592603</c:v>
                </c:pt>
                <c:pt idx="3478">
                  <c:v>64.009259259259267</c:v>
                </c:pt>
                <c:pt idx="3479">
                  <c:v>6.4444444444444446</c:v>
                </c:pt>
                <c:pt idx="3480">
                  <c:v>31</c:v>
                </c:pt>
                <c:pt idx="3481">
                  <c:v>7.453703703703713</c:v>
                </c:pt>
                <c:pt idx="3482">
                  <c:v>11.30555555555557</c:v>
                </c:pt>
                <c:pt idx="3483">
                  <c:v>-4.6111111111111107</c:v>
                </c:pt>
                <c:pt idx="3484">
                  <c:v>44.055555555555543</c:v>
                </c:pt>
                <c:pt idx="3485">
                  <c:v>21.24074074074068</c:v>
                </c:pt>
                <c:pt idx="3486">
                  <c:v>26.51851851851853</c:v>
                </c:pt>
                <c:pt idx="3487">
                  <c:v>39.148148148148209</c:v>
                </c:pt>
                <c:pt idx="3488">
                  <c:v>47.3888888888889</c:v>
                </c:pt>
                <c:pt idx="3489">
                  <c:v>24.666666666666661</c:v>
                </c:pt>
                <c:pt idx="3490">
                  <c:v>75.56481481481481</c:v>
                </c:pt>
                <c:pt idx="3491">
                  <c:v>36.796296296296298</c:v>
                </c:pt>
                <c:pt idx="3492">
                  <c:v>70.305555555555344</c:v>
                </c:pt>
                <c:pt idx="3493">
                  <c:v>5.7870370370370257</c:v>
                </c:pt>
                <c:pt idx="3494">
                  <c:v>42.685185185185212</c:v>
                </c:pt>
                <c:pt idx="3495">
                  <c:v>10.101851851851849</c:v>
                </c:pt>
                <c:pt idx="3496">
                  <c:v>138.84259259259261</c:v>
                </c:pt>
                <c:pt idx="3497">
                  <c:v>19.47222222222209</c:v>
                </c:pt>
                <c:pt idx="3498">
                  <c:v>57.546296296296141</c:v>
                </c:pt>
                <c:pt idx="3499">
                  <c:v>37.0277777777778</c:v>
                </c:pt>
                <c:pt idx="3500">
                  <c:v>30.611111111111128</c:v>
                </c:pt>
                <c:pt idx="3501">
                  <c:v>17.37962962962963</c:v>
                </c:pt>
                <c:pt idx="3502">
                  <c:v>82.388888888888431</c:v>
                </c:pt>
                <c:pt idx="3503">
                  <c:v>-8.6759259259259256</c:v>
                </c:pt>
                <c:pt idx="3504">
                  <c:v>25.20370370370367</c:v>
                </c:pt>
                <c:pt idx="3505">
                  <c:v>-8.8055555555555696</c:v>
                </c:pt>
                <c:pt idx="3506">
                  <c:v>35.203703703703702</c:v>
                </c:pt>
                <c:pt idx="3507">
                  <c:v>10.2592592592593</c:v>
                </c:pt>
                <c:pt idx="3508">
                  <c:v>31.87962962962963</c:v>
                </c:pt>
                <c:pt idx="3509">
                  <c:v>123.9722222222222</c:v>
                </c:pt>
                <c:pt idx="3510">
                  <c:v>76.453703703703681</c:v>
                </c:pt>
                <c:pt idx="3511">
                  <c:v>26.45370370370366</c:v>
                </c:pt>
                <c:pt idx="3512">
                  <c:v>67.351851851851464</c:v>
                </c:pt>
                <c:pt idx="3513">
                  <c:v>9.5092592592592808</c:v>
                </c:pt>
                <c:pt idx="3514">
                  <c:v>14.72222222222222</c:v>
                </c:pt>
                <c:pt idx="3515">
                  <c:v>50.268518518518597</c:v>
                </c:pt>
                <c:pt idx="3516">
                  <c:v>89.56481481481481</c:v>
                </c:pt>
                <c:pt idx="3517">
                  <c:v>18.787037037036999</c:v>
                </c:pt>
                <c:pt idx="3518">
                  <c:v>5.3796296296296431</c:v>
                </c:pt>
                <c:pt idx="3519">
                  <c:v>85.425925925925924</c:v>
                </c:pt>
                <c:pt idx="3520">
                  <c:v>55.45370370370356</c:v>
                </c:pt>
                <c:pt idx="3521">
                  <c:v>-16.787037037036999</c:v>
                </c:pt>
                <c:pt idx="3522">
                  <c:v>11.83333333333333</c:v>
                </c:pt>
                <c:pt idx="3523">
                  <c:v>36.046296296296141</c:v>
                </c:pt>
                <c:pt idx="3524">
                  <c:v>104.462962962963</c:v>
                </c:pt>
                <c:pt idx="3525">
                  <c:v>36.759259259259252</c:v>
                </c:pt>
                <c:pt idx="3526">
                  <c:v>14.83333333333333</c:v>
                </c:pt>
                <c:pt idx="3527">
                  <c:v>8.5000000000000018</c:v>
                </c:pt>
                <c:pt idx="3528">
                  <c:v>123.8888888888886</c:v>
                </c:pt>
                <c:pt idx="3529">
                  <c:v>42.583333333333343</c:v>
                </c:pt>
                <c:pt idx="3530">
                  <c:v>52.157407407407128</c:v>
                </c:pt>
                <c:pt idx="3531">
                  <c:v>25.407407407407419</c:v>
                </c:pt>
                <c:pt idx="3532">
                  <c:v>79.555555555555344</c:v>
                </c:pt>
                <c:pt idx="3533">
                  <c:v>85.75</c:v>
                </c:pt>
                <c:pt idx="3534">
                  <c:v>119.6296296296296</c:v>
                </c:pt>
                <c:pt idx="3535">
                  <c:v>269.87962962963007</c:v>
                </c:pt>
                <c:pt idx="3536">
                  <c:v>1719.888888888888</c:v>
                </c:pt>
                <c:pt idx="3537">
                  <c:v>3423.6851851851861</c:v>
                </c:pt>
                <c:pt idx="3538">
                  <c:v>3525.8055555555611</c:v>
                </c:pt>
                <c:pt idx="3539">
                  <c:v>1393.7407407407411</c:v>
                </c:pt>
                <c:pt idx="3540">
                  <c:v>490.52777777777692</c:v>
                </c:pt>
                <c:pt idx="3541">
                  <c:v>222.96296296296299</c:v>
                </c:pt>
                <c:pt idx="3542">
                  <c:v>153.06481481481481</c:v>
                </c:pt>
                <c:pt idx="3543">
                  <c:v>144.86111111111109</c:v>
                </c:pt>
                <c:pt idx="3544">
                  <c:v>223.65740740740779</c:v>
                </c:pt>
                <c:pt idx="3545">
                  <c:v>204.8240740740741</c:v>
                </c:pt>
                <c:pt idx="3546">
                  <c:v>88.203703703703681</c:v>
                </c:pt>
                <c:pt idx="3547">
                  <c:v>45.0277777777778</c:v>
                </c:pt>
                <c:pt idx="3548">
                  <c:v>32.277777777777771</c:v>
                </c:pt>
                <c:pt idx="3549">
                  <c:v>18.527777777777779</c:v>
                </c:pt>
                <c:pt idx="3550">
                  <c:v>30.324074074074101</c:v>
                </c:pt>
                <c:pt idx="3551">
                  <c:v>99.166666666666686</c:v>
                </c:pt>
                <c:pt idx="3552">
                  <c:v>99.777777777777544</c:v>
                </c:pt>
                <c:pt idx="3553">
                  <c:v>35.657407407407128</c:v>
                </c:pt>
                <c:pt idx="3554">
                  <c:v>15.185185185185199</c:v>
                </c:pt>
                <c:pt idx="3555">
                  <c:v>18.768518518518519</c:v>
                </c:pt>
                <c:pt idx="3556">
                  <c:v>23.93518518518518</c:v>
                </c:pt>
                <c:pt idx="3557">
                  <c:v>21.68518518518518</c:v>
                </c:pt>
                <c:pt idx="3558">
                  <c:v>107.2222222222222</c:v>
                </c:pt>
                <c:pt idx="3559">
                  <c:v>286.26851851851688</c:v>
                </c:pt>
                <c:pt idx="3560">
                  <c:v>389.89814814814662</c:v>
                </c:pt>
                <c:pt idx="3561">
                  <c:v>227.86111111111109</c:v>
                </c:pt>
                <c:pt idx="3562">
                  <c:v>134.46296296296299</c:v>
                </c:pt>
                <c:pt idx="3563">
                  <c:v>57.092592592592602</c:v>
                </c:pt>
                <c:pt idx="3564">
                  <c:v>53.796296296296298</c:v>
                </c:pt>
                <c:pt idx="3565">
                  <c:v>37.861111111111107</c:v>
                </c:pt>
                <c:pt idx="3566">
                  <c:v>18.074074074074101</c:v>
                </c:pt>
                <c:pt idx="3567">
                  <c:v>62.0277777777778</c:v>
                </c:pt>
                <c:pt idx="3568">
                  <c:v>43.3888888888889</c:v>
                </c:pt>
                <c:pt idx="3569">
                  <c:v>0.453703703703703</c:v>
                </c:pt>
                <c:pt idx="3570">
                  <c:v>124.42592592592599</c:v>
                </c:pt>
                <c:pt idx="3571">
                  <c:v>2.074074074074074</c:v>
                </c:pt>
                <c:pt idx="3572">
                  <c:v>42.953703703703518</c:v>
                </c:pt>
                <c:pt idx="3573">
                  <c:v>-22.787037037036999</c:v>
                </c:pt>
                <c:pt idx="3574">
                  <c:v>13.79629629629631</c:v>
                </c:pt>
                <c:pt idx="3575">
                  <c:v>14.78703703703704</c:v>
                </c:pt>
                <c:pt idx="3576">
                  <c:v>12.73148148148146</c:v>
                </c:pt>
                <c:pt idx="3577">
                  <c:v>7.7407407407407414</c:v>
                </c:pt>
                <c:pt idx="3578">
                  <c:v>8.0648148148148167</c:v>
                </c:pt>
                <c:pt idx="3579">
                  <c:v>4.5092592592592604</c:v>
                </c:pt>
                <c:pt idx="3580">
                  <c:v>27.629629629629619</c:v>
                </c:pt>
                <c:pt idx="3581">
                  <c:v>40.0277777777778</c:v>
                </c:pt>
                <c:pt idx="3582">
                  <c:v>106.8148148148148</c:v>
                </c:pt>
                <c:pt idx="3583">
                  <c:v>96.351851851851436</c:v>
                </c:pt>
                <c:pt idx="3584">
                  <c:v>68.000000000000014</c:v>
                </c:pt>
                <c:pt idx="3585">
                  <c:v>71.31481481481481</c:v>
                </c:pt>
                <c:pt idx="3586">
                  <c:v>76.611111111111086</c:v>
                </c:pt>
                <c:pt idx="3587">
                  <c:v>69.648148148148152</c:v>
                </c:pt>
                <c:pt idx="3588">
                  <c:v>90.787037037037052</c:v>
                </c:pt>
                <c:pt idx="3589">
                  <c:v>38.203703703703702</c:v>
                </c:pt>
                <c:pt idx="3590">
                  <c:v>267.96296296296282</c:v>
                </c:pt>
                <c:pt idx="3591">
                  <c:v>31.70370370370367</c:v>
                </c:pt>
                <c:pt idx="3592">
                  <c:v>27.444444444444439</c:v>
                </c:pt>
                <c:pt idx="3593">
                  <c:v>-1.12037037037037</c:v>
                </c:pt>
                <c:pt idx="3594">
                  <c:v>-0.21296296296296199</c:v>
                </c:pt>
                <c:pt idx="3595">
                  <c:v>21.370370370370321</c:v>
                </c:pt>
                <c:pt idx="3596">
                  <c:v>-4.3055555555555314</c:v>
                </c:pt>
                <c:pt idx="3597">
                  <c:v>37.083333333333329</c:v>
                </c:pt>
                <c:pt idx="3598">
                  <c:v>-4.3425925925925926</c:v>
                </c:pt>
                <c:pt idx="3599">
                  <c:v>-7.157407407407387</c:v>
                </c:pt>
                <c:pt idx="3600">
                  <c:v>14.175925925925929</c:v>
                </c:pt>
                <c:pt idx="3601">
                  <c:v>-10.91666666666668</c:v>
                </c:pt>
                <c:pt idx="3602">
                  <c:v>1.435185185185186</c:v>
                </c:pt>
                <c:pt idx="3603">
                  <c:v>13.93518518518518</c:v>
                </c:pt>
                <c:pt idx="3604">
                  <c:v>502.35185185185202</c:v>
                </c:pt>
                <c:pt idx="3605">
                  <c:v>-10.898148148148151</c:v>
                </c:pt>
                <c:pt idx="3606">
                  <c:v>22.907407407407419</c:v>
                </c:pt>
                <c:pt idx="3607">
                  <c:v>11.21296296296296</c:v>
                </c:pt>
                <c:pt idx="3608">
                  <c:v>-6.5092592592592604</c:v>
                </c:pt>
                <c:pt idx="3609">
                  <c:v>0.80555555555555503</c:v>
                </c:pt>
                <c:pt idx="3610">
                  <c:v>-16.20370370370367</c:v>
                </c:pt>
                <c:pt idx="3611">
                  <c:v>5.7870370370370257</c:v>
                </c:pt>
                <c:pt idx="3612">
                  <c:v>51.212962962962962</c:v>
                </c:pt>
                <c:pt idx="3613">
                  <c:v>-27.111111111111139</c:v>
                </c:pt>
                <c:pt idx="3614">
                  <c:v>16.064814814814831</c:v>
                </c:pt>
                <c:pt idx="3615">
                  <c:v>-12.074074074074071</c:v>
                </c:pt>
                <c:pt idx="3616">
                  <c:v>14.16666666666668</c:v>
                </c:pt>
                <c:pt idx="3617">
                  <c:v>54.101851851851848</c:v>
                </c:pt>
                <c:pt idx="3618">
                  <c:v>15.78703703703704</c:v>
                </c:pt>
                <c:pt idx="3619">
                  <c:v>-17.324074074074101</c:v>
                </c:pt>
                <c:pt idx="3620">
                  <c:v>-2.1851851851851851</c:v>
                </c:pt>
                <c:pt idx="3621">
                  <c:v>-3.287037037037043</c:v>
                </c:pt>
                <c:pt idx="3622">
                  <c:v>48.37962962962947</c:v>
                </c:pt>
                <c:pt idx="3623">
                  <c:v>-4.5648148148147953</c:v>
                </c:pt>
                <c:pt idx="3624">
                  <c:v>13.342592592592601</c:v>
                </c:pt>
                <c:pt idx="3625">
                  <c:v>-22.898148148148149</c:v>
                </c:pt>
                <c:pt idx="3626">
                  <c:v>41.407407407407128</c:v>
                </c:pt>
                <c:pt idx="3627">
                  <c:v>-5.5462962962962976</c:v>
                </c:pt>
                <c:pt idx="3628">
                  <c:v>38.296296296296298</c:v>
                </c:pt>
                <c:pt idx="3629">
                  <c:v>16.870370370370321</c:v>
                </c:pt>
                <c:pt idx="3630">
                  <c:v>-21.231481481481509</c:v>
                </c:pt>
                <c:pt idx="3631">
                  <c:v>-25.796296296296291</c:v>
                </c:pt>
                <c:pt idx="3632">
                  <c:v>21.74074074074068</c:v>
                </c:pt>
                <c:pt idx="3633">
                  <c:v>9.3611111111110983</c:v>
                </c:pt>
                <c:pt idx="3634">
                  <c:v>46.398148148148209</c:v>
                </c:pt>
                <c:pt idx="3635">
                  <c:v>41.268518518518611</c:v>
                </c:pt>
                <c:pt idx="3636">
                  <c:v>4.6944444444444446</c:v>
                </c:pt>
                <c:pt idx="3637">
                  <c:v>-12.64814814814814</c:v>
                </c:pt>
                <c:pt idx="3638">
                  <c:v>-3.3240740740740731</c:v>
                </c:pt>
                <c:pt idx="3639">
                  <c:v>-8.0648148148148167</c:v>
                </c:pt>
                <c:pt idx="3640">
                  <c:v>40.66666666666643</c:v>
                </c:pt>
                <c:pt idx="3641">
                  <c:v>247.85185185185199</c:v>
                </c:pt>
                <c:pt idx="3642">
                  <c:v>436.81481481481541</c:v>
                </c:pt>
                <c:pt idx="3643">
                  <c:v>374.10185185185202</c:v>
                </c:pt>
                <c:pt idx="3644">
                  <c:v>165.9537037037037</c:v>
                </c:pt>
                <c:pt idx="3645">
                  <c:v>53.333333333333329</c:v>
                </c:pt>
                <c:pt idx="3646">
                  <c:v>140.28703703703741</c:v>
                </c:pt>
                <c:pt idx="3647">
                  <c:v>136.84259259259261</c:v>
                </c:pt>
                <c:pt idx="3648">
                  <c:v>173.68518518518519</c:v>
                </c:pt>
                <c:pt idx="3649">
                  <c:v>68.509259259259267</c:v>
                </c:pt>
                <c:pt idx="3650">
                  <c:v>28.777777777777739</c:v>
                </c:pt>
                <c:pt idx="3651">
                  <c:v>-14.861111111111111</c:v>
                </c:pt>
                <c:pt idx="3652">
                  <c:v>-15.99074074074074</c:v>
                </c:pt>
                <c:pt idx="3653">
                  <c:v>26.43518518518519</c:v>
                </c:pt>
                <c:pt idx="3654">
                  <c:v>7.6574074074073852</c:v>
                </c:pt>
                <c:pt idx="3655">
                  <c:v>136.30555555555529</c:v>
                </c:pt>
                <c:pt idx="3656">
                  <c:v>6.8518518518518476</c:v>
                </c:pt>
                <c:pt idx="3657">
                  <c:v>376.29629629629449</c:v>
                </c:pt>
                <c:pt idx="3658">
                  <c:v>0.21296296296296299</c:v>
                </c:pt>
                <c:pt idx="3659">
                  <c:v>14.574074074074071</c:v>
                </c:pt>
                <c:pt idx="3660">
                  <c:v>14.30555555555557</c:v>
                </c:pt>
                <c:pt idx="3661">
                  <c:v>125.89814814814819</c:v>
                </c:pt>
                <c:pt idx="3662">
                  <c:v>8.2314814814814401</c:v>
                </c:pt>
                <c:pt idx="3663">
                  <c:v>-15.27777777777777</c:v>
                </c:pt>
                <c:pt idx="3664">
                  <c:v>23.981481481481481</c:v>
                </c:pt>
                <c:pt idx="3665">
                  <c:v>-12.7592592592593</c:v>
                </c:pt>
                <c:pt idx="3666">
                  <c:v>-8.9629629629629708</c:v>
                </c:pt>
                <c:pt idx="3667">
                  <c:v>-30.120370370370321</c:v>
                </c:pt>
                <c:pt idx="3668">
                  <c:v>-12.19444444444445</c:v>
                </c:pt>
                <c:pt idx="3669">
                  <c:v>17.249999999999989</c:v>
                </c:pt>
                <c:pt idx="3670">
                  <c:v>14.101851851851849</c:v>
                </c:pt>
                <c:pt idx="3671">
                  <c:v>93.379629629629662</c:v>
                </c:pt>
                <c:pt idx="3672">
                  <c:v>12.14814814814814</c:v>
                </c:pt>
                <c:pt idx="3673">
                  <c:v>24.648148148148131</c:v>
                </c:pt>
                <c:pt idx="3674">
                  <c:v>59.287037037037003</c:v>
                </c:pt>
                <c:pt idx="3675">
                  <c:v>34.518518518518512</c:v>
                </c:pt>
                <c:pt idx="3676">
                  <c:v>24.120370370370321</c:v>
                </c:pt>
                <c:pt idx="3677">
                  <c:v>-2.6759259259259252</c:v>
                </c:pt>
                <c:pt idx="3678">
                  <c:v>46.796296296296298</c:v>
                </c:pt>
                <c:pt idx="3679">
                  <c:v>13.111111111111089</c:v>
                </c:pt>
                <c:pt idx="3680">
                  <c:v>55.157407407407128</c:v>
                </c:pt>
                <c:pt idx="3681">
                  <c:v>-13.58333333333333</c:v>
                </c:pt>
                <c:pt idx="3682">
                  <c:v>-1.1666666666666661</c:v>
                </c:pt>
                <c:pt idx="3683">
                  <c:v>89.268518518518448</c:v>
                </c:pt>
                <c:pt idx="3684">
                  <c:v>193.98148148148181</c:v>
                </c:pt>
                <c:pt idx="3685">
                  <c:v>288.59259259259193</c:v>
                </c:pt>
                <c:pt idx="3686">
                  <c:v>210.68518518518511</c:v>
                </c:pt>
                <c:pt idx="3687">
                  <c:v>80.370370370370054</c:v>
                </c:pt>
                <c:pt idx="3688">
                  <c:v>41.25</c:v>
                </c:pt>
                <c:pt idx="3689">
                  <c:v>32.62962962962964</c:v>
                </c:pt>
                <c:pt idx="3690">
                  <c:v>46.722222222222278</c:v>
                </c:pt>
                <c:pt idx="3691">
                  <c:v>21.074074074074101</c:v>
                </c:pt>
                <c:pt idx="3692">
                  <c:v>34.638888888888928</c:v>
                </c:pt>
                <c:pt idx="3693">
                  <c:v>-25.768518518518519</c:v>
                </c:pt>
                <c:pt idx="3694">
                  <c:v>-1.444444444444444</c:v>
                </c:pt>
                <c:pt idx="3695">
                  <c:v>-14.111111111111089</c:v>
                </c:pt>
                <c:pt idx="3696">
                  <c:v>20.546296296296291</c:v>
                </c:pt>
                <c:pt idx="3697">
                  <c:v>23.287037037036999</c:v>
                </c:pt>
                <c:pt idx="3698">
                  <c:v>79.481481481481481</c:v>
                </c:pt>
                <c:pt idx="3699">
                  <c:v>42.787037037037003</c:v>
                </c:pt>
                <c:pt idx="3700">
                  <c:v>30.787037037036999</c:v>
                </c:pt>
                <c:pt idx="3701">
                  <c:v>-25.999999999999989</c:v>
                </c:pt>
                <c:pt idx="3702">
                  <c:v>-7.2129629629629664</c:v>
                </c:pt>
                <c:pt idx="3703">
                  <c:v>-28.796296296296291</c:v>
                </c:pt>
                <c:pt idx="3704">
                  <c:v>18.49074074074068</c:v>
                </c:pt>
                <c:pt idx="3705">
                  <c:v>-5.8425925925925926</c:v>
                </c:pt>
                <c:pt idx="3706">
                  <c:v>-8.8333333333333357</c:v>
                </c:pt>
                <c:pt idx="3707">
                  <c:v>-25.398148148148131</c:v>
                </c:pt>
                <c:pt idx="3708">
                  <c:v>2.6111111111111152</c:v>
                </c:pt>
                <c:pt idx="3709">
                  <c:v>-9.5833333333333357</c:v>
                </c:pt>
                <c:pt idx="3710">
                  <c:v>14.12962962962964</c:v>
                </c:pt>
                <c:pt idx="3711">
                  <c:v>-14.268518518518521</c:v>
                </c:pt>
                <c:pt idx="3712">
                  <c:v>62.25</c:v>
                </c:pt>
                <c:pt idx="3713">
                  <c:v>0.79629629629629695</c:v>
                </c:pt>
                <c:pt idx="3714">
                  <c:v>-12.425925925925929</c:v>
                </c:pt>
                <c:pt idx="3715">
                  <c:v>-14.574074074074071</c:v>
                </c:pt>
                <c:pt idx="3716">
                  <c:v>-23.212962962962951</c:v>
                </c:pt>
                <c:pt idx="3717">
                  <c:v>9.7037037037036988</c:v>
                </c:pt>
                <c:pt idx="3718">
                  <c:v>125.8611111111111</c:v>
                </c:pt>
                <c:pt idx="3719">
                  <c:v>-23.814814814814859</c:v>
                </c:pt>
                <c:pt idx="3720">
                  <c:v>21.67592592592592</c:v>
                </c:pt>
                <c:pt idx="3721">
                  <c:v>3.6018518518518512</c:v>
                </c:pt>
                <c:pt idx="3722">
                  <c:v>6.1203703703703676</c:v>
                </c:pt>
                <c:pt idx="3723">
                  <c:v>73.879629629629633</c:v>
                </c:pt>
                <c:pt idx="3724">
                  <c:v>7.2129629629629619</c:v>
                </c:pt>
                <c:pt idx="3725">
                  <c:v>5.2407407407407414</c:v>
                </c:pt>
                <c:pt idx="3726">
                  <c:v>23.75925925925926</c:v>
                </c:pt>
                <c:pt idx="3727">
                  <c:v>35.046296296296141</c:v>
                </c:pt>
                <c:pt idx="3728">
                  <c:v>84.046296296296305</c:v>
                </c:pt>
                <c:pt idx="3729">
                  <c:v>366.268518518517</c:v>
                </c:pt>
                <c:pt idx="3730">
                  <c:v>551.01851851851859</c:v>
                </c:pt>
                <c:pt idx="3731">
                  <c:v>605.09259259259261</c:v>
                </c:pt>
                <c:pt idx="3732">
                  <c:v>534.90740740740739</c:v>
                </c:pt>
                <c:pt idx="3733">
                  <c:v>411.77777777777692</c:v>
                </c:pt>
                <c:pt idx="3734">
                  <c:v>214.49074074074079</c:v>
                </c:pt>
                <c:pt idx="3735">
                  <c:v>46.990740740740733</c:v>
                </c:pt>
                <c:pt idx="3736">
                  <c:v>41.629629629629633</c:v>
                </c:pt>
                <c:pt idx="3737">
                  <c:v>-6.7407407407407414</c:v>
                </c:pt>
                <c:pt idx="3738">
                  <c:v>35.500000000000007</c:v>
                </c:pt>
                <c:pt idx="3739">
                  <c:v>58.694444444444393</c:v>
                </c:pt>
                <c:pt idx="3740">
                  <c:v>19.62962962962963</c:v>
                </c:pt>
                <c:pt idx="3741">
                  <c:v>-5.4259259259259256</c:v>
                </c:pt>
                <c:pt idx="3742">
                  <c:v>-12.407407407407421</c:v>
                </c:pt>
                <c:pt idx="3743">
                  <c:v>-25.712962962962969</c:v>
                </c:pt>
                <c:pt idx="3744">
                  <c:v>18.22222222222209</c:v>
                </c:pt>
                <c:pt idx="3745">
                  <c:v>-52.342592592592602</c:v>
                </c:pt>
                <c:pt idx="3746">
                  <c:v>-15.898148148148151</c:v>
                </c:pt>
                <c:pt idx="3747">
                  <c:v>15.74074074074073</c:v>
                </c:pt>
                <c:pt idx="3748">
                  <c:v>-2.5185185185185199</c:v>
                </c:pt>
                <c:pt idx="3749">
                  <c:v>-48.305555555555543</c:v>
                </c:pt>
                <c:pt idx="3750">
                  <c:v>-16.296296296296291</c:v>
                </c:pt>
                <c:pt idx="3751">
                  <c:v>-43.314814814814802</c:v>
                </c:pt>
                <c:pt idx="3752">
                  <c:v>-10.03703703703704</c:v>
                </c:pt>
                <c:pt idx="3753">
                  <c:v>-30.222222222222179</c:v>
                </c:pt>
                <c:pt idx="3754">
                  <c:v>1.24074074074074</c:v>
                </c:pt>
                <c:pt idx="3755">
                  <c:v>-5.1018518518518494</c:v>
                </c:pt>
                <c:pt idx="3756">
                  <c:v>4.3518518518518476</c:v>
                </c:pt>
                <c:pt idx="3757">
                  <c:v>-23.999999999999989</c:v>
                </c:pt>
                <c:pt idx="3758">
                  <c:v>-4.1944444444444446</c:v>
                </c:pt>
                <c:pt idx="3759">
                  <c:v>-9.6851851851851851</c:v>
                </c:pt>
                <c:pt idx="3760">
                  <c:v>-32.055555555555557</c:v>
                </c:pt>
                <c:pt idx="3761">
                  <c:v>-14.98148148148147</c:v>
                </c:pt>
                <c:pt idx="3762">
                  <c:v>-4.0092592592592586</c:v>
                </c:pt>
                <c:pt idx="3763">
                  <c:v>-35.546296296296141</c:v>
                </c:pt>
                <c:pt idx="3764">
                  <c:v>-10.851851851851849</c:v>
                </c:pt>
                <c:pt idx="3765">
                  <c:v>-34.555555555555557</c:v>
                </c:pt>
                <c:pt idx="3766">
                  <c:v>-12.34259259259262</c:v>
                </c:pt>
                <c:pt idx="3767">
                  <c:v>-41.481481481481161</c:v>
                </c:pt>
                <c:pt idx="3768">
                  <c:v>2.3055555555555558</c:v>
                </c:pt>
                <c:pt idx="3769">
                  <c:v>22.416666666666671</c:v>
                </c:pt>
                <c:pt idx="3770">
                  <c:v>13.94444444444445</c:v>
                </c:pt>
                <c:pt idx="3771">
                  <c:v>14.101851851851849</c:v>
                </c:pt>
                <c:pt idx="3772">
                  <c:v>-14.342592592592601</c:v>
                </c:pt>
                <c:pt idx="3773">
                  <c:v>-23.00925925925926</c:v>
                </c:pt>
                <c:pt idx="3774">
                  <c:v>4.3703703703703702</c:v>
                </c:pt>
                <c:pt idx="3775">
                  <c:v>14.06481481481482</c:v>
                </c:pt>
                <c:pt idx="3776">
                  <c:v>14.93518518518518</c:v>
                </c:pt>
                <c:pt idx="3777">
                  <c:v>-10.518518518518521</c:v>
                </c:pt>
                <c:pt idx="3778">
                  <c:v>-3.1388888888888831</c:v>
                </c:pt>
                <c:pt idx="3779">
                  <c:v>-60.157407407407128</c:v>
                </c:pt>
                <c:pt idx="3780">
                  <c:v>-31.194444444444471</c:v>
                </c:pt>
                <c:pt idx="3781">
                  <c:v>-30.120370370370321</c:v>
                </c:pt>
                <c:pt idx="3782">
                  <c:v>72.28703703703701</c:v>
                </c:pt>
                <c:pt idx="3783">
                  <c:v>-32.259259259259252</c:v>
                </c:pt>
                <c:pt idx="3784">
                  <c:v>-19.074074074074101</c:v>
                </c:pt>
                <c:pt idx="3785">
                  <c:v>-26.925925925925881</c:v>
                </c:pt>
                <c:pt idx="3786">
                  <c:v>-34.361111111111107</c:v>
                </c:pt>
                <c:pt idx="3787">
                  <c:v>-39.648148148148209</c:v>
                </c:pt>
                <c:pt idx="3788">
                  <c:v>-12.787037037037051</c:v>
                </c:pt>
                <c:pt idx="3789">
                  <c:v>-30.50925925925926</c:v>
                </c:pt>
                <c:pt idx="3790">
                  <c:v>30.074074074074101</c:v>
                </c:pt>
                <c:pt idx="3791">
                  <c:v>12.361111111111111</c:v>
                </c:pt>
                <c:pt idx="3792">
                  <c:v>4.3425925925925917</c:v>
                </c:pt>
                <c:pt idx="3793">
                  <c:v>-10.083333333333339</c:v>
                </c:pt>
                <c:pt idx="3794">
                  <c:v>22.17592592592592</c:v>
                </c:pt>
                <c:pt idx="3795">
                  <c:v>30.648148148148149</c:v>
                </c:pt>
                <c:pt idx="3796">
                  <c:v>265.96296296296282</c:v>
                </c:pt>
                <c:pt idx="3797">
                  <c:v>599.76851851851859</c:v>
                </c:pt>
                <c:pt idx="3798">
                  <c:v>679.62037037037203</c:v>
                </c:pt>
                <c:pt idx="3799">
                  <c:v>354.1944444444444</c:v>
                </c:pt>
                <c:pt idx="3800">
                  <c:v>181.60185185185159</c:v>
                </c:pt>
                <c:pt idx="3801">
                  <c:v>21.064814814814831</c:v>
                </c:pt>
                <c:pt idx="3802">
                  <c:v>-7.9629629629629646</c:v>
                </c:pt>
                <c:pt idx="3803">
                  <c:v>-12.768518518518521</c:v>
                </c:pt>
                <c:pt idx="3804">
                  <c:v>15.675925925925929</c:v>
                </c:pt>
                <c:pt idx="3805">
                  <c:v>-25.09259259259256</c:v>
                </c:pt>
                <c:pt idx="3806">
                  <c:v>5.5925925925925926</c:v>
                </c:pt>
                <c:pt idx="3807">
                  <c:v>-56.129629629629633</c:v>
                </c:pt>
                <c:pt idx="3808">
                  <c:v>-36.42592592592603</c:v>
                </c:pt>
                <c:pt idx="3809">
                  <c:v>12.56481481481482</c:v>
                </c:pt>
                <c:pt idx="3810">
                  <c:v>-24.037037037037031</c:v>
                </c:pt>
                <c:pt idx="3811">
                  <c:v>-17.083333333333162</c:v>
                </c:pt>
                <c:pt idx="3812">
                  <c:v>40.379629629629463</c:v>
                </c:pt>
                <c:pt idx="3813">
                  <c:v>-30.287037037036999</c:v>
                </c:pt>
                <c:pt idx="3814">
                  <c:v>-31.93518518518518</c:v>
                </c:pt>
                <c:pt idx="3815">
                  <c:v>-14.66666666666668</c:v>
                </c:pt>
                <c:pt idx="3816">
                  <c:v>2.7685185185185208</c:v>
                </c:pt>
                <c:pt idx="3817">
                  <c:v>-15.37037037037037</c:v>
                </c:pt>
                <c:pt idx="3818">
                  <c:v>20.537037037037031</c:v>
                </c:pt>
                <c:pt idx="3819">
                  <c:v>85.06481481481481</c:v>
                </c:pt>
                <c:pt idx="3820">
                  <c:v>28.18518518518518</c:v>
                </c:pt>
                <c:pt idx="3821">
                  <c:v>29.166666666666671</c:v>
                </c:pt>
                <c:pt idx="3822">
                  <c:v>28.37962962962963</c:v>
                </c:pt>
                <c:pt idx="3823">
                  <c:v>6.6018518518518476</c:v>
                </c:pt>
                <c:pt idx="3824">
                  <c:v>46.055555555555557</c:v>
                </c:pt>
                <c:pt idx="3825">
                  <c:v>8.1203703703703329</c:v>
                </c:pt>
                <c:pt idx="3826">
                  <c:v>-0.54629629629629695</c:v>
                </c:pt>
                <c:pt idx="3827">
                  <c:v>8.8981481481481488</c:v>
                </c:pt>
                <c:pt idx="3828">
                  <c:v>-11.29629629629631</c:v>
                </c:pt>
                <c:pt idx="3829">
                  <c:v>35.574074074074083</c:v>
                </c:pt>
                <c:pt idx="3830">
                  <c:v>-22.064814814814831</c:v>
                </c:pt>
                <c:pt idx="3831">
                  <c:v>-15.62962962962964</c:v>
                </c:pt>
                <c:pt idx="3832">
                  <c:v>-5.9537037037037202</c:v>
                </c:pt>
                <c:pt idx="3833">
                  <c:v>48.500000000000007</c:v>
                </c:pt>
                <c:pt idx="3834">
                  <c:v>49.583333333333343</c:v>
                </c:pt>
                <c:pt idx="3835">
                  <c:v>15.074074074074071</c:v>
                </c:pt>
                <c:pt idx="3836">
                  <c:v>21.731481481481509</c:v>
                </c:pt>
                <c:pt idx="3837">
                  <c:v>-12.31481481481482</c:v>
                </c:pt>
                <c:pt idx="3838">
                  <c:v>24.046296296296291</c:v>
                </c:pt>
                <c:pt idx="3839">
                  <c:v>151.75925925925921</c:v>
                </c:pt>
                <c:pt idx="3840">
                  <c:v>69.398148148148152</c:v>
                </c:pt>
                <c:pt idx="3841">
                  <c:v>-21.657407407407451</c:v>
                </c:pt>
                <c:pt idx="3842">
                  <c:v>-23.787037037036999</c:v>
                </c:pt>
                <c:pt idx="3843">
                  <c:v>-20.787037037036999</c:v>
                </c:pt>
                <c:pt idx="3844">
                  <c:v>-4.2314814814814898</c:v>
                </c:pt>
                <c:pt idx="3845">
                  <c:v>-56.129629629629633</c:v>
                </c:pt>
                <c:pt idx="3846">
                  <c:v>24.027777777777739</c:v>
                </c:pt>
                <c:pt idx="3847">
                  <c:v>6.8055555555555314</c:v>
                </c:pt>
                <c:pt idx="3848">
                  <c:v>17.564814814814831</c:v>
                </c:pt>
                <c:pt idx="3849">
                  <c:v>43.148148148148209</c:v>
                </c:pt>
                <c:pt idx="3850">
                  <c:v>43.870370370370381</c:v>
                </c:pt>
                <c:pt idx="3851">
                  <c:v>25.074074074074101</c:v>
                </c:pt>
                <c:pt idx="3852">
                  <c:v>7.6203703703703667</c:v>
                </c:pt>
                <c:pt idx="3853">
                  <c:v>-26.731481481481509</c:v>
                </c:pt>
                <c:pt idx="3854">
                  <c:v>-5.6666666666666661</c:v>
                </c:pt>
                <c:pt idx="3855">
                  <c:v>-11.351851851851849</c:v>
                </c:pt>
                <c:pt idx="3856">
                  <c:v>-42.240740740740762</c:v>
                </c:pt>
                <c:pt idx="3857">
                  <c:v>-23.444444444444439</c:v>
                </c:pt>
                <c:pt idx="3858">
                  <c:v>3.2962962962962972</c:v>
                </c:pt>
                <c:pt idx="3859">
                  <c:v>-52.333333333333329</c:v>
                </c:pt>
                <c:pt idx="3860">
                  <c:v>-33.796296296296283</c:v>
                </c:pt>
                <c:pt idx="3861">
                  <c:v>-40.8888888888889</c:v>
                </c:pt>
                <c:pt idx="3862">
                  <c:v>-30.407407407407401</c:v>
                </c:pt>
                <c:pt idx="3863">
                  <c:v>-41.37962962962947</c:v>
                </c:pt>
                <c:pt idx="3864">
                  <c:v>-34.8888888888889</c:v>
                </c:pt>
                <c:pt idx="3865">
                  <c:v>-33.842592592592553</c:v>
                </c:pt>
                <c:pt idx="3866">
                  <c:v>-34.37962962962947</c:v>
                </c:pt>
                <c:pt idx="3867">
                  <c:v>-26.18518518518519</c:v>
                </c:pt>
                <c:pt idx="3868">
                  <c:v>-1.583333333333333</c:v>
                </c:pt>
                <c:pt idx="3869">
                  <c:v>-62.509259259259252</c:v>
                </c:pt>
                <c:pt idx="3870">
                  <c:v>-44.6111111111111</c:v>
                </c:pt>
                <c:pt idx="3871">
                  <c:v>-55.462962962962962</c:v>
                </c:pt>
                <c:pt idx="3872">
                  <c:v>-9.8333333333333357</c:v>
                </c:pt>
                <c:pt idx="3873">
                  <c:v>-52.574074074074083</c:v>
                </c:pt>
                <c:pt idx="3874">
                  <c:v>27.796296296296291</c:v>
                </c:pt>
                <c:pt idx="3875">
                  <c:v>-33.759259259259252</c:v>
                </c:pt>
                <c:pt idx="3876">
                  <c:v>0.657407407407408</c:v>
                </c:pt>
                <c:pt idx="3877">
                  <c:v>-46.870370370370381</c:v>
                </c:pt>
                <c:pt idx="3878">
                  <c:v>-9.5925925925926094</c:v>
                </c:pt>
                <c:pt idx="3879">
                  <c:v>-21.361111111111111</c:v>
                </c:pt>
                <c:pt idx="3880">
                  <c:v>10.26851851851851</c:v>
                </c:pt>
                <c:pt idx="3881">
                  <c:v>-17.046296296296291</c:v>
                </c:pt>
                <c:pt idx="3882">
                  <c:v>78.212962962962962</c:v>
                </c:pt>
                <c:pt idx="3883">
                  <c:v>31.342592592592549</c:v>
                </c:pt>
                <c:pt idx="3884">
                  <c:v>14.787037037037051</c:v>
                </c:pt>
                <c:pt idx="3885">
                  <c:v>194.5</c:v>
                </c:pt>
                <c:pt idx="3886">
                  <c:v>631.56481481481273</c:v>
                </c:pt>
                <c:pt idx="3887">
                  <c:v>746.94444444444287</c:v>
                </c:pt>
                <c:pt idx="3888">
                  <c:v>538.91666666666674</c:v>
                </c:pt>
                <c:pt idx="3889">
                  <c:v>169.34259259259261</c:v>
                </c:pt>
                <c:pt idx="3890">
                  <c:v>81.601851851851436</c:v>
                </c:pt>
                <c:pt idx="3891">
                  <c:v>-0.28703703703703798</c:v>
                </c:pt>
                <c:pt idx="3892">
                  <c:v>5.8611111111111116</c:v>
                </c:pt>
                <c:pt idx="3893">
                  <c:v>-30.90740740740743</c:v>
                </c:pt>
                <c:pt idx="3894">
                  <c:v>-23.074074074074101</c:v>
                </c:pt>
                <c:pt idx="3895">
                  <c:v>-37.268518518518611</c:v>
                </c:pt>
                <c:pt idx="3896">
                  <c:v>-10.842592592592601</c:v>
                </c:pt>
                <c:pt idx="3897">
                  <c:v>-26.97222222222209</c:v>
                </c:pt>
                <c:pt idx="3898">
                  <c:v>21.18518518518518</c:v>
                </c:pt>
                <c:pt idx="3899">
                  <c:v>789.32407407407425</c:v>
                </c:pt>
                <c:pt idx="3900">
                  <c:v>77.490740740740733</c:v>
                </c:pt>
                <c:pt idx="3901">
                  <c:v>295.41666666666669</c:v>
                </c:pt>
                <c:pt idx="3902">
                  <c:v>1028.462962962963</c:v>
                </c:pt>
                <c:pt idx="3903">
                  <c:v>1328.388888888888</c:v>
                </c:pt>
                <c:pt idx="3904">
                  <c:v>1078.712962962963</c:v>
                </c:pt>
                <c:pt idx="3905">
                  <c:v>416.41666666666669</c:v>
                </c:pt>
                <c:pt idx="3906">
                  <c:v>163.75</c:v>
                </c:pt>
                <c:pt idx="3907">
                  <c:v>74.462962962963005</c:v>
                </c:pt>
                <c:pt idx="3908">
                  <c:v>9.3055555555555696</c:v>
                </c:pt>
                <c:pt idx="3909">
                  <c:v>-32.2777777777778</c:v>
                </c:pt>
                <c:pt idx="3910">
                  <c:v>-33.574074074074048</c:v>
                </c:pt>
                <c:pt idx="3911">
                  <c:v>-37.842592592592602</c:v>
                </c:pt>
                <c:pt idx="3912">
                  <c:v>-20.148148148148131</c:v>
                </c:pt>
                <c:pt idx="3913">
                  <c:v>-57.157407407407128</c:v>
                </c:pt>
                <c:pt idx="3914">
                  <c:v>-45.805555555555557</c:v>
                </c:pt>
                <c:pt idx="3915">
                  <c:v>-10</c:v>
                </c:pt>
                <c:pt idx="3916">
                  <c:v>-40.259259259259252</c:v>
                </c:pt>
                <c:pt idx="3917">
                  <c:v>-68.583333333333101</c:v>
                </c:pt>
                <c:pt idx="3918">
                  <c:v>67.074074074074048</c:v>
                </c:pt>
                <c:pt idx="3919">
                  <c:v>-23.666666666666671</c:v>
                </c:pt>
                <c:pt idx="3920">
                  <c:v>-33.277777777777779</c:v>
                </c:pt>
                <c:pt idx="3921">
                  <c:v>-36.990740740740762</c:v>
                </c:pt>
                <c:pt idx="3922">
                  <c:v>-33.80555555555555</c:v>
                </c:pt>
                <c:pt idx="3923">
                  <c:v>-29.481481481481481</c:v>
                </c:pt>
                <c:pt idx="3924">
                  <c:v>-29.537037037037031</c:v>
                </c:pt>
                <c:pt idx="3925">
                  <c:v>-28.981481481481481</c:v>
                </c:pt>
                <c:pt idx="3926">
                  <c:v>60.342592592592553</c:v>
                </c:pt>
                <c:pt idx="3927">
                  <c:v>-37.851851851851691</c:v>
                </c:pt>
                <c:pt idx="3928">
                  <c:v>-6.5740740740740744</c:v>
                </c:pt>
                <c:pt idx="3929">
                  <c:v>-26.314814814814859</c:v>
                </c:pt>
                <c:pt idx="3930">
                  <c:v>36.935185185185212</c:v>
                </c:pt>
                <c:pt idx="3931">
                  <c:v>106.3333333333333</c:v>
                </c:pt>
                <c:pt idx="3932">
                  <c:v>1121.9722222222219</c:v>
                </c:pt>
                <c:pt idx="3933">
                  <c:v>1934.787037037036</c:v>
                </c:pt>
                <c:pt idx="3934">
                  <c:v>2017.37962962963</c:v>
                </c:pt>
                <c:pt idx="3935">
                  <c:v>933.81481481481273</c:v>
                </c:pt>
                <c:pt idx="3936">
                  <c:v>354.13888888888903</c:v>
                </c:pt>
                <c:pt idx="3937">
                  <c:v>90.712962962962962</c:v>
                </c:pt>
                <c:pt idx="3938">
                  <c:v>58.87037037037036</c:v>
                </c:pt>
                <c:pt idx="3939">
                  <c:v>55.027777777777771</c:v>
                </c:pt>
                <c:pt idx="3940">
                  <c:v>106.5648148148148</c:v>
                </c:pt>
                <c:pt idx="3941">
                  <c:v>63.342592592592553</c:v>
                </c:pt>
                <c:pt idx="3942">
                  <c:v>12.14814814814814</c:v>
                </c:pt>
                <c:pt idx="3943">
                  <c:v>-32.555555555555557</c:v>
                </c:pt>
                <c:pt idx="3944">
                  <c:v>-29.444444444444439</c:v>
                </c:pt>
                <c:pt idx="3945">
                  <c:v>-34.083333333333343</c:v>
                </c:pt>
                <c:pt idx="3946">
                  <c:v>-7.166666666666667</c:v>
                </c:pt>
                <c:pt idx="3947">
                  <c:v>-38.518518518518512</c:v>
                </c:pt>
                <c:pt idx="3948">
                  <c:v>-32.240740740740733</c:v>
                </c:pt>
                <c:pt idx="3949">
                  <c:v>-64.046296296296305</c:v>
                </c:pt>
                <c:pt idx="3950">
                  <c:v>-51.75</c:v>
                </c:pt>
                <c:pt idx="3951">
                  <c:v>-61.629629629629598</c:v>
                </c:pt>
                <c:pt idx="3952">
                  <c:v>-18.166666666666661</c:v>
                </c:pt>
                <c:pt idx="3953">
                  <c:v>-49.287037037037003</c:v>
                </c:pt>
                <c:pt idx="3954">
                  <c:v>-48.944444444444208</c:v>
                </c:pt>
                <c:pt idx="3955">
                  <c:v>-40.972222222222207</c:v>
                </c:pt>
                <c:pt idx="3956">
                  <c:v>-39.83333333333335</c:v>
                </c:pt>
                <c:pt idx="3957">
                  <c:v>-50.148148148148209</c:v>
                </c:pt>
                <c:pt idx="3958">
                  <c:v>-7.3240740740740646</c:v>
                </c:pt>
                <c:pt idx="3959">
                  <c:v>-64.842592592592254</c:v>
                </c:pt>
                <c:pt idx="3960">
                  <c:v>1.435185185185184</c:v>
                </c:pt>
                <c:pt idx="3961">
                  <c:v>-37.30555555555555</c:v>
                </c:pt>
                <c:pt idx="3962">
                  <c:v>-25.361111111111111</c:v>
                </c:pt>
                <c:pt idx="3963">
                  <c:v>-74.074074074074048</c:v>
                </c:pt>
                <c:pt idx="3964">
                  <c:v>-26.648148148148131</c:v>
                </c:pt>
                <c:pt idx="3965">
                  <c:v>18.277777777777779</c:v>
                </c:pt>
                <c:pt idx="3966">
                  <c:v>-53.740740740740733</c:v>
                </c:pt>
                <c:pt idx="3967">
                  <c:v>-62.27777777777775</c:v>
                </c:pt>
              </c:numCache>
            </c:numRef>
          </c:yVal>
          <c:smooth val="0"/>
          <c:extLst>
            <c:ext xmlns:c16="http://schemas.microsoft.com/office/drawing/2014/chart" uri="{C3380CC4-5D6E-409C-BE32-E72D297353CC}">
              <c16:uniqueId val="{00000000-9D4B-FF43-A227-AD89623991A1}"/>
            </c:ext>
          </c:extLst>
        </c:ser>
        <c:dLbls>
          <c:showLegendKey val="0"/>
          <c:showVal val="0"/>
          <c:showCatName val="0"/>
          <c:showSerName val="0"/>
          <c:showPercent val="0"/>
          <c:showBubbleSize val="0"/>
        </c:dLbls>
        <c:axId val="-2035159968"/>
        <c:axId val="-2029243552"/>
      </c:scatterChart>
      <c:valAx>
        <c:axId val="-2035159968"/>
        <c:scaling>
          <c:orientation val="minMax"/>
          <c:min val="214"/>
        </c:scaling>
        <c:delete val="0"/>
        <c:axPos val="b"/>
        <c:title>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Wavelength(nm)</a:t>
                </a:r>
              </a:p>
            </c:rich>
          </c:tx>
          <c:overlay val="0"/>
          <c:spPr>
            <a:noFill/>
            <a:ln>
              <a:noFill/>
            </a:ln>
            <a:effectLst/>
          </c:sp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029243552"/>
        <c:crosses val="autoZero"/>
        <c:crossBetween val="midCat"/>
      </c:valAx>
      <c:valAx>
        <c:axId val="-2029243552"/>
        <c:scaling>
          <c:orientation val="minMax"/>
          <c:min val="0"/>
        </c:scaling>
        <c:delete val="0"/>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Intensity (ADC Counts)</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35159968"/>
        <c:crosses val="autoZero"/>
        <c:crossBetween val="midCat"/>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solidFill>
                  <a:schemeClr val="tx1"/>
                </a:solidFill>
              </a:rPr>
              <a:t>Au peak intensity vs coating time</a:t>
            </a:r>
          </a:p>
        </c:rich>
      </c:tx>
      <c:layout>
        <c:manualLayout>
          <c:xMode val="edge"/>
          <c:yMode val="edge"/>
          <c:x val="0.37388563305609801"/>
          <c:y val="2.9219214279222999E-2"/>
        </c:manualLayout>
      </c:layout>
      <c:overlay val="0"/>
      <c:spPr>
        <a:noFill/>
        <a:ln>
          <a:noFill/>
        </a:ln>
        <a:effectLst/>
      </c:spPr>
    </c:title>
    <c:autoTitleDeleted val="0"/>
    <c:plotArea>
      <c:layout>
        <c:manualLayout>
          <c:layoutTarget val="inner"/>
          <c:xMode val="edge"/>
          <c:yMode val="edge"/>
          <c:x val="0.34042214221177403"/>
          <c:y val="0.15301722898316"/>
          <c:w val="0.63425766244029103"/>
          <c:h val="0.55492033162657906"/>
        </c:manualLayout>
      </c:layout>
      <c:barChart>
        <c:barDir val="col"/>
        <c:grouping val="clustered"/>
        <c:varyColors val="0"/>
        <c:ser>
          <c:idx val="0"/>
          <c:order val="0"/>
          <c:tx>
            <c:v>Spark 1</c:v>
          </c:tx>
          <c:spPr>
            <a:solidFill>
              <a:schemeClr val="accent2">
                <a:lumMod val="75000"/>
              </a:schemeClr>
            </a:solidFill>
            <a:ln>
              <a:noFill/>
            </a:ln>
            <a:effectLst/>
          </c:spPr>
          <c:invertIfNegative val="0"/>
          <c:errBars>
            <c:errBarType val="both"/>
            <c:errValType val="cust"/>
            <c:noEndCap val="0"/>
            <c:plus>
              <c:numRef>
                <c:f>('Data anal'!$C$29,'Data anal'!$C$35,'Data anal'!$C$41,'Data anal'!$C$47)</c:f>
                <c:numCache>
                  <c:formatCode>General</c:formatCode>
                  <c:ptCount val="4"/>
                  <c:pt idx="0">
                    <c:v>11.87474937078877</c:v>
                  </c:pt>
                  <c:pt idx="1">
                    <c:v>116.44560527194859</c:v>
                  </c:pt>
                  <c:pt idx="2">
                    <c:v>243.2163484012334</c:v>
                  </c:pt>
                  <c:pt idx="3">
                    <c:v>507.81774999876171</c:v>
                  </c:pt>
                </c:numCache>
              </c:numRef>
            </c:plus>
            <c:minus>
              <c:numRef>
                <c:f>('Data anal'!$C$29,'Data anal'!$C$35,'Data anal'!$C$41,'Data anal'!$C$47)</c:f>
                <c:numCache>
                  <c:formatCode>General</c:formatCode>
                  <c:ptCount val="4"/>
                  <c:pt idx="0">
                    <c:v>11.87474937078877</c:v>
                  </c:pt>
                  <c:pt idx="1">
                    <c:v>116.44560527194859</c:v>
                  </c:pt>
                  <c:pt idx="2">
                    <c:v>243.2163484012334</c:v>
                  </c:pt>
                  <c:pt idx="3">
                    <c:v>507.81774999876171</c:v>
                  </c:pt>
                </c:numCache>
              </c:numRef>
            </c:minus>
            <c:spPr>
              <a:noFill/>
              <a:ln w="9525" cap="flat" cmpd="sng" algn="ctr">
                <a:solidFill>
                  <a:schemeClr val="tx1"/>
                </a:solidFill>
                <a:round/>
              </a:ln>
              <a:effectLst/>
            </c:spPr>
          </c:errBars>
          <c:cat>
            <c:numRef>
              <c:f>'Data anal'!$S$20:$S$23</c:f>
              <c:numCache>
                <c:formatCode>General</c:formatCode>
                <c:ptCount val="4"/>
                <c:pt idx="0">
                  <c:v>0</c:v>
                </c:pt>
                <c:pt idx="1">
                  <c:v>1</c:v>
                </c:pt>
                <c:pt idx="2">
                  <c:v>2</c:v>
                </c:pt>
                <c:pt idx="3">
                  <c:v>3</c:v>
                </c:pt>
              </c:numCache>
            </c:numRef>
          </c:cat>
          <c:val>
            <c:numRef>
              <c:f>('Data anal'!$B$29,'Data anal'!$B$35,'Data anal'!$B$41,'Data anal'!$B$47)</c:f>
              <c:numCache>
                <c:formatCode>General</c:formatCode>
                <c:ptCount val="4"/>
                <c:pt idx="0">
                  <c:v>62.375</c:v>
                </c:pt>
                <c:pt idx="1">
                  <c:v>655.61904761904805</c:v>
                </c:pt>
                <c:pt idx="2">
                  <c:v>2940.5833333333399</c:v>
                </c:pt>
                <c:pt idx="3">
                  <c:v>5298.9166666666797</c:v>
                </c:pt>
              </c:numCache>
            </c:numRef>
          </c:val>
          <c:extLst>
            <c:ext xmlns:c16="http://schemas.microsoft.com/office/drawing/2014/chart" uri="{C3380CC4-5D6E-409C-BE32-E72D297353CC}">
              <c16:uniqueId val="{00000000-D009-8041-819F-E36D71FBF2C4}"/>
            </c:ext>
          </c:extLst>
        </c:ser>
        <c:dLbls>
          <c:showLegendKey val="0"/>
          <c:showVal val="0"/>
          <c:showCatName val="0"/>
          <c:showSerName val="0"/>
          <c:showPercent val="0"/>
          <c:showBubbleSize val="0"/>
        </c:dLbls>
        <c:gapWidth val="219"/>
        <c:overlap val="-27"/>
        <c:axId val="-2036245808"/>
        <c:axId val="-2036247920"/>
      </c:barChart>
      <c:catAx>
        <c:axId val="-203624580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400" dirty="0">
                    <a:solidFill>
                      <a:schemeClr val="tx1"/>
                    </a:solidFill>
                  </a:rPr>
                  <a:t>Sputter coating time (min)</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036247920"/>
        <c:crosses val="autoZero"/>
        <c:auto val="1"/>
        <c:lblAlgn val="ctr"/>
        <c:lblOffset val="100"/>
        <c:noMultiLvlLbl val="0"/>
      </c:catAx>
      <c:valAx>
        <c:axId val="-2036247920"/>
        <c:scaling>
          <c:orientation val="minMax"/>
        </c:scaling>
        <c:delete val="0"/>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400" dirty="0">
                    <a:solidFill>
                      <a:schemeClr val="tx1"/>
                    </a:solidFill>
                  </a:rPr>
                  <a:t>Intensity</a:t>
                </a:r>
                <a:r>
                  <a:rPr lang="en-US" sz="1400" baseline="0" dirty="0">
                    <a:solidFill>
                      <a:schemeClr val="tx1"/>
                    </a:solidFill>
                  </a:rPr>
                  <a:t> </a:t>
                </a:r>
                <a:r>
                  <a:rPr lang="en-US" sz="1400" dirty="0">
                    <a:solidFill>
                      <a:schemeClr val="tx1"/>
                    </a:solidFill>
                  </a:rPr>
                  <a:t>(ADC counts)</a:t>
                </a:r>
              </a:p>
            </c:rich>
          </c:tx>
          <c:layout>
            <c:manualLayout>
              <c:xMode val="edge"/>
              <c:yMode val="edge"/>
              <c:x val="0.15406647190856301"/>
              <c:y val="0.17127923790767399"/>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03624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8060263509895"/>
          <c:y val="0.26393972019509399"/>
          <c:w val="0.67595908871389998"/>
          <c:h val="0.544162300073736"/>
        </c:manualLayout>
      </c:layout>
      <c:scatterChart>
        <c:scatterStyle val="lineMarker"/>
        <c:varyColors val="0"/>
        <c:ser>
          <c:idx val="0"/>
          <c:order val="0"/>
          <c:tx>
            <c:strRef>
              <c:f>'1502087M1_01'!$E$1:$E$6</c:f>
              <c:strCache>
                <c:ptCount val="6"/>
              </c:strCache>
            </c:strRef>
          </c:tx>
          <c:spPr>
            <a:ln w="6350" cap="rnd">
              <a:solidFill>
                <a:schemeClr val="tx1"/>
              </a:solidFill>
              <a:round/>
            </a:ln>
            <a:effectLst/>
          </c:spPr>
          <c:marker>
            <c:symbol val="none"/>
          </c:marker>
          <c:xVal>
            <c:numRef>
              <c:f>'1502087M1_01'!$D$7:$D$3974</c:f>
              <c:numCache>
                <c:formatCode>0.000</c:formatCode>
                <c:ptCount val="3968"/>
                <c:pt idx="0">
                  <c:v>214.66079711914071</c:v>
                </c:pt>
                <c:pt idx="1">
                  <c:v>214.75719053839629</c:v>
                </c:pt>
                <c:pt idx="2">
                  <c:v>214.8535769036688</c:v>
                </c:pt>
                <c:pt idx="3">
                  <c:v>214.9499562124692</c:v>
                </c:pt>
                <c:pt idx="4">
                  <c:v>215.046328462308</c:v>
                </c:pt>
                <c:pt idx="5">
                  <c:v>215.14269365069561</c:v>
                </c:pt>
                <c:pt idx="6">
                  <c:v>215.23905177514129</c:v>
                </c:pt>
                <c:pt idx="7">
                  <c:v>215.3354028331604</c:v>
                </c:pt>
                <c:pt idx="8">
                  <c:v>215.43174682225879</c:v>
                </c:pt>
                <c:pt idx="9">
                  <c:v>215.52808373994819</c:v>
                </c:pt>
                <c:pt idx="10">
                  <c:v>215.62441358374031</c:v>
                </c:pt>
                <c:pt idx="11">
                  <c:v>215.72073635114481</c:v>
                </c:pt>
                <c:pt idx="12">
                  <c:v>215.81705203967229</c:v>
                </c:pt>
                <c:pt idx="13">
                  <c:v>215.91336064683381</c:v>
                </c:pt>
                <c:pt idx="14">
                  <c:v>216.00966217013939</c:v>
                </c:pt>
                <c:pt idx="15">
                  <c:v>216.10595660710061</c:v>
                </c:pt>
                <c:pt idx="16">
                  <c:v>216.2022439552276</c:v>
                </c:pt>
                <c:pt idx="17">
                  <c:v>216.2985242120302</c:v>
                </c:pt>
                <c:pt idx="18">
                  <c:v>216.39479737502009</c:v>
                </c:pt>
                <c:pt idx="19">
                  <c:v>216.49106344170701</c:v>
                </c:pt>
                <c:pt idx="20">
                  <c:v>216.58732240960239</c:v>
                </c:pt>
                <c:pt idx="21">
                  <c:v>216.68357427621561</c:v>
                </c:pt>
                <c:pt idx="22">
                  <c:v>216.77981903905891</c:v>
                </c:pt>
                <c:pt idx="23">
                  <c:v>216.87605669564221</c:v>
                </c:pt>
                <c:pt idx="24">
                  <c:v>216.97228724347599</c:v>
                </c:pt>
                <c:pt idx="25">
                  <c:v>217.06851068007029</c:v>
                </c:pt>
                <c:pt idx="26">
                  <c:v>217.16472700293659</c:v>
                </c:pt>
                <c:pt idx="27">
                  <c:v>217.26093620958511</c:v>
                </c:pt>
                <c:pt idx="28">
                  <c:v>217.3571382975268</c:v>
                </c:pt>
                <c:pt idx="29">
                  <c:v>217.45333326427141</c:v>
                </c:pt>
                <c:pt idx="30">
                  <c:v>217.54952110733041</c:v>
                </c:pt>
                <c:pt idx="31">
                  <c:v>217.64570182421389</c:v>
                </c:pt>
                <c:pt idx="32">
                  <c:v>217.74187541243339</c:v>
                </c:pt>
                <c:pt idx="33">
                  <c:v>217.8380418694984</c:v>
                </c:pt>
                <c:pt idx="34">
                  <c:v>217.9342011929196</c:v>
                </c:pt>
                <c:pt idx="35">
                  <c:v>218.03035338020811</c:v>
                </c:pt>
                <c:pt idx="36">
                  <c:v>218.12649842887441</c:v>
                </c:pt>
                <c:pt idx="37">
                  <c:v>218.2226363364295</c:v>
                </c:pt>
                <c:pt idx="38">
                  <c:v>218.31876710038259</c:v>
                </c:pt>
                <c:pt idx="39">
                  <c:v>218.41489071824549</c:v>
                </c:pt>
                <c:pt idx="40">
                  <c:v>218.51100718752909</c:v>
                </c:pt>
                <c:pt idx="41">
                  <c:v>218.60711650574299</c:v>
                </c:pt>
                <c:pt idx="42">
                  <c:v>218.70321867039809</c:v>
                </c:pt>
                <c:pt idx="43">
                  <c:v>218.79931367900511</c:v>
                </c:pt>
                <c:pt idx="44">
                  <c:v>218.8954015290752</c:v>
                </c:pt>
                <c:pt idx="45">
                  <c:v>218.99148221811819</c:v>
                </c:pt>
                <c:pt idx="46">
                  <c:v>219.08755574364471</c:v>
                </c:pt>
                <c:pt idx="47">
                  <c:v>219.1836221031657</c:v>
                </c:pt>
                <c:pt idx="48">
                  <c:v>219.2796812941904</c:v>
                </c:pt>
                <c:pt idx="49">
                  <c:v>219.375733314234</c:v>
                </c:pt>
                <c:pt idx="50">
                  <c:v>219.47177816080111</c:v>
                </c:pt>
                <c:pt idx="51">
                  <c:v>219.56781583140599</c:v>
                </c:pt>
                <c:pt idx="52">
                  <c:v>219.66384632355781</c:v>
                </c:pt>
                <c:pt idx="53">
                  <c:v>219.75986963476731</c:v>
                </c:pt>
                <c:pt idx="54">
                  <c:v>219.85588576254611</c:v>
                </c:pt>
                <c:pt idx="55">
                  <c:v>219.95189470440411</c:v>
                </c:pt>
                <c:pt idx="56">
                  <c:v>220.04789645785161</c:v>
                </c:pt>
                <c:pt idx="57">
                  <c:v>220.14389102039931</c:v>
                </c:pt>
                <c:pt idx="58">
                  <c:v>220.2398783895581</c:v>
                </c:pt>
                <c:pt idx="59">
                  <c:v>220.33585856283901</c:v>
                </c:pt>
                <c:pt idx="60">
                  <c:v>220.43183153775169</c:v>
                </c:pt>
                <c:pt idx="61">
                  <c:v>220.52779731180729</c:v>
                </c:pt>
                <c:pt idx="62">
                  <c:v>220.62375588251621</c:v>
                </c:pt>
                <c:pt idx="63">
                  <c:v>220.71970724738921</c:v>
                </c:pt>
                <c:pt idx="64">
                  <c:v>220.81565140393681</c:v>
                </c:pt>
                <c:pt idx="65">
                  <c:v>220.91158834966981</c:v>
                </c:pt>
                <c:pt idx="66">
                  <c:v>221.00751808209839</c:v>
                </c:pt>
                <c:pt idx="67">
                  <c:v>221.10344059873361</c:v>
                </c:pt>
                <c:pt idx="68">
                  <c:v>221.19935589708581</c:v>
                </c:pt>
                <c:pt idx="69">
                  <c:v>221.29526397466549</c:v>
                </c:pt>
                <c:pt idx="70">
                  <c:v>221.39116482898379</c:v>
                </c:pt>
                <c:pt idx="71">
                  <c:v>221.487058457551</c:v>
                </c:pt>
                <c:pt idx="72">
                  <c:v>221.58294485787729</c:v>
                </c:pt>
                <c:pt idx="73">
                  <c:v>221.67882402747341</c:v>
                </c:pt>
                <c:pt idx="74">
                  <c:v>221.7746959638491</c:v>
                </c:pt>
                <c:pt idx="75">
                  <c:v>221.87056066451851</c:v>
                </c:pt>
                <c:pt idx="76">
                  <c:v>221.96641812698951</c:v>
                </c:pt>
                <c:pt idx="77">
                  <c:v>222.06226834877219</c:v>
                </c:pt>
                <c:pt idx="78">
                  <c:v>222.15811132737781</c:v>
                </c:pt>
                <c:pt idx="79">
                  <c:v>222.25394706031719</c:v>
                </c:pt>
                <c:pt idx="80">
                  <c:v>222.3497755451007</c:v>
                </c:pt>
                <c:pt idx="81">
                  <c:v>222.44559677923971</c:v>
                </c:pt>
                <c:pt idx="82">
                  <c:v>222.54141076024399</c:v>
                </c:pt>
                <c:pt idx="83">
                  <c:v>222.63721748562469</c:v>
                </c:pt>
                <c:pt idx="84">
                  <c:v>222.73301695289121</c:v>
                </c:pt>
                <c:pt idx="85">
                  <c:v>222.82880915955559</c:v>
                </c:pt>
                <c:pt idx="86">
                  <c:v>222.92459410312739</c:v>
                </c:pt>
                <c:pt idx="87">
                  <c:v>223.02037178111809</c:v>
                </c:pt>
                <c:pt idx="88">
                  <c:v>223.11614219103811</c:v>
                </c:pt>
                <c:pt idx="89">
                  <c:v>223.21190533039751</c:v>
                </c:pt>
                <c:pt idx="90">
                  <c:v>223.30766119670739</c:v>
                </c:pt>
                <c:pt idx="91">
                  <c:v>223.40340978747861</c:v>
                </c:pt>
                <c:pt idx="92">
                  <c:v>223.49915110022079</c:v>
                </c:pt>
                <c:pt idx="93">
                  <c:v>223.59488513244511</c:v>
                </c:pt>
                <c:pt idx="94">
                  <c:v>223.69061188166259</c:v>
                </c:pt>
                <c:pt idx="95">
                  <c:v>223.78633134538359</c:v>
                </c:pt>
                <c:pt idx="96">
                  <c:v>223.88204352111771</c:v>
                </c:pt>
                <c:pt idx="97">
                  <c:v>223.9777484063768</c:v>
                </c:pt>
                <c:pt idx="98">
                  <c:v>224.07344599867099</c:v>
                </c:pt>
                <c:pt idx="99">
                  <c:v>224.16913629551101</c:v>
                </c:pt>
                <c:pt idx="100">
                  <c:v>224.26481929440689</c:v>
                </c:pt>
                <c:pt idx="101">
                  <c:v>224.36049499287071</c:v>
                </c:pt>
                <c:pt idx="102">
                  <c:v>224.45616338841199</c:v>
                </c:pt>
                <c:pt idx="103">
                  <c:v>224.55182447854071</c:v>
                </c:pt>
                <c:pt idx="104">
                  <c:v>224.64747826076851</c:v>
                </c:pt>
                <c:pt idx="105">
                  <c:v>224.74312473260571</c:v>
                </c:pt>
                <c:pt idx="106">
                  <c:v>224.8387638915631</c:v>
                </c:pt>
                <c:pt idx="107">
                  <c:v>224.93439573515059</c:v>
                </c:pt>
                <c:pt idx="108">
                  <c:v>225.03002026088001</c:v>
                </c:pt>
                <c:pt idx="109">
                  <c:v>225.1256374662608</c:v>
                </c:pt>
                <c:pt idx="110">
                  <c:v>225.2212473488043</c:v>
                </c:pt>
                <c:pt idx="111">
                  <c:v>225.31684990602051</c:v>
                </c:pt>
                <c:pt idx="112">
                  <c:v>225.4124451354204</c:v>
                </c:pt>
                <c:pt idx="113">
                  <c:v>225.50803303451411</c:v>
                </c:pt>
                <c:pt idx="114">
                  <c:v>225.60361360081251</c:v>
                </c:pt>
                <c:pt idx="115">
                  <c:v>225.69918683182729</c:v>
                </c:pt>
                <c:pt idx="116">
                  <c:v>225.79475272506619</c:v>
                </c:pt>
                <c:pt idx="117">
                  <c:v>225.89031127804461</c:v>
                </c:pt>
                <c:pt idx="118">
                  <c:v>225.98586248826879</c:v>
                </c:pt>
                <c:pt idx="119">
                  <c:v>226.0814063532512</c:v>
                </c:pt>
                <c:pt idx="120">
                  <c:v>226.17694287050131</c:v>
                </c:pt>
                <c:pt idx="121">
                  <c:v>226.2724720375308</c:v>
                </c:pt>
                <c:pt idx="122">
                  <c:v>226.36799385185</c:v>
                </c:pt>
                <c:pt idx="123">
                  <c:v>226.46350831096939</c:v>
                </c:pt>
                <c:pt idx="124">
                  <c:v>226.55901541239979</c:v>
                </c:pt>
                <c:pt idx="125">
                  <c:v>226.65451515365129</c:v>
                </c:pt>
                <c:pt idx="126">
                  <c:v>226.75000753223549</c:v>
                </c:pt>
                <c:pt idx="127">
                  <c:v>226.84549254566161</c:v>
                </c:pt>
                <c:pt idx="128">
                  <c:v>226.9409701914411</c:v>
                </c:pt>
                <c:pt idx="129">
                  <c:v>227.0364404670853</c:v>
                </c:pt>
                <c:pt idx="130">
                  <c:v>227.13190337010309</c:v>
                </c:pt>
                <c:pt idx="131">
                  <c:v>227.22735889800629</c:v>
                </c:pt>
                <c:pt idx="132">
                  <c:v>227.32280704830549</c:v>
                </c:pt>
                <c:pt idx="133">
                  <c:v>227.41824781851071</c:v>
                </c:pt>
                <c:pt idx="134">
                  <c:v>227.51368120613171</c:v>
                </c:pt>
                <c:pt idx="135">
                  <c:v>227.60910720868179</c:v>
                </c:pt>
                <c:pt idx="136">
                  <c:v>227.70452582366929</c:v>
                </c:pt>
                <c:pt idx="137">
                  <c:v>227.79993704860581</c:v>
                </c:pt>
                <c:pt idx="138">
                  <c:v>227.8953408810018</c:v>
                </c:pt>
                <c:pt idx="139">
                  <c:v>227.99073731836739</c:v>
                </c:pt>
                <c:pt idx="140">
                  <c:v>228.08612635821379</c:v>
                </c:pt>
                <c:pt idx="141">
                  <c:v>228.18150799805039</c:v>
                </c:pt>
                <c:pt idx="142">
                  <c:v>228.27688223538911</c:v>
                </c:pt>
                <c:pt idx="143">
                  <c:v>228.372249067741</c:v>
                </c:pt>
                <c:pt idx="144">
                  <c:v>228.46760849261511</c:v>
                </c:pt>
                <c:pt idx="145">
                  <c:v>228.5629605075226</c:v>
                </c:pt>
                <c:pt idx="146">
                  <c:v>228.65830510997441</c:v>
                </c:pt>
                <c:pt idx="147">
                  <c:v>228.75364229748101</c:v>
                </c:pt>
                <c:pt idx="148">
                  <c:v>228.84897206755301</c:v>
                </c:pt>
                <c:pt idx="149">
                  <c:v>228.944294417701</c:v>
                </c:pt>
                <c:pt idx="150">
                  <c:v>229.03960934543571</c:v>
                </c:pt>
                <c:pt idx="151">
                  <c:v>229.13491684826701</c:v>
                </c:pt>
                <c:pt idx="152">
                  <c:v>229.23021692370651</c:v>
                </c:pt>
                <c:pt idx="153">
                  <c:v>229.3255095692642</c:v>
                </c:pt>
                <c:pt idx="154">
                  <c:v>229.420794782451</c:v>
                </c:pt>
                <c:pt idx="155">
                  <c:v>229.51607256077699</c:v>
                </c:pt>
                <c:pt idx="156">
                  <c:v>229.61134290175369</c:v>
                </c:pt>
                <c:pt idx="157">
                  <c:v>229.706605802891</c:v>
                </c:pt>
                <c:pt idx="158">
                  <c:v>229.80186126169971</c:v>
                </c:pt>
                <c:pt idx="159">
                  <c:v>229.8971092756907</c:v>
                </c:pt>
                <c:pt idx="160">
                  <c:v>229.9923498423741</c:v>
                </c:pt>
                <c:pt idx="161">
                  <c:v>230.08758295926</c:v>
                </c:pt>
                <c:pt idx="162">
                  <c:v>230.18280862386021</c:v>
                </c:pt>
                <c:pt idx="163">
                  <c:v>230.2780268336852</c:v>
                </c:pt>
                <c:pt idx="164">
                  <c:v>230.37323758624461</c:v>
                </c:pt>
                <c:pt idx="165">
                  <c:v>230.46844087905009</c:v>
                </c:pt>
                <c:pt idx="166">
                  <c:v>230.56363670961119</c:v>
                </c:pt>
                <c:pt idx="167">
                  <c:v>230.65882507544001</c:v>
                </c:pt>
                <c:pt idx="168">
                  <c:v>230.75400597404499</c:v>
                </c:pt>
                <c:pt idx="169">
                  <c:v>230.84917940293931</c:v>
                </c:pt>
                <c:pt idx="170">
                  <c:v>230.94434535963171</c:v>
                </c:pt>
                <c:pt idx="171">
                  <c:v>231.03950384163309</c:v>
                </c:pt>
                <c:pt idx="172">
                  <c:v>231.13465484645431</c:v>
                </c:pt>
                <c:pt idx="173">
                  <c:v>231.22979837160639</c:v>
                </c:pt>
                <c:pt idx="174">
                  <c:v>231.32493441459971</c:v>
                </c:pt>
                <c:pt idx="175">
                  <c:v>231.42006297294401</c:v>
                </c:pt>
                <c:pt idx="176">
                  <c:v>231.51518404415029</c:v>
                </c:pt>
                <c:pt idx="177">
                  <c:v>231.6102976257306</c:v>
                </c:pt>
                <c:pt idx="178">
                  <c:v>231.70540371519371</c:v>
                </c:pt>
                <c:pt idx="179">
                  <c:v>231.800502310051</c:v>
                </c:pt>
                <c:pt idx="180">
                  <c:v>231.8955934078129</c:v>
                </c:pt>
                <c:pt idx="181">
                  <c:v>231.99067700599039</c:v>
                </c:pt>
                <c:pt idx="182">
                  <c:v>232.08575310209321</c:v>
                </c:pt>
                <c:pt idx="183">
                  <c:v>232.18082169363271</c:v>
                </c:pt>
                <c:pt idx="184">
                  <c:v>232.27588277811901</c:v>
                </c:pt>
                <c:pt idx="185">
                  <c:v>232.37093635306411</c:v>
                </c:pt>
                <c:pt idx="186">
                  <c:v>232.46598241597641</c:v>
                </c:pt>
                <c:pt idx="187">
                  <c:v>232.56102096436749</c:v>
                </c:pt>
                <c:pt idx="188">
                  <c:v>232.6560519957485</c:v>
                </c:pt>
                <c:pt idx="189">
                  <c:v>232.75107550763019</c:v>
                </c:pt>
                <c:pt idx="190">
                  <c:v>232.84609149752171</c:v>
                </c:pt>
                <c:pt idx="191">
                  <c:v>232.94109996293511</c:v>
                </c:pt>
                <c:pt idx="192">
                  <c:v>233.03610090138</c:v>
                </c:pt>
                <c:pt idx="193">
                  <c:v>233.13109431036739</c:v>
                </c:pt>
                <c:pt idx="194">
                  <c:v>233.2260801874082</c:v>
                </c:pt>
                <c:pt idx="195">
                  <c:v>233.32105853001261</c:v>
                </c:pt>
                <c:pt idx="196">
                  <c:v>233.41602933569169</c:v>
                </c:pt>
                <c:pt idx="197">
                  <c:v>233.51099260195491</c:v>
                </c:pt>
                <c:pt idx="198">
                  <c:v>233.60594832631421</c:v>
                </c:pt>
                <c:pt idx="199">
                  <c:v>233.70089650627961</c:v>
                </c:pt>
                <c:pt idx="200">
                  <c:v>233.79583713936151</c:v>
                </c:pt>
                <c:pt idx="201">
                  <c:v>233.89077022307109</c:v>
                </c:pt>
                <c:pt idx="202">
                  <c:v>233.98569575491831</c:v>
                </c:pt>
                <c:pt idx="203">
                  <c:v>234.08061373241461</c:v>
                </c:pt>
                <c:pt idx="204">
                  <c:v>234.17552415306969</c:v>
                </c:pt>
                <c:pt idx="205">
                  <c:v>234.27042701439461</c:v>
                </c:pt>
                <c:pt idx="206">
                  <c:v>234.36532231390021</c:v>
                </c:pt>
                <c:pt idx="207">
                  <c:v>234.46021004909639</c:v>
                </c:pt>
                <c:pt idx="208">
                  <c:v>234.5550902174943</c:v>
                </c:pt>
                <c:pt idx="209">
                  <c:v>234.64996281660399</c:v>
                </c:pt>
                <c:pt idx="210">
                  <c:v>234.7448278439368</c:v>
                </c:pt>
                <c:pt idx="211">
                  <c:v>234.83968529700229</c:v>
                </c:pt>
                <c:pt idx="212">
                  <c:v>234.93453517331281</c:v>
                </c:pt>
                <c:pt idx="213">
                  <c:v>235.0293774703778</c:v>
                </c:pt>
                <c:pt idx="214">
                  <c:v>235.12421218570779</c:v>
                </c:pt>
                <c:pt idx="215">
                  <c:v>235.21903931681351</c:v>
                </c:pt>
                <c:pt idx="216">
                  <c:v>235.31385886120549</c:v>
                </c:pt>
                <c:pt idx="217">
                  <c:v>235.40867081639499</c:v>
                </c:pt>
                <c:pt idx="218">
                  <c:v>235.5034751798913</c:v>
                </c:pt>
                <c:pt idx="219">
                  <c:v>235.59827194920669</c:v>
                </c:pt>
                <c:pt idx="220">
                  <c:v>235.6930611218491</c:v>
                </c:pt>
                <c:pt idx="221">
                  <c:v>235.78784269533381</c:v>
                </c:pt>
                <c:pt idx="222">
                  <c:v>235.88261666716701</c:v>
                </c:pt>
                <c:pt idx="223">
                  <c:v>235.97738303486071</c:v>
                </c:pt>
                <c:pt idx="224">
                  <c:v>236.07214179592609</c:v>
                </c:pt>
                <c:pt idx="225">
                  <c:v>236.16689294787321</c:v>
                </c:pt>
                <c:pt idx="226">
                  <c:v>236.26163648821259</c:v>
                </c:pt>
                <c:pt idx="227">
                  <c:v>236.35637241445531</c:v>
                </c:pt>
                <c:pt idx="228">
                  <c:v>236.45110072411089</c:v>
                </c:pt>
                <c:pt idx="229">
                  <c:v>236.5458214146916</c:v>
                </c:pt>
                <c:pt idx="230">
                  <c:v>236.64053448370669</c:v>
                </c:pt>
                <c:pt idx="231">
                  <c:v>236.7352399286676</c:v>
                </c:pt>
                <c:pt idx="232">
                  <c:v>236.8299377470847</c:v>
                </c:pt>
                <c:pt idx="233">
                  <c:v>236.924627936468</c:v>
                </c:pt>
                <c:pt idx="234">
                  <c:v>237.01931049432821</c:v>
                </c:pt>
                <c:pt idx="235">
                  <c:v>237.1139854181769</c:v>
                </c:pt>
                <c:pt idx="236">
                  <c:v>237.20865270552429</c:v>
                </c:pt>
                <c:pt idx="237">
                  <c:v>237.30331235388061</c:v>
                </c:pt>
                <c:pt idx="238">
                  <c:v>237.39796436075639</c:v>
                </c:pt>
                <c:pt idx="239">
                  <c:v>237.49260872366261</c:v>
                </c:pt>
                <c:pt idx="240">
                  <c:v>237.58724544011</c:v>
                </c:pt>
                <c:pt idx="241">
                  <c:v>237.68187450760831</c:v>
                </c:pt>
                <c:pt idx="242">
                  <c:v>237.7764959236687</c:v>
                </c:pt>
                <c:pt idx="243">
                  <c:v>237.87110968580231</c:v>
                </c:pt>
                <c:pt idx="244">
                  <c:v>237.96571579151811</c:v>
                </c:pt>
                <c:pt idx="245">
                  <c:v>238.06031423832971</c:v>
                </c:pt>
                <c:pt idx="246">
                  <c:v>238.15490502374459</c:v>
                </c:pt>
                <c:pt idx="247">
                  <c:v>238.24948814527511</c:v>
                </c:pt>
                <c:pt idx="248">
                  <c:v>238.3440636004311</c:v>
                </c:pt>
                <c:pt idx="249">
                  <c:v>238.43863138672381</c:v>
                </c:pt>
                <c:pt idx="250">
                  <c:v>238.53319150166249</c:v>
                </c:pt>
                <c:pt idx="251">
                  <c:v>238.62774394275979</c:v>
                </c:pt>
                <c:pt idx="252">
                  <c:v>238.7222887075248</c:v>
                </c:pt>
                <c:pt idx="253">
                  <c:v>238.8168257934679</c:v>
                </c:pt>
                <c:pt idx="254">
                  <c:v>238.91135519810081</c:v>
                </c:pt>
                <c:pt idx="255">
                  <c:v>239.0058769189346</c:v>
                </c:pt>
                <c:pt idx="256">
                  <c:v>239.10039095347781</c:v>
                </c:pt>
                <c:pt idx="257">
                  <c:v>239.19489729924189</c:v>
                </c:pt>
                <c:pt idx="258">
                  <c:v>239.28939595373919</c:v>
                </c:pt>
                <c:pt idx="259">
                  <c:v>239.38388691447801</c:v>
                </c:pt>
                <c:pt idx="260">
                  <c:v>239.47837017896981</c:v>
                </c:pt>
                <c:pt idx="261">
                  <c:v>239.57284574472521</c:v>
                </c:pt>
                <c:pt idx="262">
                  <c:v>239.66731360925479</c:v>
                </c:pt>
                <c:pt idx="263">
                  <c:v>239.76177377006911</c:v>
                </c:pt>
                <c:pt idx="264">
                  <c:v>239.8562262246794</c:v>
                </c:pt>
                <c:pt idx="265">
                  <c:v>239.95067097059481</c:v>
                </c:pt>
                <c:pt idx="266">
                  <c:v>240.04510800532719</c:v>
                </c:pt>
                <c:pt idx="267">
                  <c:v>240.13953732638669</c:v>
                </c:pt>
                <c:pt idx="268">
                  <c:v>240.23395893128409</c:v>
                </c:pt>
                <c:pt idx="269">
                  <c:v>240.32837281753041</c:v>
                </c:pt>
                <c:pt idx="270">
                  <c:v>240.42277898263521</c:v>
                </c:pt>
                <c:pt idx="271">
                  <c:v>240.51717742410909</c:v>
                </c:pt>
                <c:pt idx="272">
                  <c:v>240.61156813946349</c:v>
                </c:pt>
                <c:pt idx="273">
                  <c:v>240.70595112620799</c:v>
                </c:pt>
                <c:pt idx="274">
                  <c:v>240.80032638185639</c:v>
                </c:pt>
                <c:pt idx="275">
                  <c:v>240.89469390391511</c:v>
                </c:pt>
                <c:pt idx="276">
                  <c:v>240.98905368989651</c:v>
                </c:pt>
                <c:pt idx="277">
                  <c:v>241.08340573731141</c:v>
                </c:pt>
                <c:pt idx="278">
                  <c:v>241.1777500436701</c:v>
                </c:pt>
                <c:pt idx="279">
                  <c:v>241.27208660648321</c:v>
                </c:pt>
                <c:pt idx="280">
                  <c:v>241.36641542326129</c:v>
                </c:pt>
                <c:pt idx="281">
                  <c:v>241.46073649151521</c:v>
                </c:pt>
                <c:pt idx="282">
                  <c:v>241.5550498087554</c:v>
                </c:pt>
                <c:pt idx="283">
                  <c:v>241.6493553724921</c:v>
                </c:pt>
                <c:pt idx="284">
                  <c:v>241.74365318023601</c:v>
                </c:pt>
                <c:pt idx="285">
                  <c:v>241.83794322949899</c:v>
                </c:pt>
                <c:pt idx="286">
                  <c:v>241.93222551779041</c:v>
                </c:pt>
                <c:pt idx="287">
                  <c:v>242.0265000426208</c:v>
                </c:pt>
                <c:pt idx="288">
                  <c:v>242.12076680150079</c:v>
                </c:pt>
                <c:pt idx="289">
                  <c:v>242.21502579194001</c:v>
                </c:pt>
                <c:pt idx="290">
                  <c:v>242.30927701145359</c:v>
                </c:pt>
                <c:pt idx="291">
                  <c:v>242.40352045754699</c:v>
                </c:pt>
                <c:pt idx="292">
                  <c:v>242.4977561277328</c:v>
                </c:pt>
                <c:pt idx="293">
                  <c:v>242.59198401952159</c:v>
                </c:pt>
                <c:pt idx="294">
                  <c:v>242.68620413042399</c:v>
                </c:pt>
                <c:pt idx="295">
                  <c:v>242.78041645795059</c:v>
                </c:pt>
                <c:pt idx="296">
                  <c:v>242.87462099961121</c:v>
                </c:pt>
                <c:pt idx="297">
                  <c:v>242.968817752918</c:v>
                </c:pt>
                <c:pt idx="298">
                  <c:v>243.06300671538</c:v>
                </c:pt>
                <c:pt idx="299">
                  <c:v>243.1571878845088</c:v>
                </c:pt>
                <c:pt idx="300">
                  <c:v>243.25136125781481</c:v>
                </c:pt>
                <c:pt idx="301">
                  <c:v>243.34552683280839</c:v>
                </c:pt>
                <c:pt idx="302">
                  <c:v>243.43968460700029</c:v>
                </c:pt>
                <c:pt idx="303">
                  <c:v>243.53383457790139</c:v>
                </c:pt>
                <c:pt idx="304">
                  <c:v>243.627976743022</c:v>
                </c:pt>
                <c:pt idx="305">
                  <c:v>243.72211109987231</c:v>
                </c:pt>
                <c:pt idx="306">
                  <c:v>243.81623764596429</c:v>
                </c:pt>
                <c:pt idx="307">
                  <c:v>243.91035637880671</c:v>
                </c:pt>
                <c:pt idx="308">
                  <c:v>244.00446729591141</c:v>
                </c:pt>
                <c:pt idx="309">
                  <c:v>244.09857039478851</c:v>
                </c:pt>
                <c:pt idx="310">
                  <c:v>244.1926656729492</c:v>
                </c:pt>
                <c:pt idx="311">
                  <c:v>244.28675312790341</c:v>
                </c:pt>
                <c:pt idx="312">
                  <c:v>244.38083275716201</c:v>
                </c:pt>
                <c:pt idx="313">
                  <c:v>244.47490455823561</c:v>
                </c:pt>
                <c:pt idx="314">
                  <c:v>244.568968528635</c:v>
                </c:pt>
                <c:pt idx="315">
                  <c:v>244.6630246658697</c:v>
                </c:pt>
                <c:pt idx="316">
                  <c:v>244.7570729674521</c:v>
                </c:pt>
                <c:pt idx="317">
                  <c:v>244.85111343089159</c:v>
                </c:pt>
                <c:pt idx="318">
                  <c:v>244.9451460536996</c:v>
                </c:pt>
                <c:pt idx="319">
                  <c:v>245.03917083338521</c:v>
                </c:pt>
                <c:pt idx="320">
                  <c:v>245.1331877674605</c:v>
                </c:pt>
                <c:pt idx="321">
                  <c:v>245.22719685343611</c:v>
                </c:pt>
                <c:pt idx="322">
                  <c:v>245.32119808882149</c:v>
                </c:pt>
                <c:pt idx="323">
                  <c:v>245.41519147112751</c:v>
                </c:pt>
                <c:pt idx="324">
                  <c:v>245.50917699786581</c:v>
                </c:pt>
                <c:pt idx="325">
                  <c:v>245.60315466654481</c:v>
                </c:pt>
                <c:pt idx="326">
                  <c:v>245.69712447467941</c:v>
                </c:pt>
                <c:pt idx="327">
                  <c:v>245.79108641977609</c:v>
                </c:pt>
                <c:pt idx="328">
                  <c:v>245.88504049934679</c:v>
                </c:pt>
                <c:pt idx="329">
                  <c:v>245.97898671090209</c:v>
                </c:pt>
                <c:pt idx="330">
                  <c:v>246.07292505195261</c:v>
                </c:pt>
                <c:pt idx="331">
                  <c:v>246.16685552000851</c:v>
                </c:pt>
                <c:pt idx="332">
                  <c:v>246.26077811258179</c:v>
                </c:pt>
                <c:pt idx="333">
                  <c:v>246.35469282718171</c:v>
                </c:pt>
                <c:pt idx="334">
                  <c:v>246.44859966131921</c:v>
                </c:pt>
                <c:pt idx="335">
                  <c:v>246.5424986125054</c:v>
                </c:pt>
                <c:pt idx="336">
                  <c:v>246.6363896782498</c:v>
                </c:pt>
                <c:pt idx="337">
                  <c:v>246.730272856064</c:v>
                </c:pt>
                <c:pt idx="338">
                  <c:v>246.82414814345839</c:v>
                </c:pt>
                <c:pt idx="339">
                  <c:v>246.91801553794301</c:v>
                </c:pt>
                <c:pt idx="340">
                  <c:v>247.0118750370292</c:v>
                </c:pt>
                <c:pt idx="341">
                  <c:v>247.10572663822731</c:v>
                </c:pt>
                <c:pt idx="342">
                  <c:v>247.19957033904731</c:v>
                </c:pt>
                <c:pt idx="343">
                  <c:v>247.2934061370014</c:v>
                </c:pt>
                <c:pt idx="344">
                  <c:v>247.3872340295988</c:v>
                </c:pt>
                <c:pt idx="345">
                  <c:v>247.48105401435041</c:v>
                </c:pt>
                <c:pt idx="346">
                  <c:v>247.5748660887669</c:v>
                </c:pt>
                <c:pt idx="347">
                  <c:v>247.6686702503587</c:v>
                </c:pt>
                <c:pt idx="348">
                  <c:v>247.76246649663719</c:v>
                </c:pt>
                <c:pt idx="349">
                  <c:v>247.85625482511199</c:v>
                </c:pt>
                <c:pt idx="350">
                  <c:v>247.95003523329419</c:v>
                </c:pt>
                <c:pt idx="351">
                  <c:v>248.04380771869421</c:v>
                </c:pt>
                <c:pt idx="352">
                  <c:v>248.13757227882229</c:v>
                </c:pt>
                <c:pt idx="353">
                  <c:v>248.23132891119059</c:v>
                </c:pt>
                <c:pt idx="354">
                  <c:v>248.32507761330811</c:v>
                </c:pt>
                <c:pt idx="355">
                  <c:v>248.41881838268631</c:v>
                </c:pt>
                <c:pt idx="356">
                  <c:v>248.51255121683451</c:v>
                </c:pt>
                <c:pt idx="357">
                  <c:v>248.60627611326501</c:v>
                </c:pt>
                <c:pt idx="358">
                  <c:v>248.69999306948719</c:v>
                </c:pt>
                <c:pt idx="359">
                  <c:v>248.79370208301239</c:v>
                </c:pt>
                <c:pt idx="360">
                  <c:v>248.88740315135121</c:v>
                </c:pt>
                <c:pt idx="361">
                  <c:v>248.9810962720141</c:v>
                </c:pt>
                <c:pt idx="362">
                  <c:v>249.07478144251081</c:v>
                </c:pt>
                <c:pt idx="363">
                  <c:v>249.16845866035311</c:v>
                </c:pt>
                <c:pt idx="364">
                  <c:v>249.26212792305111</c:v>
                </c:pt>
                <c:pt idx="365">
                  <c:v>249.3557892281155</c:v>
                </c:pt>
                <c:pt idx="366">
                  <c:v>249.4494425730569</c:v>
                </c:pt>
                <c:pt idx="367">
                  <c:v>249.543087955386</c:v>
                </c:pt>
                <c:pt idx="368">
                  <c:v>249.63672537261331</c:v>
                </c:pt>
                <c:pt idx="369">
                  <c:v>249.73035482224859</c:v>
                </c:pt>
                <c:pt idx="370">
                  <c:v>249.82397630180441</c:v>
                </c:pt>
                <c:pt idx="371">
                  <c:v>249.91758980878959</c:v>
                </c:pt>
                <c:pt idx="372">
                  <c:v>250.0111953407156</c:v>
                </c:pt>
                <c:pt idx="373">
                  <c:v>250.10479289509249</c:v>
                </c:pt>
                <c:pt idx="374">
                  <c:v>250.19838246943161</c:v>
                </c:pt>
                <c:pt idx="375">
                  <c:v>250.29196406124251</c:v>
                </c:pt>
                <c:pt idx="376">
                  <c:v>250.38553766803739</c:v>
                </c:pt>
                <c:pt idx="377">
                  <c:v>250.4791032873253</c:v>
                </c:pt>
                <c:pt idx="378">
                  <c:v>250.57266091661759</c:v>
                </c:pt>
                <c:pt idx="379">
                  <c:v>250.666210553425</c:v>
                </c:pt>
                <c:pt idx="380">
                  <c:v>250.75975219525651</c:v>
                </c:pt>
                <c:pt idx="381">
                  <c:v>250.85328583962561</c:v>
                </c:pt>
                <c:pt idx="382">
                  <c:v>250.94681148404081</c:v>
                </c:pt>
                <c:pt idx="383">
                  <c:v>251.04032912601321</c:v>
                </c:pt>
                <c:pt idx="384">
                  <c:v>251.1338387630534</c:v>
                </c:pt>
                <c:pt idx="385">
                  <c:v>251.2273403926724</c:v>
                </c:pt>
                <c:pt idx="386">
                  <c:v>251.3208340123802</c:v>
                </c:pt>
                <c:pt idx="387">
                  <c:v>251.41431961968729</c:v>
                </c:pt>
                <c:pt idx="388">
                  <c:v>251.507797212105</c:v>
                </c:pt>
                <c:pt idx="389">
                  <c:v>251.60126678714349</c:v>
                </c:pt>
                <c:pt idx="390">
                  <c:v>251.69472834231379</c:v>
                </c:pt>
                <c:pt idx="391">
                  <c:v>251.78818187512559</c:v>
                </c:pt>
                <c:pt idx="392">
                  <c:v>251.8816273830908</c:v>
                </c:pt>
                <c:pt idx="393">
                  <c:v>251.9750648637181</c:v>
                </c:pt>
                <c:pt idx="394">
                  <c:v>252.06849431452059</c:v>
                </c:pt>
                <c:pt idx="395">
                  <c:v>252.16191573300651</c:v>
                </c:pt>
                <c:pt idx="396">
                  <c:v>252.25532911668819</c:v>
                </c:pt>
                <c:pt idx="397">
                  <c:v>252.3487344630754</c:v>
                </c:pt>
                <c:pt idx="398">
                  <c:v>252.44213176967901</c:v>
                </c:pt>
                <c:pt idx="399">
                  <c:v>252.53552103400929</c:v>
                </c:pt>
                <c:pt idx="400">
                  <c:v>252.62890225357731</c:v>
                </c:pt>
                <c:pt idx="401">
                  <c:v>252.72227542589329</c:v>
                </c:pt>
                <c:pt idx="402">
                  <c:v>252.81564054846811</c:v>
                </c:pt>
                <c:pt idx="403">
                  <c:v>252.90899761881221</c:v>
                </c:pt>
                <c:pt idx="404">
                  <c:v>253.00234663443649</c:v>
                </c:pt>
                <c:pt idx="405">
                  <c:v>253.09568759285051</c:v>
                </c:pt>
                <c:pt idx="406">
                  <c:v>253.18902049156611</c:v>
                </c:pt>
                <c:pt idx="407">
                  <c:v>253.28234532809401</c:v>
                </c:pt>
                <c:pt idx="408">
                  <c:v>253.3756620999431</c:v>
                </c:pt>
                <c:pt idx="409">
                  <c:v>253.46897080462631</c:v>
                </c:pt>
                <c:pt idx="410">
                  <c:v>253.56227143965231</c:v>
                </c:pt>
                <c:pt idx="411">
                  <c:v>253.65556400253249</c:v>
                </c:pt>
                <c:pt idx="412">
                  <c:v>253.74884849077779</c:v>
                </c:pt>
                <c:pt idx="413">
                  <c:v>253.84212490189819</c:v>
                </c:pt>
                <c:pt idx="414">
                  <c:v>253.93539323340471</c:v>
                </c:pt>
                <c:pt idx="415">
                  <c:v>254.02865348280761</c:v>
                </c:pt>
                <c:pt idx="416">
                  <c:v>254.12190564761781</c:v>
                </c:pt>
                <c:pt idx="417">
                  <c:v>254.2151497253455</c:v>
                </c:pt>
                <c:pt idx="418">
                  <c:v>254.3083857135021</c:v>
                </c:pt>
                <c:pt idx="419">
                  <c:v>254.4016136095974</c:v>
                </c:pt>
                <c:pt idx="420">
                  <c:v>254.49483341114211</c:v>
                </c:pt>
                <c:pt idx="421">
                  <c:v>254.58804511564759</c:v>
                </c:pt>
                <c:pt idx="422">
                  <c:v>254.68124872062361</c:v>
                </c:pt>
                <c:pt idx="423">
                  <c:v>254.77444422358019</c:v>
                </c:pt>
                <c:pt idx="424">
                  <c:v>254.86763162202999</c:v>
                </c:pt>
                <c:pt idx="425">
                  <c:v>254.96081091348199</c:v>
                </c:pt>
                <c:pt idx="426">
                  <c:v>255.05398209544649</c:v>
                </c:pt>
                <c:pt idx="427">
                  <c:v>255.1471451654356</c:v>
                </c:pt>
                <c:pt idx="428">
                  <c:v>255.24030012095841</c:v>
                </c:pt>
                <c:pt idx="429">
                  <c:v>255.33344695952749</c:v>
                </c:pt>
                <c:pt idx="430">
                  <c:v>255.42658567865109</c:v>
                </c:pt>
                <c:pt idx="431">
                  <c:v>255.51971627584081</c:v>
                </c:pt>
                <c:pt idx="432">
                  <c:v>255.61283874860831</c:v>
                </c:pt>
                <c:pt idx="433">
                  <c:v>255.70595309446131</c:v>
                </c:pt>
                <c:pt idx="434">
                  <c:v>255.7990593109152</c:v>
                </c:pt>
                <c:pt idx="435">
                  <c:v>255.8921573954766</c:v>
                </c:pt>
                <c:pt idx="436">
                  <c:v>255.98524734565709</c:v>
                </c:pt>
                <c:pt idx="437">
                  <c:v>256.07832915896671</c:v>
                </c:pt>
                <c:pt idx="438">
                  <c:v>256.17140283291752</c:v>
                </c:pt>
                <c:pt idx="439">
                  <c:v>256.2644683650193</c:v>
                </c:pt>
                <c:pt idx="440">
                  <c:v>256.35752575278212</c:v>
                </c:pt>
                <c:pt idx="441">
                  <c:v>256.45057499371831</c:v>
                </c:pt>
                <c:pt idx="442">
                  <c:v>256.54361608533702</c:v>
                </c:pt>
                <c:pt idx="443">
                  <c:v>256.6366490251487</c:v>
                </c:pt>
                <c:pt idx="444">
                  <c:v>256.72967381066479</c:v>
                </c:pt>
                <c:pt idx="445">
                  <c:v>256.82269043939601</c:v>
                </c:pt>
                <c:pt idx="446">
                  <c:v>256.91569890885143</c:v>
                </c:pt>
                <c:pt idx="447">
                  <c:v>257.00869921654339</c:v>
                </c:pt>
                <c:pt idx="448">
                  <c:v>257.101691359982</c:v>
                </c:pt>
                <c:pt idx="449">
                  <c:v>257.19467533667728</c:v>
                </c:pt>
                <c:pt idx="450">
                  <c:v>257.28765114414051</c:v>
                </c:pt>
                <c:pt idx="451">
                  <c:v>257.38061877988201</c:v>
                </c:pt>
                <c:pt idx="452">
                  <c:v>257.47357824141068</c:v>
                </c:pt>
                <c:pt idx="453">
                  <c:v>257.56652952624182</c:v>
                </c:pt>
                <c:pt idx="454">
                  <c:v>257.65947263188281</c:v>
                </c:pt>
                <c:pt idx="455">
                  <c:v>257.75240755584332</c:v>
                </c:pt>
                <c:pt idx="456">
                  <c:v>257.84533429563521</c:v>
                </c:pt>
                <c:pt idx="457">
                  <c:v>257.93825284876863</c:v>
                </c:pt>
                <c:pt idx="458">
                  <c:v>258.03116321275559</c:v>
                </c:pt>
                <c:pt idx="459">
                  <c:v>258.1240653851055</c:v>
                </c:pt>
                <c:pt idx="460">
                  <c:v>258.21695936332873</c:v>
                </c:pt>
                <c:pt idx="461">
                  <c:v>258.30984514493719</c:v>
                </c:pt>
                <c:pt idx="462">
                  <c:v>258.40272272743903</c:v>
                </c:pt>
                <c:pt idx="463">
                  <c:v>258.49559210834713</c:v>
                </c:pt>
                <c:pt idx="464">
                  <c:v>258.58845328517123</c:v>
                </c:pt>
                <c:pt idx="465">
                  <c:v>258.68130625542221</c:v>
                </c:pt>
                <c:pt idx="466">
                  <c:v>258.77415101661131</c:v>
                </c:pt>
                <c:pt idx="467">
                  <c:v>258.86698756624759</c:v>
                </c:pt>
                <c:pt idx="468">
                  <c:v>258.95981590184272</c:v>
                </c:pt>
                <c:pt idx="469">
                  <c:v>259.05263602090702</c:v>
                </c:pt>
                <c:pt idx="470">
                  <c:v>259.14544792095148</c:v>
                </c:pt>
                <c:pt idx="471">
                  <c:v>259.23825159948512</c:v>
                </c:pt>
                <c:pt idx="472">
                  <c:v>259.33104705402059</c:v>
                </c:pt>
                <c:pt idx="473">
                  <c:v>259.42383428206688</c:v>
                </c:pt>
                <c:pt idx="474">
                  <c:v>259.51661328113659</c:v>
                </c:pt>
                <c:pt idx="475">
                  <c:v>259.60938404873872</c:v>
                </c:pt>
                <c:pt idx="476">
                  <c:v>259.70214658238359</c:v>
                </c:pt>
                <c:pt idx="477">
                  <c:v>259.79490087958311</c:v>
                </c:pt>
                <c:pt idx="478">
                  <c:v>259.88764693784702</c:v>
                </c:pt>
                <c:pt idx="479">
                  <c:v>259.98038475468462</c:v>
                </c:pt>
                <c:pt idx="480">
                  <c:v>260.07311432760957</c:v>
                </c:pt>
                <c:pt idx="481">
                  <c:v>260.16583565413242</c:v>
                </c:pt>
                <c:pt idx="482">
                  <c:v>260.25854873176081</c:v>
                </c:pt>
                <c:pt idx="483">
                  <c:v>260.35125355800659</c:v>
                </c:pt>
                <c:pt idx="484">
                  <c:v>260.4439501303811</c:v>
                </c:pt>
                <c:pt idx="485">
                  <c:v>260.53663844639198</c:v>
                </c:pt>
                <c:pt idx="486">
                  <c:v>260.62931850355659</c:v>
                </c:pt>
                <c:pt idx="487">
                  <c:v>260.72199029937889</c:v>
                </c:pt>
                <c:pt idx="488">
                  <c:v>260.81465383137231</c:v>
                </c:pt>
                <c:pt idx="489">
                  <c:v>260.90730909704661</c:v>
                </c:pt>
                <c:pt idx="490">
                  <c:v>260.99995609391289</c:v>
                </c:pt>
                <c:pt idx="491">
                  <c:v>261.09259481948169</c:v>
                </c:pt>
                <c:pt idx="492">
                  <c:v>261.18522527126339</c:v>
                </c:pt>
                <c:pt idx="493">
                  <c:v>261.27784744676882</c:v>
                </c:pt>
                <c:pt idx="494">
                  <c:v>261.37046134350902</c:v>
                </c:pt>
                <c:pt idx="495">
                  <c:v>261.46306695899131</c:v>
                </c:pt>
                <c:pt idx="496">
                  <c:v>261.55566429073377</c:v>
                </c:pt>
                <c:pt idx="497">
                  <c:v>261.64825333623929</c:v>
                </c:pt>
                <c:pt idx="498">
                  <c:v>261.7408340930225</c:v>
                </c:pt>
                <c:pt idx="499">
                  <c:v>261.83340655859121</c:v>
                </c:pt>
                <c:pt idx="500">
                  <c:v>261.92597073046022</c:v>
                </c:pt>
                <c:pt idx="501">
                  <c:v>262.01852660613667</c:v>
                </c:pt>
                <c:pt idx="502">
                  <c:v>262.1110741831323</c:v>
                </c:pt>
                <c:pt idx="503">
                  <c:v>262.20361345895691</c:v>
                </c:pt>
                <c:pt idx="504">
                  <c:v>262.29614443112138</c:v>
                </c:pt>
                <c:pt idx="505">
                  <c:v>262.3886670971396</c:v>
                </c:pt>
                <c:pt idx="506">
                  <c:v>262.48118145451662</c:v>
                </c:pt>
                <c:pt idx="507">
                  <c:v>262.57368750076807</c:v>
                </c:pt>
                <c:pt idx="508">
                  <c:v>262.66618523340071</c:v>
                </c:pt>
                <c:pt idx="509">
                  <c:v>262.75867464992672</c:v>
                </c:pt>
                <c:pt idx="510">
                  <c:v>262.85115574785652</c:v>
                </c:pt>
                <c:pt idx="511">
                  <c:v>262.94362852470198</c:v>
                </c:pt>
                <c:pt idx="512">
                  <c:v>263.0360929779693</c:v>
                </c:pt>
                <c:pt idx="513">
                  <c:v>263.12854910517672</c:v>
                </c:pt>
                <c:pt idx="514">
                  <c:v>263.22099690382851</c:v>
                </c:pt>
                <c:pt idx="515">
                  <c:v>263.31343637143732</c:v>
                </c:pt>
                <c:pt idx="516">
                  <c:v>263.4058675055137</c:v>
                </c:pt>
                <c:pt idx="517">
                  <c:v>263.4982903035683</c:v>
                </c:pt>
                <c:pt idx="518">
                  <c:v>263.59070476311132</c:v>
                </c:pt>
                <c:pt idx="519">
                  <c:v>263.68311088165382</c:v>
                </c:pt>
                <c:pt idx="520">
                  <c:v>263.77550865670662</c:v>
                </c:pt>
                <c:pt idx="521">
                  <c:v>263.8678980857797</c:v>
                </c:pt>
                <c:pt idx="522">
                  <c:v>263.96027916638383</c:v>
                </c:pt>
                <c:pt idx="523">
                  <c:v>264.05265189603062</c:v>
                </c:pt>
                <c:pt idx="524">
                  <c:v>264.14501627222859</c:v>
                </c:pt>
                <c:pt idx="525">
                  <c:v>264.2373722924882</c:v>
                </c:pt>
                <c:pt idx="526">
                  <c:v>264.32971995432462</c:v>
                </c:pt>
                <c:pt idx="527">
                  <c:v>264.42205925524269</c:v>
                </c:pt>
                <c:pt idx="528">
                  <c:v>264.51439019275898</c:v>
                </c:pt>
                <c:pt idx="529">
                  <c:v>264.60671276437722</c:v>
                </c:pt>
                <c:pt idx="530">
                  <c:v>264.69902696761312</c:v>
                </c:pt>
                <c:pt idx="531">
                  <c:v>264.79133279997342</c:v>
                </c:pt>
                <c:pt idx="532">
                  <c:v>264.8836302589728</c:v>
                </c:pt>
                <c:pt idx="533">
                  <c:v>264.97591934211999</c:v>
                </c:pt>
                <c:pt idx="534">
                  <c:v>265.06820004692702</c:v>
                </c:pt>
                <c:pt idx="535">
                  <c:v>265.16047237090208</c:v>
                </c:pt>
                <c:pt idx="536">
                  <c:v>265.25273631155568</c:v>
                </c:pt>
                <c:pt idx="537">
                  <c:v>265.34499186640051</c:v>
                </c:pt>
                <c:pt idx="538">
                  <c:v>265.43723903294512</c:v>
                </c:pt>
                <c:pt idx="539">
                  <c:v>265.52947780870198</c:v>
                </c:pt>
                <c:pt idx="540">
                  <c:v>265.62170819118052</c:v>
                </c:pt>
                <c:pt idx="541">
                  <c:v>265.71393017789183</c:v>
                </c:pt>
                <c:pt idx="542">
                  <c:v>265.80614376634662</c:v>
                </c:pt>
                <c:pt idx="543">
                  <c:v>265.89834895405392</c:v>
                </c:pt>
                <c:pt idx="544">
                  <c:v>265.99054573852692</c:v>
                </c:pt>
                <c:pt idx="545">
                  <c:v>266.08273411727521</c:v>
                </c:pt>
                <c:pt idx="546">
                  <c:v>266.17491408780933</c:v>
                </c:pt>
                <c:pt idx="547">
                  <c:v>266.26708564763919</c:v>
                </c:pt>
                <c:pt idx="548">
                  <c:v>266.3592487942762</c:v>
                </c:pt>
                <c:pt idx="549">
                  <c:v>266.45140352523032</c:v>
                </c:pt>
                <c:pt idx="550">
                  <c:v>266.54354983801261</c:v>
                </c:pt>
                <c:pt idx="551">
                  <c:v>266.63568773013372</c:v>
                </c:pt>
                <c:pt idx="552">
                  <c:v>266.72781719910398</c:v>
                </c:pt>
                <c:pt idx="553">
                  <c:v>266.81993824243352</c:v>
                </c:pt>
                <c:pt idx="554">
                  <c:v>266.91205085763391</c:v>
                </c:pt>
                <c:pt idx="555">
                  <c:v>267.00415504221507</c:v>
                </c:pt>
                <c:pt idx="556">
                  <c:v>267.09625079368891</c:v>
                </c:pt>
                <c:pt idx="557">
                  <c:v>267.18833810956579</c:v>
                </c:pt>
                <c:pt idx="558">
                  <c:v>267.28041698735387</c:v>
                </c:pt>
                <c:pt idx="559">
                  <c:v>267.37248742456728</c:v>
                </c:pt>
                <c:pt idx="560">
                  <c:v>267.46454941871252</c:v>
                </c:pt>
                <c:pt idx="561">
                  <c:v>267.55660296730389</c:v>
                </c:pt>
                <c:pt idx="562">
                  <c:v>267.64864806785079</c:v>
                </c:pt>
                <c:pt idx="563">
                  <c:v>267.74068471786308</c:v>
                </c:pt>
                <c:pt idx="564">
                  <c:v>267.8327129148517</c:v>
                </c:pt>
                <c:pt idx="565">
                  <c:v>267.92473265632731</c:v>
                </c:pt>
                <c:pt idx="566">
                  <c:v>268.0167439398013</c:v>
                </c:pt>
                <c:pt idx="567">
                  <c:v>268.10874676278331</c:v>
                </c:pt>
                <c:pt idx="568">
                  <c:v>268.20074112278422</c:v>
                </c:pt>
                <c:pt idx="569">
                  <c:v>268.29272701731452</c:v>
                </c:pt>
                <c:pt idx="570">
                  <c:v>268.38470444388531</c:v>
                </c:pt>
                <c:pt idx="571">
                  <c:v>268.47667340000652</c:v>
                </c:pt>
                <c:pt idx="572">
                  <c:v>268.56863388318959</c:v>
                </c:pt>
                <c:pt idx="573">
                  <c:v>268.66058589094507</c:v>
                </c:pt>
                <c:pt idx="574">
                  <c:v>268.75252942078203</c:v>
                </c:pt>
                <c:pt idx="575">
                  <c:v>268.8444644702127</c:v>
                </c:pt>
                <c:pt idx="576">
                  <c:v>268.93639103674673</c:v>
                </c:pt>
                <c:pt idx="577">
                  <c:v>269.0283091178942</c:v>
                </c:pt>
                <c:pt idx="578">
                  <c:v>269.12021871116912</c:v>
                </c:pt>
                <c:pt idx="579">
                  <c:v>269.21211981407811</c:v>
                </c:pt>
                <c:pt idx="580">
                  <c:v>269.30401242413399</c:v>
                </c:pt>
                <c:pt idx="581">
                  <c:v>269.39589653884678</c:v>
                </c:pt>
                <c:pt idx="582">
                  <c:v>269.48777215572602</c:v>
                </c:pt>
                <c:pt idx="583">
                  <c:v>269.57963927228218</c:v>
                </c:pt>
                <c:pt idx="584">
                  <c:v>269.67149788603001</c:v>
                </c:pt>
                <c:pt idx="585">
                  <c:v>269.76334799447511</c:v>
                </c:pt>
                <c:pt idx="586">
                  <c:v>269.85518959513081</c:v>
                </c:pt>
                <c:pt idx="587">
                  <c:v>269.94702268550702</c:v>
                </c:pt>
                <c:pt idx="588">
                  <c:v>270.03884726311333</c:v>
                </c:pt>
                <c:pt idx="589">
                  <c:v>270.13066332546231</c:v>
                </c:pt>
                <c:pt idx="590">
                  <c:v>270.2224708700623</c:v>
                </c:pt>
                <c:pt idx="591">
                  <c:v>270.31426989442667</c:v>
                </c:pt>
                <c:pt idx="592">
                  <c:v>270.40606039606268</c:v>
                </c:pt>
                <c:pt idx="593">
                  <c:v>270.49784237248372</c:v>
                </c:pt>
                <c:pt idx="594">
                  <c:v>270.58961582119912</c:v>
                </c:pt>
                <c:pt idx="595">
                  <c:v>270.68138073972051</c:v>
                </c:pt>
                <c:pt idx="596">
                  <c:v>270.77313712555679</c:v>
                </c:pt>
                <c:pt idx="597">
                  <c:v>270.86488497622008</c:v>
                </c:pt>
                <c:pt idx="598">
                  <c:v>270.9566242892202</c:v>
                </c:pt>
                <c:pt idx="599">
                  <c:v>271.04835506206791</c:v>
                </c:pt>
                <c:pt idx="600">
                  <c:v>271.14007729227382</c:v>
                </c:pt>
                <c:pt idx="601">
                  <c:v>271.23179097734862</c:v>
                </c:pt>
                <c:pt idx="602">
                  <c:v>271.32349611480402</c:v>
                </c:pt>
                <c:pt idx="603">
                  <c:v>271.4151927021469</c:v>
                </c:pt>
                <c:pt idx="604">
                  <c:v>271.50688073689372</c:v>
                </c:pt>
                <c:pt idx="605">
                  <c:v>271.59856021655031</c:v>
                </c:pt>
                <c:pt idx="606">
                  <c:v>271.69023113862869</c:v>
                </c:pt>
                <c:pt idx="607">
                  <c:v>271.78189350063951</c:v>
                </c:pt>
                <c:pt idx="608">
                  <c:v>271.87354730009372</c:v>
                </c:pt>
                <c:pt idx="609">
                  <c:v>271.96519253450151</c:v>
                </c:pt>
                <c:pt idx="610">
                  <c:v>272.05682920137349</c:v>
                </c:pt>
                <c:pt idx="611">
                  <c:v>272.14845729822042</c:v>
                </c:pt>
                <c:pt idx="612">
                  <c:v>272.24007682255319</c:v>
                </c:pt>
                <c:pt idx="613">
                  <c:v>272.33168777188172</c:v>
                </c:pt>
                <c:pt idx="614">
                  <c:v>272.42329014371711</c:v>
                </c:pt>
                <c:pt idx="615">
                  <c:v>272.5148839355702</c:v>
                </c:pt>
                <c:pt idx="616">
                  <c:v>272.60646914495032</c:v>
                </c:pt>
                <c:pt idx="617">
                  <c:v>272.69804576936951</c:v>
                </c:pt>
                <c:pt idx="618">
                  <c:v>272.78961380633768</c:v>
                </c:pt>
                <c:pt idx="619">
                  <c:v>272.88117325336572</c:v>
                </c:pt>
                <c:pt idx="620">
                  <c:v>272.97272410796421</c:v>
                </c:pt>
                <c:pt idx="621">
                  <c:v>273.0642663676436</c:v>
                </c:pt>
                <c:pt idx="622">
                  <c:v>273.15580002991481</c:v>
                </c:pt>
                <c:pt idx="623">
                  <c:v>273.24732509228693</c:v>
                </c:pt>
                <c:pt idx="624">
                  <c:v>273.33884155227167</c:v>
                </c:pt>
                <c:pt idx="625">
                  <c:v>273.43034940738067</c:v>
                </c:pt>
                <c:pt idx="626">
                  <c:v>273.52184865512532</c:v>
                </c:pt>
                <c:pt idx="627">
                  <c:v>273.61333929301321</c:v>
                </c:pt>
                <c:pt idx="628">
                  <c:v>273.70482131855658</c:v>
                </c:pt>
                <c:pt idx="629">
                  <c:v>273.79629472926422</c:v>
                </c:pt>
                <c:pt idx="630">
                  <c:v>273.88775952264922</c:v>
                </c:pt>
                <c:pt idx="631">
                  <c:v>273.97921569622179</c:v>
                </c:pt>
                <c:pt idx="632">
                  <c:v>274.07066324749132</c:v>
                </c:pt>
                <c:pt idx="633">
                  <c:v>274.1621021739698</c:v>
                </c:pt>
                <c:pt idx="634">
                  <c:v>274.25353247316559</c:v>
                </c:pt>
                <c:pt idx="635">
                  <c:v>274.34495414259197</c:v>
                </c:pt>
                <c:pt idx="636">
                  <c:v>274.43636717975789</c:v>
                </c:pt>
                <c:pt idx="637">
                  <c:v>274.52777158217361</c:v>
                </c:pt>
                <c:pt idx="638">
                  <c:v>274.6191673473524</c:v>
                </c:pt>
                <c:pt idx="639">
                  <c:v>274.71055447280162</c:v>
                </c:pt>
                <c:pt idx="640">
                  <c:v>274.80193295603362</c:v>
                </c:pt>
                <c:pt idx="641">
                  <c:v>274.89330279455919</c:v>
                </c:pt>
                <c:pt idx="642">
                  <c:v>274.98466398588812</c:v>
                </c:pt>
                <c:pt idx="643">
                  <c:v>275.07601652753061</c:v>
                </c:pt>
                <c:pt idx="644">
                  <c:v>275.16736041699897</c:v>
                </c:pt>
                <c:pt idx="645">
                  <c:v>275.25869565180221</c:v>
                </c:pt>
                <c:pt idx="646">
                  <c:v>275.35002222945212</c:v>
                </c:pt>
                <c:pt idx="647">
                  <c:v>275.44134014745731</c:v>
                </c:pt>
                <c:pt idx="648">
                  <c:v>275.53264940333071</c:v>
                </c:pt>
                <c:pt idx="649">
                  <c:v>275.62394999458172</c:v>
                </c:pt>
                <c:pt idx="650">
                  <c:v>275.71524191872129</c:v>
                </c:pt>
                <c:pt idx="651">
                  <c:v>275.8065251732599</c:v>
                </c:pt>
                <c:pt idx="652">
                  <c:v>275.89779975570821</c:v>
                </c:pt>
                <c:pt idx="653">
                  <c:v>275.98906566357681</c:v>
                </c:pt>
                <c:pt idx="654">
                  <c:v>276.08032289437631</c:v>
                </c:pt>
                <c:pt idx="655">
                  <c:v>276.17157144561662</c:v>
                </c:pt>
                <c:pt idx="656">
                  <c:v>276.26281131481051</c:v>
                </c:pt>
                <c:pt idx="657">
                  <c:v>276.35404249946703</c:v>
                </c:pt>
                <c:pt idx="658">
                  <c:v>276.44526499709451</c:v>
                </c:pt>
                <c:pt idx="659">
                  <c:v>276.53647880520691</c:v>
                </c:pt>
                <c:pt idx="660">
                  <c:v>276.627683921315</c:v>
                </c:pt>
                <c:pt idx="661">
                  <c:v>276.71888034292732</c:v>
                </c:pt>
                <c:pt idx="662">
                  <c:v>276.81006806755562</c:v>
                </c:pt>
                <c:pt idx="663">
                  <c:v>276.90124709270992</c:v>
                </c:pt>
                <c:pt idx="664">
                  <c:v>276.99241741590112</c:v>
                </c:pt>
                <c:pt idx="665">
                  <c:v>277.08357903464031</c:v>
                </c:pt>
                <c:pt idx="666">
                  <c:v>277.17473194643719</c:v>
                </c:pt>
                <c:pt idx="667">
                  <c:v>277.2658761488031</c:v>
                </c:pt>
                <c:pt idx="668">
                  <c:v>277.3570116392487</c:v>
                </c:pt>
                <c:pt idx="669">
                  <c:v>277.44813841528111</c:v>
                </c:pt>
                <c:pt idx="670">
                  <c:v>277.53925647441872</c:v>
                </c:pt>
                <c:pt idx="671">
                  <c:v>277.63036581416571</c:v>
                </c:pt>
                <c:pt idx="672">
                  <c:v>277.72146643203382</c:v>
                </c:pt>
                <c:pt idx="673">
                  <c:v>277.81255832553472</c:v>
                </c:pt>
                <c:pt idx="674">
                  <c:v>277.90364149217709</c:v>
                </c:pt>
                <c:pt idx="675">
                  <c:v>277.9947159294743</c:v>
                </c:pt>
                <c:pt idx="676">
                  <c:v>278.0857816349378</c:v>
                </c:pt>
                <c:pt idx="677">
                  <c:v>278.17683860607349</c:v>
                </c:pt>
                <c:pt idx="678">
                  <c:v>278.26788684039519</c:v>
                </c:pt>
                <c:pt idx="679">
                  <c:v>278.35892633541272</c:v>
                </c:pt>
                <c:pt idx="680">
                  <c:v>278.44995708863672</c:v>
                </c:pt>
                <c:pt idx="681">
                  <c:v>278.54097909757809</c:v>
                </c:pt>
                <c:pt idx="682">
                  <c:v>278.6319923597473</c:v>
                </c:pt>
                <c:pt idx="683">
                  <c:v>278.72299687265422</c:v>
                </c:pt>
                <c:pt idx="684">
                  <c:v>278.81399263381178</c:v>
                </c:pt>
                <c:pt idx="685">
                  <c:v>278.90497964072722</c:v>
                </c:pt>
                <c:pt idx="686">
                  <c:v>278.99595789091319</c:v>
                </c:pt>
                <c:pt idx="687">
                  <c:v>279.08692738188012</c:v>
                </c:pt>
                <c:pt idx="688">
                  <c:v>279.17788811113951</c:v>
                </c:pt>
                <c:pt idx="689">
                  <c:v>279.26884007619913</c:v>
                </c:pt>
                <c:pt idx="690">
                  <c:v>279.35978327457269</c:v>
                </c:pt>
                <c:pt idx="691">
                  <c:v>279.45071770376899</c:v>
                </c:pt>
                <c:pt idx="692">
                  <c:v>279.54164336129901</c:v>
                </c:pt>
                <c:pt idx="693">
                  <c:v>279.63256024467353</c:v>
                </c:pt>
                <c:pt idx="694">
                  <c:v>279.72346835140331</c:v>
                </c:pt>
                <c:pt idx="695">
                  <c:v>279.81436767899851</c:v>
                </c:pt>
                <c:pt idx="696">
                  <c:v>279.90525822496983</c:v>
                </c:pt>
                <c:pt idx="697">
                  <c:v>279.99613998682622</c:v>
                </c:pt>
                <c:pt idx="698">
                  <c:v>280.08701296208238</c:v>
                </c:pt>
                <c:pt idx="699">
                  <c:v>280.17787714824772</c:v>
                </c:pt>
                <c:pt idx="700">
                  <c:v>280.26873254282879</c:v>
                </c:pt>
                <c:pt idx="701">
                  <c:v>280.35957914334239</c:v>
                </c:pt>
                <c:pt idx="702">
                  <c:v>280.45041694729122</c:v>
                </c:pt>
                <c:pt idx="703">
                  <c:v>280.54124595219417</c:v>
                </c:pt>
                <c:pt idx="704">
                  <c:v>280.63206615555902</c:v>
                </c:pt>
                <c:pt idx="705">
                  <c:v>280.72287755489339</c:v>
                </c:pt>
                <c:pt idx="706">
                  <c:v>280.81368014771078</c:v>
                </c:pt>
                <c:pt idx="707">
                  <c:v>280.90447393152027</c:v>
                </c:pt>
                <c:pt idx="708">
                  <c:v>280.99525890383359</c:v>
                </c:pt>
                <c:pt idx="709">
                  <c:v>281.08603506215979</c:v>
                </c:pt>
                <c:pt idx="710">
                  <c:v>281.17680240401342</c:v>
                </c:pt>
                <c:pt idx="711">
                  <c:v>281.26756092690079</c:v>
                </c:pt>
                <c:pt idx="712">
                  <c:v>281.35831062833421</c:v>
                </c:pt>
                <c:pt idx="713">
                  <c:v>281.44905150582412</c:v>
                </c:pt>
                <c:pt idx="714">
                  <c:v>281.53978355688099</c:v>
                </c:pt>
                <c:pt idx="715">
                  <c:v>281.63050677901572</c:v>
                </c:pt>
                <c:pt idx="716">
                  <c:v>281.72122116973901</c:v>
                </c:pt>
                <c:pt idx="717">
                  <c:v>281.81192672656061</c:v>
                </c:pt>
                <c:pt idx="718">
                  <c:v>281.90262344699153</c:v>
                </c:pt>
                <c:pt idx="719">
                  <c:v>281.99331132854212</c:v>
                </c:pt>
                <c:pt idx="720">
                  <c:v>282.08399036872572</c:v>
                </c:pt>
                <c:pt idx="721">
                  <c:v>282.17466056504998</c:v>
                </c:pt>
                <c:pt idx="722">
                  <c:v>282.26532191502451</c:v>
                </c:pt>
                <c:pt idx="723">
                  <c:v>282.35597441616312</c:v>
                </c:pt>
                <c:pt idx="724">
                  <c:v>282.44661806597361</c:v>
                </c:pt>
                <c:pt idx="725">
                  <c:v>282.53725286196931</c:v>
                </c:pt>
                <c:pt idx="726">
                  <c:v>282.62787880165871</c:v>
                </c:pt>
                <c:pt idx="727">
                  <c:v>282.71849588255259</c:v>
                </c:pt>
                <c:pt idx="728">
                  <c:v>282.80910410216268</c:v>
                </c:pt>
                <c:pt idx="729">
                  <c:v>282.89970345799821</c:v>
                </c:pt>
                <c:pt idx="730">
                  <c:v>282.9902939475694</c:v>
                </c:pt>
                <c:pt idx="731">
                  <c:v>283.0808755683916</c:v>
                </c:pt>
                <c:pt idx="732">
                  <c:v>283.17144831796969</c:v>
                </c:pt>
                <c:pt idx="733">
                  <c:v>283.2620121938171</c:v>
                </c:pt>
                <c:pt idx="734">
                  <c:v>283.35256719344301</c:v>
                </c:pt>
                <c:pt idx="735">
                  <c:v>283.44311331435802</c:v>
                </c:pt>
                <c:pt idx="736">
                  <c:v>283.53365055407352</c:v>
                </c:pt>
                <c:pt idx="737">
                  <c:v>283.62417891010051</c:v>
                </c:pt>
                <c:pt idx="738">
                  <c:v>283.71469837994971</c:v>
                </c:pt>
                <c:pt idx="739">
                  <c:v>283.80520896113012</c:v>
                </c:pt>
                <c:pt idx="740">
                  <c:v>283.89571065115382</c:v>
                </c:pt>
                <c:pt idx="741">
                  <c:v>283.98620344752908</c:v>
                </c:pt>
                <c:pt idx="742">
                  <c:v>284.07668734777201</c:v>
                </c:pt>
                <c:pt idx="743">
                  <c:v>284.16716234938781</c:v>
                </c:pt>
                <c:pt idx="744">
                  <c:v>284.25762844988873</c:v>
                </c:pt>
                <c:pt idx="745">
                  <c:v>284.34808564678542</c:v>
                </c:pt>
                <c:pt idx="746">
                  <c:v>284.43853393758633</c:v>
                </c:pt>
                <c:pt idx="747">
                  <c:v>284.5289733198087</c:v>
                </c:pt>
                <c:pt idx="748">
                  <c:v>284.61940379095711</c:v>
                </c:pt>
                <c:pt idx="749">
                  <c:v>284.70982534854249</c:v>
                </c:pt>
                <c:pt idx="750">
                  <c:v>284.80023799007688</c:v>
                </c:pt>
                <c:pt idx="751">
                  <c:v>284.89064171307172</c:v>
                </c:pt>
                <c:pt idx="752">
                  <c:v>284.98103651503561</c:v>
                </c:pt>
                <c:pt idx="753">
                  <c:v>285.0714223934815</c:v>
                </c:pt>
                <c:pt idx="754">
                  <c:v>285.16179934591719</c:v>
                </c:pt>
                <c:pt idx="755">
                  <c:v>285.25216736985601</c:v>
                </c:pt>
                <c:pt idx="756">
                  <c:v>285.34252646280612</c:v>
                </c:pt>
                <c:pt idx="757">
                  <c:v>285.43287662227891</c:v>
                </c:pt>
                <c:pt idx="758">
                  <c:v>285.52321784578658</c:v>
                </c:pt>
                <c:pt idx="759">
                  <c:v>285.6135501308392</c:v>
                </c:pt>
                <c:pt idx="760">
                  <c:v>285.70387347494528</c:v>
                </c:pt>
                <c:pt idx="761">
                  <c:v>285.79418787561713</c:v>
                </c:pt>
                <c:pt idx="762">
                  <c:v>285.88449333036698</c:v>
                </c:pt>
                <c:pt idx="763">
                  <c:v>285.97478983670032</c:v>
                </c:pt>
                <c:pt idx="764">
                  <c:v>286.0650773921322</c:v>
                </c:pt>
                <c:pt idx="765">
                  <c:v>286.15535599417183</c:v>
                </c:pt>
                <c:pt idx="766">
                  <c:v>286.24562564033118</c:v>
                </c:pt>
                <c:pt idx="767">
                  <c:v>286.33588632811831</c:v>
                </c:pt>
                <c:pt idx="768">
                  <c:v>286.4261380550434</c:v>
                </c:pt>
                <c:pt idx="769">
                  <c:v>286.51638081862262</c:v>
                </c:pt>
                <c:pt idx="770">
                  <c:v>286.60661461636209</c:v>
                </c:pt>
                <c:pt idx="771">
                  <c:v>286.69683944577122</c:v>
                </c:pt>
                <c:pt idx="772">
                  <c:v>286.787055304364</c:v>
                </c:pt>
                <c:pt idx="773">
                  <c:v>286.87726218964917</c:v>
                </c:pt>
                <c:pt idx="774">
                  <c:v>286.96746009913738</c:v>
                </c:pt>
                <c:pt idx="775">
                  <c:v>287.05764903033958</c:v>
                </c:pt>
                <c:pt idx="776">
                  <c:v>287.14782898076697</c:v>
                </c:pt>
                <c:pt idx="777">
                  <c:v>287.23799994792591</c:v>
                </c:pt>
                <c:pt idx="778">
                  <c:v>287.32816192933541</c:v>
                </c:pt>
                <c:pt idx="779">
                  <c:v>287.41831492249707</c:v>
                </c:pt>
                <c:pt idx="780">
                  <c:v>287.50845892493021</c:v>
                </c:pt>
                <c:pt idx="781">
                  <c:v>287.59859393413859</c:v>
                </c:pt>
                <c:pt idx="782">
                  <c:v>287.6887199476331</c:v>
                </c:pt>
                <c:pt idx="783">
                  <c:v>287.77883696292918</c:v>
                </c:pt>
                <c:pt idx="784">
                  <c:v>287.86894497753519</c:v>
                </c:pt>
                <c:pt idx="785">
                  <c:v>287.95904398896022</c:v>
                </c:pt>
                <c:pt idx="786">
                  <c:v>288.04913399471559</c:v>
                </c:pt>
                <c:pt idx="787">
                  <c:v>288.13921499231202</c:v>
                </c:pt>
                <c:pt idx="788">
                  <c:v>288.22928697926028</c:v>
                </c:pt>
                <c:pt idx="789">
                  <c:v>288.31934995307051</c:v>
                </c:pt>
                <c:pt idx="790">
                  <c:v>288.40940391125463</c:v>
                </c:pt>
                <c:pt idx="791">
                  <c:v>288.49944885132197</c:v>
                </c:pt>
                <c:pt idx="792">
                  <c:v>288.58948477078371</c:v>
                </c:pt>
                <c:pt idx="793">
                  <c:v>288.67951166714971</c:v>
                </c:pt>
                <c:pt idx="794">
                  <c:v>288.76952953793142</c:v>
                </c:pt>
                <c:pt idx="795">
                  <c:v>288.85953838063921</c:v>
                </c:pt>
                <c:pt idx="796">
                  <c:v>288.94953819278351</c:v>
                </c:pt>
                <c:pt idx="797">
                  <c:v>289.03952897187361</c:v>
                </c:pt>
                <c:pt idx="798">
                  <c:v>289.12951071542432</c:v>
                </c:pt>
                <c:pt idx="799">
                  <c:v>289.21948342094231</c:v>
                </c:pt>
                <c:pt idx="800">
                  <c:v>289.3094470859395</c:v>
                </c:pt>
                <c:pt idx="801">
                  <c:v>289.39940170792551</c:v>
                </c:pt>
                <c:pt idx="802">
                  <c:v>289.48934728441219</c:v>
                </c:pt>
                <c:pt idx="803">
                  <c:v>289.57928381290981</c:v>
                </c:pt>
                <c:pt idx="804">
                  <c:v>289.66921129092901</c:v>
                </c:pt>
                <c:pt idx="805">
                  <c:v>289.75912971597921</c:v>
                </c:pt>
                <c:pt idx="806">
                  <c:v>289.84903908557362</c:v>
                </c:pt>
                <c:pt idx="807">
                  <c:v>289.93893939721852</c:v>
                </c:pt>
                <c:pt idx="808">
                  <c:v>290.02883064843132</c:v>
                </c:pt>
                <c:pt idx="809">
                  <c:v>290.11871283671672</c:v>
                </c:pt>
                <c:pt idx="810">
                  <c:v>290.20858595958663</c:v>
                </c:pt>
                <c:pt idx="811">
                  <c:v>290.29845001455311</c:v>
                </c:pt>
                <c:pt idx="812">
                  <c:v>290.38830499912513</c:v>
                </c:pt>
                <c:pt idx="813">
                  <c:v>290.47815091081361</c:v>
                </c:pt>
                <c:pt idx="814">
                  <c:v>290.56798774713133</c:v>
                </c:pt>
                <c:pt idx="815">
                  <c:v>290.65781550558631</c:v>
                </c:pt>
                <c:pt idx="816">
                  <c:v>290.74763418368968</c:v>
                </c:pt>
                <c:pt idx="817">
                  <c:v>290.83744377895232</c:v>
                </c:pt>
                <c:pt idx="818">
                  <c:v>290.92724428888391</c:v>
                </c:pt>
                <c:pt idx="819">
                  <c:v>291.01703571099819</c:v>
                </c:pt>
                <c:pt idx="820">
                  <c:v>291.10681804280188</c:v>
                </c:pt>
                <c:pt idx="821">
                  <c:v>291.19659128180831</c:v>
                </c:pt>
                <c:pt idx="822">
                  <c:v>291.28635542552621</c:v>
                </c:pt>
                <c:pt idx="823">
                  <c:v>291.37611047146692</c:v>
                </c:pt>
                <c:pt idx="824">
                  <c:v>291.46585641714222</c:v>
                </c:pt>
                <c:pt idx="825">
                  <c:v>291.5555932600617</c:v>
                </c:pt>
                <c:pt idx="826">
                  <c:v>291.6453209977355</c:v>
                </c:pt>
                <c:pt idx="827">
                  <c:v>291.73503962767262</c:v>
                </c:pt>
                <c:pt idx="828">
                  <c:v>291.82474914738901</c:v>
                </c:pt>
                <c:pt idx="829">
                  <c:v>291.91444955439061</c:v>
                </c:pt>
                <c:pt idx="830">
                  <c:v>292.00414084618882</c:v>
                </c:pt>
                <c:pt idx="831">
                  <c:v>292.09382302029542</c:v>
                </c:pt>
                <c:pt idx="832">
                  <c:v>292.18349607422022</c:v>
                </c:pt>
                <c:pt idx="833">
                  <c:v>292.27316000547353</c:v>
                </c:pt>
                <c:pt idx="834">
                  <c:v>292.36281481156732</c:v>
                </c:pt>
                <c:pt idx="835">
                  <c:v>292.45246049001059</c:v>
                </c:pt>
                <c:pt idx="836">
                  <c:v>292.54209703831481</c:v>
                </c:pt>
                <c:pt idx="837">
                  <c:v>292.63172445398891</c:v>
                </c:pt>
                <c:pt idx="838">
                  <c:v>292.72134273454759</c:v>
                </c:pt>
                <c:pt idx="839">
                  <c:v>292.81095187749759</c:v>
                </c:pt>
                <c:pt idx="840">
                  <c:v>292.90055188035109</c:v>
                </c:pt>
                <c:pt idx="841">
                  <c:v>292.99014274061608</c:v>
                </c:pt>
                <c:pt idx="842">
                  <c:v>293.07972445580913</c:v>
                </c:pt>
                <c:pt idx="843">
                  <c:v>293.16929702343703</c:v>
                </c:pt>
                <c:pt idx="844">
                  <c:v>293.25886044100781</c:v>
                </c:pt>
                <c:pt idx="845">
                  <c:v>293.34841470603641</c:v>
                </c:pt>
                <c:pt idx="846">
                  <c:v>293.43795981603131</c:v>
                </c:pt>
                <c:pt idx="847">
                  <c:v>293.52749576850351</c:v>
                </c:pt>
                <c:pt idx="848">
                  <c:v>293.6170225609643</c:v>
                </c:pt>
                <c:pt idx="849">
                  <c:v>293.70654019092331</c:v>
                </c:pt>
                <c:pt idx="850">
                  <c:v>293.79604865589152</c:v>
                </c:pt>
                <c:pt idx="851">
                  <c:v>293.88554795337922</c:v>
                </c:pt>
                <c:pt idx="852">
                  <c:v>293.97503808089812</c:v>
                </c:pt>
                <c:pt idx="853">
                  <c:v>294.06451903595809</c:v>
                </c:pt>
                <c:pt idx="854">
                  <c:v>294.15399081606932</c:v>
                </c:pt>
                <c:pt idx="855">
                  <c:v>294.24345341874272</c:v>
                </c:pt>
                <c:pt idx="856">
                  <c:v>294.33290684148852</c:v>
                </c:pt>
                <c:pt idx="857">
                  <c:v>294.42235108181859</c:v>
                </c:pt>
                <c:pt idx="858">
                  <c:v>294.51178613724272</c:v>
                </c:pt>
                <c:pt idx="859">
                  <c:v>294.60121200527061</c:v>
                </c:pt>
                <c:pt idx="860">
                  <c:v>294.69062868341558</c:v>
                </c:pt>
                <c:pt idx="861">
                  <c:v>294.78003616918392</c:v>
                </c:pt>
                <c:pt idx="862">
                  <c:v>294.86943446009059</c:v>
                </c:pt>
                <c:pt idx="863">
                  <c:v>294.95882355364398</c:v>
                </c:pt>
                <c:pt idx="864">
                  <c:v>295.04820344735452</c:v>
                </c:pt>
                <c:pt idx="865">
                  <c:v>295.13757413873401</c:v>
                </c:pt>
                <c:pt idx="866">
                  <c:v>295.22693562529122</c:v>
                </c:pt>
                <c:pt idx="867">
                  <c:v>295.31628790453931</c:v>
                </c:pt>
                <c:pt idx="868">
                  <c:v>295.40563097398689</c:v>
                </c:pt>
                <c:pt idx="869">
                  <c:v>295.4949648311453</c:v>
                </c:pt>
                <c:pt idx="870">
                  <c:v>295.58428947352479</c:v>
                </c:pt>
                <c:pt idx="871">
                  <c:v>295.67360489863631</c:v>
                </c:pt>
                <c:pt idx="872">
                  <c:v>295.76291110399029</c:v>
                </c:pt>
                <c:pt idx="873">
                  <c:v>295.85220808709732</c:v>
                </c:pt>
                <c:pt idx="874">
                  <c:v>295.9414958454683</c:v>
                </c:pt>
                <c:pt idx="875">
                  <c:v>296.03077437661312</c:v>
                </c:pt>
                <c:pt idx="876">
                  <c:v>296.12004367804371</c:v>
                </c:pt>
                <c:pt idx="877">
                  <c:v>296.20930374726851</c:v>
                </c:pt>
                <c:pt idx="878">
                  <c:v>296.29855458179918</c:v>
                </c:pt>
                <c:pt idx="879">
                  <c:v>296.38779617914929</c:v>
                </c:pt>
                <c:pt idx="880">
                  <c:v>296.47702853682489</c:v>
                </c:pt>
                <c:pt idx="881">
                  <c:v>296.56625165233868</c:v>
                </c:pt>
                <c:pt idx="882">
                  <c:v>296.65546552320171</c:v>
                </c:pt>
                <c:pt idx="883">
                  <c:v>296.74467014692249</c:v>
                </c:pt>
                <c:pt idx="884">
                  <c:v>296.83386552101371</c:v>
                </c:pt>
                <c:pt idx="885">
                  <c:v>296.92305164298313</c:v>
                </c:pt>
                <c:pt idx="886">
                  <c:v>297.01222851034771</c:v>
                </c:pt>
                <c:pt idx="887">
                  <c:v>297.1013961206117</c:v>
                </c:pt>
                <c:pt idx="888">
                  <c:v>297.19055447128602</c:v>
                </c:pt>
                <c:pt idx="889">
                  <c:v>297.27970355988703</c:v>
                </c:pt>
                <c:pt idx="890">
                  <c:v>297.36884338391968</c:v>
                </c:pt>
                <c:pt idx="891">
                  <c:v>297.45797394089419</c:v>
                </c:pt>
                <c:pt idx="892">
                  <c:v>297.54709522832701</c:v>
                </c:pt>
                <c:pt idx="893">
                  <c:v>297.63620724372271</c:v>
                </c:pt>
                <c:pt idx="894">
                  <c:v>297.7253099845928</c:v>
                </c:pt>
                <c:pt idx="895">
                  <c:v>297.81440344845271</c:v>
                </c:pt>
                <c:pt idx="896">
                  <c:v>297.90348763280832</c:v>
                </c:pt>
                <c:pt idx="897">
                  <c:v>297.99256253517092</c:v>
                </c:pt>
                <c:pt idx="898">
                  <c:v>298.08162815305229</c:v>
                </c:pt>
                <c:pt idx="899">
                  <c:v>298.1706844839627</c:v>
                </c:pt>
                <c:pt idx="900">
                  <c:v>298.25973152541172</c:v>
                </c:pt>
                <c:pt idx="901">
                  <c:v>298.34876927491081</c:v>
                </c:pt>
                <c:pt idx="902">
                  <c:v>298.43779772997021</c:v>
                </c:pt>
                <c:pt idx="903">
                  <c:v>298.52681688810151</c:v>
                </c:pt>
                <c:pt idx="904">
                  <c:v>298.615826746815</c:v>
                </c:pt>
                <c:pt idx="905">
                  <c:v>298.70482730362102</c:v>
                </c:pt>
                <c:pt idx="906">
                  <c:v>298.79381855602821</c:v>
                </c:pt>
                <c:pt idx="907">
                  <c:v>298.88280050155151</c:v>
                </c:pt>
                <c:pt idx="908">
                  <c:v>298.97177313769691</c:v>
                </c:pt>
                <c:pt idx="909">
                  <c:v>299.06073646197723</c:v>
                </c:pt>
                <c:pt idx="910">
                  <c:v>299.14969047190579</c:v>
                </c:pt>
                <c:pt idx="911">
                  <c:v>299.23863516498761</c:v>
                </c:pt>
                <c:pt idx="912">
                  <c:v>299.32757053873752</c:v>
                </c:pt>
                <c:pt idx="913">
                  <c:v>299.41649659066383</c:v>
                </c:pt>
                <c:pt idx="914">
                  <c:v>299.50541331827822</c:v>
                </c:pt>
                <c:pt idx="915">
                  <c:v>299.59432071909168</c:v>
                </c:pt>
                <c:pt idx="916">
                  <c:v>299.68321879061352</c:v>
                </c:pt>
                <c:pt idx="917">
                  <c:v>299.7721075303557</c:v>
                </c:pt>
                <c:pt idx="918">
                  <c:v>299.86098693582801</c:v>
                </c:pt>
                <c:pt idx="919">
                  <c:v>299.94985700454072</c:v>
                </c:pt>
                <c:pt idx="920">
                  <c:v>300.03871773400391</c:v>
                </c:pt>
                <c:pt idx="921">
                  <c:v>300.12756912173211</c:v>
                </c:pt>
                <c:pt idx="922">
                  <c:v>300.21641116523011</c:v>
                </c:pt>
                <c:pt idx="923">
                  <c:v>300.30524386201319</c:v>
                </c:pt>
                <c:pt idx="924">
                  <c:v>300.39406720958931</c:v>
                </c:pt>
                <c:pt idx="925">
                  <c:v>300.48288120547039</c:v>
                </c:pt>
                <c:pt idx="926">
                  <c:v>300.57168584716652</c:v>
                </c:pt>
                <c:pt idx="927">
                  <c:v>300.66048113218858</c:v>
                </c:pt>
                <c:pt idx="928">
                  <c:v>300.74926705804631</c:v>
                </c:pt>
                <c:pt idx="929">
                  <c:v>300.83804362225129</c:v>
                </c:pt>
                <c:pt idx="930">
                  <c:v>300.92681082231371</c:v>
                </c:pt>
                <c:pt idx="931">
                  <c:v>301.0155686557444</c:v>
                </c:pt>
                <c:pt idx="932">
                  <c:v>301.10431712005402</c:v>
                </c:pt>
                <c:pt idx="933">
                  <c:v>301.19305621275242</c:v>
                </c:pt>
                <c:pt idx="934">
                  <c:v>301.28178593135141</c:v>
                </c:pt>
                <c:pt idx="935">
                  <c:v>301.37050627336049</c:v>
                </c:pt>
                <c:pt idx="936">
                  <c:v>301.45921723629021</c:v>
                </c:pt>
                <c:pt idx="937">
                  <c:v>301.54791881765289</c:v>
                </c:pt>
                <c:pt idx="938">
                  <c:v>301.63661101495728</c:v>
                </c:pt>
                <c:pt idx="939">
                  <c:v>301.7252938257148</c:v>
                </c:pt>
                <c:pt idx="940">
                  <c:v>301.81396724743553</c:v>
                </c:pt>
                <c:pt idx="941">
                  <c:v>301.90263127763052</c:v>
                </c:pt>
                <c:pt idx="942">
                  <c:v>301.99128591381083</c:v>
                </c:pt>
                <c:pt idx="943">
                  <c:v>302.07993115348631</c:v>
                </c:pt>
                <c:pt idx="944">
                  <c:v>302.16856699416769</c:v>
                </c:pt>
                <c:pt idx="945">
                  <c:v>302.25719343336601</c:v>
                </c:pt>
                <c:pt idx="946">
                  <c:v>302.34581046859012</c:v>
                </c:pt>
                <c:pt idx="947">
                  <c:v>302.43441809735339</c:v>
                </c:pt>
                <c:pt idx="948">
                  <c:v>302.52301631716392</c:v>
                </c:pt>
                <c:pt idx="949">
                  <c:v>302.61160512553539</c:v>
                </c:pt>
                <c:pt idx="950">
                  <c:v>302.70018451997453</c:v>
                </c:pt>
                <c:pt idx="951">
                  <c:v>302.78875449799301</c:v>
                </c:pt>
                <c:pt idx="952">
                  <c:v>302.87731505710423</c:v>
                </c:pt>
                <c:pt idx="953">
                  <c:v>302.96586619481877</c:v>
                </c:pt>
                <c:pt idx="954">
                  <c:v>303.05440790864219</c:v>
                </c:pt>
                <c:pt idx="955">
                  <c:v>303.14294019609002</c:v>
                </c:pt>
                <c:pt idx="956">
                  <c:v>303.23146305466952</c:v>
                </c:pt>
                <c:pt idx="957">
                  <c:v>303.3199764818936</c:v>
                </c:pt>
                <c:pt idx="958">
                  <c:v>303.40848047527152</c:v>
                </c:pt>
                <c:pt idx="959">
                  <c:v>303.4969750323142</c:v>
                </c:pt>
                <c:pt idx="960">
                  <c:v>303.58546015053469</c:v>
                </c:pt>
                <c:pt idx="961">
                  <c:v>303.67393582744012</c:v>
                </c:pt>
                <c:pt idx="962">
                  <c:v>303.76240206054229</c:v>
                </c:pt>
                <c:pt idx="963">
                  <c:v>303.85085884735201</c:v>
                </c:pt>
                <c:pt idx="964">
                  <c:v>303.93930618537922</c:v>
                </c:pt>
                <c:pt idx="965">
                  <c:v>304.0277440721361</c:v>
                </c:pt>
                <c:pt idx="966">
                  <c:v>304.11617250513171</c:v>
                </c:pt>
                <c:pt idx="967">
                  <c:v>304.20459148187712</c:v>
                </c:pt>
                <c:pt idx="968">
                  <c:v>304.29300099988319</c:v>
                </c:pt>
                <c:pt idx="969">
                  <c:v>304.38140105666031</c:v>
                </c:pt>
                <c:pt idx="970">
                  <c:v>304.4697916497193</c:v>
                </c:pt>
                <c:pt idx="971">
                  <c:v>304.55817277656962</c:v>
                </c:pt>
                <c:pt idx="972">
                  <c:v>304.64654443472432</c:v>
                </c:pt>
                <c:pt idx="973">
                  <c:v>304.73490662169161</c:v>
                </c:pt>
                <c:pt idx="974">
                  <c:v>304.82325933498299</c:v>
                </c:pt>
                <c:pt idx="975">
                  <c:v>304.91160257210862</c:v>
                </c:pt>
                <c:pt idx="976">
                  <c:v>304.99993633058023</c:v>
                </c:pt>
                <c:pt idx="977">
                  <c:v>305.0882606079083</c:v>
                </c:pt>
                <c:pt idx="978">
                  <c:v>305.17657540160161</c:v>
                </c:pt>
                <c:pt idx="979">
                  <c:v>305.2648807091735</c:v>
                </c:pt>
                <c:pt idx="980">
                  <c:v>305.35317652813183</c:v>
                </c:pt>
                <c:pt idx="981">
                  <c:v>305.44146285598902</c:v>
                </c:pt>
                <c:pt idx="982">
                  <c:v>305.5297396902551</c:v>
                </c:pt>
                <c:pt idx="983">
                  <c:v>305.61800702844067</c:v>
                </c:pt>
                <c:pt idx="984">
                  <c:v>305.70626486805628</c:v>
                </c:pt>
                <c:pt idx="985">
                  <c:v>305.79451320661161</c:v>
                </c:pt>
                <c:pt idx="986">
                  <c:v>305.88275204162011</c:v>
                </c:pt>
                <c:pt idx="987">
                  <c:v>305.97098137059032</c:v>
                </c:pt>
                <c:pt idx="988">
                  <c:v>306.05920119103308</c:v>
                </c:pt>
                <c:pt idx="989">
                  <c:v>306.14741150045842</c:v>
                </c:pt>
                <c:pt idx="990">
                  <c:v>306.23561229637681</c:v>
                </c:pt>
                <c:pt idx="991">
                  <c:v>306.32380357630069</c:v>
                </c:pt>
                <c:pt idx="992">
                  <c:v>306.41198533773911</c:v>
                </c:pt>
                <c:pt idx="993">
                  <c:v>306.50015757820148</c:v>
                </c:pt>
                <c:pt idx="994">
                  <c:v>306.58832029520312</c:v>
                </c:pt>
                <c:pt idx="995">
                  <c:v>306.67647348625019</c:v>
                </c:pt>
                <c:pt idx="996">
                  <c:v>306.76461714885471</c:v>
                </c:pt>
                <c:pt idx="997">
                  <c:v>306.85275128052729</c:v>
                </c:pt>
                <c:pt idx="998">
                  <c:v>306.94087587877812</c:v>
                </c:pt>
                <c:pt idx="999">
                  <c:v>307.0289909411166</c:v>
                </c:pt>
                <c:pt idx="1000">
                  <c:v>307.1170964650583</c:v>
                </c:pt>
                <c:pt idx="1001">
                  <c:v>307.20519244810657</c:v>
                </c:pt>
                <c:pt idx="1002">
                  <c:v>307.29327888777891</c:v>
                </c:pt>
                <c:pt idx="1003">
                  <c:v>307.38135578158108</c:v>
                </c:pt>
                <c:pt idx="1004">
                  <c:v>307.46942312702851</c:v>
                </c:pt>
                <c:pt idx="1005">
                  <c:v>307.55748092162639</c:v>
                </c:pt>
                <c:pt idx="1006">
                  <c:v>307.64552916288739</c:v>
                </c:pt>
                <c:pt idx="1007">
                  <c:v>307.73356784832191</c:v>
                </c:pt>
                <c:pt idx="1008">
                  <c:v>307.82159697544222</c:v>
                </c:pt>
                <c:pt idx="1009">
                  <c:v>307.90961654175811</c:v>
                </c:pt>
                <c:pt idx="1010">
                  <c:v>307.99762654477883</c:v>
                </c:pt>
                <c:pt idx="1011">
                  <c:v>308.08562698201672</c:v>
                </c:pt>
                <c:pt idx="1012">
                  <c:v>308.17361785098132</c:v>
                </c:pt>
                <c:pt idx="1013">
                  <c:v>308.26159914918219</c:v>
                </c:pt>
                <c:pt idx="1014">
                  <c:v>308.34957087413432</c:v>
                </c:pt>
                <c:pt idx="1015">
                  <c:v>308.43753302334329</c:v>
                </c:pt>
                <c:pt idx="1016">
                  <c:v>308.5254855943225</c:v>
                </c:pt>
                <c:pt idx="1017">
                  <c:v>308.61342858458102</c:v>
                </c:pt>
                <c:pt idx="1018">
                  <c:v>308.70136199162908</c:v>
                </c:pt>
                <c:pt idx="1019">
                  <c:v>308.78928581298129</c:v>
                </c:pt>
                <c:pt idx="1020">
                  <c:v>308.87720004614403</c:v>
                </c:pt>
                <c:pt idx="1021">
                  <c:v>308.96510468862851</c:v>
                </c:pt>
                <c:pt idx="1022">
                  <c:v>309.05299973794729</c:v>
                </c:pt>
                <c:pt idx="1023">
                  <c:v>309.14088519160958</c:v>
                </c:pt>
                <c:pt idx="1024">
                  <c:v>309.22876104712361</c:v>
                </c:pt>
                <c:pt idx="1025">
                  <c:v>309.31662730200628</c:v>
                </c:pt>
                <c:pt idx="1026">
                  <c:v>309.4044839537633</c:v>
                </c:pt>
                <c:pt idx="1027">
                  <c:v>309.49233099990408</c:v>
                </c:pt>
                <c:pt idx="1028">
                  <c:v>309.58016843794422</c:v>
                </c:pt>
                <c:pt idx="1029">
                  <c:v>309.66799626539142</c:v>
                </c:pt>
                <c:pt idx="1030">
                  <c:v>309.7558144797564</c:v>
                </c:pt>
                <c:pt idx="1031">
                  <c:v>309.84362307854911</c:v>
                </c:pt>
                <c:pt idx="1032">
                  <c:v>309.93142205927978</c:v>
                </c:pt>
                <c:pt idx="1033">
                  <c:v>310.01921141946332</c:v>
                </c:pt>
                <c:pt idx="1034">
                  <c:v>310.10699115660532</c:v>
                </c:pt>
                <c:pt idx="1035">
                  <c:v>310.19476126821849</c:v>
                </c:pt>
                <c:pt idx="1036">
                  <c:v>310.28252175181319</c:v>
                </c:pt>
                <c:pt idx="1037">
                  <c:v>310.37027260490032</c:v>
                </c:pt>
                <c:pt idx="1038">
                  <c:v>310.45801382498922</c:v>
                </c:pt>
                <c:pt idx="1039">
                  <c:v>310.54574540959243</c:v>
                </c:pt>
                <c:pt idx="1040">
                  <c:v>310.63346735621911</c:v>
                </c:pt>
                <c:pt idx="1041">
                  <c:v>310.72117966237869</c:v>
                </c:pt>
                <c:pt idx="1042">
                  <c:v>310.80888232558749</c:v>
                </c:pt>
                <c:pt idx="1043">
                  <c:v>310.89657534334953</c:v>
                </c:pt>
                <c:pt idx="1044">
                  <c:v>310.98425871317812</c:v>
                </c:pt>
                <c:pt idx="1045">
                  <c:v>311.0719324325824</c:v>
                </c:pt>
                <c:pt idx="1046">
                  <c:v>311.15959649907722</c:v>
                </c:pt>
                <c:pt idx="1047">
                  <c:v>311.2472509101687</c:v>
                </c:pt>
                <c:pt idx="1048">
                  <c:v>311.33489566336942</c:v>
                </c:pt>
                <c:pt idx="1049">
                  <c:v>311.42253075618629</c:v>
                </c:pt>
                <c:pt idx="1050">
                  <c:v>311.51015618613752</c:v>
                </c:pt>
                <c:pt idx="1051">
                  <c:v>311.59777195072792</c:v>
                </c:pt>
                <c:pt idx="1052">
                  <c:v>311.68537804746882</c:v>
                </c:pt>
                <c:pt idx="1053">
                  <c:v>311.77297447387213</c:v>
                </c:pt>
                <c:pt idx="1054">
                  <c:v>311.86056122744839</c:v>
                </c:pt>
                <c:pt idx="1055">
                  <c:v>311.94813830570649</c:v>
                </c:pt>
                <c:pt idx="1056">
                  <c:v>312.03570570615852</c:v>
                </c:pt>
                <c:pt idx="1057">
                  <c:v>312.12326342631502</c:v>
                </c:pt>
                <c:pt idx="1058">
                  <c:v>312.21081146368601</c:v>
                </c:pt>
                <c:pt idx="1059">
                  <c:v>312.29834981578222</c:v>
                </c:pt>
                <c:pt idx="1060">
                  <c:v>312.38587848011531</c:v>
                </c:pt>
                <c:pt idx="1061">
                  <c:v>312.47339745419242</c:v>
                </c:pt>
                <c:pt idx="1062">
                  <c:v>312.56090673553109</c:v>
                </c:pt>
                <c:pt idx="1063">
                  <c:v>312.64840632163532</c:v>
                </c:pt>
                <c:pt idx="1064">
                  <c:v>312.73589621001793</c:v>
                </c:pt>
                <c:pt idx="1065">
                  <c:v>312.82337639818809</c:v>
                </c:pt>
                <c:pt idx="1066">
                  <c:v>312.9108468836618</c:v>
                </c:pt>
                <c:pt idx="1067">
                  <c:v>312.99830766394251</c:v>
                </c:pt>
                <c:pt idx="1068">
                  <c:v>313.08575873654519</c:v>
                </c:pt>
                <c:pt idx="1069">
                  <c:v>313.17320009897912</c:v>
                </c:pt>
                <c:pt idx="1070">
                  <c:v>313.26063174875532</c:v>
                </c:pt>
                <c:pt idx="1071">
                  <c:v>313.34805368338431</c:v>
                </c:pt>
                <c:pt idx="1072">
                  <c:v>313.43546590037602</c:v>
                </c:pt>
                <c:pt idx="1073">
                  <c:v>313.52286839724201</c:v>
                </c:pt>
                <c:pt idx="1074">
                  <c:v>313.61026117149231</c:v>
                </c:pt>
                <c:pt idx="1075">
                  <c:v>313.6976442206377</c:v>
                </c:pt>
                <c:pt idx="1076">
                  <c:v>313.78501754218649</c:v>
                </c:pt>
                <c:pt idx="1077">
                  <c:v>313.87238113365709</c:v>
                </c:pt>
                <c:pt idx="1078">
                  <c:v>313.95973499255012</c:v>
                </c:pt>
                <c:pt idx="1079">
                  <c:v>314.04707911638229</c:v>
                </c:pt>
                <c:pt idx="1080">
                  <c:v>314.13441350266203</c:v>
                </c:pt>
                <c:pt idx="1081">
                  <c:v>314.22173814889862</c:v>
                </c:pt>
                <c:pt idx="1082">
                  <c:v>314.30905305260842</c:v>
                </c:pt>
                <c:pt idx="1083">
                  <c:v>314.39635821129377</c:v>
                </c:pt>
                <c:pt idx="1084">
                  <c:v>314.48365362247421</c:v>
                </c:pt>
                <c:pt idx="1085">
                  <c:v>314.57093928365401</c:v>
                </c:pt>
                <c:pt idx="1086">
                  <c:v>314.65821519234532</c:v>
                </c:pt>
                <c:pt idx="1087">
                  <c:v>314.74548134605902</c:v>
                </c:pt>
                <c:pt idx="1088">
                  <c:v>314.83273774230338</c:v>
                </c:pt>
                <c:pt idx="1089">
                  <c:v>314.91998437859462</c:v>
                </c:pt>
                <c:pt idx="1090">
                  <c:v>315.00722125243902</c:v>
                </c:pt>
                <c:pt idx="1091">
                  <c:v>315.09444836134838</c:v>
                </c:pt>
                <c:pt idx="1092">
                  <c:v>315.18166570283199</c:v>
                </c:pt>
                <c:pt idx="1093">
                  <c:v>315.26887327440221</c:v>
                </c:pt>
                <c:pt idx="1094">
                  <c:v>315.35607107356901</c:v>
                </c:pt>
                <c:pt idx="1095">
                  <c:v>315.44325909784271</c:v>
                </c:pt>
                <c:pt idx="1096">
                  <c:v>315.53043734473431</c:v>
                </c:pt>
                <c:pt idx="1097">
                  <c:v>315.61760581175457</c:v>
                </c:pt>
                <c:pt idx="1098">
                  <c:v>315.70476449641319</c:v>
                </c:pt>
                <c:pt idx="1099">
                  <c:v>315.7919133962202</c:v>
                </c:pt>
                <c:pt idx="1100">
                  <c:v>315.87905250868891</c:v>
                </c:pt>
                <c:pt idx="1101">
                  <c:v>315.96618183132972</c:v>
                </c:pt>
                <c:pt idx="1102">
                  <c:v>316.05330136165031</c:v>
                </c:pt>
                <c:pt idx="1103">
                  <c:v>316.14041109716368</c:v>
                </c:pt>
                <c:pt idx="1104">
                  <c:v>316.22751103537871</c:v>
                </c:pt>
                <c:pt idx="1105">
                  <c:v>316.314601173808</c:v>
                </c:pt>
                <c:pt idx="1106">
                  <c:v>316.4016815099597</c:v>
                </c:pt>
                <c:pt idx="1107">
                  <c:v>316.48875204134612</c:v>
                </c:pt>
                <c:pt idx="1108">
                  <c:v>316.57581276547819</c:v>
                </c:pt>
                <c:pt idx="1109">
                  <c:v>316.66286367986697</c:v>
                </c:pt>
                <c:pt idx="1110">
                  <c:v>316.74990478201931</c:v>
                </c:pt>
                <c:pt idx="1111">
                  <c:v>316.83693606944922</c:v>
                </c:pt>
                <c:pt idx="1112">
                  <c:v>316.92395753966753</c:v>
                </c:pt>
                <c:pt idx="1113">
                  <c:v>317.01096919018369</c:v>
                </c:pt>
                <c:pt idx="1114">
                  <c:v>317.09797101850762</c:v>
                </c:pt>
                <c:pt idx="1115">
                  <c:v>317.1849630221522</c:v>
                </c:pt>
                <c:pt idx="1116">
                  <c:v>317.27194519862519</c:v>
                </c:pt>
                <c:pt idx="1117">
                  <c:v>317.35891754543911</c:v>
                </c:pt>
                <c:pt idx="1118">
                  <c:v>317.44588006010451</c:v>
                </c:pt>
                <c:pt idx="1119">
                  <c:v>317.53283274013131</c:v>
                </c:pt>
                <c:pt idx="1120">
                  <c:v>317.61977558303062</c:v>
                </c:pt>
                <c:pt idx="1121">
                  <c:v>317.70670858631189</c:v>
                </c:pt>
                <c:pt idx="1122">
                  <c:v>317.79363174748562</c:v>
                </c:pt>
                <c:pt idx="1123">
                  <c:v>317.88054506406672</c:v>
                </c:pt>
                <c:pt idx="1124">
                  <c:v>317.96744853356131</c:v>
                </c:pt>
                <c:pt idx="1125">
                  <c:v>318.05434215348032</c:v>
                </c:pt>
                <c:pt idx="1126">
                  <c:v>318.14122592133532</c:v>
                </c:pt>
                <c:pt idx="1127">
                  <c:v>318.22809983463702</c:v>
                </c:pt>
                <c:pt idx="1128">
                  <c:v>318.31496389089608</c:v>
                </c:pt>
                <c:pt idx="1129">
                  <c:v>318.40181808762151</c:v>
                </c:pt>
                <c:pt idx="1130">
                  <c:v>318.48866242232668</c:v>
                </c:pt>
                <c:pt idx="1131">
                  <c:v>318.57549689252028</c:v>
                </c:pt>
                <c:pt idx="1132">
                  <c:v>318.66232149571402</c:v>
                </c:pt>
                <c:pt idx="1133">
                  <c:v>318.74913622941671</c:v>
                </c:pt>
                <c:pt idx="1134">
                  <c:v>318.83594109114051</c:v>
                </c:pt>
                <c:pt idx="1135">
                  <c:v>318.92273607839422</c:v>
                </c:pt>
                <c:pt idx="1136">
                  <c:v>319.00952118869259</c:v>
                </c:pt>
                <c:pt idx="1137">
                  <c:v>319.09629641954211</c:v>
                </c:pt>
                <c:pt idx="1138">
                  <c:v>319.18306176845522</c:v>
                </c:pt>
                <c:pt idx="1139">
                  <c:v>319.2698172329417</c:v>
                </c:pt>
                <c:pt idx="1140">
                  <c:v>319.35656281051251</c:v>
                </c:pt>
                <c:pt idx="1141">
                  <c:v>319.44329849867648</c:v>
                </c:pt>
                <c:pt idx="1142">
                  <c:v>319.53002429494961</c:v>
                </c:pt>
                <c:pt idx="1143">
                  <c:v>319.6167401968375</c:v>
                </c:pt>
                <c:pt idx="1144">
                  <c:v>319.70344620185131</c:v>
                </c:pt>
                <c:pt idx="1145">
                  <c:v>319.79014230750221</c:v>
                </c:pt>
                <c:pt idx="1146">
                  <c:v>319.87682851130211</c:v>
                </c:pt>
                <c:pt idx="1147">
                  <c:v>319.9635048107603</c:v>
                </c:pt>
                <c:pt idx="1148">
                  <c:v>320.05017120338732</c:v>
                </c:pt>
                <c:pt idx="1149">
                  <c:v>320.13682768669412</c:v>
                </c:pt>
                <c:pt idx="1150">
                  <c:v>320.22347425818958</c:v>
                </c:pt>
                <c:pt idx="1151">
                  <c:v>320.31011091538892</c:v>
                </c:pt>
                <c:pt idx="1152">
                  <c:v>320.39673765579892</c:v>
                </c:pt>
                <c:pt idx="1153">
                  <c:v>320.48335447693017</c:v>
                </c:pt>
                <c:pt idx="1154">
                  <c:v>320.5699613762967</c:v>
                </c:pt>
                <c:pt idx="1155">
                  <c:v>320.65655835140421</c:v>
                </c:pt>
                <c:pt idx="1156">
                  <c:v>320.74314539976751</c:v>
                </c:pt>
                <c:pt idx="1157">
                  <c:v>320.82972251889367</c:v>
                </c:pt>
                <c:pt idx="1158">
                  <c:v>320.91628970629398</c:v>
                </c:pt>
                <c:pt idx="1159">
                  <c:v>321.00284695948352</c:v>
                </c:pt>
                <c:pt idx="1160">
                  <c:v>321.08939427596772</c:v>
                </c:pt>
                <c:pt idx="1161">
                  <c:v>321.175931653259</c:v>
                </c:pt>
                <c:pt idx="1162">
                  <c:v>321.26245908886762</c:v>
                </c:pt>
                <c:pt idx="1163">
                  <c:v>321.34897658030468</c:v>
                </c:pt>
                <c:pt idx="1164">
                  <c:v>321.43548412508051</c:v>
                </c:pt>
                <c:pt idx="1165">
                  <c:v>321.52198172070581</c:v>
                </c:pt>
                <c:pt idx="1166">
                  <c:v>321.60846936469102</c:v>
                </c:pt>
                <c:pt idx="1167">
                  <c:v>321.69494705454701</c:v>
                </c:pt>
                <c:pt idx="1168">
                  <c:v>321.78141478778258</c:v>
                </c:pt>
                <c:pt idx="1169">
                  <c:v>321.86787256191332</c:v>
                </c:pt>
                <c:pt idx="1170">
                  <c:v>321.95432037444471</c:v>
                </c:pt>
                <c:pt idx="1171">
                  <c:v>322.04075822288883</c:v>
                </c:pt>
                <c:pt idx="1172">
                  <c:v>322.1271861047577</c:v>
                </c:pt>
                <c:pt idx="1173">
                  <c:v>322.21360401755942</c:v>
                </c:pt>
                <c:pt idx="1174">
                  <c:v>322.30001195880652</c:v>
                </c:pt>
                <c:pt idx="1175">
                  <c:v>322.38640992600892</c:v>
                </c:pt>
                <c:pt idx="1176">
                  <c:v>322.4727979166766</c:v>
                </c:pt>
                <c:pt idx="1177">
                  <c:v>322.55917592832373</c:v>
                </c:pt>
                <c:pt idx="1178">
                  <c:v>322.64554395845641</c:v>
                </c:pt>
                <c:pt idx="1179">
                  <c:v>322.73190200458652</c:v>
                </c:pt>
                <c:pt idx="1180">
                  <c:v>322.81825006422599</c:v>
                </c:pt>
                <c:pt idx="1181">
                  <c:v>322.90458813488431</c:v>
                </c:pt>
                <c:pt idx="1182">
                  <c:v>322.99091621407058</c:v>
                </c:pt>
                <c:pt idx="1183">
                  <c:v>323.0772342993003</c:v>
                </c:pt>
                <c:pt idx="1184">
                  <c:v>323.16354238807912</c:v>
                </c:pt>
                <c:pt idx="1185">
                  <c:v>323.24984047791969</c:v>
                </c:pt>
                <c:pt idx="1186">
                  <c:v>323.33612856633192</c:v>
                </c:pt>
                <c:pt idx="1187">
                  <c:v>323.42240665082772</c:v>
                </c:pt>
                <c:pt idx="1188">
                  <c:v>323.50867472891639</c:v>
                </c:pt>
                <c:pt idx="1189">
                  <c:v>323.59493279810852</c:v>
                </c:pt>
                <c:pt idx="1190">
                  <c:v>323.68118085591612</c:v>
                </c:pt>
                <c:pt idx="1191">
                  <c:v>323.76741889984868</c:v>
                </c:pt>
                <c:pt idx="1192">
                  <c:v>323.85364692741632</c:v>
                </c:pt>
                <c:pt idx="1193">
                  <c:v>323.93986493613039</c:v>
                </c:pt>
                <c:pt idx="1194">
                  <c:v>324.02607292350172</c:v>
                </c:pt>
                <c:pt idx="1195">
                  <c:v>324.11227088704049</c:v>
                </c:pt>
                <c:pt idx="1196">
                  <c:v>324.19845882425727</c:v>
                </c:pt>
                <c:pt idx="1197">
                  <c:v>324.28463673266259</c:v>
                </c:pt>
                <c:pt idx="1198">
                  <c:v>324.37080460976898</c:v>
                </c:pt>
                <c:pt idx="1199">
                  <c:v>324.45696245308221</c:v>
                </c:pt>
                <c:pt idx="1200">
                  <c:v>324.54311026011811</c:v>
                </c:pt>
                <c:pt idx="1201">
                  <c:v>324.62924802838489</c:v>
                </c:pt>
                <c:pt idx="1202">
                  <c:v>324.71537575539179</c:v>
                </c:pt>
                <c:pt idx="1203">
                  <c:v>324.80149343865389</c:v>
                </c:pt>
                <c:pt idx="1204">
                  <c:v>324.88760107567771</c:v>
                </c:pt>
                <c:pt idx="1205">
                  <c:v>324.9736986639752</c:v>
                </c:pt>
                <c:pt idx="1206">
                  <c:v>325.05978620105702</c:v>
                </c:pt>
                <c:pt idx="1207">
                  <c:v>325.145863684434</c:v>
                </c:pt>
                <c:pt idx="1208">
                  <c:v>325.23193111161362</c:v>
                </c:pt>
                <c:pt idx="1209">
                  <c:v>325.31798848011232</c:v>
                </c:pt>
                <c:pt idx="1210">
                  <c:v>325.40403578743661</c:v>
                </c:pt>
                <c:pt idx="1211">
                  <c:v>325.49007303109761</c:v>
                </c:pt>
                <c:pt idx="1212">
                  <c:v>325.57610020860568</c:v>
                </c:pt>
                <c:pt idx="1213">
                  <c:v>325.66211731747421</c:v>
                </c:pt>
                <c:pt idx="1214">
                  <c:v>325.74812435521159</c:v>
                </c:pt>
                <c:pt idx="1215">
                  <c:v>325.8341213193284</c:v>
                </c:pt>
                <c:pt idx="1216">
                  <c:v>325.92010820733361</c:v>
                </c:pt>
                <c:pt idx="1217">
                  <c:v>326.00608501674202</c:v>
                </c:pt>
                <c:pt idx="1218">
                  <c:v>326.09205174506042</c:v>
                </c:pt>
                <c:pt idx="1219">
                  <c:v>326.17800838980168</c:v>
                </c:pt>
                <c:pt idx="1220">
                  <c:v>326.26395494847259</c:v>
                </c:pt>
                <c:pt idx="1221">
                  <c:v>326.3498914185916</c:v>
                </c:pt>
                <c:pt idx="1222">
                  <c:v>326.43581779766151</c:v>
                </c:pt>
                <c:pt idx="1223">
                  <c:v>326.52173408319652</c:v>
                </c:pt>
                <c:pt idx="1224">
                  <c:v>326.60764027270727</c:v>
                </c:pt>
                <c:pt idx="1225">
                  <c:v>326.69353636370249</c:v>
                </c:pt>
                <c:pt idx="1226">
                  <c:v>326.77942235369432</c:v>
                </c:pt>
                <c:pt idx="1227">
                  <c:v>326.86529824019192</c:v>
                </c:pt>
                <c:pt idx="1228">
                  <c:v>326.95116402070931</c:v>
                </c:pt>
                <c:pt idx="1229">
                  <c:v>327.03701969275369</c:v>
                </c:pt>
                <c:pt idx="1230">
                  <c:v>327.12286525383718</c:v>
                </c:pt>
                <c:pt idx="1231">
                  <c:v>327.2087007014689</c:v>
                </c:pt>
                <c:pt idx="1232">
                  <c:v>327.29452603316139</c:v>
                </c:pt>
                <c:pt idx="1233">
                  <c:v>327.3803412464236</c:v>
                </c:pt>
                <c:pt idx="1234">
                  <c:v>327.46614633876732</c:v>
                </c:pt>
                <c:pt idx="1235">
                  <c:v>327.55194130770269</c:v>
                </c:pt>
                <c:pt idx="1236">
                  <c:v>327.63772615074032</c:v>
                </c:pt>
                <c:pt idx="1237">
                  <c:v>327.72350086539052</c:v>
                </c:pt>
                <c:pt idx="1238">
                  <c:v>327.80926544916508</c:v>
                </c:pt>
                <c:pt idx="1239">
                  <c:v>327.89501989957301</c:v>
                </c:pt>
                <c:pt idx="1240">
                  <c:v>327.980764214126</c:v>
                </c:pt>
                <c:pt idx="1241">
                  <c:v>328.06649839033429</c:v>
                </c:pt>
                <c:pt idx="1242">
                  <c:v>328.152222425709</c:v>
                </c:pt>
                <c:pt idx="1243">
                  <c:v>328.23793631775902</c:v>
                </c:pt>
                <c:pt idx="1244">
                  <c:v>328.32364006399672</c:v>
                </c:pt>
                <c:pt idx="1245">
                  <c:v>328.40933366193201</c:v>
                </c:pt>
                <c:pt idx="1246">
                  <c:v>328.49501710907458</c:v>
                </c:pt>
                <c:pt idx="1247">
                  <c:v>328.58069040293879</c:v>
                </c:pt>
                <c:pt idx="1248">
                  <c:v>328.66635354103062</c:v>
                </c:pt>
                <c:pt idx="1249">
                  <c:v>328.75200652086409</c:v>
                </c:pt>
                <c:pt idx="1250">
                  <c:v>328.83764933994718</c:v>
                </c:pt>
                <c:pt idx="1251">
                  <c:v>328.92328199579129</c:v>
                </c:pt>
                <c:pt idx="1252">
                  <c:v>329.00890448590752</c:v>
                </c:pt>
                <c:pt idx="1253">
                  <c:v>329.09451680780671</c:v>
                </c:pt>
                <c:pt idx="1254">
                  <c:v>329.18011895899667</c:v>
                </c:pt>
                <c:pt idx="1255">
                  <c:v>329.26571093699391</c:v>
                </c:pt>
                <c:pt idx="1256">
                  <c:v>329.35129273930568</c:v>
                </c:pt>
                <c:pt idx="1257">
                  <c:v>329.43686436344069</c:v>
                </c:pt>
                <c:pt idx="1258">
                  <c:v>329.52242580691171</c:v>
                </c:pt>
                <c:pt idx="1259">
                  <c:v>329.60797706722872</c:v>
                </c:pt>
                <c:pt idx="1260">
                  <c:v>329.69351814190162</c:v>
                </c:pt>
                <c:pt idx="1261">
                  <c:v>329.77904902844381</c:v>
                </c:pt>
                <c:pt idx="1262">
                  <c:v>329.86456972436372</c:v>
                </c:pt>
                <c:pt idx="1263">
                  <c:v>329.95008022717059</c:v>
                </c:pt>
                <c:pt idx="1264">
                  <c:v>330.03558053437808</c:v>
                </c:pt>
                <c:pt idx="1265">
                  <c:v>330.12107064349459</c:v>
                </c:pt>
                <c:pt idx="1266">
                  <c:v>330.20655055203122</c:v>
                </c:pt>
                <c:pt idx="1267">
                  <c:v>330.29202025749908</c:v>
                </c:pt>
                <c:pt idx="1268">
                  <c:v>330.37747975741019</c:v>
                </c:pt>
                <c:pt idx="1269">
                  <c:v>330.46292904927162</c:v>
                </c:pt>
                <c:pt idx="1270">
                  <c:v>330.54836813059728</c:v>
                </c:pt>
                <c:pt idx="1271">
                  <c:v>330.63379699889418</c:v>
                </c:pt>
                <c:pt idx="1272">
                  <c:v>330.71921565167662</c:v>
                </c:pt>
                <c:pt idx="1273">
                  <c:v>330.80462408645548</c:v>
                </c:pt>
                <c:pt idx="1274">
                  <c:v>330.89002230073731</c:v>
                </c:pt>
                <c:pt idx="1275">
                  <c:v>330.97541029203512</c:v>
                </c:pt>
                <c:pt idx="1276">
                  <c:v>331.06078805786001</c:v>
                </c:pt>
                <c:pt idx="1277">
                  <c:v>331.14615559572172</c:v>
                </c:pt>
                <c:pt idx="1278">
                  <c:v>331.2315129031291</c:v>
                </c:pt>
                <c:pt idx="1279">
                  <c:v>331.31685997759689</c:v>
                </c:pt>
                <c:pt idx="1280">
                  <c:v>331.40219681663422</c:v>
                </c:pt>
                <c:pt idx="1281">
                  <c:v>331.48752341775059</c:v>
                </c:pt>
                <c:pt idx="1282">
                  <c:v>331.57283977845651</c:v>
                </c:pt>
                <c:pt idx="1283">
                  <c:v>331.65814589626319</c:v>
                </c:pt>
                <c:pt idx="1284">
                  <c:v>331.74344176868021</c:v>
                </c:pt>
                <c:pt idx="1285">
                  <c:v>331.82872739322067</c:v>
                </c:pt>
                <c:pt idx="1286">
                  <c:v>331.91400276739222</c:v>
                </c:pt>
                <c:pt idx="1287">
                  <c:v>331.99926788870829</c:v>
                </c:pt>
                <c:pt idx="1288">
                  <c:v>332.08452275467681</c:v>
                </c:pt>
                <c:pt idx="1289">
                  <c:v>332.16976736281072</c:v>
                </c:pt>
                <c:pt idx="1290">
                  <c:v>332.25500171061879</c:v>
                </c:pt>
                <c:pt idx="1291">
                  <c:v>332.34022579561258</c:v>
                </c:pt>
                <c:pt idx="1292">
                  <c:v>332.42543961530231</c:v>
                </c:pt>
                <c:pt idx="1293">
                  <c:v>332.51064316719902</c:v>
                </c:pt>
                <c:pt idx="1294">
                  <c:v>332.59583644881161</c:v>
                </c:pt>
                <c:pt idx="1295">
                  <c:v>332.68101945765261</c:v>
                </c:pt>
                <c:pt idx="1296">
                  <c:v>332.76619219123421</c:v>
                </c:pt>
                <c:pt idx="1297">
                  <c:v>332.85135464706389</c:v>
                </c:pt>
                <c:pt idx="1298">
                  <c:v>332.93650682265178</c:v>
                </c:pt>
                <c:pt idx="1299">
                  <c:v>333.02164871551253</c:v>
                </c:pt>
                <c:pt idx="1300">
                  <c:v>333.106780323154</c:v>
                </c:pt>
                <c:pt idx="1301">
                  <c:v>333.19190164308509</c:v>
                </c:pt>
                <c:pt idx="1302">
                  <c:v>333.27701267281913</c:v>
                </c:pt>
                <c:pt idx="1303">
                  <c:v>333.3621134098662</c:v>
                </c:pt>
                <c:pt idx="1304">
                  <c:v>333.44720385173667</c:v>
                </c:pt>
                <c:pt idx="1305">
                  <c:v>333.53228399594059</c:v>
                </c:pt>
                <c:pt idx="1306">
                  <c:v>333.61735383998922</c:v>
                </c:pt>
                <c:pt idx="1307">
                  <c:v>333.70241338139311</c:v>
                </c:pt>
                <c:pt idx="1308">
                  <c:v>333.7874626176627</c:v>
                </c:pt>
                <c:pt idx="1309">
                  <c:v>333.87250154630868</c:v>
                </c:pt>
                <c:pt idx="1310">
                  <c:v>333.95753016484201</c:v>
                </c:pt>
                <c:pt idx="1311">
                  <c:v>334.04254847077232</c:v>
                </c:pt>
                <c:pt idx="1312">
                  <c:v>334.12755646160957</c:v>
                </c:pt>
                <c:pt idx="1313">
                  <c:v>334.21255413486909</c:v>
                </c:pt>
                <c:pt idx="1314">
                  <c:v>334.29754148805551</c:v>
                </c:pt>
                <c:pt idx="1315">
                  <c:v>334.3825185186808</c:v>
                </c:pt>
                <c:pt idx="1316">
                  <c:v>334.46748522426032</c:v>
                </c:pt>
                <c:pt idx="1317">
                  <c:v>334.55244160229881</c:v>
                </c:pt>
                <c:pt idx="1318">
                  <c:v>334.63738765030939</c:v>
                </c:pt>
                <c:pt idx="1319">
                  <c:v>334.72232336580231</c:v>
                </c:pt>
                <c:pt idx="1320">
                  <c:v>334.80724874628697</c:v>
                </c:pt>
                <c:pt idx="1321">
                  <c:v>334.89216378927722</c:v>
                </c:pt>
                <c:pt idx="1322">
                  <c:v>334.97706849228018</c:v>
                </c:pt>
                <c:pt idx="1323">
                  <c:v>335.06196285281032</c:v>
                </c:pt>
                <c:pt idx="1324">
                  <c:v>335.14684686837433</c:v>
                </c:pt>
                <c:pt idx="1325">
                  <c:v>335.23172053648392</c:v>
                </c:pt>
                <c:pt idx="1326">
                  <c:v>335.3165838546513</c:v>
                </c:pt>
                <c:pt idx="1327">
                  <c:v>335.40143682038519</c:v>
                </c:pt>
                <c:pt idx="1328">
                  <c:v>335.48627943119538</c:v>
                </c:pt>
                <c:pt idx="1329">
                  <c:v>335.57111168459681</c:v>
                </c:pt>
                <c:pt idx="1330">
                  <c:v>335.65593357809672</c:v>
                </c:pt>
                <c:pt idx="1331">
                  <c:v>335.7407451092057</c:v>
                </c:pt>
                <c:pt idx="1332">
                  <c:v>335.82554627543482</c:v>
                </c:pt>
                <c:pt idx="1333">
                  <c:v>335.91033707429312</c:v>
                </c:pt>
                <c:pt idx="1334">
                  <c:v>335.99511750329452</c:v>
                </c:pt>
                <c:pt idx="1335">
                  <c:v>336.07988755995081</c:v>
                </c:pt>
                <c:pt idx="1336">
                  <c:v>336.16464724176728</c:v>
                </c:pt>
                <c:pt idx="1337">
                  <c:v>336.24939654625621</c:v>
                </c:pt>
                <c:pt idx="1338">
                  <c:v>336.33413547092891</c:v>
                </c:pt>
                <c:pt idx="1339">
                  <c:v>336.41886401329759</c:v>
                </c:pt>
                <c:pt idx="1340">
                  <c:v>336.50358217087069</c:v>
                </c:pt>
                <c:pt idx="1341">
                  <c:v>336.58828994115862</c:v>
                </c:pt>
                <c:pt idx="1342">
                  <c:v>336.6729873216745</c:v>
                </c:pt>
                <c:pt idx="1343">
                  <c:v>336.75767430992698</c:v>
                </c:pt>
                <c:pt idx="1344">
                  <c:v>336.842350903426</c:v>
                </c:pt>
                <c:pt idx="1345">
                  <c:v>336.92701709968208</c:v>
                </c:pt>
                <c:pt idx="1346">
                  <c:v>337.01167289620952</c:v>
                </c:pt>
                <c:pt idx="1347">
                  <c:v>337.09631829051341</c:v>
                </c:pt>
                <c:pt idx="1348">
                  <c:v>337.18095328011071</c:v>
                </c:pt>
                <c:pt idx="1349">
                  <c:v>337.26557786250652</c:v>
                </c:pt>
                <c:pt idx="1350">
                  <c:v>337.35019203521398</c:v>
                </c:pt>
                <c:pt idx="1351">
                  <c:v>337.43479579574301</c:v>
                </c:pt>
                <c:pt idx="1352">
                  <c:v>337.51938914160382</c:v>
                </c:pt>
                <c:pt idx="1353">
                  <c:v>337.60397207030849</c:v>
                </c:pt>
                <c:pt idx="1354">
                  <c:v>337.68854457936658</c:v>
                </c:pt>
                <c:pt idx="1355">
                  <c:v>337.77310666628608</c:v>
                </c:pt>
                <c:pt idx="1356">
                  <c:v>337.85765832858459</c:v>
                </c:pt>
                <c:pt idx="1357">
                  <c:v>337.94219956376702</c:v>
                </c:pt>
                <c:pt idx="1358">
                  <c:v>338.02673036934442</c:v>
                </c:pt>
                <c:pt idx="1359">
                  <c:v>338.11125074282882</c:v>
                </c:pt>
                <c:pt idx="1360">
                  <c:v>338.19576068173131</c:v>
                </c:pt>
                <c:pt idx="1361">
                  <c:v>338.2802601835607</c:v>
                </c:pt>
                <c:pt idx="1362">
                  <c:v>338.36474924582802</c:v>
                </c:pt>
                <c:pt idx="1363">
                  <c:v>338.44922786604468</c:v>
                </c:pt>
                <c:pt idx="1364">
                  <c:v>338.5336960417211</c:v>
                </c:pt>
                <c:pt idx="1365">
                  <c:v>338.61815377036771</c:v>
                </c:pt>
                <c:pt idx="1366">
                  <c:v>338.702601049495</c:v>
                </c:pt>
                <c:pt idx="1367">
                  <c:v>338.78703787661323</c:v>
                </c:pt>
                <c:pt idx="1368">
                  <c:v>338.87146424923412</c:v>
                </c:pt>
                <c:pt idx="1369">
                  <c:v>338.95588016486897</c:v>
                </c:pt>
                <c:pt idx="1370">
                  <c:v>339.04028562102468</c:v>
                </c:pt>
                <c:pt idx="1371">
                  <c:v>339.12468061521531</c:v>
                </c:pt>
                <c:pt idx="1372">
                  <c:v>339.20906514494959</c:v>
                </c:pt>
                <c:pt idx="1373">
                  <c:v>339.29343920773857</c:v>
                </c:pt>
                <c:pt idx="1374">
                  <c:v>339.37780280109467</c:v>
                </c:pt>
                <c:pt idx="1375">
                  <c:v>339.4621559225248</c:v>
                </c:pt>
                <c:pt idx="1376">
                  <c:v>339.54649856954472</c:v>
                </c:pt>
                <c:pt idx="1377">
                  <c:v>339.63083073966072</c:v>
                </c:pt>
                <c:pt idx="1378">
                  <c:v>339.71515243038391</c:v>
                </c:pt>
                <c:pt idx="1379">
                  <c:v>339.7994636392275</c:v>
                </c:pt>
                <c:pt idx="1380">
                  <c:v>339.88376436369902</c:v>
                </c:pt>
                <c:pt idx="1381">
                  <c:v>339.96805460131043</c:v>
                </c:pt>
                <c:pt idx="1382">
                  <c:v>340.05233434957222</c:v>
                </c:pt>
                <c:pt idx="1383">
                  <c:v>340.13660360599579</c:v>
                </c:pt>
                <c:pt idx="1384">
                  <c:v>340.22086236809059</c:v>
                </c:pt>
                <c:pt idx="1385">
                  <c:v>340.30511063336832</c:v>
                </c:pt>
                <c:pt idx="1386">
                  <c:v>340.38934839933808</c:v>
                </c:pt>
                <c:pt idx="1387">
                  <c:v>340.47357566351099</c:v>
                </c:pt>
                <c:pt idx="1388">
                  <c:v>340.55779242339872</c:v>
                </c:pt>
                <c:pt idx="1389">
                  <c:v>340.6419986765107</c:v>
                </c:pt>
                <c:pt idx="1390">
                  <c:v>340.72619442035761</c:v>
                </c:pt>
                <c:pt idx="1391">
                  <c:v>340.81037965245139</c:v>
                </c:pt>
                <c:pt idx="1392">
                  <c:v>340.89455437030131</c:v>
                </c:pt>
                <c:pt idx="1393">
                  <c:v>340.97871857141661</c:v>
                </c:pt>
                <c:pt idx="1394">
                  <c:v>341.06287225331272</c:v>
                </c:pt>
                <c:pt idx="1395">
                  <c:v>341.14701541349581</c:v>
                </c:pt>
                <c:pt idx="1396">
                  <c:v>341.23114804947568</c:v>
                </c:pt>
                <c:pt idx="1397">
                  <c:v>341.31527015876901</c:v>
                </c:pt>
                <c:pt idx="1398">
                  <c:v>341.39938173888021</c:v>
                </c:pt>
                <c:pt idx="1399">
                  <c:v>341.48348278732232</c:v>
                </c:pt>
                <c:pt idx="1400">
                  <c:v>341.56757330160559</c:v>
                </c:pt>
                <c:pt idx="1401">
                  <c:v>341.65165327924132</c:v>
                </c:pt>
                <c:pt idx="1402">
                  <c:v>341.73572271773901</c:v>
                </c:pt>
                <c:pt idx="1403">
                  <c:v>341.81978161461052</c:v>
                </c:pt>
                <c:pt idx="1404">
                  <c:v>341.90382996736452</c:v>
                </c:pt>
                <c:pt idx="1405">
                  <c:v>341.98786777351398</c:v>
                </c:pt>
                <c:pt idx="1406">
                  <c:v>342.07189503056838</c:v>
                </c:pt>
                <c:pt idx="1407">
                  <c:v>342.15591173603781</c:v>
                </c:pt>
                <c:pt idx="1408">
                  <c:v>342.23991788743331</c:v>
                </c:pt>
                <c:pt idx="1409">
                  <c:v>342.32391348226417</c:v>
                </c:pt>
                <c:pt idx="1410">
                  <c:v>342.40789851804573</c:v>
                </c:pt>
                <c:pt idx="1411">
                  <c:v>342.4918729922814</c:v>
                </c:pt>
                <c:pt idx="1412">
                  <c:v>342.57583690248862</c:v>
                </c:pt>
                <c:pt idx="1413">
                  <c:v>342.65979024617519</c:v>
                </c:pt>
                <c:pt idx="1414">
                  <c:v>342.74373302085081</c:v>
                </c:pt>
                <c:pt idx="1415">
                  <c:v>342.8276652240271</c:v>
                </c:pt>
                <c:pt idx="1416">
                  <c:v>342.91158685321261</c:v>
                </c:pt>
                <c:pt idx="1417">
                  <c:v>342.99549790592113</c:v>
                </c:pt>
                <c:pt idx="1418">
                  <c:v>343.07939837966182</c:v>
                </c:pt>
                <c:pt idx="1419">
                  <c:v>343.16328827194519</c:v>
                </c:pt>
                <c:pt idx="1420">
                  <c:v>343.24716758028171</c:v>
                </c:pt>
                <c:pt idx="1421">
                  <c:v>343.33103630218068</c:v>
                </c:pt>
                <c:pt idx="1422">
                  <c:v>343.41489443515769</c:v>
                </c:pt>
                <c:pt idx="1423">
                  <c:v>343.49874197671721</c:v>
                </c:pt>
                <c:pt idx="1424">
                  <c:v>343.58257892437382</c:v>
                </c:pt>
                <c:pt idx="1425">
                  <c:v>343.66640527563698</c:v>
                </c:pt>
                <c:pt idx="1426">
                  <c:v>343.75022102801671</c:v>
                </c:pt>
                <c:pt idx="1427">
                  <c:v>343.83402617902402</c:v>
                </c:pt>
                <c:pt idx="1428">
                  <c:v>343.91782072616951</c:v>
                </c:pt>
                <c:pt idx="1429">
                  <c:v>344.001604666964</c:v>
                </c:pt>
                <c:pt idx="1430">
                  <c:v>344.08537799891661</c:v>
                </c:pt>
                <c:pt idx="1431">
                  <c:v>344.1691407195421</c:v>
                </c:pt>
                <c:pt idx="1432">
                  <c:v>344.25289282634702</c:v>
                </c:pt>
                <c:pt idx="1433">
                  <c:v>344.3366343168417</c:v>
                </c:pt>
                <c:pt idx="1434">
                  <c:v>344.42036518853882</c:v>
                </c:pt>
                <c:pt idx="1435">
                  <c:v>344.50408543894929</c:v>
                </c:pt>
                <c:pt idx="1436">
                  <c:v>344.58779506558182</c:v>
                </c:pt>
                <c:pt idx="1437">
                  <c:v>344.6714940659491</c:v>
                </c:pt>
                <c:pt idx="1438">
                  <c:v>344.75518243756011</c:v>
                </c:pt>
                <c:pt idx="1439">
                  <c:v>344.83886017792628</c:v>
                </c:pt>
                <c:pt idx="1440">
                  <c:v>344.92252728455719</c:v>
                </c:pt>
                <c:pt idx="1441">
                  <c:v>345.00618375496452</c:v>
                </c:pt>
                <c:pt idx="1442">
                  <c:v>345.08982958665882</c:v>
                </c:pt>
                <c:pt idx="1443">
                  <c:v>345.17346477715029</c:v>
                </c:pt>
                <c:pt idx="1444">
                  <c:v>345.25708932395008</c:v>
                </c:pt>
                <c:pt idx="1445">
                  <c:v>345.34070322456762</c:v>
                </c:pt>
                <c:pt idx="1446">
                  <c:v>345.42430647651321</c:v>
                </c:pt>
                <c:pt idx="1447">
                  <c:v>345.50789907730069</c:v>
                </c:pt>
                <c:pt idx="1448">
                  <c:v>345.5914810244376</c:v>
                </c:pt>
                <c:pt idx="1449">
                  <c:v>345.67505231543532</c:v>
                </c:pt>
                <c:pt idx="1450">
                  <c:v>345.75861294780361</c:v>
                </c:pt>
                <c:pt idx="1451">
                  <c:v>345.84216291905631</c:v>
                </c:pt>
                <c:pt idx="1452">
                  <c:v>345.92570222669821</c:v>
                </c:pt>
                <c:pt idx="1453">
                  <c:v>346.00923086824719</c:v>
                </c:pt>
                <c:pt idx="1454">
                  <c:v>346.09274884120822</c:v>
                </c:pt>
                <c:pt idx="1455">
                  <c:v>346.17625614309412</c:v>
                </c:pt>
                <c:pt idx="1456">
                  <c:v>346.25975277141561</c:v>
                </c:pt>
                <c:pt idx="1457">
                  <c:v>346.34323872368219</c:v>
                </c:pt>
                <c:pt idx="1458">
                  <c:v>346.4267139974034</c:v>
                </c:pt>
                <c:pt idx="1459">
                  <c:v>346.51017859009409</c:v>
                </c:pt>
                <c:pt idx="1460">
                  <c:v>346.59363249926292</c:v>
                </c:pt>
                <c:pt idx="1461">
                  <c:v>346.67707572241869</c:v>
                </c:pt>
                <c:pt idx="1462">
                  <c:v>346.76050825707148</c:v>
                </c:pt>
                <c:pt idx="1463">
                  <c:v>346.84393010073751</c:v>
                </c:pt>
                <c:pt idx="1464">
                  <c:v>346.92734125092022</c:v>
                </c:pt>
                <c:pt idx="1465">
                  <c:v>347.01074170513522</c:v>
                </c:pt>
                <c:pt idx="1466">
                  <c:v>347.09413146088917</c:v>
                </c:pt>
                <c:pt idx="1467">
                  <c:v>347.17751051569809</c:v>
                </c:pt>
                <c:pt idx="1468">
                  <c:v>347.26087886706779</c:v>
                </c:pt>
                <c:pt idx="1469">
                  <c:v>347.34423651251052</c:v>
                </c:pt>
                <c:pt idx="1470">
                  <c:v>347.42758344953671</c:v>
                </c:pt>
                <c:pt idx="1471">
                  <c:v>347.51091967565702</c:v>
                </c:pt>
                <c:pt idx="1472">
                  <c:v>347.59424518838239</c:v>
                </c:pt>
                <c:pt idx="1473">
                  <c:v>347.67755998522262</c:v>
                </c:pt>
                <c:pt idx="1474">
                  <c:v>347.76086406368972</c:v>
                </c:pt>
                <c:pt idx="1475">
                  <c:v>347.84415742129221</c:v>
                </c:pt>
                <c:pt idx="1476">
                  <c:v>347.92744005554329</c:v>
                </c:pt>
                <c:pt idx="1477">
                  <c:v>348.01071196395162</c:v>
                </c:pt>
                <c:pt idx="1478">
                  <c:v>348.09397314402833</c:v>
                </c:pt>
                <c:pt idx="1479">
                  <c:v>348.177223593284</c:v>
                </c:pt>
                <c:pt idx="1480">
                  <c:v>348.26046330922941</c:v>
                </c:pt>
                <c:pt idx="1481">
                  <c:v>348.34369228937499</c:v>
                </c:pt>
                <c:pt idx="1482">
                  <c:v>348.42691053122979</c:v>
                </c:pt>
                <c:pt idx="1483">
                  <c:v>348.51011803230858</c:v>
                </c:pt>
                <c:pt idx="1484">
                  <c:v>348.59331479011757</c:v>
                </c:pt>
                <c:pt idx="1485">
                  <c:v>348.67650080217112</c:v>
                </c:pt>
                <c:pt idx="1486">
                  <c:v>348.7596760659772</c:v>
                </c:pt>
                <c:pt idx="1487">
                  <c:v>348.84284057904767</c:v>
                </c:pt>
                <c:pt idx="1488">
                  <c:v>348.92599433889052</c:v>
                </c:pt>
                <c:pt idx="1489">
                  <c:v>349.00913734301952</c:v>
                </c:pt>
                <c:pt idx="1490">
                  <c:v>349.09226958894459</c:v>
                </c:pt>
                <c:pt idx="1491">
                  <c:v>349.17539107417559</c:v>
                </c:pt>
                <c:pt idx="1492">
                  <c:v>349.25850179622353</c:v>
                </c:pt>
                <c:pt idx="1493">
                  <c:v>349.34160175259882</c:v>
                </c:pt>
                <c:pt idx="1494">
                  <c:v>349.42469094081213</c:v>
                </c:pt>
                <c:pt idx="1495">
                  <c:v>349.50776935837422</c:v>
                </c:pt>
                <c:pt idx="1496">
                  <c:v>349.59083700279609</c:v>
                </c:pt>
                <c:pt idx="1497">
                  <c:v>349.67389387158732</c:v>
                </c:pt>
                <c:pt idx="1498">
                  <c:v>349.75693996225738</c:v>
                </c:pt>
                <c:pt idx="1499">
                  <c:v>349.83997527232202</c:v>
                </c:pt>
                <c:pt idx="1500">
                  <c:v>349.92299979928652</c:v>
                </c:pt>
                <c:pt idx="1501">
                  <c:v>350.00601354066322</c:v>
                </c:pt>
                <c:pt idx="1502">
                  <c:v>350.08901649396358</c:v>
                </c:pt>
                <c:pt idx="1503">
                  <c:v>350.17200865669679</c:v>
                </c:pt>
                <c:pt idx="1504">
                  <c:v>350.25499002637429</c:v>
                </c:pt>
                <c:pt idx="1505">
                  <c:v>350.33796060050679</c:v>
                </c:pt>
                <c:pt idx="1506">
                  <c:v>350.42092037660359</c:v>
                </c:pt>
                <c:pt idx="1507">
                  <c:v>350.50386935217682</c:v>
                </c:pt>
                <c:pt idx="1508">
                  <c:v>350.58680752473731</c:v>
                </c:pt>
                <c:pt idx="1509">
                  <c:v>350.66973489179429</c:v>
                </c:pt>
                <c:pt idx="1510">
                  <c:v>350.7526514508591</c:v>
                </c:pt>
                <c:pt idx="1511">
                  <c:v>350.83555719944229</c:v>
                </c:pt>
                <c:pt idx="1512">
                  <c:v>350.91845213505439</c:v>
                </c:pt>
                <c:pt idx="1513">
                  <c:v>351.00133625520391</c:v>
                </c:pt>
                <c:pt idx="1514">
                  <c:v>351.08420955740752</c:v>
                </c:pt>
                <c:pt idx="1515">
                  <c:v>351.16707203917042</c:v>
                </c:pt>
                <c:pt idx="1516">
                  <c:v>351.24992369800441</c:v>
                </c:pt>
                <c:pt idx="1517">
                  <c:v>351.33276453142031</c:v>
                </c:pt>
                <c:pt idx="1518">
                  <c:v>351.41559453692872</c:v>
                </c:pt>
                <c:pt idx="1519">
                  <c:v>351.4984137120386</c:v>
                </c:pt>
                <c:pt idx="1520">
                  <c:v>351.58122205426571</c:v>
                </c:pt>
                <c:pt idx="1521">
                  <c:v>351.66401956111531</c:v>
                </c:pt>
                <c:pt idx="1522">
                  <c:v>351.74680623010028</c:v>
                </c:pt>
                <c:pt idx="1523">
                  <c:v>351.82958205873081</c:v>
                </c:pt>
                <c:pt idx="1524">
                  <c:v>351.91234704451682</c:v>
                </c:pt>
                <c:pt idx="1525">
                  <c:v>351.99510118497011</c:v>
                </c:pt>
                <c:pt idx="1526">
                  <c:v>352.07784447760127</c:v>
                </c:pt>
                <c:pt idx="1527">
                  <c:v>352.16057691992</c:v>
                </c:pt>
                <c:pt idx="1528">
                  <c:v>352.24329850943741</c:v>
                </c:pt>
                <c:pt idx="1529">
                  <c:v>352.32600924366352</c:v>
                </c:pt>
                <c:pt idx="1530">
                  <c:v>352.40870912011019</c:v>
                </c:pt>
                <c:pt idx="1531">
                  <c:v>352.49139813628562</c:v>
                </c:pt>
                <c:pt idx="1532">
                  <c:v>352.57407628970509</c:v>
                </c:pt>
                <c:pt idx="1533">
                  <c:v>352.65674357787412</c:v>
                </c:pt>
                <c:pt idx="1534">
                  <c:v>352.73939999830458</c:v>
                </c:pt>
                <c:pt idx="1535">
                  <c:v>352.82204554851012</c:v>
                </c:pt>
                <c:pt idx="1536">
                  <c:v>352.90468022599902</c:v>
                </c:pt>
                <c:pt idx="1537">
                  <c:v>352.9873040282784</c:v>
                </c:pt>
                <c:pt idx="1538">
                  <c:v>353.06991695286689</c:v>
                </c:pt>
                <c:pt idx="1539">
                  <c:v>353.15251899726883</c:v>
                </c:pt>
                <c:pt idx="1540">
                  <c:v>353.2351101589951</c:v>
                </c:pt>
                <c:pt idx="1541">
                  <c:v>353.31769043556142</c:v>
                </c:pt>
                <c:pt idx="1542">
                  <c:v>353.40025982447219</c:v>
                </c:pt>
                <c:pt idx="1543">
                  <c:v>353.48281832324119</c:v>
                </c:pt>
                <c:pt idx="1544">
                  <c:v>353.56536592937829</c:v>
                </c:pt>
                <c:pt idx="1545">
                  <c:v>353.64790264039431</c:v>
                </c:pt>
                <c:pt idx="1546">
                  <c:v>353.73042845379922</c:v>
                </c:pt>
                <c:pt idx="1547">
                  <c:v>353.81294336710539</c:v>
                </c:pt>
                <c:pt idx="1548">
                  <c:v>353.89544737782182</c:v>
                </c:pt>
                <c:pt idx="1549">
                  <c:v>353.97794048345929</c:v>
                </c:pt>
                <c:pt idx="1550">
                  <c:v>354.06042268152902</c:v>
                </c:pt>
                <c:pt idx="1551">
                  <c:v>354.14289396954132</c:v>
                </c:pt>
                <c:pt idx="1552">
                  <c:v>354.22535434500429</c:v>
                </c:pt>
                <c:pt idx="1553">
                  <c:v>354.30780380543519</c:v>
                </c:pt>
                <c:pt idx="1554">
                  <c:v>354.39024234833772</c:v>
                </c:pt>
                <c:pt idx="1555">
                  <c:v>354.47266997122551</c:v>
                </c:pt>
                <c:pt idx="1556">
                  <c:v>354.5550866716091</c:v>
                </c:pt>
                <c:pt idx="1557">
                  <c:v>354.63749244699852</c:v>
                </c:pt>
                <c:pt idx="1558">
                  <c:v>354.7198872949055</c:v>
                </c:pt>
                <c:pt idx="1559">
                  <c:v>354.80227121283872</c:v>
                </c:pt>
                <c:pt idx="1560">
                  <c:v>354.88464419831081</c:v>
                </c:pt>
                <c:pt idx="1561">
                  <c:v>354.96700624882908</c:v>
                </c:pt>
                <c:pt idx="1562">
                  <c:v>355.04935736190959</c:v>
                </c:pt>
                <c:pt idx="1563">
                  <c:v>355.13169753505872</c:v>
                </c:pt>
                <c:pt idx="1564">
                  <c:v>355.21402676578799</c:v>
                </c:pt>
                <c:pt idx="1565">
                  <c:v>355.29634505160629</c:v>
                </c:pt>
                <c:pt idx="1566">
                  <c:v>355.37865239003031</c:v>
                </c:pt>
                <c:pt idx="1567">
                  <c:v>355.46094877856382</c:v>
                </c:pt>
                <c:pt idx="1568">
                  <c:v>355.543234214721</c:v>
                </c:pt>
                <c:pt idx="1569">
                  <c:v>355.62550869601102</c:v>
                </c:pt>
                <c:pt idx="1570">
                  <c:v>355.70777221994518</c:v>
                </c:pt>
                <c:pt idx="1571">
                  <c:v>355.79002478403368</c:v>
                </c:pt>
                <c:pt idx="1572">
                  <c:v>355.87226638578801</c:v>
                </c:pt>
                <c:pt idx="1573">
                  <c:v>355.95449702271731</c:v>
                </c:pt>
                <c:pt idx="1574">
                  <c:v>356.03671669233302</c:v>
                </c:pt>
                <c:pt idx="1575">
                  <c:v>356.11892539214631</c:v>
                </c:pt>
                <c:pt idx="1576">
                  <c:v>356.2011231196667</c:v>
                </c:pt>
                <c:pt idx="1577">
                  <c:v>356.28330987240389</c:v>
                </c:pt>
                <c:pt idx="1578">
                  <c:v>356.36548564787302</c:v>
                </c:pt>
                <c:pt idx="1579">
                  <c:v>356.44765044357922</c:v>
                </c:pt>
                <c:pt idx="1580">
                  <c:v>356.52980425703697</c:v>
                </c:pt>
                <c:pt idx="1581">
                  <c:v>356.61194708575459</c:v>
                </c:pt>
                <c:pt idx="1582">
                  <c:v>356.69407892724331</c:v>
                </c:pt>
                <c:pt idx="1583">
                  <c:v>356.77619977901321</c:v>
                </c:pt>
                <c:pt idx="1584">
                  <c:v>356.85830963857671</c:v>
                </c:pt>
                <c:pt idx="1585">
                  <c:v>356.94040850344328</c:v>
                </c:pt>
                <c:pt idx="1586">
                  <c:v>357.0224963711226</c:v>
                </c:pt>
                <c:pt idx="1587">
                  <c:v>357.10457323912709</c:v>
                </c:pt>
                <c:pt idx="1588">
                  <c:v>357.18663910496531</c:v>
                </c:pt>
                <c:pt idx="1589">
                  <c:v>357.26869396614882</c:v>
                </c:pt>
                <c:pt idx="1590">
                  <c:v>357.35073782018952</c:v>
                </c:pt>
                <c:pt idx="1591">
                  <c:v>357.43277066459649</c:v>
                </c:pt>
                <c:pt idx="1592">
                  <c:v>357.5147924968806</c:v>
                </c:pt>
                <c:pt idx="1593">
                  <c:v>357.59680331455269</c:v>
                </c:pt>
                <c:pt idx="1594">
                  <c:v>357.67880311512351</c:v>
                </c:pt>
                <c:pt idx="1595">
                  <c:v>357.76079189610249</c:v>
                </c:pt>
                <c:pt idx="1596">
                  <c:v>357.8427696550022</c:v>
                </c:pt>
                <c:pt idx="1597">
                  <c:v>357.92473638933131</c:v>
                </c:pt>
                <c:pt idx="1598">
                  <c:v>358.0066920966014</c:v>
                </c:pt>
                <c:pt idx="1599">
                  <c:v>358.08863677432322</c:v>
                </c:pt>
                <c:pt idx="1600">
                  <c:v>358.17057042000698</c:v>
                </c:pt>
                <c:pt idx="1601">
                  <c:v>358.25249303116402</c:v>
                </c:pt>
                <c:pt idx="1602">
                  <c:v>358.33440460530397</c:v>
                </c:pt>
                <c:pt idx="1603">
                  <c:v>358.41630513993721</c:v>
                </c:pt>
                <c:pt idx="1604">
                  <c:v>358.49819463257342</c:v>
                </c:pt>
                <c:pt idx="1605">
                  <c:v>358.58007308072871</c:v>
                </c:pt>
                <c:pt idx="1606">
                  <c:v>358.66194048190772</c:v>
                </c:pt>
                <c:pt idx="1607">
                  <c:v>358.74379683362332</c:v>
                </c:pt>
                <c:pt idx="1608">
                  <c:v>358.825642133386</c:v>
                </c:pt>
                <c:pt idx="1609">
                  <c:v>358.90747637870493</c:v>
                </c:pt>
                <c:pt idx="1610">
                  <c:v>358.98929956709162</c:v>
                </c:pt>
                <c:pt idx="1611">
                  <c:v>359.07111169605912</c:v>
                </c:pt>
                <c:pt idx="1612">
                  <c:v>359.15291276311552</c:v>
                </c:pt>
                <c:pt idx="1613">
                  <c:v>359.23470276577132</c:v>
                </c:pt>
                <c:pt idx="1614">
                  <c:v>359.31648170153773</c:v>
                </c:pt>
                <c:pt idx="1615">
                  <c:v>359.39824956792512</c:v>
                </c:pt>
                <c:pt idx="1616">
                  <c:v>359.48000636244387</c:v>
                </c:pt>
                <c:pt idx="1617">
                  <c:v>359.56175208260561</c:v>
                </c:pt>
                <c:pt idx="1618">
                  <c:v>359.64348672592132</c:v>
                </c:pt>
                <c:pt idx="1619">
                  <c:v>359.72521028989871</c:v>
                </c:pt>
                <c:pt idx="1620">
                  <c:v>359.80692277205122</c:v>
                </c:pt>
                <c:pt idx="1621">
                  <c:v>359.88862416988832</c:v>
                </c:pt>
                <c:pt idx="1622">
                  <c:v>359.97031448091923</c:v>
                </c:pt>
                <c:pt idx="1623">
                  <c:v>360.05199370265882</c:v>
                </c:pt>
                <c:pt idx="1624">
                  <c:v>360.133661832614</c:v>
                </c:pt>
                <c:pt idx="1625">
                  <c:v>360.21531886829342</c:v>
                </c:pt>
                <c:pt idx="1626">
                  <c:v>360.29696480721458</c:v>
                </c:pt>
                <c:pt idx="1627">
                  <c:v>360.37859964688357</c:v>
                </c:pt>
                <c:pt idx="1628">
                  <c:v>360.46022338481202</c:v>
                </c:pt>
                <c:pt idx="1629">
                  <c:v>360.54183601850832</c:v>
                </c:pt>
                <c:pt idx="1630">
                  <c:v>360.62343754548419</c:v>
                </c:pt>
                <c:pt idx="1631">
                  <c:v>360.70502796325331</c:v>
                </c:pt>
                <c:pt idx="1632">
                  <c:v>360.78660726932259</c:v>
                </c:pt>
                <c:pt idx="1633">
                  <c:v>360.86817546120233</c:v>
                </c:pt>
                <c:pt idx="1634">
                  <c:v>360.94973253640779</c:v>
                </c:pt>
                <c:pt idx="1635">
                  <c:v>361.03127849244362</c:v>
                </c:pt>
                <c:pt idx="1636">
                  <c:v>361.11281332682648</c:v>
                </c:pt>
                <c:pt idx="1637">
                  <c:v>361.1943370370613</c:v>
                </c:pt>
                <c:pt idx="1638">
                  <c:v>361.27584962066209</c:v>
                </c:pt>
                <c:pt idx="1639">
                  <c:v>361.35735107513761</c:v>
                </c:pt>
                <c:pt idx="1640">
                  <c:v>361.43884139799923</c:v>
                </c:pt>
                <c:pt idx="1641">
                  <c:v>361.520320586759</c:v>
                </c:pt>
                <c:pt idx="1642">
                  <c:v>361.60178863892548</c:v>
                </c:pt>
                <c:pt idx="1643">
                  <c:v>361.68324555200951</c:v>
                </c:pt>
                <c:pt idx="1644">
                  <c:v>361.76469132352378</c:v>
                </c:pt>
                <c:pt idx="1645">
                  <c:v>361.846125950974</c:v>
                </c:pt>
                <c:pt idx="1646">
                  <c:v>361.92754943187691</c:v>
                </c:pt>
                <c:pt idx="1647">
                  <c:v>362.00896176374118</c:v>
                </c:pt>
                <c:pt idx="1648">
                  <c:v>362.09036294407292</c:v>
                </c:pt>
                <c:pt idx="1649">
                  <c:v>362.17175297038921</c:v>
                </c:pt>
                <c:pt idx="1650">
                  <c:v>362.25313184019609</c:v>
                </c:pt>
                <c:pt idx="1651">
                  <c:v>362.33449955100832</c:v>
                </c:pt>
                <c:pt idx="1652">
                  <c:v>362.41585610033269</c:v>
                </c:pt>
                <c:pt idx="1653">
                  <c:v>362.49720148567923</c:v>
                </c:pt>
                <c:pt idx="1654">
                  <c:v>362.57853570456359</c:v>
                </c:pt>
                <c:pt idx="1655">
                  <c:v>362.65985875449201</c:v>
                </c:pt>
                <c:pt idx="1656">
                  <c:v>362.74117063297552</c:v>
                </c:pt>
                <c:pt idx="1657">
                  <c:v>362.82247133752702</c:v>
                </c:pt>
                <c:pt idx="1658">
                  <c:v>362.90376086565419</c:v>
                </c:pt>
                <c:pt idx="1659">
                  <c:v>362.98503921486952</c:v>
                </c:pt>
                <c:pt idx="1660">
                  <c:v>363.06630638268177</c:v>
                </c:pt>
                <c:pt idx="1661">
                  <c:v>363.14756236660639</c:v>
                </c:pt>
                <c:pt idx="1662">
                  <c:v>363.22880716414812</c:v>
                </c:pt>
                <c:pt idx="1663">
                  <c:v>363.3100407728204</c:v>
                </c:pt>
                <c:pt idx="1664">
                  <c:v>363.39126319013349</c:v>
                </c:pt>
                <c:pt idx="1665">
                  <c:v>363.47247441359752</c:v>
                </c:pt>
                <c:pt idx="1666">
                  <c:v>363.55367444072402</c:v>
                </c:pt>
                <c:pt idx="1667">
                  <c:v>363.63486326902319</c:v>
                </c:pt>
                <c:pt idx="1668">
                  <c:v>363.71604089600459</c:v>
                </c:pt>
                <c:pt idx="1669">
                  <c:v>363.79720731918019</c:v>
                </c:pt>
                <c:pt idx="1670">
                  <c:v>363.87836253606031</c:v>
                </c:pt>
                <c:pt idx="1671">
                  <c:v>363.95950654415532</c:v>
                </c:pt>
                <c:pt idx="1672">
                  <c:v>364.04063934097559</c:v>
                </c:pt>
                <c:pt idx="1673">
                  <c:v>364.12176092403251</c:v>
                </c:pt>
                <c:pt idx="1674">
                  <c:v>364.20287129083641</c:v>
                </c:pt>
                <c:pt idx="1675">
                  <c:v>364.28397043889652</c:v>
                </c:pt>
                <c:pt idx="1676">
                  <c:v>364.3650583657257</c:v>
                </c:pt>
                <c:pt idx="1677">
                  <c:v>364.44613506883161</c:v>
                </c:pt>
                <c:pt idx="1678">
                  <c:v>364.52720054572939</c:v>
                </c:pt>
                <c:pt idx="1679">
                  <c:v>364.60825479392571</c:v>
                </c:pt>
                <c:pt idx="1680">
                  <c:v>364.68929781093271</c:v>
                </c:pt>
                <c:pt idx="1681">
                  <c:v>364.77032959426009</c:v>
                </c:pt>
                <c:pt idx="1682">
                  <c:v>364.85135014141912</c:v>
                </c:pt>
                <c:pt idx="1683">
                  <c:v>364.93235944991892</c:v>
                </c:pt>
                <c:pt idx="1684">
                  <c:v>365.01335751727311</c:v>
                </c:pt>
                <c:pt idx="1685">
                  <c:v>365.09434434099222</c:v>
                </c:pt>
                <c:pt idx="1686">
                  <c:v>365.17531991858249</c:v>
                </c:pt>
                <c:pt idx="1687">
                  <c:v>365.25628424756059</c:v>
                </c:pt>
                <c:pt idx="1688">
                  <c:v>365.3372373254324</c:v>
                </c:pt>
                <c:pt idx="1689">
                  <c:v>365.41817914970892</c:v>
                </c:pt>
                <c:pt idx="1690">
                  <c:v>365.499109717902</c:v>
                </c:pt>
                <c:pt idx="1691">
                  <c:v>365.58002902752412</c:v>
                </c:pt>
                <c:pt idx="1692">
                  <c:v>365.66093707608252</c:v>
                </c:pt>
                <c:pt idx="1693">
                  <c:v>365.74183386108888</c:v>
                </c:pt>
                <c:pt idx="1694">
                  <c:v>365.82271938005482</c:v>
                </c:pt>
                <c:pt idx="1695">
                  <c:v>365.90359363048952</c:v>
                </c:pt>
                <c:pt idx="1696">
                  <c:v>365.9844566099049</c:v>
                </c:pt>
                <c:pt idx="1697">
                  <c:v>366.06530831581068</c:v>
                </c:pt>
                <c:pt idx="1698">
                  <c:v>366.14614874571731</c:v>
                </c:pt>
                <c:pt idx="1699">
                  <c:v>366.22697789713612</c:v>
                </c:pt>
                <c:pt idx="1700">
                  <c:v>366.30779576757692</c:v>
                </c:pt>
                <c:pt idx="1701">
                  <c:v>366.38860235455172</c:v>
                </c:pt>
                <c:pt idx="1702">
                  <c:v>366.46939765556971</c:v>
                </c:pt>
                <c:pt idx="1703">
                  <c:v>366.55018166814199</c:v>
                </c:pt>
                <c:pt idx="1704">
                  <c:v>366.63095438977899</c:v>
                </c:pt>
                <c:pt idx="1705">
                  <c:v>366.71171581799018</c:v>
                </c:pt>
                <c:pt idx="1706">
                  <c:v>366.7924659502886</c:v>
                </c:pt>
                <c:pt idx="1707">
                  <c:v>366.87320478418559</c:v>
                </c:pt>
                <c:pt idx="1708">
                  <c:v>366.95393231718691</c:v>
                </c:pt>
                <c:pt idx="1709">
                  <c:v>367.03464854680902</c:v>
                </c:pt>
                <c:pt idx="1710">
                  <c:v>367.11535347055752</c:v>
                </c:pt>
                <c:pt idx="1711">
                  <c:v>367.19604708594619</c:v>
                </c:pt>
                <c:pt idx="1712">
                  <c:v>367.27672939048352</c:v>
                </c:pt>
                <c:pt idx="1713">
                  <c:v>367.35740038168211</c:v>
                </c:pt>
                <c:pt idx="1714">
                  <c:v>367.43806005705119</c:v>
                </c:pt>
                <c:pt idx="1715">
                  <c:v>367.51870841410152</c:v>
                </c:pt>
                <c:pt idx="1716">
                  <c:v>367.59934545034412</c:v>
                </c:pt>
                <c:pt idx="1717">
                  <c:v>367.67997116329002</c:v>
                </c:pt>
                <c:pt idx="1718">
                  <c:v>367.76058555044881</c:v>
                </c:pt>
                <c:pt idx="1719">
                  <c:v>367.84118860933211</c:v>
                </c:pt>
                <c:pt idx="1720">
                  <c:v>367.92178033744881</c:v>
                </c:pt>
                <c:pt idx="1721">
                  <c:v>368.00236073231162</c:v>
                </c:pt>
                <c:pt idx="1722">
                  <c:v>368.08292979142931</c:v>
                </c:pt>
                <c:pt idx="1723">
                  <c:v>368.16348751231402</c:v>
                </c:pt>
                <c:pt idx="1724">
                  <c:v>368.24403389247539</c:v>
                </c:pt>
                <c:pt idx="1725">
                  <c:v>368.3245689294244</c:v>
                </c:pt>
                <c:pt idx="1726">
                  <c:v>368.40509262067161</c:v>
                </c:pt>
                <c:pt idx="1727">
                  <c:v>368.4856049637275</c:v>
                </c:pt>
                <c:pt idx="1728">
                  <c:v>368.5661059561009</c:v>
                </c:pt>
                <c:pt idx="1729">
                  <c:v>368.6465955953085</c:v>
                </c:pt>
                <c:pt idx="1730">
                  <c:v>368.72707387885401</c:v>
                </c:pt>
                <c:pt idx="1731">
                  <c:v>368.80754080425152</c:v>
                </c:pt>
                <c:pt idx="1732">
                  <c:v>368.88799636900973</c:v>
                </c:pt>
                <c:pt idx="1733">
                  <c:v>368.96844057064112</c:v>
                </c:pt>
                <c:pt idx="1734">
                  <c:v>369.04887340665528</c:v>
                </c:pt>
                <c:pt idx="1735">
                  <c:v>369.12929487456358</c:v>
                </c:pt>
                <c:pt idx="1736">
                  <c:v>369.20970497187392</c:v>
                </c:pt>
                <c:pt idx="1737">
                  <c:v>369.29010369610171</c:v>
                </c:pt>
                <c:pt idx="1738">
                  <c:v>369.37049104475432</c:v>
                </c:pt>
                <c:pt idx="1739">
                  <c:v>369.45086701534268</c:v>
                </c:pt>
                <c:pt idx="1740">
                  <c:v>369.53123160537689</c:v>
                </c:pt>
                <c:pt idx="1741">
                  <c:v>369.6115848123693</c:v>
                </c:pt>
                <c:pt idx="1742">
                  <c:v>369.6919266338295</c:v>
                </c:pt>
                <c:pt idx="1743">
                  <c:v>369.77225706726688</c:v>
                </c:pt>
                <c:pt idx="1744">
                  <c:v>369.85257611019472</c:v>
                </c:pt>
                <c:pt idx="1745">
                  <c:v>369.93288376012168</c:v>
                </c:pt>
                <c:pt idx="1746">
                  <c:v>370.013180014559</c:v>
                </c:pt>
                <c:pt idx="1747">
                  <c:v>370.09346487101698</c:v>
                </c:pt>
                <c:pt idx="1748">
                  <c:v>370.1737383270065</c:v>
                </c:pt>
                <c:pt idx="1749">
                  <c:v>370.25400038003852</c:v>
                </c:pt>
                <c:pt idx="1750">
                  <c:v>370.33425102762232</c:v>
                </c:pt>
                <c:pt idx="1751">
                  <c:v>370.41449026726951</c:v>
                </c:pt>
                <c:pt idx="1752">
                  <c:v>370.49471809648958</c:v>
                </c:pt>
                <c:pt idx="1753">
                  <c:v>370.5749345127968</c:v>
                </c:pt>
                <c:pt idx="1754">
                  <c:v>370.65513951369752</c:v>
                </c:pt>
                <c:pt idx="1755">
                  <c:v>370.73533309670381</c:v>
                </c:pt>
                <c:pt idx="1756">
                  <c:v>370.81551525932701</c:v>
                </c:pt>
                <c:pt idx="1757">
                  <c:v>370.8956859990767</c:v>
                </c:pt>
                <c:pt idx="1758">
                  <c:v>370.97584531346422</c:v>
                </c:pt>
                <c:pt idx="1759">
                  <c:v>371.05599319999902</c:v>
                </c:pt>
                <c:pt idx="1760">
                  <c:v>371.1361296561912</c:v>
                </c:pt>
                <c:pt idx="1761">
                  <c:v>371.2162546795563</c:v>
                </c:pt>
                <c:pt idx="1762">
                  <c:v>371.29636826759707</c:v>
                </c:pt>
                <c:pt idx="1763">
                  <c:v>371.37647041783282</c:v>
                </c:pt>
                <c:pt idx="1764">
                  <c:v>371.45656112776771</c:v>
                </c:pt>
                <c:pt idx="1765">
                  <c:v>371.53664039491412</c:v>
                </c:pt>
                <c:pt idx="1766">
                  <c:v>371.61670821678251</c:v>
                </c:pt>
                <c:pt idx="1767">
                  <c:v>371.69676459088441</c:v>
                </c:pt>
                <c:pt idx="1768">
                  <c:v>371.77680951472979</c:v>
                </c:pt>
                <c:pt idx="1769">
                  <c:v>371.85684298582919</c:v>
                </c:pt>
                <c:pt idx="1770">
                  <c:v>371.93686500169161</c:v>
                </c:pt>
                <c:pt idx="1771">
                  <c:v>372.01687555983261</c:v>
                </c:pt>
                <c:pt idx="1772">
                  <c:v>372.09687465775789</c:v>
                </c:pt>
                <c:pt idx="1773">
                  <c:v>372.17686229297959</c:v>
                </c:pt>
                <c:pt idx="1774">
                  <c:v>372.25683846300859</c:v>
                </c:pt>
                <c:pt idx="1775">
                  <c:v>372.33680316535572</c:v>
                </c:pt>
                <c:pt idx="1776">
                  <c:v>372.41675639752918</c:v>
                </c:pt>
                <c:pt idx="1777">
                  <c:v>372.49669815704391</c:v>
                </c:pt>
                <c:pt idx="1778">
                  <c:v>372.57662844140691</c:v>
                </c:pt>
                <c:pt idx="1779">
                  <c:v>372.65654724813152</c:v>
                </c:pt>
                <c:pt idx="1780">
                  <c:v>372.73645457472662</c:v>
                </c:pt>
                <c:pt idx="1781">
                  <c:v>372.81635041870192</c:v>
                </c:pt>
                <c:pt idx="1782">
                  <c:v>372.89623477756879</c:v>
                </c:pt>
                <c:pt idx="1783">
                  <c:v>372.97610764883927</c:v>
                </c:pt>
                <c:pt idx="1784">
                  <c:v>373.0559690300247</c:v>
                </c:pt>
                <c:pt idx="1785">
                  <c:v>373.13581891863163</c:v>
                </c:pt>
                <c:pt idx="1786">
                  <c:v>373.21565731217322</c:v>
                </c:pt>
                <c:pt idx="1787">
                  <c:v>373.29548420816059</c:v>
                </c:pt>
                <c:pt idx="1788">
                  <c:v>373.3752996041033</c:v>
                </c:pt>
                <c:pt idx="1789">
                  <c:v>373.45510349751152</c:v>
                </c:pt>
                <c:pt idx="1790">
                  <c:v>373.5348958858973</c:v>
                </c:pt>
                <c:pt idx="1791">
                  <c:v>373.61467676677012</c:v>
                </c:pt>
                <c:pt idx="1792">
                  <c:v>373.69444613764142</c:v>
                </c:pt>
                <c:pt idx="1793">
                  <c:v>373.77420399602039</c:v>
                </c:pt>
                <c:pt idx="1794">
                  <c:v>373.8539503394195</c:v>
                </c:pt>
                <c:pt idx="1795">
                  <c:v>373.9336851653477</c:v>
                </c:pt>
                <c:pt idx="1796">
                  <c:v>374.01340847131661</c:v>
                </c:pt>
                <c:pt idx="1797">
                  <c:v>374.09312025483649</c:v>
                </c:pt>
                <c:pt idx="1798">
                  <c:v>374.17282051341908</c:v>
                </c:pt>
                <c:pt idx="1799">
                  <c:v>374.25250924457151</c:v>
                </c:pt>
                <c:pt idx="1800">
                  <c:v>374.33218644580859</c:v>
                </c:pt>
                <c:pt idx="1801">
                  <c:v>374.4118521146388</c:v>
                </c:pt>
                <c:pt idx="1802">
                  <c:v>374.49150624856992</c:v>
                </c:pt>
                <c:pt idx="1803">
                  <c:v>374.57114884512151</c:v>
                </c:pt>
                <c:pt idx="1804">
                  <c:v>374.650779901796</c:v>
                </c:pt>
                <c:pt idx="1805">
                  <c:v>374.73039941610398</c:v>
                </c:pt>
                <c:pt idx="1806">
                  <c:v>374.81000738556241</c:v>
                </c:pt>
                <c:pt idx="1807">
                  <c:v>374.88960380767571</c:v>
                </c:pt>
                <c:pt idx="1808">
                  <c:v>374.96918867995731</c:v>
                </c:pt>
                <c:pt idx="1809">
                  <c:v>375.04876199991702</c:v>
                </c:pt>
                <c:pt idx="1810">
                  <c:v>375.12832376506452</c:v>
                </c:pt>
                <c:pt idx="1811">
                  <c:v>375.20787397291252</c:v>
                </c:pt>
                <c:pt idx="1812">
                  <c:v>375.2874126209706</c:v>
                </c:pt>
                <c:pt idx="1813">
                  <c:v>375.36693970674912</c:v>
                </c:pt>
                <c:pt idx="1814">
                  <c:v>375.44645522775909</c:v>
                </c:pt>
                <c:pt idx="1815">
                  <c:v>375.52595918151081</c:v>
                </c:pt>
                <c:pt idx="1816">
                  <c:v>375.6054515655153</c:v>
                </c:pt>
                <c:pt idx="1817">
                  <c:v>375.68493237728222</c:v>
                </c:pt>
                <c:pt idx="1818">
                  <c:v>375.76440161432441</c:v>
                </c:pt>
                <c:pt idx="1819">
                  <c:v>375.84385927414922</c:v>
                </c:pt>
                <c:pt idx="1820">
                  <c:v>375.92330535426862</c:v>
                </c:pt>
                <c:pt idx="1821">
                  <c:v>376.00273985219388</c:v>
                </c:pt>
                <c:pt idx="1822">
                  <c:v>376.08216276543749</c:v>
                </c:pt>
                <c:pt idx="1823">
                  <c:v>376.16157409150628</c:v>
                </c:pt>
                <c:pt idx="1824">
                  <c:v>376.24097382791228</c:v>
                </c:pt>
                <c:pt idx="1825">
                  <c:v>376.32036197216632</c:v>
                </c:pt>
                <c:pt idx="1826">
                  <c:v>376.39973852177889</c:v>
                </c:pt>
                <c:pt idx="1827">
                  <c:v>376.47910347426051</c:v>
                </c:pt>
                <c:pt idx="1828">
                  <c:v>376.55845682712209</c:v>
                </c:pt>
                <c:pt idx="1829">
                  <c:v>376.63779857787353</c:v>
                </c:pt>
                <c:pt idx="1830">
                  <c:v>376.71712872402668</c:v>
                </c:pt>
                <c:pt idx="1831">
                  <c:v>376.79644726309022</c:v>
                </c:pt>
                <c:pt idx="1832">
                  <c:v>376.87575419257712</c:v>
                </c:pt>
                <c:pt idx="1833">
                  <c:v>376.9550495099968</c:v>
                </c:pt>
                <c:pt idx="1834">
                  <c:v>377.03433321285888</c:v>
                </c:pt>
                <c:pt idx="1835">
                  <c:v>377.11360529867562</c:v>
                </c:pt>
                <c:pt idx="1836">
                  <c:v>377.19286576495762</c:v>
                </c:pt>
                <c:pt idx="1837">
                  <c:v>377.27211460921359</c:v>
                </c:pt>
                <c:pt idx="1838">
                  <c:v>377.35135182895579</c:v>
                </c:pt>
                <c:pt idx="1839">
                  <c:v>377.43057742169219</c:v>
                </c:pt>
                <c:pt idx="1840">
                  <c:v>377.5097913849404</c:v>
                </c:pt>
                <c:pt idx="1841">
                  <c:v>377.58899371620191</c:v>
                </c:pt>
                <c:pt idx="1842">
                  <c:v>377.66818441299392</c:v>
                </c:pt>
                <c:pt idx="1843">
                  <c:v>377.74736347282459</c:v>
                </c:pt>
                <c:pt idx="1844">
                  <c:v>377.82653089320382</c:v>
                </c:pt>
                <c:pt idx="1845">
                  <c:v>377.90568667164382</c:v>
                </c:pt>
                <c:pt idx="1846">
                  <c:v>377.98483080565398</c:v>
                </c:pt>
                <c:pt idx="1847">
                  <c:v>378.06396329274548</c:v>
                </c:pt>
                <c:pt idx="1848">
                  <c:v>378.14308413042937</c:v>
                </c:pt>
                <c:pt idx="1849">
                  <c:v>378.22219331621358</c:v>
                </c:pt>
                <c:pt idx="1850">
                  <c:v>378.30129084761262</c:v>
                </c:pt>
                <c:pt idx="1851">
                  <c:v>378.38037672213409</c:v>
                </c:pt>
                <c:pt idx="1852">
                  <c:v>378.45945093729182</c:v>
                </c:pt>
                <c:pt idx="1853">
                  <c:v>378.53851349059158</c:v>
                </c:pt>
                <c:pt idx="1854">
                  <c:v>378.61756437955108</c:v>
                </c:pt>
                <c:pt idx="1855">
                  <c:v>378.69660360167319</c:v>
                </c:pt>
                <c:pt idx="1856">
                  <c:v>378.77563115447282</c:v>
                </c:pt>
                <c:pt idx="1857">
                  <c:v>378.85464703546103</c:v>
                </c:pt>
                <c:pt idx="1858">
                  <c:v>378.93365124214267</c:v>
                </c:pt>
                <c:pt idx="1859">
                  <c:v>379.01264377203768</c:v>
                </c:pt>
                <c:pt idx="1860">
                  <c:v>379.09162462264999</c:v>
                </c:pt>
                <c:pt idx="1861">
                  <c:v>379.17059379149202</c:v>
                </c:pt>
                <c:pt idx="1862">
                  <c:v>379.24955127607382</c:v>
                </c:pt>
                <c:pt idx="1863">
                  <c:v>379.32849707390727</c:v>
                </c:pt>
                <c:pt idx="1864">
                  <c:v>379.40743118250202</c:v>
                </c:pt>
                <c:pt idx="1865">
                  <c:v>379.48635359936861</c:v>
                </c:pt>
                <c:pt idx="1866">
                  <c:v>379.56526432201809</c:v>
                </c:pt>
                <c:pt idx="1867">
                  <c:v>379.64416334796101</c:v>
                </c:pt>
                <c:pt idx="1868">
                  <c:v>379.72305067470722</c:v>
                </c:pt>
                <c:pt idx="1869">
                  <c:v>379.80192629976881</c:v>
                </c:pt>
                <c:pt idx="1870">
                  <c:v>379.88079022065449</c:v>
                </c:pt>
                <c:pt idx="1871">
                  <c:v>379.95964243487708</c:v>
                </c:pt>
                <c:pt idx="1872">
                  <c:v>380.03848293994469</c:v>
                </c:pt>
                <c:pt idx="1873">
                  <c:v>380.11731173337</c:v>
                </c:pt>
                <c:pt idx="1874">
                  <c:v>380.19612881266193</c:v>
                </c:pt>
                <c:pt idx="1875">
                  <c:v>380.27493417533378</c:v>
                </c:pt>
                <c:pt idx="1876">
                  <c:v>380.35372781889271</c:v>
                </c:pt>
                <c:pt idx="1877">
                  <c:v>380.43250974085151</c:v>
                </c:pt>
                <c:pt idx="1878">
                  <c:v>380.51127993872012</c:v>
                </c:pt>
                <c:pt idx="1879">
                  <c:v>380.59003841000862</c:v>
                </c:pt>
                <c:pt idx="1880">
                  <c:v>380.66878515223033</c:v>
                </c:pt>
                <c:pt idx="1881">
                  <c:v>380.74752016289273</c:v>
                </c:pt>
                <c:pt idx="1882">
                  <c:v>380.82624343950732</c:v>
                </c:pt>
                <c:pt idx="1883">
                  <c:v>380.90495497958392</c:v>
                </c:pt>
                <c:pt idx="1884">
                  <c:v>380.98365478063562</c:v>
                </c:pt>
                <c:pt idx="1885">
                  <c:v>381.06234284017131</c:v>
                </c:pt>
                <c:pt idx="1886">
                  <c:v>381.14101915570171</c:v>
                </c:pt>
                <c:pt idx="1887">
                  <c:v>381.21968372473748</c:v>
                </c:pt>
                <c:pt idx="1888">
                  <c:v>381.29833654478671</c:v>
                </c:pt>
                <c:pt idx="1889">
                  <c:v>381.3769776133671</c:v>
                </c:pt>
                <c:pt idx="1890">
                  <c:v>381.45560692798159</c:v>
                </c:pt>
                <c:pt idx="1891">
                  <c:v>381.53422448614413</c:v>
                </c:pt>
                <c:pt idx="1892">
                  <c:v>381.61283028536678</c:v>
                </c:pt>
                <c:pt idx="1893">
                  <c:v>381.69142432315698</c:v>
                </c:pt>
                <c:pt idx="1894">
                  <c:v>381.77000659702628</c:v>
                </c:pt>
                <c:pt idx="1895">
                  <c:v>381.84857710448671</c:v>
                </c:pt>
                <c:pt idx="1896">
                  <c:v>381.92713584304693</c:v>
                </c:pt>
                <c:pt idx="1897">
                  <c:v>382.00568281022009</c:v>
                </c:pt>
                <c:pt idx="1898">
                  <c:v>382.08421800351431</c:v>
                </c:pt>
                <c:pt idx="1899">
                  <c:v>382.1627414204421</c:v>
                </c:pt>
                <c:pt idx="1900">
                  <c:v>382.24125305851152</c:v>
                </c:pt>
                <c:pt idx="1901">
                  <c:v>382.31975291523571</c:v>
                </c:pt>
                <c:pt idx="1902">
                  <c:v>382.39824098812392</c:v>
                </c:pt>
                <c:pt idx="1903">
                  <c:v>382.47671727468588</c:v>
                </c:pt>
                <c:pt idx="1904">
                  <c:v>382.55518177243721</c:v>
                </c:pt>
                <c:pt idx="1905">
                  <c:v>382.63363447888162</c:v>
                </c:pt>
                <c:pt idx="1906">
                  <c:v>382.71207539153482</c:v>
                </c:pt>
                <c:pt idx="1907">
                  <c:v>382.79050450790362</c:v>
                </c:pt>
                <c:pt idx="1908">
                  <c:v>382.86892182550258</c:v>
                </c:pt>
                <c:pt idx="1909">
                  <c:v>382.94732734183901</c:v>
                </c:pt>
                <c:pt idx="1910">
                  <c:v>383.02572105442471</c:v>
                </c:pt>
                <c:pt idx="1911">
                  <c:v>383.10410296077032</c:v>
                </c:pt>
                <c:pt idx="1912">
                  <c:v>383.18247305838628</c:v>
                </c:pt>
                <c:pt idx="1913">
                  <c:v>383.26083134478358</c:v>
                </c:pt>
                <c:pt idx="1914">
                  <c:v>383.33917781747181</c:v>
                </c:pt>
                <c:pt idx="1915">
                  <c:v>383.41751247396331</c:v>
                </c:pt>
                <c:pt idx="1916">
                  <c:v>383.49583531176739</c:v>
                </c:pt>
                <c:pt idx="1917">
                  <c:v>383.57414632839459</c:v>
                </c:pt>
                <c:pt idx="1918">
                  <c:v>383.65244552135732</c:v>
                </c:pt>
                <c:pt idx="1919">
                  <c:v>383.73073288816221</c:v>
                </c:pt>
                <c:pt idx="1920">
                  <c:v>383.80900842632428</c:v>
                </c:pt>
                <c:pt idx="1921">
                  <c:v>383.88727213335272</c:v>
                </c:pt>
                <c:pt idx="1922">
                  <c:v>383.96552400675569</c:v>
                </c:pt>
                <c:pt idx="1923">
                  <c:v>384.04376404404701</c:v>
                </c:pt>
                <c:pt idx="1924">
                  <c:v>384.12199224273559</c:v>
                </c:pt>
                <c:pt idx="1925">
                  <c:v>384.20020860033281</c:v>
                </c:pt>
                <c:pt idx="1926">
                  <c:v>384.27841311434901</c:v>
                </c:pt>
                <c:pt idx="1927">
                  <c:v>384.35660578229363</c:v>
                </c:pt>
                <c:pt idx="1928">
                  <c:v>384.43478660167892</c:v>
                </c:pt>
                <c:pt idx="1929">
                  <c:v>384.51295557001669</c:v>
                </c:pt>
                <c:pt idx="1930">
                  <c:v>384.59111268481382</c:v>
                </c:pt>
                <c:pt idx="1931">
                  <c:v>384.66925794358389</c:v>
                </c:pt>
                <c:pt idx="1932">
                  <c:v>384.7473913438368</c:v>
                </c:pt>
                <c:pt idx="1933">
                  <c:v>384.82551288308167</c:v>
                </c:pt>
                <c:pt idx="1934">
                  <c:v>384.90362255883082</c:v>
                </c:pt>
                <c:pt idx="1935">
                  <c:v>384.98172036859268</c:v>
                </c:pt>
                <c:pt idx="1936">
                  <c:v>385.05980630988358</c:v>
                </c:pt>
                <c:pt idx="1937">
                  <c:v>385.13788038020732</c:v>
                </c:pt>
                <c:pt idx="1938">
                  <c:v>385.21594257707682</c:v>
                </c:pt>
                <c:pt idx="1939">
                  <c:v>385.29399289800381</c:v>
                </c:pt>
                <c:pt idx="1940">
                  <c:v>385.37203134049861</c:v>
                </c:pt>
                <c:pt idx="1941">
                  <c:v>385.4500579020692</c:v>
                </c:pt>
                <c:pt idx="1942">
                  <c:v>385.52807258023182</c:v>
                </c:pt>
                <c:pt idx="1943">
                  <c:v>385.60607537249189</c:v>
                </c:pt>
                <c:pt idx="1944">
                  <c:v>385.6840662763625</c:v>
                </c:pt>
                <c:pt idx="1945">
                  <c:v>385.76204528935278</c:v>
                </c:pt>
                <c:pt idx="1946">
                  <c:v>385.84001240897322</c:v>
                </c:pt>
                <c:pt idx="1947">
                  <c:v>385.91796763273709</c:v>
                </c:pt>
                <c:pt idx="1948">
                  <c:v>385.99591095814981</c:v>
                </c:pt>
                <c:pt idx="1949">
                  <c:v>386.07384238272971</c:v>
                </c:pt>
                <c:pt idx="1950">
                  <c:v>386.1517619039812</c:v>
                </c:pt>
                <c:pt idx="1951">
                  <c:v>386.22966951941697</c:v>
                </c:pt>
                <c:pt idx="1952">
                  <c:v>386.30756522654679</c:v>
                </c:pt>
                <c:pt idx="1953">
                  <c:v>386.38544902288169</c:v>
                </c:pt>
                <c:pt idx="1954">
                  <c:v>386.46332090593222</c:v>
                </c:pt>
                <c:pt idx="1955">
                  <c:v>386.54118087321041</c:v>
                </c:pt>
                <c:pt idx="1956">
                  <c:v>386.61902892222452</c:v>
                </c:pt>
                <c:pt idx="1957">
                  <c:v>386.69686505048679</c:v>
                </c:pt>
                <c:pt idx="1958">
                  <c:v>386.77468925550733</c:v>
                </c:pt>
                <c:pt idx="1959">
                  <c:v>386.85250153479728</c:v>
                </c:pt>
                <c:pt idx="1960">
                  <c:v>386.93030188586528</c:v>
                </c:pt>
                <c:pt idx="1961">
                  <c:v>387.00809030622389</c:v>
                </c:pt>
                <c:pt idx="1962">
                  <c:v>387.08586679338401</c:v>
                </c:pt>
                <c:pt idx="1963">
                  <c:v>387.16363134485431</c:v>
                </c:pt>
                <c:pt idx="1964">
                  <c:v>387.24138395814651</c:v>
                </c:pt>
                <c:pt idx="1965">
                  <c:v>387.31912463077202</c:v>
                </c:pt>
                <c:pt idx="1966">
                  <c:v>387.39685336023922</c:v>
                </c:pt>
                <c:pt idx="1967">
                  <c:v>387.47457014406172</c:v>
                </c:pt>
                <c:pt idx="1968">
                  <c:v>387.55227497974801</c:v>
                </c:pt>
                <c:pt idx="1969">
                  <c:v>387.6299678648092</c:v>
                </c:pt>
                <c:pt idx="1970">
                  <c:v>387.70764879675562</c:v>
                </c:pt>
                <c:pt idx="1971">
                  <c:v>387.78531777309661</c:v>
                </c:pt>
                <c:pt idx="1972">
                  <c:v>387.86297479134731</c:v>
                </c:pt>
                <c:pt idx="1973">
                  <c:v>387.94061984901361</c:v>
                </c:pt>
                <c:pt idx="1974">
                  <c:v>388.01825294360691</c:v>
                </c:pt>
                <c:pt idx="1975">
                  <c:v>388.09587407264053</c:v>
                </c:pt>
                <c:pt idx="1976">
                  <c:v>388.17348323362359</c:v>
                </c:pt>
                <c:pt idx="1977">
                  <c:v>388.25108042406498</c:v>
                </c:pt>
                <c:pt idx="1978">
                  <c:v>388.32866564147702</c:v>
                </c:pt>
                <c:pt idx="1979">
                  <c:v>388.40623888337001</c:v>
                </c:pt>
                <c:pt idx="1980">
                  <c:v>388.48380014725421</c:v>
                </c:pt>
                <c:pt idx="1981">
                  <c:v>388.56134943064131</c:v>
                </c:pt>
                <c:pt idx="1982">
                  <c:v>388.638886731041</c:v>
                </c:pt>
                <c:pt idx="1983">
                  <c:v>388.71641204596312</c:v>
                </c:pt>
                <c:pt idx="1984">
                  <c:v>388.79392537292011</c:v>
                </c:pt>
                <c:pt idx="1985">
                  <c:v>388.87142670942171</c:v>
                </c:pt>
                <c:pt idx="1986">
                  <c:v>388.94891605297607</c:v>
                </c:pt>
                <c:pt idx="1987">
                  <c:v>389.02639340109829</c:v>
                </c:pt>
                <c:pt idx="1988">
                  <c:v>389.10385875129822</c:v>
                </c:pt>
                <c:pt idx="1989">
                  <c:v>389.18131210108362</c:v>
                </c:pt>
                <c:pt idx="1990">
                  <c:v>389.25875344796663</c:v>
                </c:pt>
                <c:pt idx="1991">
                  <c:v>389.33618278945869</c:v>
                </c:pt>
                <c:pt idx="1992">
                  <c:v>389.41360012306922</c:v>
                </c:pt>
                <c:pt idx="1993">
                  <c:v>389.4910054463063</c:v>
                </c:pt>
                <c:pt idx="1994">
                  <c:v>389.56839875668561</c:v>
                </c:pt>
                <c:pt idx="1995">
                  <c:v>389.64578005171802</c:v>
                </c:pt>
                <c:pt idx="1996">
                  <c:v>389.72314932890822</c:v>
                </c:pt>
                <c:pt idx="1997">
                  <c:v>389.8005065857717</c:v>
                </c:pt>
                <c:pt idx="1998">
                  <c:v>389.87785181981752</c:v>
                </c:pt>
                <c:pt idx="1999">
                  <c:v>389.95518502855532</c:v>
                </c:pt>
                <c:pt idx="2000">
                  <c:v>390.03250620949711</c:v>
                </c:pt>
                <c:pt idx="2001">
                  <c:v>390.10981536015402</c:v>
                </c:pt>
                <c:pt idx="2002">
                  <c:v>390.18711247803361</c:v>
                </c:pt>
                <c:pt idx="2003">
                  <c:v>390.26439756065071</c:v>
                </c:pt>
                <c:pt idx="2004">
                  <c:v>390.3416706055138</c:v>
                </c:pt>
                <c:pt idx="2005">
                  <c:v>390.41893161013212</c:v>
                </c:pt>
                <c:pt idx="2006">
                  <c:v>390.49618057201718</c:v>
                </c:pt>
                <c:pt idx="2007">
                  <c:v>390.57341748868078</c:v>
                </c:pt>
                <c:pt idx="2008">
                  <c:v>390.65064235763532</c:v>
                </c:pt>
                <c:pt idx="2009">
                  <c:v>390.72785517638698</c:v>
                </c:pt>
                <c:pt idx="2010">
                  <c:v>390.80505594244761</c:v>
                </c:pt>
                <c:pt idx="2011">
                  <c:v>390.88224465333008</c:v>
                </c:pt>
                <c:pt idx="2012">
                  <c:v>390.9594213065422</c:v>
                </c:pt>
                <c:pt idx="2013">
                  <c:v>391.03658589959571</c:v>
                </c:pt>
                <c:pt idx="2014">
                  <c:v>391.11373843000149</c:v>
                </c:pt>
                <c:pt idx="2015">
                  <c:v>391.19087889526998</c:v>
                </c:pt>
                <c:pt idx="2016">
                  <c:v>391.26800729291159</c:v>
                </c:pt>
                <c:pt idx="2017">
                  <c:v>391.34512362043802</c:v>
                </c:pt>
                <c:pt idx="2018">
                  <c:v>391.42222787535769</c:v>
                </c:pt>
                <c:pt idx="2019">
                  <c:v>391.49932005518161</c:v>
                </c:pt>
                <c:pt idx="2020">
                  <c:v>391.57640015742368</c:v>
                </c:pt>
                <c:pt idx="2021">
                  <c:v>391.6534681795913</c:v>
                </c:pt>
                <c:pt idx="2022">
                  <c:v>391.73052411919451</c:v>
                </c:pt>
                <c:pt idx="2023">
                  <c:v>391.80756797374698</c:v>
                </c:pt>
                <c:pt idx="2024">
                  <c:v>391.88459974075619</c:v>
                </c:pt>
                <c:pt idx="2025">
                  <c:v>391.96161941773391</c:v>
                </c:pt>
                <c:pt idx="2026">
                  <c:v>392.03862700219162</c:v>
                </c:pt>
                <c:pt idx="2027">
                  <c:v>392.11562249163961</c:v>
                </c:pt>
                <c:pt idx="2028">
                  <c:v>392.1926058835877</c:v>
                </c:pt>
                <c:pt idx="2029">
                  <c:v>392.269577175547</c:v>
                </c:pt>
                <c:pt idx="2030">
                  <c:v>392.34653636502759</c:v>
                </c:pt>
                <c:pt idx="2031">
                  <c:v>392.42348344954053</c:v>
                </c:pt>
                <c:pt idx="2032">
                  <c:v>392.50041842659658</c:v>
                </c:pt>
                <c:pt idx="2033">
                  <c:v>392.57734129370732</c:v>
                </c:pt>
                <c:pt idx="2034">
                  <c:v>392.65425204838073</c:v>
                </c:pt>
                <c:pt idx="2035">
                  <c:v>392.73115068812763</c:v>
                </c:pt>
                <c:pt idx="2036">
                  <c:v>392.80803721046311</c:v>
                </c:pt>
                <c:pt idx="2037">
                  <c:v>392.88491161289289</c:v>
                </c:pt>
                <c:pt idx="2038">
                  <c:v>392.96177389292882</c:v>
                </c:pt>
                <c:pt idx="2039">
                  <c:v>393.03862404808109</c:v>
                </c:pt>
                <c:pt idx="2040">
                  <c:v>393.11546207586468</c:v>
                </c:pt>
                <c:pt idx="2041">
                  <c:v>393.192287973784</c:v>
                </c:pt>
                <c:pt idx="2042">
                  <c:v>393.26910173935272</c:v>
                </c:pt>
                <c:pt idx="2043">
                  <c:v>393.34590337008069</c:v>
                </c:pt>
                <c:pt idx="2044">
                  <c:v>393.42269286347909</c:v>
                </c:pt>
                <c:pt idx="2045">
                  <c:v>393.49947021705827</c:v>
                </c:pt>
                <c:pt idx="2046">
                  <c:v>393.57623542832852</c:v>
                </c:pt>
                <c:pt idx="2047">
                  <c:v>393.65298849480212</c:v>
                </c:pt>
                <c:pt idx="2048">
                  <c:v>393.94636720407192</c:v>
                </c:pt>
                <c:pt idx="2049">
                  <c:v>394.08410286041197</c:v>
                </c:pt>
                <c:pt idx="2050">
                  <c:v>394.22182705329192</c:v>
                </c:pt>
                <c:pt idx="2051">
                  <c:v>394.35953977777609</c:v>
                </c:pt>
                <c:pt idx="2052">
                  <c:v>394.49724102892412</c:v>
                </c:pt>
                <c:pt idx="2053">
                  <c:v>394.63493080179933</c:v>
                </c:pt>
                <c:pt idx="2054">
                  <c:v>394.7726090914623</c:v>
                </c:pt>
                <c:pt idx="2055">
                  <c:v>394.91027589297391</c:v>
                </c:pt>
                <c:pt idx="2056">
                  <c:v>395.04793120139828</c:v>
                </c:pt>
                <c:pt idx="2057">
                  <c:v>395.18557501179453</c:v>
                </c:pt>
                <c:pt idx="2058">
                  <c:v>395.32320731922579</c:v>
                </c:pt>
                <c:pt idx="2059">
                  <c:v>395.46082811875328</c:v>
                </c:pt>
                <c:pt idx="2060">
                  <c:v>395.59843740543693</c:v>
                </c:pt>
                <c:pt idx="2061">
                  <c:v>395.73603517434168</c:v>
                </c:pt>
                <c:pt idx="2062">
                  <c:v>395.87362142052672</c:v>
                </c:pt>
                <c:pt idx="2063">
                  <c:v>396.01119613905422</c:v>
                </c:pt>
                <c:pt idx="2064">
                  <c:v>396.1487593249858</c:v>
                </c:pt>
                <c:pt idx="2065">
                  <c:v>396.28631097338149</c:v>
                </c:pt>
                <c:pt idx="2066">
                  <c:v>396.42385107930801</c:v>
                </c:pt>
                <c:pt idx="2067">
                  <c:v>396.56137963782169</c:v>
                </c:pt>
                <c:pt idx="2068">
                  <c:v>396.6988966439863</c:v>
                </c:pt>
                <c:pt idx="2069">
                  <c:v>396.83640209286273</c:v>
                </c:pt>
                <c:pt idx="2070">
                  <c:v>396.97389597951309</c:v>
                </c:pt>
                <c:pt idx="2071">
                  <c:v>397.11137829899752</c:v>
                </c:pt>
                <c:pt idx="2072">
                  <c:v>397.24884904638202</c:v>
                </c:pt>
                <c:pt idx="2073">
                  <c:v>397.38630821672342</c:v>
                </c:pt>
                <c:pt idx="2074">
                  <c:v>397.52375580508402</c:v>
                </c:pt>
                <c:pt idx="2075">
                  <c:v>397.66119180652919</c:v>
                </c:pt>
                <c:pt idx="2076">
                  <c:v>397.79861621611519</c:v>
                </c:pt>
                <c:pt idx="2077">
                  <c:v>397.93602902890729</c:v>
                </c:pt>
                <c:pt idx="2078">
                  <c:v>398.0734302399685</c:v>
                </c:pt>
                <c:pt idx="2079">
                  <c:v>398.21081984435568</c:v>
                </c:pt>
                <c:pt idx="2080">
                  <c:v>398.34819783713311</c:v>
                </c:pt>
                <c:pt idx="2081">
                  <c:v>398.48556421336212</c:v>
                </c:pt>
                <c:pt idx="2082">
                  <c:v>398.62291896810268</c:v>
                </c:pt>
                <c:pt idx="2083">
                  <c:v>398.76026209642208</c:v>
                </c:pt>
                <c:pt idx="2084">
                  <c:v>398.89759359337489</c:v>
                </c:pt>
                <c:pt idx="2085">
                  <c:v>399.03491345402642</c:v>
                </c:pt>
                <c:pt idx="2086">
                  <c:v>399.17222167343868</c:v>
                </c:pt>
                <c:pt idx="2087">
                  <c:v>399.30951824666892</c:v>
                </c:pt>
                <c:pt idx="2088">
                  <c:v>399.44680316878549</c:v>
                </c:pt>
                <c:pt idx="2089">
                  <c:v>399.58407643484549</c:v>
                </c:pt>
                <c:pt idx="2090">
                  <c:v>399.72133803991119</c:v>
                </c:pt>
                <c:pt idx="2091">
                  <c:v>399.85858797904501</c:v>
                </c:pt>
                <c:pt idx="2092">
                  <c:v>399.99582624730692</c:v>
                </c:pt>
                <c:pt idx="2093">
                  <c:v>400.13305283976251</c:v>
                </c:pt>
                <c:pt idx="2094">
                  <c:v>400.27026775146851</c:v>
                </c:pt>
                <c:pt idx="2095">
                  <c:v>400.40747097748857</c:v>
                </c:pt>
                <c:pt idx="2096">
                  <c:v>400.54466251288608</c:v>
                </c:pt>
                <c:pt idx="2097">
                  <c:v>400.68184235271968</c:v>
                </c:pt>
                <c:pt idx="2098">
                  <c:v>400.81901049205231</c:v>
                </c:pt>
                <c:pt idx="2099">
                  <c:v>400.95616692594609</c:v>
                </c:pt>
                <c:pt idx="2100">
                  <c:v>401.0933116494619</c:v>
                </c:pt>
                <c:pt idx="2101">
                  <c:v>401.23044465766162</c:v>
                </c:pt>
                <c:pt idx="2102">
                  <c:v>401.36756594560671</c:v>
                </c:pt>
                <c:pt idx="2103">
                  <c:v>401.50467550835901</c:v>
                </c:pt>
                <c:pt idx="2104">
                  <c:v>401.64177334097951</c:v>
                </c:pt>
                <c:pt idx="2105">
                  <c:v>401.77885943853101</c:v>
                </c:pt>
                <c:pt idx="2106">
                  <c:v>401.91593379607269</c:v>
                </c:pt>
                <c:pt idx="2107">
                  <c:v>402.05299640866991</c:v>
                </c:pt>
                <c:pt idx="2108">
                  <c:v>402.19004727138253</c:v>
                </c:pt>
                <c:pt idx="2109">
                  <c:v>402.32708637927169</c:v>
                </c:pt>
                <c:pt idx="2110">
                  <c:v>402.46411372739851</c:v>
                </c:pt>
                <c:pt idx="2111">
                  <c:v>402.6011293108258</c:v>
                </c:pt>
                <c:pt idx="2112">
                  <c:v>402.73813312461391</c:v>
                </c:pt>
                <c:pt idx="2113">
                  <c:v>402.87512516382679</c:v>
                </c:pt>
                <c:pt idx="2114">
                  <c:v>403.01210542352322</c:v>
                </c:pt>
                <c:pt idx="2115">
                  <c:v>403.14907389876709</c:v>
                </c:pt>
                <c:pt idx="2116">
                  <c:v>403.28603058461721</c:v>
                </c:pt>
                <c:pt idx="2117">
                  <c:v>403.42297547613822</c:v>
                </c:pt>
                <c:pt idx="2118">
                  <c:v>403.55990856839082</c:v>
                </c:pt>
                <c:pt idx="2119">
                  <c:v>403.69682985643612</c:v>
                </c:pt>
                <c:pt idx="2120">
                  <c:v>403.83373933533579</c:v>
                </c:pt>
                <c:pt idx="2121">
                  <c:v>403.97063700015173</c:v>
                </c:pt>
                <c:pt idx="2122">
                  <c:v>404.10752284594531</c:v>
                </c:pt>
                <c:pt idx="2123">
                  <c:v>404.24439686777828</c:v>
                </c:pt>
                <c:pt idx="2124">
                  <c:v>404.38125906071213</c:v>
                </c:pt>
                <c:pt idx="2125">
                  <c:v>404.51810941980852</c:v>
                </c:pt>
                <c:pt idx="2126">
                  <c:v>404.6549479401296</c:v>
                </c:pt>
                <c:pt idx="2127">
                  <c:v>404.79177461673629</c:v>
                </c:pt>
                <c:pt idx="2128">
                  <c:v>404.9285894446881</c:v>
                </c:pt>
                <c:pt idx="2129">
                  <c:v>405.06539241905341</c:v>
                </c:pt>
                <c:pt idx="2130">
                  <c:v>405.2021835348873</c:v>
                </c:pt>
                <c:pt idx="2131">
                  <c:v>405.33896278725319</c:v>
                </c:pt>
                <c:pt idx="2132">
                  <c:v>405.47573017121192</c:v>
                </c:pt>
                <c:pt idx="2133">
                  <c:v>405.61248568182918</c:v>
                </c:pt>
                <c:pt idx="2134">
                  <c:v>405.74922931416182</c:v>
                </c:pt>
                <c:pt idx="2135">
                  <c:v>405.88596106327219</c:v>
                </c:pt>
                <c:pt idx="2136">
                  <c:v>406.02268092422412</c:v>
                </c:pt>
                <c:pt idx="2137">
                  <c:v>406.1593888920778</c:v>
                </c:pt>
                <c:pt idx="2138">
                  <c:v>406.2960849618932</c:v>
                </c:pt>
                <c:pt idx="2139">
                  <c:v>406.43276912873739</c:v>
                </c:pt>
                <c:pt idx="2140">
                  <c:v>406.56944138766721</c:v>
                </c:pt>
                <c:pt idx="2141">
                  <c:v>406.70610173374428</c:v>
                </c:pt>
                <c:pt idx="2142">
                  <c:v>406.84275016203202</c:v>
                </c:pt>
                <c:pt idx="2143">
                  <c:v>406.97938666759131</c:v>
                </c:pt>
                <c:pt idx="2144">
                  <c:v>407.11601124548321</c:v>
                </c:pt>
                <c:pt idx="2145">
                  <c:v>407.25262389077182</c:v>
                </c:pt>
                <c:pt idx="2146">
                  <c:v>407.38922459851528</c:v>
                </c:pt>
                <c:pt idx="2147">
                  <c:v>407.52581336377727</c:v>
                </c:pt>
                <c:pt idx="2148">
                  <c:v>407.66239018161912</c:v>
                </c:pt>
                <c:pt idx="2149">
                  <c:v>407.79895504710038</c:v>
                </c:pt>
                <c:pt idx="2150">
                  <c:v>407.93550795528552</c:v>
                </c:pt>
                <c:pt idx="2151">
                  <c:v>408.07204890123859</c:v>
                </c:pt>
                <c:pt idx="2152">
                  <c:v>408.20857788001553</c:v>
                </c:pt>
                <c:pt idx="2153">
                  <c:v>408.34509488668027</c:v>
                </c:pt>
                <c:pt idx="2154">
                  <c:v>408.48159991629137</c:v>
                </c:pt>
                <c:pt idx="2155">
                  <c:v>408.61809296391931</c:v>
                </c:pt>
                <c:pt idx="2156">
                  <c:v>408.754574024617</c:v>
                </c:pt>
                <c:pt idx="2157">
                  <c:v>408.89104309344901</c:v>
                </c:pt>
                <c:pt idx="2158">
                  <c:v>409.02750016547651</c:v>
                </c:pt>
                <c:pt idx="2159">
                  <c:v>409.16394523576241</c:v>
                </c:pt>
                <c:pt idx="2160">
                  <c:v>409.30037829936651</c:v>
                </c:pt>
                <c:pt idx="2161">
                  <c:v>409.43679935134952</c:v>
                </c:pt>
                <c:pt idx="2162">
                  <c:v>409.57320838677828</c:v>
                </c:pt>
                <c:pt idx="2163">
                  <c:v>409.70960540070962</c:v>
                </c:pt>
                <c:pt idx="2164">
                  <c:v>409.84599038820642</c:v>
                </c:pt>
                <c:pt idx="2165">
                  <c:v>409.98236334433028</c:v>
                </c:pt>
                <c:pt idx="2166">
                  <c:v>410.118724264143</c:v>
                </c:pt>
                <c:pt idx="2167">
                  <c:v>410.25507314270612</c:v>
                </c:pt>
                <c:pt idx="2168">
                  <c:v>410.39140997507968</c:v>
                </c:pt>
                <c:pt idx="2169">
                  <c:v>410.52773475632921</c:v>
                </c:pt>
                <c:pt idx="2170">
                  <c:v>410.66404748151382</c:v>
                </c:pt>
                <c:pt idx="2171">
                  <c:v>410.80034814569422</c:v>
                </c:pt>
                <c:pt idx="2172">
                  <c:v>410.9366367439323</c:v>
                </c:pt>
                <c:pt idx="2173">
                  <c:v>411.07291327129161</c:v>
                </c:pt>
                <c:pt idx="2174">
                  <c:v>411.20917772283389</c:v>
                </c:pt>
                <c:pt idx="2175">
                  <c:v>411.34543009361897</c:v>
                </c:pt>
                <c:pt idx="2176">
                  <c:v>411.48167037870712</c:v>
                </c:pt>
                <c:pt idx="2177">
                  <c:v>411.61789857316381</c:v>
                </c:pt>
                <c:pt idx="2178">
                  <c:v>411.75411467204702</c:v>
                </c:pt>
                <c:pt idx="2179">
                  <c:v>411.89031867042053</c:v>
                </c:pt>
                <c:pt idx="2180">
                  <c:v>412.02651056334571</c:v>
                </c:pt>
                <c:pt idx="2181">
                  <c:v>412.16269034588402</c:v>
                </c:pt>
                <c:pt idx="2182">
                  <c:v>412.29885801309621</c:v>
                </c:pt>
                <c:pt idx="2183">
                  <c:v>412.43501356004361</c:v>
                </c:pt>
                <c:pt idx="2184">
                  <c:v>412.57115698179012</c:v>
                </c:pt>
                <c:pt idx="2185">
                  <c:v>412.70728827339752</c:v>
                </c:pt>
                <c:pt idx="2186">
                  <c:v>412.8434074299247</c:v>
                </c:pt>
                <c:pt idx="2187">
                  <c:v>412.97951444643257</c:v>
                </c:pt>
                <c:pt idx="2188">
                  <c:v>413.11560931798829</c:v>
                </c:pt>
                <c:pt idx="2189">
                  <c:v>413.25169203964862</c:v>
                </c:pt>
                <c:pt idx="2190">
                  <c:v>413.38776260647569</c:v>
                </c:pt>
                <c:pt idx="2191">
                  <c:v>413.52382101353231</c:v>
                </c:pt>
                <c:pt idx="2192">
                  <c:v>413.65986725587942</c:v>
                </c:pt>
                <c:pt idx="2193">
                  <c:v>413.79590132857851</c:v>
                </c:pt>
                <c:pt idx="2194">
                  <c:v>413.9319232266908</c:v>
                </c:pt>
                <c:pt idx="2195">
                  <c:v>414.06793294528018</c:v>
                </c:pt>
                <c:pt idx="2196">
                  <c:v>414.20393047940752</c:v>
                </c:pt>
                <c:pt idx="2197">
                  <c:v>414.3399158241333</c:v>
                </c:pt>
                <c:pt idx="2198">
                  <c:v>414.47588897451868</c:v>
                </c:pt>
                <c:pt idx="2199">
                  <c:v>414.6118499256263</c:v>
                </c:pt>
                <c:pt idx="2200">
                  <c:v>414.74779867251732</c:v>
                </c:pt>
                <c:pt idx="2201">
                  <c:v>414.88373521025352</c:v>
                </c:pt>
                <c:pt idx="2202">
                  <c:v>415.01965953389731</c:v>
                </c:pt>
                <c:pt idx="2203">
                  <c:v>415.15557163850929</c:v>
                </c:pt>
                <c:pt idx="2204">
                  <c:v>415.29147151915112</c:v>
                </c:pt>
                <c:pt idx="2205">
                  <c:v>415.42735917088362</c:v>
                </c:pt>
                <c:pt idx="2206">
                  <c:v>415.56323458877159</c:v>
                </c:pt>
                <c:pt idx="2207">
                  <c:v>415.69909776787352</c:v>
                </c:pt>
                <c:pt idx="2208">
                  <c:v>415.83494870325222</c:v>
                </c:pt>
                <c:pt idx="2209">
                  <c:v>415.97078738996902</c:v>
                </c:pt>
                <c:pt idx="2210">
                  <c:v>416.1066138230853</c:v>
                </c:pt>
                <c:pt idx="2211">
                  <c:v>416.24242799766319</c:v>
                </c:pt>
                <c:pt idx="2212">
                  <c:v>416.3782299087639</c:v>
                </c:pt>
                <c:pt idx="2213">
                  <c:v>416.51401955144888</c:v>
                </c:pt>
                <c:pt idx="2214">
                  <c:v>416.64979692078168</c:v>
                </c:pt>
                <c:pt idx="2215">
                  <c:v>416.78556201182067</c:v>
                </c:pt>
                <c:pt idx="2216">
                  <c:v>416.92131481962821</c:v>
                </c:pt>
                <c:pt idx="2217">
                  <c:v>417.05705533927011</c:v>
                </c:pt>
                <c:pt idx="2218">
                  <c:v>417.19278356580281</c:v>
                </c:pt>
                <c:pt idx="2219">
                  <c:v>417.32849949428862</c:v>
                </c:pt>
                <c:pt idx="2220">
                  <c:v>417.46420311979352</c:v>
                </c:pt>
                <c:pt idx="2221">
                  <c:v>417.59989443737362</c:v>
                </c:pt>
                <c:pt idx="2222">
                  <c:v>417.73557344209098</c:v>
                </c:pt>
                <c:pt idx="2223">
                  <c:v>417.87124012901432</c:v>
                </c:pt>
                <c:pt idx="2224">
                  <c:v>418.00689449319668</c:v>
                </c:pt>
                <c:pt idx="2225">
                  <c:v>418.14253652970422</c:v>
                </c:pt>
                <c:pt idx="2226">
                  <c:v>418.27816623359621</c:v>
                </c:pt>
                <c:pt idx="2227">
                  <c:v>418.41378359993598</c:v>
                </c:pt>
                <c:pt idx="2228">
                  <c:v>418.54938862378498</c:v>
                </c:pt>
                <c:pt idx="2229">
                  <c:v>418.68498130020402</c:v>
                </c:pt>
                <c:pt idx="2230">
                  <c:v>418.82056162425471</c:v>
                </c:pt>
                <c:pt idx="2231">
                  <c:v>418.95612959099861</c:v>
                </c:pt>
                <c:pt idx="2232">
                  <c:v>419.09168519549928</c:v>
                </c:pt>
                <c:pt idx="2233">
                  <c:v>419.22722843281628</c:v>
                </c:pt>
                <c:pt idx="2234">
                  <c:v>419.36275929801172</c:v>
                </c:pt>
                <c:pt idx="2235">
                  <c:v>419.49827778614662</c:v>
                </c:pt>
                <c:pt idx="2236">
                  <c:v>419.63378389228421</c:v>
                </c:pt>
                <c:pt idx="2237">
                  <c:v>419.76927761148551</c:v>
                </c:pt>
                <c:pt idx="2238">
                  <c:v>419.9047589388112</c:v>
                </c:pt>
                <c:pt idx="2239">
                  <c:v>420.0402278693241</c:v>
                </c:pt>
                <c:pt idx="2240">
                  <c:v>420.175684398084</c:v>
                </c:pt>
                <c:pt idx="2241">
                  <c:v>420.31112852015411</c:v>
                </c:pt>
                <c:pt idx="2242">
                  <c:v>420.44656023059599</c:v>
                </c:pt>
                <c:pt idx="2243">
                  <c:v>420.58197952447051</c:v>
                </c:pt>
                <c:pt idx="2244">
                  <c:v>420.71738639684031</c:v>
                </c:pt>
                <c:pt idx="2245">
                  <c:v>420.85278084276672</c:v>
                </c:pt>
                <c:pt idx="2246">
                  <c:v>420.98816285730891</c:v>
                </c:pt>
                <c:pt idx="2247">
                  <c:v>421.12353243553252</c:v>
                </c:pt>
                <c:pt idx="2248">
                  <c:v>421.25888957249703</c:v>
                </c:pt>
                <c:pt idx="2249">
                  <c:v>421.39423426326402</c:v>
                </c:pt>
                <c:pt idx="2250">
                  <c:v>421.52956650289519</c:v>
                </c:pt>
                <c:pt idx="2251">
                  <c:v>421.66488628645328</c:v>
                </c:pt>
                <c:pt idx="2252">
                  <c:v>421.80019360899712</c:v>
                </c:pt>
                <c:pt idx="2253">
                  <c:v>421.93548846559003</c:v>
                </c:pt>
                <c:pt idx="2254">
                  <c:v>422.07077085129612</c:v>
                </c:pt>
                <c:pt idx="2255">
                  <c:v>422.20604076117189</c:v>
                </c:pt>
                <c:pt idx="2256">
                  <c:v>422.34129819028459</c:v>
                </c:pt>
                <c:pt idx="2257">
                  <c:v>422.47654313369162</c:v>
                </c:pt>
                <c:pt idx="2258">
                  <c:v>422.61177558645579</c:v>
                </c:pt>
                <c:pt idx="2259">
                  <c:v>422.74699554363872</c:v>
                </c:pt>
                <c:pt idx="2260">
                  <c:v>422.8822030003023</c:v>
                </c:pt>
                <c:pt idx="2261">
                  <c:v>423.01739795150661</c:v>
                </c:pt>
                <c:pt idx="2262">
                  <c:v>423.15258039231782</c:v>
                </c:pt>
                <c:pt idx="2263">
                  <c:v>423.28775031779202</c:v>
                </c:pt>
                <c:pt idx="2264">
                  <c:v>423.42290772299208</c:v>
                </c:pt>
                <c:pt idx="2265">
                  <c:v>423.55805260298359</c:v>
                </c:pt>
                <c:pt idx="2266">
                  <c:v>423.69318495282351</c:v>
                </c:pt>
                <c:pt idx="2267">
                  <c:v>423.82830476757391</c:v>
                </c:pt>
                <c:pt idx="2268">
                  <c:v>423.96341204230112</c:v>
                </c:pt>
                <c:pt idx="2269">
                  <c:v>424.09850677206151</c:v>
                </c:pt>
                <c:pt idx="2270">
                  <c:v>424.23358895191762</c:v>
                </c:pt>
                <c:pt idx="2271">
                  <c:v>424.36865857693431</c:v>
                </c:pt>
                <c:pt idx="2272">
                  <c:v>424.50371564216891</c:v>
                </c:pt>
                <c:pt idx="2273">
                  <c:v>424.63876014268612</c:v>
                </c:pt>
                <c:pt idx="2274">
                  <c:v>424.77379207354619</c:v>
                </c:pt>
                <c:pt idx="2275">
                  <c:v>424.9088114298105</c:v>
                </c:pt>
                <c:pt idx="2276">
                  <c:v>425.04381820654129</c:v>
                </c:pt>
                <c:pt idx="2277">
                  <c:v>425.17881239879989</c:v>
                </c:pt>
                <c:pt idx="2278">
                  <c:v>425.31379400164809</c:v>
                </c:pt>
                <c:pt idx="2279">
                  <c:v>425.4487630101475</c:v>
                </c:pt>
                <c:pt idx="2280">
                  <c:v>425.58371941935911</c:v>
                </c:pt>
                <c:pt idx="2281">
                  <c:v>425.71866322434659</c:v>
                </c:pt>
                <c:pt idx="2282">
                  <c:v>425.85359442016869</c:v>
                </c:pt>
                <c:pt idx="2283">
                  <c:v>425.98851300188699</c:v>
                </c:pt>
                <c:pt idx="2284">
                  <c:v>426.12341896456752</c:v>
                </c:pt>
                <c:pt idx="2285">
                  <c:v>426.2583123032681</c:v>
                </c:pt>
                <c:pt idx="2286">
                  <c:v>426.39319301305068</c:v>
                </c:pt>
                <c:pt idx="2287">
                  <c:v>426.52806108897681</c:v>
                </c:pt>
                <c:pt idx="2288">
                  <c:v>426.66291652610971</c:v>
                </c:pt>
                <c:pt idx="2289">
                  <c:v>426.79775931950911</c:v>
                </c:pt>
                <c:pt idx="2290">
                  <c:v>426.93258946423691</c:v>
                </c:pt>
                <c:pt idx="2291">
                  <c:v>427.067406955357</c:v>
                </c:pt>
                <c:pt idx="2292">
                  <c:v>427.20221178792752</c:v>
                </c:pt>
                <c:pt idx="2293">
                  <c:v>427.33700395701192</c:v>
                </c:pt>
                <c:pt idx="2294">
                  <c:v>427.47178345767099</c:v>
                </c:pt>
                <c:pt idx="2295">
                  <c:v>427.60655028497013</c:v>
                </c:pt>
                <c:pt idx="2296">
                  <c:v>427.74130443396632</c:v>
                </c:pt>
                <c:pt idx="2297">
                  <c:v>427.87604589972261</c:v>
                </c:pt>
                <c:pt idx="2298">
                  <c:v>428.01077467729903</c:v>
                </c:pt>
                <c:pt idx="2299">
                  <c:v>428.14549076176201</c:v>
                </c:pt>
                <c:pt idx="2300">
                  <c:v>428.28019414816691</c:v>
                </c:pt>
                <c:pt idx="2301">
                  <c:v>428.41488483158071</c:v>
                </c:pt>
                <c:pt idx="2302">
                  <c:v>428.54956280706227</c:v>
                </c:pt>
                <c:pt idx="2303">
                  <c:v>428.68422806967271</c:v>
                </c:pt>
                <c:pt idx="2304">
                  <c:v>428.81888061447609</c:v>
                </c:pt>
                <c:pt idx="2305">
                  <c:v>428.95352043653122</c:v>
                </c:pt>
                <c:pt idx="2306">
                  <c:v>429.08814753090172</c:v>
                </c:pt>
                <c:pt idx="2307">
                  <c:v>429.22276189264852</c:v>
                </c:pt>
                <c:pt idx="2308">
                  <c:v>429.3573635168338</c:v>
                </c:pt>
                <c:pt idx="2309">
                  <c:v>429.49195239851662</c:v>
                </c:pt>
                <c:pt idx="2310">
                  <c:v>429.62652853276302</c:v>
                </c:pt>
                <c:pt idx="2311">
                  <c:v>429.76109191463132</c:v>
                </c:pt>
                <c:pt idx="2312">
                  <c:v>429.895642539184</c:v>
                </c:pt>
                <c:pt idx="2313">
                  <c:v>430.03018040148191</c:v>
                </c:pt>
                <c:pt idx="2314">
                  <c:v>430.16470549658902</c:v>
                </c:pt>
                <c:pt idx="2315">
                  <c:v>430.29921781956472</c:v>
                </c:pt>
                <c:pt idx="2316">
                  <c:v>430.43371736546942</c:v>
                </c:pt>
                <c:pt idx="2317">
                  <c:v>430.56820412937032</c:v>
                </c:pt>
                <c:pt idx="2318">
                  <c:v>430.70267810632362</c:v>
                </c:pt>
                <c:pt idx="2319">
                  <c:v>430.83713929139151</c:v>
                </c:pt>
                <c:pt idx="2320">
                  <c:v>430.97158767963799</c:v>
                </c:pt>
                <c:pt idx="2321">
                  <c:v>431.10602326612309</c:v>
                </c:pt>
                <c:pt idx="2322">
                  <c:v>431.2404460459087</c:v>
                </c:pt>
                <c:pt idx="2323">
                  <c:v>431.37485601405712</c:v>
                </c:pt>
                <c:pt idx="2324">
                  <c:v>431.50925316562802</c:v>
                </c:pt>
                <c:pt idx="2325">
                  <c:v>431.64363749568452</c:v>
                </c:pt>
                <c:pt idx="2326">
                  <c:v>431.77800899928718</c:v>
                </c:pt>
                <c:pt idx="2327">
                  <c:v>431.91236767150122</c:v>
                </c:pt>
                <c:pt idx="2328">
                  <c:v>432.04671350738352</c:v>
                </c:pt>
                <c:pt idx="2329">
                  <c:v>432.18104650199842</c:v>
                </c:pt>
                <c:pt idx="2330">
                  <c:v>432.3153666504067</c:v>
                </c:pt>
                <c:pt idx="2331">
                  <c:v>432.44967394766923</c:v>
                </c:pt>
                <c:pt idx="2332">
                  <c:v>432.5839683888496</c:v>
                </c:pt>
                <c:pt idx="2333">
                  <c:v>432.71824996900722</c:v>
                </c:pt>
                <c:pt idx="2334">
                  <c:v>432.85251868320569</c:v>
                </c:pt>
                <c:pt idx="2335">
                  <c:v>432.98677452650378</c:v>
                </c:pt>
                <c:pt idx="2336">
                  <c:v>433.12101749396811</c:v>
                </c:pt>
                <c:pt idx="2337">
                  <c:v>433.25524758065552</c:v>
                </c:pt>
                <c:pt idx="2338">
                  <c:v>433.38946478162939</c:v>
                </c:pt>
                <c:pt idx="2339">
                  <c:v>433.52366909195132</c:v>
                </c:pt>
                <c:pt idx="2340">
                  <c:v>433.65786050668271</c:v>
                </c:pt>
                <c:pt idx="2341">
                  <c:v>433.79203902088511</c:v>
                </c:pt>
                <c:pt idx="2342">
                  <c:v>433.92620462962071</c:v>
                </c:pt>
                <c:pt idx="2343">
                  <c:v>434.06035732795073</c:v>
                </c:pt>
                <c:pt idx="2344">
                  <c:v>434.19449711093722</c:v>
                </c:pt>
                <c:pt idx="2345">
                  <c:v>434.32862397364039</c:v>
                </c:pt>
                <c:pt idx="2346">
                  <c:v>434.46273791112202</c:v>
                </c:pt>
                <c:pt idx="2347">
                  <c:v>434.59683891844662</c:v>
                </c:pt>
                <c:pt idx="2348">
                  <c:v>434.73092699067217</c:v>
                </c:pt>
                <c:pt idx="2349">
                  <c:v>434.86500212286438</c:v>
                </c:pt>
                <c:pt idx="2350">
                  <c:v>434.9990643100802</c:v>
                </c:pt>
                <c:pt idx="2351">
                  <c:v>435.13311354738198</c:v>
                </c:pt>
                <c:pt idx="2352">
                  <c:v>435.2671498298368</c:v>
                </c:pt>
                <c:pt idx="2353">
                  <c:v>435.40117315249768</c:v>
                </c:pt>
                <c:pt idx="2354">
                  <c:v>435.53518351043459</c:v>
                </c:pt>
                <c:pt idx="2355">
                  <c:v>435.66918089870438</c:v>
                </c:pt>
                <c:pt idx="2356">
                  <c:v>435.80316531236872</c:v>
                </c:pt>
                <c:pt idx="2357">
                  <c:v>435.93713674648728</c:v>
                </c:pt>
                <c:pt idx="2358">
                  <c:v>436.07109519613027</c:v>
                </c:pt>
                <c:pt idx="2359">
                  <c:v>436.20504065635117</c:v>
                </c:pt>
                <c:pt idx="2360">
                  <c:v>436.33897312221319</c:v>
                </c:pt>
                <c:pt idx="2361">
                  <c:v>436.47289258877902</c:v>
                </c:pt>
                <c:pt idx="2362">
                  <c:v>436.60679905110891</c:v>
                </c:pt>
                <c:pt idx="2363">
                  <c:v>436.740692504268</c:v>
                </c:pt>
                <c:pt idx="2364">
                  <c:v>436.87457294331398</c:v>
                </c:pt>
                <c:pt idx="2365">
                  <c:v>437.0084403633104</c:v>
                </c:pt>
                <c:pt idx="2366">
                  <c:v>437.14229475931802</c:v>
                </c:pt>
                <c:pt idx="2367">
                  <c:v>437.27613612639692</c:v>
                </c:pt>
                <c:pt idx="2368">
                  <c:v>437.40996445961372</c:v>
                </c:pt>
                <c:pt idx="2369">
                  <c:v>437.54377975402559</c:v>
                </c:pt>
                <c:pt idx="2370">
                  <c:v>437.67758200469581</c:v>
                </c:pt>
                <c:pt idx="2371">
                  <c:v>437.81137120668342</c:v>
                </c:pt>
                <c:pt idx="2372">
                  <c:v>437.94514735505612</c:v>
                </c:pt>
                <c:pt idx="2373">
                  <c:v>438.07891044486922</c:v>
                </c:pt>
                <c:pt idx="2374">
                  <c:v>438.21266047118752</c:v>
                </c:pt>
                <c:pt idx="2375">
                  <c:v>438.34639742907211</c:v>
                </c:pt>
                <c:pt idx="2376">
                  <c:v>438.48012131358382</c:v>
                </c:pt>
                <c:pt idx="2377">
                  <c:v>438.61383211978608</c:v>
                </c:pt>
                <c:pt idx="2378">
                  <c:v>438.74752984273772</c:v>
                </c:pt>
                <c:pt idx="2379">
                  <c:v>438.88121447750098</c:v>
                </c:pt>
                <c:pt idx="2380">
                  <c:v>439.01488601914212</c:v>
                </c:pt>
                <c:pt idx="2381">
                  <c:v>439.1485444627163</c:v>
                </c:pt>
                <c:pt idx="2382">
                  <c:v>439.28218980328819</c:v>
                </c:pt>
                <c:pt idx="2383">
                  <c:v>439.41582203591929</c:v>
                </c:pt>
                <c:pt idx="2384">
                  <c:v>439.54944115567139</c:v>
                </c:pt>
                <c:pt idx="2385">
                  <c:v>439.68304715760422</c:v>
                </c:pt>
                <c:pt idx="2386">
                  <c:v>439.8166400367827</c:v>
                </c:pt>
                <c:pt idx="2387">
                  <c:v>439.95021978826452</c:v>
                </c:pt>
                <c:pt idx="2388">
                  <c:v>440.08378640711612</c:v>
                </c:pt>
                <c:pt idx="2389">
                  <c:v>440.21733988839378</c:v>
                </c:pt>
                <c:pt idx="2390">
                  <c:v>440.35088022716502</c:v>
                </c:pt>
                <c:pt idx="2391">
                  <c:v>440.48440741848418</c:v>
                </c:pt>
                <c:pt idx="2392">
                  <c:v>440.61792145742032</c:v>
                </c:pt>
                <c:pt idx="2393">
                  <c:v>440.7514223390308</c:v>
                </c:pt>
                <c:pt idx="2394">
                  <c:v>440.88491005837682</c:v>
                </c:pt>
                <c:pt idx="2395">
                  <c:v>441.01838461052199</c:v>
                </c:pt>
                <c:pt idx="2396">
                  <c:v>441.15184599052702</c:v>
                </c:pt>
                <c:pt idx="2397">
                  <c:v>441.28529419345409</c:v>
                </c:pt>
                <c:pt idx="2398">
                  <c:v>441.41872921436328</c:v>
                </c:pt>
                <c:pt idx="2399">
                  <c:v>441.55215104831751</c:v>
                </c:pt>
                <c:pt idx="2400">
                  <c:v>441.68555969037902</c:v>
                </c:pt>
                <c:pt idx="2401">
                  <c:v>441.81895513560812</c:v>
                </c:pt>
                <c:pt idx="2402">
                  <c:v>441.95233737906682</c:v>
                </c:pt>
                <c:pt idx="2403">
                  <c:v>442.08570641581701</c:v>
                </c:pt>
                <c:pt idx="2404">
                  <c:v>442.21906224091953</c:v>
                </c:pt>
                <c:pt idx="2405">
                  <c:v>442.35240484943768</c:v>
                </c:pt>
                <c:pt idx="2406">
                  <c:v>442.48573423643052</c:v>
                </c:pt>
                <c:pt idx="2407">
                  <c:v>442.61905039696262</c:v>
                </c:pt>
                <c:pt idx="2408">
                  <c:v>442.75235332609259</c:v>
                </c:pt>
                <c:pt idx="2409">
                  <c:v>442.88564301888431</c:v>
                </c:pt>
                <c:pt idx="2410">
                  <c:v>443.01891947039718</c:v>
                </c:pt>
                <c:pt idx="2411">
                  <c:v>443.15218267569719</c:v>
                </c:pt>
                <c:pt idx="2412">
                  <c:v>443.28543262984181</c:v>
                </c:pt>
                <c:pt idx="2413">
                  <c:v>443.41866932789281</c:v>
                </c:pt>
                <c:pt idx="2414">
                  <c:v>443.5518927649137</c:v>
                </c:pt>
                <c:pt idx="2415">
                  <c:v>443.68510293596489</c:v>
                </c:pt>
                <c:pt idx="2416">
                  <c:v>443.81829983610851</c:v>
                </c:pt>
                <c:pt idx="2417">
                  <c:v>443.95148346040571</c:v>
                </c:pt>
                <c:pt idx="2418">
                  <c:v>444.08465380391902</c:v>
                </c:pt>
                <c:pt idx="2419">
                  <c:v>444.21781086170898</c:v>
                </c:pt>
                <c:pt idx="2420">
                  <c:v>444.35095462883771</c:v>
                </c:pt>
                <c:pt idx="2421">
                  <c:v>444.48408510036722</c:v>
                </c:pt>
                <c:pt idx="2422">
                  <c:v>444.617202271358</c:v>
                </c:pt>
                <c:pt idx="2423">
                  <c:v>444.75030613687233</c:v>
                </c:pt>
                <c:pt idx="2424">
                  <c:v>444.88339669197183</c:v>
                </c:pt>
                <c:pt idx="2425">
                  <c:v>445.01647393171868</c:v>
                </c:pt>
                <c:pt idx="2426">
                  <c:v>445.14953785117359</c:v>
                </c:pt>
                <c:pt idx="2427">
                  <c:v>445.28258844539852</c:v>
                </c:pt>
                <c:pt idx="2428">
                  <c:v>445.4156257094553</c:v>
                </c:pt>
                <c:pt idx="2429">
                  <c:v>445.54864963840532</c:v>
                </c:pt>
                <c:pt idx="2430">
                  <c:v>445.68166022730981</c:v>
                </c:pt>
                <c:pt idx="2431">
                  <c:v>445.81465747123099</c:v>
                </c:pt>
                <c:pt idx="2432">
                  <c:v>445.94764136523031</c:v>
                </c:pt>
                <c:pt idx="2433">
                  <c:v>446.08061190436922</c:v>
                </c:pt>
                <c:pt idx="2434">
                  <c:v>446.2135690837095</c:v>
                </c:pt>
                <c:pt idx="2435">
                  <c:v>446.34651289831271</c:v>
                </c:pt>
                <c:pt idx="2436">
                  <c:v>446.47944334324052</c:v>
                </c:pt>
                <c:pt idx="2437">
                  <c:v>446.61236041355448</c:v>
                </c:pt>
                <c:pt idx="2438">
                  <c:v>446.74526410431702</c:v>
                </c:pt>
                <c:pt idx="2439">
                  <c:v>446.87815441058558</c:v>
                </c:pt>
                <c:pt idx="2440">
                  <c:v>447.01103132742901</c:v>
                </c:pt>
                <c:pt idx="2441">
                  <c:v>447.1438948499042</c:v>
                </c:pt>
                <c:pt idx="2442">
                  <c:v>447.27674497307191</c:v>
                </c:pt>
                <c:pt idx="2443">
                  <c:v>447.40958169199752</c:v>
                </c:pt>
                <c:pt idx="2444">
                  <c:v>447.54240500173972</c:v>
                </c:pt>
                <c:pt idx="2445">
                  <c:v>447.6752148973614</c:v>
                </c:pt>
                <c:pt idx="2446">
                  <c:v>447.8080113739228</c:v>
                </c:pt>
                <c:pt idx="2447">
                  <c:v>447.94079442648689</c:v>
                </c:pt>
                <c:pt idx="2448">
                  <c:v>448.07356405011461</c:v>
                </c:pt>
                <c:pt idx="2449">
                  <c:v>448.206320239869</c:v>
                </c:pt>
                <c:pt idx="2450">
                  <c:v>448.33906299080962</c:v>
                </c:pt>
                <c:pt idx="2451">
                  <c:v>448.47179229799758</c:v>
                </c:pt>
                <c:pt idx="2452">
                  <c:v>448.60450815649909</c:v>
                </c:pt>
                <c:pt idx="2453">
                  <c:v>448.73721056136992</c:v>
                </c:pt>
                <c:pt idx="2454">
                  <c:v>448.86989950767651</c:v>
                </c:pt>
                <c:pt idx="2455">
                  <c:v>449.00257499047689</c:v>
                </c:pt>
                <c:pt idx="2456">
                  <c:v>449.13523700483472</c:v>
                </c:pt>
                <c:pt idx="2457">
                  <c:v>449.26788554581071</c:v>
                </c:pt>
                <c:pt idx="2458">
                  <c:v>449.40052060846671</c:v>
                </c:pt>
                <c:pt idx="2459">
                  <c:v>449.53314218786431</c:v>
                </c:pt>
                <c:pt idx="2460">
                  <c:v>449.66575027906532</c:v>
                </c:pt>
                <c:pt idx="2461">
                  <c:v>449.79834487712958</c:v>
                </c:pt>
                <c:pt idx="2462">
                  <c:v>449.93092597712177</c:v>
                </c:pt>
                <c:pt idx="2463">
                  <c:v>450.06349357410397</c:v>
                </c:pt>
                <c:pt idx="2464">
                  <c:v>450.19604766313398</c:v>
                </c:pt>
                <c:pt idx="2465">
                  <c:v>450.32858823927512</c:v>
                </c:pt>
                <c:pt idx="2466">
                  <c:v>450.46111529758781</c:v>
                </c:pt>
                <c:pt idx="2467">
                  <c:v>450.59362883313912</c:v>
                </c:pt>
                <c:pt idx="2468">
                  <c:v>450.72612884098243</c:v>
                </c:pt>
                <c:pt idx="2469">
                  <c:v>450.85861531618713</c:v>
                </c:pt>
                <c:pt idx="2470">
                  <c:v>450.99108825380921</c:v>
                </c:pt>
                <c:pt idx="2471">
                  <c:v>451.12354764891319</c:v>
                </c:pt>
                <c:pt idx="2472">
                  <c:v>451.25599349655943</c:v>
                </c:pt>
                <c:pt idx="2473">
                  <c:v>451.38842579180999</c:v>
                </c:pt>
                <c:pt idx="2474">
                  <c:v>451.52084452972719</c:v>
                </c:pt>
                <c:pt idx="2475">
                  <c:v>451.65324970537</c:v>
                </c:pt>
                <c:pt idx="2476">
                  <c:v>451.78564131380341</c:v>
                </c:pt>
                <c:pt idx="2477">
                  <c:v>451.91801935008459</c:v>
                </c:pt>
                <c:pt idx="2478">
                  <c:v>452.05038380928232</c:v>
                </c:pt>
                <c:pt idx="2479">
                  <c:v>452.18273468645231</c:v>
                </c:pt>
                <c:pt idx="2480">
                  <c:v>452.31507197665752</c:v>
                </c:pt>
                <c:pt idx="2481">
                  <c:v>452.44739567496032</c:v>
                </c:pt>
                <c:pt idx="2482">
                  <c:v>452.57970577642169</c:v>
                </c:pt>
                <c:pt idx="2483">
                  <c:v>452.71200227610319</c:v>
                </c:pt>
                <c:pt idx="2484">
                  <c:v>452.844285169069</c:v>
                </c:pt>
                <c:pt idx="2485">
                  <c:v>452.97655445037219</c:v>
                </c:pt>
                <c:pt idx="2486">
                  <c:v>453.10881011508712</c:v>
                </c:pt>
                <c:pt idx="2487">
                  <c:v>453.24105215826671</c:v>
                </c:pt>
                <c:pt idx="2488">
                  <c:v>453.37328057497461</c:v>
                </c:pt>
                <c:pt idx="2489">
                  <c:v>453.50549536027222</c:v>
                </c:pt>
                <c:pt idx="2490">
                  <c:v>453.63769650922228</c:v>
                </c:pt>
                <c:pt idx="2491">
                  <c:v>453.7698840168855</c:v>
                </c:pt>
                <c:pt idx="2492">
                  <c:v>453.90205787832332</c:v>
                </c:pt>
                <c:pt idx="2493">
                  <c:v>454.03421808859662</c:v>
                </c:pt>
                <c:pt idx="2494">
                  <c:v>454.16636464277042</c:v>
                </c:pt>
                <c:pt idx="2495">
                  <c:v>454.29849753590253</c:v>
                </c:pt>
                <c:pt idx="2496">
                  <c:v>454.43061676305672</c:v>
                </c:pt>
                <c:pt idx="2497">
                  <c:v>454.5627223192937</c:v>
                </c:pt>
                <c:pt idx="2498">
                  <c:v>454.69481419967502</c:v>
                </c:pt>
                <c:pt idx="2499">
                  <c:v>454.8268923992627</c:v>
                </c:pt>
                <c:pt idx="2500">
                  <c:v>454.95895691311762</c:v>
                </c:pt>
                <c:pt idx="2501">
                  <c:v>455.09100773630252</c:v>
                </c:pt>
                <c:pt idx="2502">
                  <c:v>455.22304486387901</c:v>
                </c:pt>
                <c:pt idx="2503">
                  <c:v>455.3550682909077</c:v>
                </c:pt>
                <c:pt idx="2504">
                  <c:v>455.48707801245013</c:v>
                </c:pt>
                <c:pt idx="2505">
                  <c:v>455.61907402356979</c:v>
                </c:pt>
                <c:pt idx="2506">
                  <c:v>455.75105631932581</c:v>
                </c:pt>
                <c:pt idx="2507">
                  <c:v>455.88302489478178</c:v>
                </c:pt>
                <c:pt idx="2508">
                  <c:v>456.01497974499688</c:v>
                </c:pt>
                <c:pt idx="2509">
                  <c:v>456.14692086503658</c:v>
                </c:pt>
                <c:pt idx="2510">
                  <c:v>456.27884824995868</c:v>
                </c:pt>
                <c:pt idx="2511">
                  <c:v>456.41076189482732</c:v>
                </c:pt>
                <c:pt idx="2512">
                  <c:v>456.54266179470301</c:v>
                </c:pt>
                <c:pt idx="2513">
                  <c:v>456.67454794464652</c:v>
                </c:pt>
                <c:pt idx="2514">
                  <c:v>456.80642033972208</c:v>
                </c:pt>
                <c:pt idx="2515">
                  <c:v>456.93827897498591</c:v>
                </c:pt>
                <c:pt idx="2516">
                  <c:v>457.07012384550762</c:v>
                </c:pt>
                <c:pt idx="2517">
                  <c:v>457.20195494634322</c:v>
                </c:pt>
                <c:pt idx="2518">
                  <c:v>457.33377227255619</c:v>
                </c:pt>
                <c:pt idx="2519">
                  <c:v>457.46557581920689</c:v>
                </c:pt>
                <c:pt idx="2520">
                  <c:v>457.5973655813583</c:v>
                </c:pt>
                <c:pt idx="2521">
                  <c:v>457.72914155407102</c:v>
                </c:pt>
                <c:pt idx="2522">
                  <c:v>457.86090373240728</c:v>
                </c:pt>
                <c:pt idx="2523">
                  <c:v>457.99265211142841</c:v>
                </c:pt>
                <c:pt idx="2524">
                  <c:v>458.12438668619632</c:v>
                </c:pt>
                <c:pt idx="2525">
                  <c:v>458.25610745177028</c:v>
                </c:pt>
                <c:pt idx="2526">
                  <c:v>458.38781440321759</c:v>
                </c:pt>
                <c:pt idx="2527">
                  <c:v>458.51950753559453</c:v>
                </c:pt>
                <c:pt idx="2528">
                  <c:v>458.65118684396509</c:v>
                </c:pt>
                <c:pt idx="2529">
                  <c:v>458.7828523233897</c:v>
                </c:pt>
                <c:pt idx="2530">
                  <c:v>458.91450396892918</c:v>
                </c:pt>
                <c:pt idx="2531">
                  <c:v>459.04614177564912</c:v>
                </c:pt>
                <c:pt idx="2532">
                  <c:v>459.17776573860789</c:v>
                </c:pt>
                <c:pt idx="2533">
                  <c:v>459.30937585286739</c:v>
                </c:pt>
                <c:pt idx="2534">
                  <c:v>459.44097211348969</c:v>
                </c:pt>
                <c:pt idx="2535">
                  <c:v>459.5725545155363</c:v>
                </c:pt>
                <c:pt idx="2536">
                  <c:v>459.7041230540687</c:v>
                </c:pt>
                <c:pt idx="2537">
                  <c:v>459.8356777241487</c:v>
                </c:pt>
                <c:pt idx="2538">
                  <c:v>459.96721852083772</c:v>
                </c:pt>
                <c:pt idx="2539">
                  <c:v>460.09874543919722</c:v>
                </c:pt>
                <c:pt idx="2540">
                  <c:v>460.23025847428801</c:v>
                </c:pt>
                <c:pt idx="2541">
                  <c:v>460.36175762117631</c:v>
                </c:pt>
                <c:pt idx="2542">
                  <c:v>460.49324287491828</c:v>
                </c:pt>
                <c:pt idx="2543">
                  <c:v>460.62471423057713</c:v>
                </c:pt>
                <c:pt idx="2544">
                  <c:v>460.75617168321543</c:v>
                </c:pt>
                <c:pt idx="2545">
                  <c:v>460.88761522789389</c:v>
                </c:pt>
                <c:pt idx="2546">
                  <c:v>461.01904485967452</c:v>
                </c:pt>
                <c:pt idx="2547">
                  <c:v>461.15046057361951</c:v>
                </c:pt>
                <c:pt idx="2548">
                  <c:v>461.28186236478871</c:v>
                </c:pt>
                <c:pt idx="2549">
                  <c:v>461.41325022824361</c:v>
                </c:pt>
                <c:pt idx="2550">
                  <c:v>461.54462415905078</c:v>
                </c:pt>
                <c:pt idx="2551">
                  <c:v>461.6759841522653</c:v>
                </c:pt>
                <c:pt idx="2552">
                  <c:v>461.80733020295219</c:v>
                </c:pt>
                <c:pt idx="2553">
                  <c:v>461.93866230617192</c:v>
                </c:pt>
                <c:pt idx="2554">
                  <c:v>462.06998045698771</c:v>
                </c:pt>
                <c:pt idx="2555">
                  <c:v>462.2012846504598</c:v>
                </c:pt>
                <c:pt idx="2556">
                  <c:v>462.33257488164952</c:v>
                </c:pt>
                <c:pt idx="2557">
                  <c:v>462.46385114561963</c:v>
                </c:pt>
                <c:pt idx="2558">
                  <c:v>462.59511343742997</c:v>
                </c:pt>
                <c:pt idx="2559">
                  <c:v>462.7263617521441</c:v>
                </c:pt>
                <c:pt idx="2560">
                  <c:v>462.85759608482527</c:v>
                </c:pt>
                <c:pt idx="2561">
                  <c:v>462.98881643052908</c:v>
                </c:pt>
                <c:pt idx="2562">
                  <c:v>463.12002278432402</c:v>
                </c:pt>
                <c:pt idx="2563">
                  <c:v>463.25121514126641</c:v>
                </c:pt>
                <c:pt idx="2564">
                  <c:v>463.38239349642049</c:v>
                </c:pt>
                <c:pt idx="2565">
                  <c:v>463.51355784484713</c:v>
                </c:pt>
                <c:pt idx="2566">
                  <c:v>463.64470818160868</c:v>
                </c:pt>
                <c:pt idx="2567">
                  <c:v>463.77584450176579</c:v>
                </c:pt>
                <c:pt idx="2568">
                  <c:v>463.90696680037962</c:v>
                </c:pt>
                <c:pt idx="2569">
                  <c:v>464.03807507251321</c:v>
                </c:pt>
                <c:pt idx="2570">
                  <c:v>464.16916931322902</c:v>
                </c:pt>
                <c:pt idx="2571">
                  <c:v>464.3002495175856</c:v>
                </c:pt>
                <c:pt idx="2572">
                  <c:v>464.43131568064621</c:v>
                </c:pt>
                <c:pt idx="2573">
                  <c:v>464.56236779747331</c:v>
                </c:pt>
                <c:pt idx="2574">
                  <c:v>464.69340586312762</c:v>
                </c:pt>
                <c:pt idx="2575">
                  <c:v>464.82442987267012</c:v>
                </c:pt>
                <c:pt idx="2576">
                  <c:v>464.95543982116402</c:v>
                </c:pt>
                <c:pt idx="2577">
                  <c:v>465.08643570366888</c:v>
                </c:pt>
                <c:pt idx="2578">
                  <c:v>465.21741751524871</c:v>
                </c:pt>
                <c:pt idx="2579">
                  <c:v>465.3483852509633</c:v>
                </c:pt>
                <c:pt idx="2580">
                  <c:v>465.47933890587308</c:v>
                </c:pt>
                <c:pt idx="2581">
                  <c:v>465.61027847504499</c:v>
                </c:pt>
                <c:pt idx="2582">
                  <c:v>465.74120395353532</c:v>
                </c:pt>
                <c:pt idx="2583">
                  <c:v>465.87211533640732</c:v>
                </c:pt>
                <c:pt idx="2584">
                  <c:v>466.00301261872272</c:v>
                </c:pt>
                <c:pt idx="2585">
                  <c:v>466.13389579554342</c:v>
                </c:pt>
                <c:pt idx="2586">
                  <c:v>466.2647648619307</c:v>
                </c:pt>
                <c:pt idx="2587">
                  <c:v>466.39561981294582</c:v>
                </c:pt>
                <c:pt idx="2588">
                  <c:v>466.52646064365132</c:v>
                </c:pt>
                <c:pt idx="2589">
                  <c:v>466.65728734910851</c:v>
                </c:pt>
                <c:pt idx="2590">
                  <c:v>466.78809992437692</c:v>
                </c:pt>
                <c:pt idx="2591">
                  <c:v>466.91889836452219</c:v>
                </c:pt>
                <c:pt idx="2592">
                  <c:v>467.04968266460401</c:v>
                </c:pt>
                <c:pt idx="2593">
                  <c:v>467.1804528196821</c:v>
                </c:pt>
                <c:pt idx="2594">
                  <c:v>467.3112088248206</c:v>
                </c:pt>
                <c:pt idx="2595">
                  <c:v>467.44195067507951</c:v>
                </c:pt>
                <c:pt idx="2596">
                  <c:v>467.57267836552222</c:v>
                </c:pt>
                <c:pt idx="2597">
                  <c:v>467.70339189120853</c:v>
                </c:pt>
                <c:pt idx="2598">
                  <c:v>467.83409124720151</c:v>
                </c:pt>
                <c:pt idx="2599">
                  <c:v>467.96477642856189</c:v>
                </c:pt>
                <c:pt idx="2600">
                  <c:v>468.09544743035201</c:v>
                </c:pt>
                <c:pt idx="2601">
                  <c:v>468.22610424762951</c:v>
                </c:pt>
                <c:pt idx="2602">
                  <c:v>468.35674687546481</c:v>
                </c:pt>
                <c:pt idx="2603">
                  <c:v>468.48737530891123</c:v>
                </c:pt>
                <c:pt idx="2604">
                  <c:v>468.6179895430343</c:v>
                </c:pt>
                <c:pt idx="2605">
                  <c:v>468.74858957289382</c:v>
                </c:pt>
                <c:pt idx="2606">
                  <c:v>468.8791753935534</c:v>
                </c:pt>
                <c:pt idx="2607">
                  <c:v>469.00974700007231</c:v>
                </c:pt>
                <c:pt idx="2608">
                  <c:v>469.14030438751382</c:v>
                </c:pt>
                <c:pt idx="2609">
                  <c:v>469.2708475509391</c:v>
                </c:pt>
                <c:pt idx="2610">
                  <c:v>469.40137648540821</c:v>
                </c:pt>
                <c:pt idx="2611">
                  <c:v>469.53189118598732</c:v>
                </c:pt>
                <c:pt idx="2612">
                  <c:v>469.66239164773401</c:v>
                </c:pt>
                <c:pt idx="2613">
                  <c:v>469.79287786571001</c:v>
                </c:pt>
                <c:pt idx="2614">
                  <c:v>469.92334983497813</c:v>
                </c:pt>
                <c:pt idx="2615">
                  <c:v>470.05380755059952</c:v>
                </c:pt>
                <c:pt idx="2616">
                  <c:v>470.1842510076367</c:v>
                </c:pt>
                <c:pt idx="2617">
                  <c:v>470.31468020115051</c:v>
                </c:pt>
                <c:pt idx="2618">
                  <c:v>470.44509512620181</c:v>
                </c:pt>
                <c:pt idx="2619">
                  <c:v>470.5754957778534</c:v>
                </c:pt>
                <c:pt idx="2620">
                  <c:v>470.70588215116709</c:v>
                </c:pt>
                <c:pt idx="2621">
                  <c:v>470.83625424120078</c:v>
                </c:pt>
                <c:pt idx="2622">
                  <c:v>470.96661204302359</c:v>
                </c:pt>
                <c:pt idx="2623">
                  <c:v>471.09695555168861</c:v>
                </c:pt>
                <c:pt idx="2624">
                  <c:v>471.22728476226632</c:v>
                </c:pt>
                <c:pt idx="2625">
                  <c:v>471.35759966981158</c:v>
                </c:pt>
                <c:pt idx="2626">
                  <c:v>471.48790026938713</c:v>
                </c:pt>
                <c:pt idx="2627">
                  <c:v>471.61818655605629</c:v>
                </c:pt>
                <c:pt idx="2628">
                  <c:v>471.74845852487931</c:v>
                </c:pt>
                <c:pt idx="2629">
                  <c:v>471.87871617091872</c:v>
                </c:pt>
                <c:pt idx="2630">
                  <c:v>472.00895948923522</c:v>
                </c:pt>
                <c:pt idx="2631">
                  <c:v>472.13918847489202</c:v>
                </c:pt>
                <c:pt idx="2632">
                  <c:v>472.26940312294931</c:v>
                </c:pt>
                <c:pt idx="2633">
                  <c:v>472.39960342846899</c:v>
                </c:pt>
                <c:pt idx="2634">
                  <c:v>472.52978938651262</c:v>
                </c:pt>
                <c:pt idx="2635">
                  <c:v>472.65996099214232</c:v>
                </c:pt>
                <c:pt idx="2636">
                  <c:v>472.79011824041692</c:v>
                </c:pt>
                <c:pt idx="2637">
                  <c:v>472.92026112640468</c:v>
                </c:pt>
                <c:pt idx="2638">
                  <c:v>473.05038964516109</c:v>
                </c:pt>
                <c:pt idx="2639">
                  <c:v>473.1805037917494</c:v>
                </c:pt>
                <c:pt idx="2640">
                  <c:v>473.31060356123169</c:v>
                </c:pt>
                <c:pt idx="2641">
                  <c:v>473.44068894866882</c:v>
                </c:pt>
                <c:pt idx="2642">
                  <c:v>473.57075994912321</c:v>
                </c:pt>
                <c:pt idx="2643">
                  <c:v>473.70081655765682</c:v>
                </c:pt>
                <c:pt idx="2644">
                  <c:v>473.83085876933109</c:v>
                </c:pt>
                <c:pt idx="2645">
                  <c:v>473.96088657920671</c:v>
                </c:pt>
                <c:pt idx="2646">
                  <c:v>474.09089998234532</c:v>
                </c:pt>
                <c:pt idx="2647">
                  <c:v>474.22089897380931</c:v>
                </c:pt>
                <c:pt idx="2648">
                  <c:v>474.35088354866002</c:v>
                </c:pt>
                <c:pt idx="2649">
                  <c:v>474.48085370195889</c:v>
                </c:pt>
                <c:pt idx="2650">
                  <c:v>474.6108094287685</c:v>
                </c:pt>
                <c:pt idx="2651">
                  <c:v>474.74075072414871</c:v>
                </c:pt>
                <c:pt idx="2652">
                  <c:v>474.87067758316232</c:v>
                </c:pt>
                <c:pt idx="2653">
                  <c:v>475.0005900008706</c:v>
                </c:pt>
                <c:pt idx="2654">
                  <c:v>475.1304879723354</c:v>
                </c:pt>
                <c:pt idx="2655">
                  <c:v>475.26037149261691</c:v>
                </c:pt>
                <c:pt idx="2656">
                  <c:v>475.39024055678073</c:v>
                </c:pt>
                <c:pt idx="2657">
                  <c:v>475.52009515988419</c:v>
                </c:pt>
                <c:pt idx="2658">
                  <c:v>475.6499352969908</c:v>
                </c:pt>
                <c:pt idx="2659">
                  <c:v>475.779760963162</c:v>
                </c:pt>
                <c:pt idx="2660">
                  <c:v>475.90957215345901</c:v>
                </c:pt>
                <c:pt idx="2661">
                  <c:v>476.03936886294349</c:v>
                </c:pt>
                <c:pt idx="2662">
                  <c:v>476.16915108667712</c:v>
                </c:pt>
                <c:pt idx="2663">
                  <c:v>476.29891881972219</c:v>
                </c:pt>
                <c:pt idx="2664">
                  <c:v>476.42867205713861</c:v>
                </c:pt>
                <c:pt idx="2665">
                  <c:v>476.55841079399158</c:v>
                </c:pt>
                <c:pt idx="2666">
                  <c:v>476.6881350253388</c:v>
                </c:pt>
                <c:pt idx="2667">
                  <c:v>476.81784474624351</c:v>
                </c:pt>
                <c:pt idx="2668">
                  <c:v>476.94753995176711</c:v>
                </c:pt>
                <c:pt idx="2669">
                  <c:v>477.07722063697202</c:v>
                </c:pt>
                <c:pt idx="2670">
                  <c:v>477.20688679691801</c:v>
                </c:pt>
                <c:pt idx="2671">
                  <c:v>477.33653842666661</c:v>
                </c:pt>
                <c:pt idx="2672">
                  <c:v>477.46617552128191</c:v>
                </c:pt>
                <c:pt idx="2673">
                  <c:v>477.59579807582702</c:v>
                </c:pt>
                <c:pt idx="2674">
                  <c:v>477.72540608535849</c:v>
                </c:pt>
                <c:pt idx="2675">
                  <c:v>477.85499954494031</c:v>
                </c:pt>
                <c:pt idx="2676">
                  <c:v>477.98457844963229</c:v>
                </c:pt>
                <c:pt idx="2677">
                  <c:v>478.11414279450128</c:v>
                </c:pt>
                <c:pt idx="2678">
                  <c:v>478.2436925746033</c:v>
                </c:pt>
                <c:pt idx="2679">
                  <c:v>478.3732277850022</c:v>
                </c:pt>
                <c:pt idx="2680">
                  <c:v>478.5027484207597</c:v>
                </c:pt>
                <c:pt idx="2681">
                  <c:v>478.63225447693702</c:v>
                </c:pt>
                <c:pt idx="2682">
                  <c:v>478.76174594859361</c:v>
                </c:pt>
                <c:pt idx="2683">
                  <c:v>478.89122283079797</c:v>
                </c:pt>
                <c:pt idx="2684">
                  <c:v>479.02068511860472</c:v>
                </c:pt>
                <c:pt idx="2685">
                  <c:v>479.15013280707763</c:v>
                </c:pt>
                <c:pt idx="2686">
                  <c:v>479.27956589127888</c:v>
                </c:pt>
                <c:pt idx="2687">
                  <c:v>479.40898436626992</c:v>
                </c:pt>
                <c:pt idx="2688">
                  <c:v>479.53838822711191</c:v>
                </c:pt>
                <c:pt idx="2689">
                  <c:v>479.66777746886771</c:v>
                </c:pt>
                <c:pt idx="2690">
                  <c:v>479.79715208659661</c:v>
                </c:pt>
                <c:pt idx="2691">
                  <c:v>479.92651207536261</c:v>
                </c:pt>
                <c:pt idx="2692">
                  <c:v>480.05585743022681</c:v>
                </c:pt>
                <c:pt idx="2693">
                  <c:v>480.18518814624912</c:v>
                </c:pt>
                <c:pt idx="2694">
                  <c:v>480.31450421849303</c:v>
                </c:pt>
                <c:pt idx="2695">
                  <c:v>480.44380564201919</c:v>
                </c:pt>
                <c:pt idx="2696">
                  <c:v>480.57309241188892</c:v>
                </c:pt>
                <c:pt idx="2697">
                  <c:v>480.70236452316658</c:v>
                </c:pt>
                <c:pt idx="2698">
                  <c:v>480.83162197090923</c:v>
                </c:pt>
                <c:pt idx="2699">
                  <c:v>480.96086475018188</c:v>
                </c:pt>
                <c:pt idx="2700">
                  <c:v>481.09009285604571</c:v>
                </c:pt>
                <c:pt idx="2701">
                  <c:v>481.21930628356131</c:v>
                </c:pt>
                <c:pt idx="2702">
                  <c:v>481.34850502779062</c:v>
                </c:pt>
                <c:pt idx="2703">
                  <c:v>481.47768908379572</c:v>
                </c:pt>
                <c:pt idx="2704">
                  <c:v>481.60685844663692</c:v>
                </c:pt>
                <c:pt idx="2705">
                  <c:v>481.73601311137662</c:v>
                </c:pt>
                <c:pt idx="2706">
                  <c:v>481.86515307307889</c:v>
                </c:pt>
                <c:pt idx="2707">
                  <c:v>481.99427832680198</c:v>
                </c:pt>
                <c:pt idx="2708">
                  <c:v>482.12338886760813</c:v>
                </c:pt>
                <c:pt idx="2709">
                  <c:v>482.25248469056032</c:v>
                </c:pt>
                <c:pt idx="2710">
                  <c:v>482.3815657907183</c:v>
                </c:pt>
                <c:pt idx="2711">
                  <c:v>482.51063216314498</c:v>
                </c:pt>
                <c:pt idx="2712">
                  <c:v>482.63968380290208</c:v>
                </c:pt>
                <c:pt idx="2713">
                  <c:v>482.76872070504982</c:v>
                </c:pt>
                <c:pt idx="2714">
                  <c:v>482.89774286465172</c:v>
                </c:pt>
                <c:pt idx="2715">
                  <c:v>483.02675027676759</c:v>
                </c:pt>
                <c:pt idx="2716">
                  <c:v>483.15574293646108</c:v>
                </c:pt>
                <c:pt idx="2717">
                  <c:v>483.28472083879171</c:v>
                </c:pt>
                <c:pt idx="2718">
                  <c:v>483.41368397882212</c:v>
                </c:pt>
                <c:pt idx="2719">
                  <c:v>483.54263235161409</c:v>
                </c:pt>
                <c:pt idx="2720">
                  <c:v>483.67156595222752</c:v>
                </c:pt>
                <c:pt idx="2721">
                  <c:v>483.80048477572871</c:v>
                </c:pt>
                <c:pt idx="2722">
                  <c:v>483.92938881717322</c:v>
                </c:pt>
                <c:pt idx="2723">
                  <c:v>484.05827807162672</c:v>
                </c:pt>
                <c:pt idx="2724">
                  <c:v>484.18715253414939</c:v>
                </c:pt>
                <c:pt idx="2725">
                  <c:v>484.31601219980308</c:v>
                </c:pt>
                <c:pt idx="2726">
                  <c:v>484.44485706364912</c:v>
                </c:pt>
                <c:pt idx="2727">
                  <c:v>484.57368712074998</c:v>
                </c:pt>
                <c:pt idx="2728">
                  <c:v>484.70250236616562</c:v>
                </c:pt>
                <c:pt idx="2729">
                  <c:v>484.83130279495919</c:v>
                </c:pt>
                <c:pt idx="2730">
                  <c:v>484.96008840219122</c:v>
                </c:pt>
                <c:pt idx="2731">
                  <c:v>485.08885918292509</c:v>
                </c:pt>
                <c:pt idx="2732">
                  <c:v>485.21761513222071</c:v>
                </c:pt>
                <c:pt idx="2733">
                  <c:v>485.34635624513868</c:v>
                </c:pt>
                <c:pt idx="2734">
                  <c:v>485.47508251674532</c:v>
                </c:pt>
                <c:pt idx="2735">
                  <c:v>485.60379394209662</c:v>
                </c:pt>
                <c:pt idx="2736">
                  <c:v>485.73249051625811</c:v>
                </c:pt>
                <c:pt idx="2737">
                  <c:v>485.86117223428857</c:v>
                </c:pt>
                <c:pt idx="2738">
                  <c:v>485.98983909125212</c:v>
                </c:pt>
                <c:pt idx="2739">
                  <c:v>486.11849108220889</c:v>
                </c:pt>
                <c:pt idx="2740">
                  <c:v>486.24712820222021</c:v>
                </c:pt>
                <c:pt idx="2741">
                  <c:v>486.37575044634951</c:v>
                </c:pt>
                <c:pt idx="2742">
                  <c:v>486.50435780965671</c:v>
                </c:pt>
                <c:pt idx="2743">
                  <c:v>486.63295028720353</c:v>
                </c:pt>
                <c:pt idx="2744">
                  <c:v>486.7615278740526</c:v>
                </c:pt>
                <c:pt idx="2745">
                  <c:v>486.89009056526459</c:v>
                </c:pt>
                <c:pt idx="2746">
                  <c:v>487.01863835590149</c:v>
                </c:pt>
                <c:pt idx="2747">
                  <c:v>487.14717124102452</c:v>
                </c:pt>
                <c:pt idx="2748">
                  <c:v>487.27568921569639</c:v>
                </c:pt>
                <c:pt idx="2749">
                  <c:v>487.40419227497722</c:v>
                </c:pt>
                <c:pt idx="2750">
                  <c:v>487.53268041393062</c:v>
                </c:pt>
                <c:pt idx="2751">
                  <c:v>487.66115362761559</c:v>
                </c:pt>
                <c:pt idx="2752">
                  <c:v>487.78961191109522</c:v>
                </c:pt>
                <c:pt idx="2753">
                  <c:v>487.91805525943153</c:v>
                </c:pt>
                <c:pt idx="2754">
                  <c:v>488.04648366768572</c:v>
                </c:pt>
                <c:pt idx="2755">
                  <c:v>488.17489713091982</c:v>
                </c:pt>
                <c:pt idx="2756">
                  <c:v>488.30329564419361</c:v>
                </c:pt>
                <c:pt idx="2757">
                  <c:v>488.4316792025686</c:v>
                </c:pt>
                <c:pt idx="2758">
                  <c:v>488.56004780111198</c:v>
                </c:pt>
                <c:pt idx="2759">
                  <c:v>488.68840143487898</c:v>
                </c:pt>
                <c:pt idx="2760">
                  <c:v>488.81674009893351</c:v>
                </c:pt>
                <c:pt idx="2761">
                  <c:v>488.94506378833722</c:v>
                </c:pt>
                <c:pt idx="2762">
                  <c:v>489.07337249815112</c:v>
                </c:pt>
                <c:pt idx="2763">
                  <c:v>489.20166622343862</c:v>
                </c:pt>
                <c:pt idx="2764">
                  <c:v>489.32994495925868</c:v>
                </c:pt>
                <c:pt idx="2765">
                  <c:v>489.45820870067308</c:v>
                </c:pt>
                <c:pt idx="2766">
                  <c:v>489.58645744274668</c:v>
                </c:pt>
                <c:pt idx="2767">
                  <c:v>489.71469118054068</c:v>
                </c:pt>
                <c:pt idx="2768">
                  <c:v>489.84290990911262</c:v>
                </c:pt>
                <c:pt idx="2769">
                  <c:v>489.97111362352689</c:v>
                </c:pt>
                <c:pt idx="2770">
                  <c:v>490.09930231884499</c:v>
                </c:pt>
                <c:pt idx="2771">
                  <c:v>490.2274759901282</c:v>
                </c:pt>
                <c:pt idx="2772">
                  <c:v>490.35563463243881</c:v>
                </c:pt>
                <c:pt idx="2773">
                  <c:v>490.48377824083622</c:v>
                </c:pt>
                <c:pt idx="2774">
                  <c:v>490.61190681038528</c:v>
                </c:pt>
                <c:pt idx="2775">
                  <c:v>490.74002033614607</c:v>
                </c:pt>
                <c:pt idx="2776">
                  <c:v>490.86811881317863</c:v>
                </c:pt>
                <c:pt idx="2777">
                  <c:v>490.99620223654688</c:v>
                </c:pt>
                <c:pt idx="2778">
                  <c:v>491.12427060131301</c:v>
                </c:pt>
                <c:pt idx="2779">
                  <c:v>491.25232390253512</c:v>
                </c:pt>
                <c:pt idx="2780">
                  <c:v>491.38036213527852</c:v>
                </c:pt>
                <c:pt idx="2781">
                  <c:v>491.50838529460259</c:v>
                </c:pt>
                <c:pt idx="2782">
                  <c:v>491.63639337556953</c:v>
                </c:pt>
                <c:pt idx="2783">
                  <c:v>491.76438637324202</c:v>
                </c:pt>
                <c:pt idx="2784">
                  <c:v>491.89236428267861</c:v>
                </c:pt>
                <c:pt idx="2785">
                  <c:v>492.02032709894519</c:v>
                </c:pt>
                <c:pt idx="2786">
                  <c:v>492.14827481710051</c:v>
                </c:pt>
                <c:pt idx="2787">
                  <c:v>492.2762074322053</c:v>
                </c:pt>
                <c:pt idx="2788">
                  <c:v>492.4041249393257</c:v>
                </c:pt>
                <c:pt idx="2789">
                  <c:v>492.53202733351901</c:v>
                </c:pt>
                <c:pt idx="2790">
                  <c:v>492.65991460984878</c:v>
                </c:pt>
                <c:pt idx="2791">
                  <c:v>492.78778676337419</c:v>
                </c:pt>
                <c:pt idx="2792">
                  <c:v>492.9156437891603</c:v>
                </c:pt>
                <c:pt idx="2793">
                  <c:v>493.04348568226709</c:v>
                </c:pt>
                <c:pt idx="2794">
                  <c:v>493.17131243775532</c:v>
                </c:pt>
                <c:pt idx="2795">
                  <c:v>493.2991240506862</c:v>
                </c:pt>
                <c:pt idx="2796">
                  <c:v>493.42692051612619</c:v>
                </c:pt>
                <c:pt idx="2797">
                  <c:v>493.55470182913228</c:v>
                </c:pt>
                <c:pt idx="2798">
                  <c:v>493.68246798476702</c:v>
                </c:pt>
                <c:pt idx="2799">
                  <c:v>493.8102189780891</c:v>
                </c:pt>
                <c:pt idx="2800">
                  <c:v>493.93795480416719</c:v>
                </c:pt>
                <c:pt idx="2801">
                  <c:v>494.06567545805751</c:v>
                </c:pt>
                <c:pt idx="2802">
                  <c:v>494.19338093482332</c:v>
                </c:pt>
                <c:pt idx="2803">
                  <c:v>494.32107122952573</c:v>
                </c:pt>
                <c:pt idx="2804">
                  <c:v>494.44874633722668</c:v>
                </c:pt>
                <c:pt idx="2805">
                  <c:v>494.57640625298598</c:v>
                </c:pt>
                <c:pt idx="2806">
                  <c:v>494.70405097187012</c:v>
                </c:pt>
                <c:pt idx="2807">
                  <c:v>494.83168048893651</c:v>
                </c:pt>
                <c:pt idx="2808">
                  <c:v>494.95929479924752</c:v>
                </c:pt>
                <c:pt idx="2809">
                  <c:v>495.08689389786502</c:v>
                </c:pt>
                <c:pt idx="2810">
                  <c:v>495.21447777985082</c:v>
                </c:pt>
                <c:pt idx="2811">
                  <c:v>495.3420464402663</c:v>
                </c:pt>
                <c:pt idx="2812">
                  <c:v>495.46959987417301</c:v>
                </c:pt>
                <c:pt idx="2813">
                  <c:v>495.59713807663161</c:v>
                </c:pt>
                <c:pt idx="2814">
                  <c:v>495.72466104270762</c:v>
                </c:pt>
                <c:pt idx="2815">
                  <c:v>495.85216876745841</c:v>
                </c:pt>
                <c:pt idx="2816">
                  <c:v>495.979661245947</c:v>
                </c:pt>
                <c:pt idx="2817">
                  <c:v>496.10713847323422</c:v>
                </c:pt>
                <c:pt idx="2818">
                  <c:v>496.23460044438389</c:v>
                </c:pt>
                <c:pt idx="2819">
                  <c:v>496.36204715445672</c:v>
                </c:pt>
                <c:pt idx="2820">
                  <c:v>496.48947859851182</c:v>
                </c:pt>
                <c:pt idx="2821">
                  <c:v>496.61689477161389</c:v>
                </c:pt>
                <c:pt idx="2822">
                  <c:v>496.74429566882372</c:v>
                </c:pt>
                <c:pt idx="2823">
                  <c:v>496.87168128520233</c:v>
                </c:pt>
                <c:pt idx="2824">
                  <c:v>496.99905161581199</c:v>
                </c:pt>
                <c:pt idx="2825">
                  <c:v>497.12640665571382</c:v>
                </c:pt>
                <c:pt idx="2826">
                  <c:v>497.25374639996971</c:v>
                </c:pt>
                <c:pt idx="2827">
                  <c:v>497.38107084364111</c:v>
                </c:pt>
                <c:pt idx="2828">
                  <c:v>497.50837998178861</c:v>
                </c:pt>
                <c:pt idx="2829">
                  <c:v>497.63567380947728</c:v>
                </c:pt>
                <c:pt idx="2830">
                  <c:v>497.76295232176568</c:v>
                </c:pt>
                <c:pt idx="2831">
                  <c:v>497.8902155137153</c:v>
                </c:pt>
                <c:pt idx="2832">
                  <c:v>498.01746338038902</c:v>
                </c:pt>
                <c:pt idx="2833">
                  <c:v>498.14469591684838</c:v>
                </c:pt>
                <c:pt idx="2834">
                  <c:v>498.27191311815352</c:v>
                </c:pt>
                <c:pt idx="2835">
                  <c:v>498.39911497936811</c:v>
                </c:pt>
                <c:pt idx="2836">
                  <c:v>498.52630149555222</c:v>
                </c:pt>
                <c:pt idx="2837">
                  <c:v>498.6534726617694</c:v>
                </c:pt>
                <c:pt idx="2838">
                  <c:v>498.78062847307831</c:v>
                </c:pt>
                <c:pt idx="2839">
                  <c:v>498.90776892454312</c:v>
                </c:pt>
                <c:pt idx="2840">
                  <c:v>499.0348940112242</c:v>
                </c:pt>
                <c:pt idx="2841">
                  <c:v>499.16200372818361</c:v>
                </c:pt>
                <c:pt idx="2842">
                  <c:v>499.28909807048223</c:v>
                </c:pt>
                <c:pt idx="2843">
                  <c:v>499.4161770331819</c:v>
                </c:pt>
                <c:pt idx="2844">
                  <c:v>499.54324061134758</c:v>
                </c:pt>
                <c:pt idx="2845">
                  <c:v>499.67028880003568</c:v>
                </c:pt>
                <c:pt idx="2846">
                  <c:v>499.79732159430972</c:v>
                </c:pt>
                <c:pt idx="2847">
                  <c:v>499.92433898923161</c:v>
                </c:pt>
                <c:pt idx="2848">
                  <c:v>500.05134097986422</c:v>
                </c:pt>
                <c:pt idx="2849">
                  <c:v>500.17832756126683</c:v>
                </c:pt>
                <c:pt idx="2850">
                  <c:v>500.30529872850292</c:v>
                </c:pt>
                <c:pt idx="2851">
                  <c:v>500.43225447663161</c:v>
                </c:pt>
                <c:pt idx="2852">
                  <c:v>500.5591948007193</c:v>
                </c:pt>
                <c:pt idx="2853">
                  <c:v>500.68611969582253</c:v>
                </c:pt>
                <c:pt idx="2854">
                  <c:v>500.81302915700559</c:v>
                </c:pt>
                <c:pt idx="2855">
                  <c:v>500.9399231793293</c:v>
                </c:pt>
                <c:pt idx="2856">
                  <c:v>501.06680175785522</c:v>
                </c:pt>
                <c:pt idx="2857">
                  <c:v>501.1936648876453</c:v>
                </c:pt>
                <c:pt idx="2858">
                  <c:v>501.32051256376138</c:v>
                </c:pt>
                <c:pt idx="2859">
                  <c:v>501.44734478126372</c:v>
                </c:pt>
                <c:pt idx="2860">
                  <c:v>501.57416153521581</c:v>
                </c:pt>
                <c:pt idx="2861">
                  <c:v>501.70096282067789</c:v>
                </c:pt>
                <c:pt idx="2862">
                  <c:v>501.82774863271231</c:v>
                </c:pt>
                <c:pt idx="2863">
                  <c:v>501.9545189663786</c:v>
                </c:pt>
                <c:pt idx="2864">
                  <c:v>502.0812738167437</c:v>
                </c:pt>
                <c:pt idx="2865">
                  <c:v>502.20801317886401</c:v>
                </c:pt>
                <c:pt idx="2866">
                  <c:v>502.33473704780221</c:v>
                </c:pt>
                <c:pt idx="2867">
                  <c:v>502.46144541862122</c:v>
                </c:pt>
                <c:pt idx="2868">
                  <c:v>502.5881382863808</c:v>
                </c:pt>
                <c:pt idx="2869">
                  <c:v>502.71481564614669</c:v>
                </c:pt>
                <c:pt idx="2870">
                  <c:v>502.84147749297551</c:v>
                </c:pt>
                <c:pt idx="2871">
                  <c:v>502.96812382193173</c:v>
                </c:pt>
                <c:pt idx="2872">
                  <c:v>503.09475462807552</c:v>
                </c:pt>
                <c:pt idx="2873">
                  <c:v>503.22136990646891</c:v>
                </c:pt>
                <c:pt idx="2874">
                  <c:v>503.34796965217453</c:v>
                </c:pt>
                <c:pt idx="2875">
                  <c:v>503.47455386025331</c:v>
                </c:pt>
                <c:pt idx="2876">
                  <c:v>503.6011225257671</c:v>
                </c:pt>
                <c:pt idx="2877">
                  <c:v>503.72767564377602</c:v>
                </c:pt>
                <c:pt idx="2878">
                  <c:v>503.8542132093437</c:v>
                </c:pt>
                <c:pt idx="2879">
                  <c:v>503.98073521752838</c:v>
                </c:pt>
                <c:pt idx="2880">
                  <c:v>504.10724166339872</c:v>
                </c:pt>
                <c:pt idx="2881">
                  <c:v>504.23373254200681</c:v>
                </c:pt>
                <c:pt idx="2882">
                  <c:v>504.36020784842373</c:v>
                </c:pt>
                <c:pt idx="2883">
                  <c:v>504.48666757770451</c:v>
                </c:pt>
                <c:pt idx="2884">
                  <c:v>504.61311172491361</c:v>
                </c:pt>
                <c:pt idx="2885">
                  <c:v>504.7395402851115</c:v>
                </c:pt>
                <c:pt idx="2886">
                  <c:v>504.86595325336032</c:v>
                </c:pt>
                <c:pt idx="2887">
                  <c:v>504.9923506247215</c:v>
                </c:pt>
                <c:pt idx="2888">
                  <c:v>505.11873239425671</c:v>
                </c:pt>
                <c:pt idx="2889">
                  <c:v>505.24509855702712</c:v>
                </c:pt>
                <c:pt idx="2890">
                  <c:v>505.37144910809559</c:v>
                </c:pt>
                <c:pt idx="2891">
                  <c:v>505.49778404252191</c:v>
                </c:pt>
                <c:pt idx="2892">
                  <c:v>505.62410335537032</c:v>
                </c:pt>
                <c:pt idx="2893">
                  <c:v>505.75040704169902</c:v>
                </c:pt>
                <c:pt idx="2894">
                  <c:v>505.87669509657331</c:v>
                </c:pt>
                <c:pt idx="2895">
                  <c:v>506.00296751505232</c:v>
                </c:pt>
                <c:pt idx="2896">
                  <c:v>506.12922429219799</c:v>
                </c:pt>
                <c:pt idx="2897">
                  <c:v>506.25546542307239</c:v>
                </c:pt>
                <c:pt idx="2898">
                  <c:v>506.38169090273698</c:v>
                </c:pt>
                <c:pt idx="2899">
                  <c:v>506.5079007262533</c:v>
                </c:pt>
                <c:pt idx="2900">
                  <c:v>506.63409488868263</c:v>
                </c:pt>
                <c:pt idx="2901">
                  <c:v>506.76027338508771</c:v>
                </c:pt>
                <c:pt idx="2902">
                  <c:v>506.88643621052881</c:v>
                </c:pt>
                <c:pt idx="2903">
                  <c:v>507.01258336006902</c:v>
                </c:pt>
                <c:pt idx="2904">
                  <c:v>507.13871482876868</c:v>
                </c:pt>
                <c:pt idx="2905">
                  <c:v>507.26483061168972</c:v>
                </c:pt>
                <c:pt idx="2906">
                  <c:v>507.39093070389401</c:v>
                </c:pt>
                <c:pt idx="2907">
                  <c:v>507.51701510044279</c:v>
                </c:pt>
                <c:pt idx="2908">
                  <c:v>507.64308379639851</c:v>
                </c:pt>
                <c:pt idx="2909">
                  <c:v>507.76913678682121</c:v>
                </c:pt>
                <c:pt idx="2910">
                  <c:v>507.89517406677322</c:v>
                </c:pt>
                <c:pt idx="2911">
                  <c:v>508.02119563131782</c:v>
                </c:pt>
                <c:pt idx="2912">
                  <c:v>508.14720147551469</c:v>
                </c:pt>
                <c:pt idx="2913">
                  <c:v>508.27319159442573</c:v>
                </c:pt>
                <c:pt idx="2914">
                  <c:v>508.39916598311271</c:v>
                </c:pt>
                <c:pt idx="2915">
                  <c:v>508.52512463663771</c:v>
                </c:pt>
                <c:pt idx="2916">
                  <c:v>508.65106755006201</c:v>
                </c:pt>
                <c:pt idx="2917">
                  <c:v>508.77699471844659</c:v>
                </c:pt>
                <c:pt idx="2918">
                  <c:v>508.90290613685431</c:v>
                </c:pt>
                <c:pt idx="2919">
                  <c:v>509.02880180034549</c:v>
                </c:pt>
                <c:pt idx="2920">
                  <c:v>509.15468170398327</c:v>
                </c:pt>
                <c:pt idx="2921">
                  <c:v>509.28054584282683</c:v>
                </c:pt>
                <c:pt idx="2922">
                  <c:v>509.40639421193879</c:v>
                </c:pt>
                <c:pt idx="2923">
                  <c:v>509.53222680638419</c:v>
                </c:pt>
                <c:pt idx="2924">
                  <c:v>509.65804362122049</c:v>
                </c:pt>
                <c:pt idx="2925">
                  <c:v>509.78384465151021</c:v>
                </c:pt>
                <c:pt idx="2926">
                  <c:v>509.90962989231559</c:v>
                </c:pt>
                <c:pt idx="2927">
                  <c:v>510.03539933869621</c:v>
                </c:pt>
                <c:pt idx="2928">
                  <c:v>510.16115298571862</c:v>
                </c:pt>
                <c:pt idx="2929">
                  <c:v>510.28689082843971</c:v>
                </c:pt>
                <c:pt idx="2930">
                  <c:v>510.41261286192241</c:v>
                </c:pt>
                <c:pt idx="2931">
                  <c:v>510.53831908122697</c:v>
                </c:pt>
                <c:pt idx="2932">
                  <c:v>510.66400948142041</c:v>
                </c:pt>
                <c:pt idx="2933">
                  <c:v>510.7896840575587</c:v>
                </c:pt>
                <c:pt idx="2934">
                  <c:v>510.91534280470489</c:v>
                </c:pt>
                <c:pt idx="2935">
                  <c:v>511.04098571792179</c:v>
                </c:pt>
                <c:pt idx="2936">
                  <c:v>511.16661279226889</c:v>
                </c:pt>
                <c:pt idx="2937">
                  <c:v>511.29222402281022</c:v>
                </c:pt>
                <c:pt idx="2938">
                  <c:v>511.41781940460521</c:v>
                </c:pt>
                <c:pt idx="2939">
                  <c:v>511.54339893271799</c:v>
                </c:pt>
                <c:pt idx="2940">
                  <c:v>511.6689626022083</c:v>
                </c:pt>
                <c:pt idx="2941">
                  <c:v>511.79451040813609</c:v>
                </c:pt>
                <c:pt idx="2942">
                  <c:v>511.92004234556867</c:v>
                </c:pt>
                <c:pt idx="2943">
                  <c:v>512.04555840956243</c:v>
                </c:pt>
                <c:pt idx="2944">
                  <c:v>512.17105859518063</c:v>
                </c:pt>
                <c:pt idx="2945">
                  <c:v>512.29654289748487</c:v>
                </c:pt>
                <c:pt idx="2946">
                  <c:v>512.42201131153638</c:v>
                </c:pt>
                <c:pt idx="2947">
                  <c:v>512.5474638323974</c:v>
                </c:pt>
                <c:pt idx="2948">
                  <c:v>512.67290045513005</c:v>
                </c:pt>
                <c:pt idx="2949">
                  <c:v>512.79832117479452</c:v>
                </c:pt>
                <c:pt idx="2950">
                  <c:v>512.92372598645318</c:v>
                </c:pt>
                <c:pt idx="2951">
                  <c:v>513.04911488516609</c:v>
                </c:pt>
                <c:pt idx="2952">
                  <c:v>513.17448786599959</c:v>
                </c:pt>
                <c:pt idx="2953">
                  <c:v>513.29984492401104</c:v>
                </c:pt>
                <c:pt idx="2954">
                  <c:v>513.42518605426142</c:v>
                </c:pt>
                <c:pt idx="2955">
                  <c:v>513.5505112518149</c:v>
                </c:pt>
                <c:pt idx="2956">
                  <c:v>513.67582051173304</c:v>
                </c:pt>
                <c:pt idx="2957">
                  <c:v>513.80111382907273</c:v>
                </c:pt>
                <c:pt idx="2958">
                  <c:v>513.92639119890237</c:v>
                </c:pt>
                <c:pt idx="2959">
                  <c:v>514.05165261628304</c:v>
                </c:pt>
                <c:pt idx="2960">
                  <c:v>514.17689807627301</c:v>
                </c:pt>
                <c:pt idx="2961">
                  <c:v>514.30212757393008</c:v>
                </c:pt>
                <c:pt idx="2962">
                  <c:v>514.42734110432616</c:v>
                </c:pt>
                <c:pt idx="2963">
                  <c:v>514.5525386625153</c:v>
                </c:pt>
                <c:pt idx="2964">
                  <c:v>514.67772024356202</c:v>
                </c:pt>
                <c:pt idx="2965">
                  <c:v>514.80288584252526</c:v>
                </c:pt>
                <c:pt idx="2966">
                  <c:v>514.92803545446941</c:v>
                </c:pt>
                <c:pt idx="2967">
                  <c:v>515.05316907445297</c:v>
                </c:pt>
                <c:pt idx="2968">
                  <c:v>515.17828669754385</c:v>
                </c:pt>
                <c:pt idx="2969">
                  <c:v>515.30338831879828</c:v>
                </c:pt>
                <c:pt idx="2970">
                  <c:v>515.42847393327804</c:v>
                </c:pt>
                <c:pt idx="2971">
                  <c:v>515.55354353604696</c:v>
                </c:pt>
                <c:pt idx="2972">
                  <c:v>515.67859712216352</c:v>
                </c:pt>
                <c:pt idx="2973">
                  <c:v>515.80363468669304</c:v>
                </c:pt>
                <c:pt idx="2974">
                  <c:v>515.9286562246939</c:v>
                </c:pt>
                <c:pt idx="2975">
                  <c:v>516.05366173122809</c:v>
                </c:pt>
                <c:pt idx="2976">
                  <c:v>516.17865120136355</c:v>
                </c:pt>
                <c:pt idx="2977">
                  <c:v>516.30362463015251</c:v>
                </c:pt>
                <c:pt idx="2978">
                  <c:v>516.42858201266256</c:v>
                </c:pt>
                <c:pt idx="2979">
                  <c:v>516.55352334395138</c:v>
                </c:pt>
                <c:pt idx="2980">
                  <c:v>516.678448619086</c:v>
                </c:pt>
                <c:pt idx="2981">
                  <c:v>516.80335783312171</c:v>
                </c:pt>
                <c:pt idx="2982">
                  <c:v>516.92825098112439</c:v>
                </c:pt>
                <c:pt idx="2983">
                  <c:v>517.05312805815458</c:v>
                </c:pt>
                <c:pt idx="2984">
                  <c:v>517.17798905927361</c:v>
                </c:pt>
                <c:pt idx="2985">
                  <c:v>517.30283397954361</c:v>
                </c:pt>
                <c:pt idx="2986">
                  <c:v>517.42766281402123</c:v>
                </c:pt>
                <c:pt idx="2987">
                  <c:v>517.55247555778203</c:v>
                </c:pt>
                <c:pt idx="2988">
                  <c:v>517.67727220587255</c:v>
                </c:pt>
                <c:pt idx="2989">
                  <c:v>517.80205275336039</c:v>
                </c:pt>
                <c:pt idx="2990">
                  <c:v>517.92681719530447</c:v>
                </c:pt>
                <c:pt idx="2991">
                  <c:v>518.05156552677443</c:v>
                </c:pt>
                <c:pt idx="2992">
                  <c:v>518.17629774282341</c:v>
                </c:pt>
                <c:pt idx="2993">
                  <c:v>518.30101383851638</c:v>
                </c:pt>
                <c:pt idx="2994">
                  <c:v>518.42571380891286</c:v>
                </c:pt>
                <c:pt idx="2995">
                  <c:v>518.55039764907872</c:v>
                </c:pt>
                <c:pt idx="2996">
                  <c:v>518.67506535407165</c:v>
                </c:pt>
                <c:pt idx="2997">
                  <c:v>518.79971691895605</c:v>
                </c:pt>
                <c:pt idx="2998">
                  <c:v>518.92435233878905</c:v>
                </c:pt>
                <c:pt idx="2999">
                  <c:v>519.048971608638</c:v>
                </c:pt>
                <c:pt idx="3000">
                  <c:v>519.17357472356048</c:v>
                </c:pt>
                <c:pt idx="3001">
                  <c:v>519.29816167861998</c:v>
                </c:pt>
                <c:pt idx="3002">
                  <c:v>519.42273246887555</c:v>
                </c:pt>
                <c:pt idx="3003">
                  <c:v>519.54728708939138</c:v>
                </c:pt>
                <c:pt idx="3004">
                  <c:v>519.6718255352298</c:v>
                </c:pt>
                <c:pt idx="3005">
                  <c:v>519.79634780145057</c:v>
                </c:pt>
                <c:pt idx="3006">
                  <c:v>519.92085388311409</c:v>
                </c:pt>
                <c:pt idx="3007">
                  <c:v>520.04534377528751</c:v>
                </c:pt>
                <c:pt idx="3008">
                  <c:v>520.16981747302657</c:v>
                </c:pt>
                <c:pt idx="3009">
                  <c:v>520.29427497139704</c:v>
                </c:pt>
                <c:pt idx="3010">
                  <c:v>520.41871626545458</c:v>
                </c:pt>
                <c:pt idx="3011">
                  <c:v>520.54314135026652</c:v>
                </c:pt>
                <c:pt idx="3012">
                  <c:v>520.66755022089262</c:v>
                </c:pt>
                <c:pt idx="3013">
                  <c:v>520.79194287239545</c:v>
                </c:pt>
                <c:pt idx="3014">
                  <c:v>520.91631929983419</c:v>
                </c:pt>
                <c:pt idx="3015">
                  <c:v>521.04067949827243</c:v>
                </c:pt>
                <c:pt idx="3016">
                  <c:v>521.16502346277139</c:v>
                </c:pt>
                <c:pt idx="3017">
                  <c:v>521.28935118839354</c:v>
                </c:pt>
                <c:pt idx="3018">
                  <c:v>521.41366267019851</c:v>
                </c:pt>
                <c:pt idx="3019">
                  <c:v>521.53795790324739</c:v>
                </c:pt>
                <c:pt idx="3020">
                  <c:v>521.66223688260402</c:v>
                </c:pt>
                <c:pt idx="3021">
                  <c:v>521.7864996033336</c:v>
                </c:pt>
                <c:pt idx="3022">
                  <c:v>521.91074606049051</c:v>
                </c:pt>
                <c:pt idx="3023">
                  <c:v>522.03497624914098</c:v>
                </c:pt>
                <c:pt idx="3024">
                  <c:v>522.15919016434134</c:v>
                </c:pt>
                <c:pt idx="3025">
                  <c:v>522.28338780115996</c:v>
                </c:pt>
                <c:pt idx="3026">
                  <c:v>522.40756915465238</c:v>
                </c:pt>
                <c:pt idx="3027">
                  <c:v>522.53173421988697</c:v>
                </c:pt>
                <c:pt idx="3028">
                  <c:v>522.65588299191836</c:v>
                </c:pt>
                <c:pt idx="3029">
                  <c:v>522.78001546581311</c:v>
                </c:pt>
                <c:pt idx="3030">
                  <c:v>522.90413163663197</c:v>
                </c:pt>
                <c:pt idx="3031">
                  <c:v>523.02823149943288</c:v>
                </c:pt>
                <c:pt idx="3032">
                  <c:v>523.1523150492817</c:v>
                </c:pt>
                <c:pt idx="3033">
                  <c:v>523.27638228123874</c:v>
                </c:pt>
                <c:pt idx="3034">
                  <c:v>523.40043319036533</c:v>
                </c:pt>
                <c:pt idx="3035">
                  <c:v>523.52446777172327</c:v>
                </c:pt>
                <c:pt idx="3036">
                  <c:v>523.64848602037455</c:v>
                </c:pt>
                <c:pt idx="3037">
                  <c:v>523.77248793138097</c:v>
                </c:pt>
                <c:pt idx="3038">
                  <c:v>523.89647349980112</c:v>
                </c:pt>
                <c:pt idx="3039">
                  <c:v>524.02044272070043</c:v>
                </c:pt>
                <c:pt idx="3040">
                  <c:v>524.14439558913955</c:v>
                </c:pt>
                <c:pt idx="3041">
                  <c:v>524.26833210018003</c:v>
                </c:pt>
                <c:pt idx="3042">
                  <c:v>524.3922522488815</c:v>
                </c:pt>
                <c:pt idx="3043">
                  <c:v>524.51615603030768</c:v>
                </c:pt>
                <c:pt idx="3044">
                  <c:v>524.64004343952013</c:v>
                </c:pt>
                <c:pt idx="3045">
                  <c:v>524.76391447158005</c:v>
                </c:pt>
                <c:pt idx="3046">
                  <c:v>524.88776912154788</c:v>
                </c:pt>
                <c:pt idx="3047">
                  <c:v>525.01160738448596</c:v>
                </c:pt>
                <c:pt idx="3048">
                  <c:v>525.13542925546017</c:v>
                </c:pt>
                <c:pt idx="3049">
                  <c:v>525.25923472952604</c:v>
                </c:pt>
                <c:pt idx="3050">
                  <c:v>525.38302380174707</c:v>
                </c:pt>
                <c:pt idx="3051">
                  <c:v>525.50679646718697</c:v>
                </c:pt>
                <c:pt idx="3052">
                  <c:v>525.63055272090241</c:v>
                </c:pt>
                <c:pt idx="3053">
                  <c:v>525.75429255796053</c:v>
                </c:pt>
                <c:pt idx="3054">
                  <c:v>525.87801597341956</c:v>
                </c:pt>
                <c:pt idx="3055">
                  <c:v>526.00172296234302</c:v>
                </c:pt>
                <c:pt idx="3056">
                  <c:v>526.12541351979155</c:v>
                </c:pt>
                <c:pt idx="3057">
                  <c:v>526.24908764082704</c:v>
                </c:pt>
                <c:pt idx="3058">
                  <c:v>526.37274532050958</c:v>
                </c:pt>
                <c:pt idx="3059">
                  <c:v>526.49638655390311</c:v>
                </c:pt>
                <c:pt idx="3060">
                  <c:v>526.6200113360685</c:v>
                </c:pt>
                <c:pt idx="3061">
                  <c:v>526.74361966206664</c:v>
                </c:pt>
                <c:pt idx="3062">
                  <c:v>526.86721152695736</c:v>
                </c:pt>
                <c:pt idx="3063">
                  <c:v>526.99078692580974</c:v>
                </c:pt>
                <c:pt idx="3064">
                  <c:v>527.11434585367851</c:v>
                </c:pt>
                <c:pt idx="3065">
                  <c:v>527.23788830562557</c:v>
                </c:pt>
                <c:pt idx="3066">
                  <c:v>527.36141427671441</c:v>
                </c:pt>
                <c:pt idx="3067">
                  <c:v>527.48492376200659</c:v>
                </c:pt>
                <c:pt idx="3068">
                  <c:v>527.60841675656354</c:v>
                </c:pt>
                <c:pt idx="3069">
                  <c:v>527.7318932554457</c:v>
                </c:pt>
                <c:pt idx="3070">
                  <c:v>527.8553532537162</c:v>
                </c:pt>
                <c:pt idx="3071">
                  <c:v>527.97879674643798</c:v>
                </c:pt>
                <c:pt idx="3072">
                  <c:v>528.10222372866713</c:v>
                </c:pt>
                <c:pt idx="3073">
                  <c:v>528.22563419546827</c:v>
                </c:pt>
                <c:pt idx="3074">
                  <c:v>528.34902814190559</c:v>
                </c:pt>
                <c:pt idx="3075">
                  <c:v>528.47240556304303</c:v>
                </c:pt>
                <c:pt idx="3076">
                  <c:v>528.59576645393338</c:v>
                </c:pt>
                <c:pt idx="3077">
                  <c:v>528.71911080964378</c:v>
                </c:pt>
                <c:pt idx="3078">
                  <c:v>528.84243862523249</c:v>
                </c:pt>
                <c:pt idx="3079">
                  <c:v>528.96574989576561</c:v>
                </c:pt>
                <c:pt idx="3080">
                  <c:v>529.08904461630698</c:v>
                </c:pt>
                <c:pt idx="3081">
                  <c:v>529.21232278190621</c:v>
                </c:pt>
                <c:pt idx="3082">
                  <c:v>529.33558438763816</c:v>
                </c:pt>
                <c:pt idx="3083">
                  <c:v>529.4588294285569</c:v>
                </c:pt>
                <c:pt idx="3084">
                  <c:v>529.58205789972396</c:v>
                </c:pt>
                <c:pt idx="3085">
                  <c:v>529.70526979620718</c:v>
                </c:pt>
                <c:pt idx="3086">
                  <c:v>529.82846511306138</c:v>
                </c:pt>
                <c:pt idx="3087">
                  <c:v>529.95164384534962</c:v>
                </c:pt>
                <c:pt idx="3088">
                  <c:v>530.07480598814004</c:v>
                </c:pt>
                <c:pt idx="3089">
                  <c:v>530.19795153648454</c:v>
                </c:pt>
                <c:pt idx="3090">
                  <c:v>530.32108048544592</c:v>
                </c:pt>
                <c:pt idx="3091">
                  <c:v>530.44419283009643</c:v>
                </c:pt>
                <c:pt idx="3092">
                  <c:v>530.56728856548636</c:v>
                </c:pt>
                <c:pt idx="3093">
                  <c:v>530.69036768668354</c:v>
                </c:pt>
                <c:pt idx="3094">
                  <c:v>530.81343018874406</c:v>
                </c:pt>
                <c:pt idx="3095">
                  <c:v>530.93647606673403</c:v>
                </c:pt>
                <c:pt idx="3096">
                  <c:v>531.05950531571239</c:v>
                </c:pt>
                <c:pt idx="3097">
                  <c:v>531.18251793074489</c:v>
                </c:pt>
                <c:pt idx="3098">
                  <c:v>531.30551390688902</c:v>
                </c:pt>
                <c:pt idx="3099">
                  <c:v>531.42849323920802</c:v>
                </c:pt>
                <c:pt idx="3100">
                  <c:v>531.55145592276256</c:v>
                </c:pt>
                <c:pt idx="3101">
                  <c:v>531.67440195261702</c:v>
                </c:pt>
                <c:pt idx="3102">
                  <c:v>531.79733132382853</c:v>
                </c:pt>
                <c:pt idx="3103">
                  <c:v>531.92024403146036</c:v>
                </c:pt>
                <c:pt idx="3104">
                  <c:v>532.04314007057758</c:v>
                </c:pt>
                <c:pt idx="3105">
                  <c:v>532.16601943623687</c:v>
                </c:pt>
                <c:pt idx="3106">
                  <c:v>532.28888212350353</c:v>
                </c:pt>
                <c:pt idx="3107">
                  <c:v>532.41172812743639</c:v>
                </c:pt>
                <c:pt idx="3108">
                  <c:v>532.53455744309929</c:v>
                </c:pt>
                <c:pt idx="3109">
                  <c:v>532.65737006555275</c:v>
                </c:pt>
                <c:pt idx="3110">
                  <c:v>532.78016598985857</c:v>
                </c:pt>
                <c:pt idx="3111">
                  <c:v>532.90294521107842</c:v>
                </c:pt>
                <c:pt idx="3112">
                  <c:v>533.02570772427339</c:v>
                </c:pt>
                <c:pt idx="3113">
                  <c:v>533.14845352450652</c:v>
                </c:pt>
                <c:pt idx="3114">
                  <c:v>533.27118260683903</c:v>
                </c:pt>
                <c:pt idx="3115">
                  <c:v>533.393894966331</c:v>
                </c:pt>
                <c:pt idx="3116">
                  <c:v>533.51659059804342</c:v>
                </c:pt>
                <c:pt idx="3117">
                  <c:v>533.63926949703909</c:v>
                </c:pt>
                <c:pt idx="3118">
                  <c:v>533.76193165838458</c:v>
                </c:pt>
                <c:pt idx="3119">
                  <c:v>533.88457707713496</c:v>
                </c:pt>
                <c:pt idx="3120">
                  <c:v>534.00720574835157</c:v>
                </c:pt>
                <c:pt idx="3121">
                  <c:v>534.12981766710095</c:v>
                </c:pt>
                <c:pt idx="3122">
                  <c:v>534.25241282843785</c:v>
                </c:pt>
                <c:pt idx="3123">
                  <c:v>534.37499122743338</c:v>
                </c:pt>
                <c:pt idx="3124">
                  <c:v>534.49755285914159</c:v>
                </c:pt>
                <c:pt idx="3125">
                  <c:v>534.62009771862654</c:v>
                </c:pt>
                <c:pt idx="3126">
                  <c:v>534.74262580094592</c:v>
                </c:pt>
                <c:pt idx="3127">
                  <c:v>534.86513710117208</c:v>
                </c:pt>
                <c:pt idx="3128">
                  <c:v>534.98763161435625</c:v>
                </c:pt>
                <c:pt idx="3129">
                  <c:v>535.11010933556338</c:v>
                </c:pt>
                <c:pt idx="3130">
                  <c:v>535.23257025985697</c:v>
                </c:pt>
                <c:pt idx="3131">
                  <c:v>535.35501438229119</c:v>
                </c:pt>
                <c:pt idx="3132">
                  <c:v>535.47744169793941</c:v>
                </c:pt>
                <c:pt idx="3133">
                  <c:v>535.59985220185604</c:v>
                </c:pt>
                <c:pt idx="3134">
                  <c:v>535.72224588910137</c:v>
                </c:pt>
                <c:pt idx="3135">
                  <c:v>535.84462275473754</c:v>
                </c:pt>
                <c:pt idx="3136">
                  <c:v>535.96698279383236</c:v>
                </c:pt>
                <c:pt idx="3137">
                  <c:v>536.0893260014434</c:v>
                </c:pt>
                <c:pt idx="3138">
                  <c:v>536.21165237263085</c:v>
                </c:pt>
                <c:pt idx="3139">
                  <c:v>536.33396190245708</c:v>
                </c:pt>
                <c:pt idx="3140">
                  <c:v>536.4562545859801</c:v>
                </c:pt>
                <c:pt idx="3141">
                  <c:v>536.57853041827354</c:v>
                </c:pt>
                <c:pt idx="3142">
                  <c:v>536.70078939438758</c:v>
                </c:pt>
                <c:pt idx="3143">
                  <c:v>536.82303150938696</c:v>
                </c:pt>
                <c:pt idx="3144">
                  <c:v>536.94525675833199</c:v>
                </c:pt>
                <c:pt idx="3145">
                  <c:v>537.06746513628707</c:v>
                </c:pt>
                <c:pt idx="3146">
                  <c:v>537.18965663831318</c:v>
                </c:pt>
                <c:pt idx="3147">
                  <c:v>537.31183125947052</c:v>
                </c:pt>
                <c:pt idx="3148">
                  <c:v>537.43398899482145</c:v>
                </c:pt>
                <c:pt idx="3149">
                  <c:v>537.55612983942478</c:v>
                </c:pt>
                <c:pt idx="3150">
                  <c:v>537.67825378835153</c:v>
                </c:pt>
                <c:pt idx="3151">
                  <c:v>537.80036083665345</c:v>
                </c:pt>
                <c:pt idx="3152">
                  <c:v>537.92245097939565</c:v>
                </c:pt>
                <c:pt idx="3153">
                  <c:v>538.04452421163944</c:v>
                </c:pt>
                <c:pt idx="3154">
                  <c:v>538.16658052844684</c:v>
                </c:pt>
                <c:pt idx="3155">
                  <c:v>538.28861992487953</c:v>
                </c:pt>
                <c:pt idx="3156">
                  <c:v>538.41064239599609</c:v>
                </c:pt>
                <c:pt idx="3157">
                  <c:v>538.53264793686503</c:v>
                </c:pt>
                <c:pt idx="3158">
                  <c:v>538.65463654254268</c:v>
                </c:pt>
                <c:pt idx="3159">
                  <c:v>538.77660820809194</c:v>
                </c:pt>
                <c:pt idx="3160">
                  <c:v>538.89856292857257</c:v>
                </c:pt>
                <c:pt idx="3161">
                  <c:v>539.02050069904772</c:v>
                </c:pt>
                <c:pt idx="3162">
                  <c:v>539.14242151458006</c:v>
                </c:pt>
                <c:pt idx="3163">
                  <c:v>539.26432537023061</c:v>
                </c:pt>
                <c:pt idx="3164">
                  <c:v>539.38621226106011</c:v>
                </c:pt>
                <c:pt idx="3165">
                  <c:v>539.50808218213103</c:v>
                </c:pt>
                <c:pt idx="3166">
                  <c:v>539.6299351285046</c:v>
                </c:pt>
                <c:pt idx="3167">
                  <c:v>539.75177109524259</c:v>
                </c:pt>
                <c:pt idx="3168">
                  <c:v>539.87359007740747</c:v>
                </c:pt>
                <c:pt idx="3169">
                  <c:v>539.99539207005853</c:v>
                </c:pt>
                <c:pt idx="3170">
                  <c:v>540.11717706825868</c:v>
                </c:pt>
                <c:pt idx="3171">
                  <c:v>540.238945067072</c:v>
                </c:pt>
                <c:pt idx="3172">
                  <c:v>540.36069606155286</c:v>
                </c:pt>
                <c:pt idx="3173">
                  <c:v>540.48243004677306</c:v>
                </c:pt>
                <c:pt idx="3174">
                  <c:v>540.60414701778564</c:v>
                </c:pt>
                <c:pt idx="3175">
                  <c:v>540.72584696965896</c:v>
                </c:pt>
                <c:pt idx="3176">
                  <c:v>540.8475298974414</c:v>
                </c:pt>
                <c:pt idx="3177">
                  <c:v>540.96919579621522</c:v>
                </c:pt>
                <c:pt idx="3178">
                  <c:v>541.09084466102956</c:v>
                </c:pt>
                <c:pt idx="3179">
                  <c:v>541.21247648694487</c:v>
                </c:pt>
                <c:pt idx="3180">
                  <c:v>541.33409126902654</c:v>
                </c:pt>
                <c:pt idx="3181">
                  <c:v>541.45568900233286</c:v>
                </c:pt>
                <c:pt idx="3182">
                  <c:v>541.5772696819281</c:v>
                </c:pt>
                <c:pt idx="3183">
                  <c:v>541.69883330287996</c:v>
                </c:pt>
                <c:pt idx="3184">
                  <c:v>541.82037986023761</c:v>
                </c:pt>
                <c:pt idx="3185">
                  <c:v>541.94190934906976</c:v>
                </c:pt>
                <c:pt idx="3186">
                  <c:v>542.06342176443707</c:v>
                </c:pt>
                <c:pt idx="3187">
                  <c:v>542.18491710140097</c:v>
                </c:pt>
                <c:pt idx="3188">
                  <c:v>542.30639535502303</c:v>
                </c:pt>
                <c:pt idx="3189">
                  <c:v>542.42785652036514</c:v>
                </c:pt>
                <c:pt idx="3190">
                  <c:v>542.54930059248841</c:v>
                </c:pt>
                <c:pt idx="3191">
                  <c:v>542.670727566457</c:v>
                </c:pt>
                <c:pt idx="3192">
                  <c:v>542.79213743732805</c:v>
                </c:pt>
                <c:pt idx="3193">
                  <c:v>542.91353020016595</c:v>
                </c:pt>
                <c:pt idx="3194">
                  <c:v>543.03490585002942</c:v>
                </c:pt>
                <c:pt idx="3195">
                  <c:v>543.15626438198126</c:v>
                </c:pt>
                <c:pt idx="3196">
                  <c:v>543.27760579109088</c:v>
                </c:pt>
                <c:pt idx="3197">
                  <c:v>543.39893007240983</c:v>
                </c:pt>
                <c:pt idx="3198">
                  <c:v>543.5202372210033</c:v>
                </c:pt>
                <c:pt idx="3199">
                  <c:v>543.6415272319324</c:v>
                </c:pt>
                <c:pt idx="3200">
                  <c:v>543.76280010025937</c:v>
                </c:pt>
                <c:pt idx="3201">
                  <c:v>543.88405582104576</c:v>
                </c:pt>
                <c:pt idx="3202">
                  <c:v>544.0052943893528</c:v>
                </c:pt>
                <c:pt idx="3203">
                  <c:v>544.12651580024237</c:v>
                </c:pt>
                <c:pt idx="3204">
                  <c:v>544.24772004877605</c:v>
                </c:pt>
                <c:pt idx="3205">
                  <c:v>544.36890713001321</c:v>
                </c:pt>
                <c:pt idx="3206">
                  <c:v>544.49007703902305</c:v>
                </c:pt>
                <c:pt idx="3207">
                  <c:v>544.61122977085722</c:v>
                </c:pt>
                <c:pt idx="3208">
                  <c:v>544.7323653205832</c:v>
                </c:pt>
                <c:pt idx="3209">
                  <c:v>544.85348368326129</c:v>
                </c:pt>
                <c:pt idx="3210">
                  <c:v>544.97458485395316</c:v>
                </c:pt>
                <c:pt idx="3211">
                  <c:v>545.09566882772037</c:v>
                </c:pt>
                <c:pt idx="3212">
                  <c:v>545.21673559962596</c:v>
                </c:pt>
                <c:pt idx="3213">
                  <c:v>545.33778516472739</c:v>
                </c:pt>
                <c:pt idx="3214">
                  <c:v>545.45881751809054</c:v>
                </c:pt>
                <c:pt idx="3215">
                  <c:v>545.57983265477696</c:v>
                </c:pt>
                <c:pt idx="3216">
                  <c:v>545.70083056984595</c:v>
                </c:pt>
                <c:pt idx="3217">
                  <c:v>545.82181125835768</c:v>
                </c:pt>
                <c:pt idx="3218">
                  <c:v>545.94277471537703</c:v>
                </c:pt>
                <c:pt idx="3219">
                  <c:v>546.06372093596519</c:v>
                </c:pt>
                <c:pt idx="3220">
                  <c:v>546.18464991518351</c:v>
                </c:pt>
                <c:pt idx="3221">
                  <c:v>546.30556164809309</c:v>
                </c:pt>
                <c:pt idx="3222">
                  <c:v>546.42645612975537</c:v>
                </c:pt>
                <c:pt idx="3223">
                  <c:v>546.54733335523326</c:v>
                </c:pt>
                <c:pt idx="3224">
                  <c:v>546.66819331958754</c:v>
                </c:pt>
                <c:pt idx="3225">
                  <c:v>546.78903601788102</c:v>
                </c:pt>
                <c:pt idx="3226">
                  <c:v>546.90986144517035</c:v>
                </c:pt>
                <c:pt idx="3227">
                  <c:v>547.0306695965229</c:v>
                </c:pt>
                <c:pt idx="3228">
                  <c:v>547.15146046699829</c:v>
                </c:pt>
                <c:pt idx="3229">
                  <c:v>547.27223405165853</c:v>
                </c:pt>
                <c:pt idx="3230">
                  <c:v>547.39299034556336</c:v>
                </c:pt>
                <c:pt idx="3231">
                  <c:v>547.51372934377753</c:v>
                </c:pt>
                <c:pt idx="3232">
                  <c:v>547.63445104136053</c:v>
                </c:pt>
                <c:pt idx="3233">
                  <c:v>547.75515543337337</c:v>
                </c:pt>
                <c:pt idx="3234">
                  <c:v>547.87584251488056</c:v>
                </c:pt>
                <c:pt idx="3235">
                  <c:v>547.99651228093808</c:v>
                </c:pt>
                <c:pt idx="3236">
                  <c:v>548.11716472661601</c:v>
                </c:pt>
                <c:pt idx="3237">
                  <c:v>548.23779984696932</c:v>
                </c:pt>
                <c:pt idx="3238">
                  <c:v>548.35841763706151</c:v>
                </c:pt>
                <c:pt idx="3239">
                  <c:v>548.47901809195287</c:v>
                </c:pt>
                <c:pt idx="3240">
                  <c:v>548.59960120670951</c:v>
                </c:pt>
                <c:pt idx="3241">
                  <c:v>548.72016697638855</c:v>
                </c:pt>
                <c:pt idx="3242">
                  <c:v>548.84071539605202</c:v>
                </c:pt>
                <c:pt idx="3243">
                  <c:v>548.96124646076237</c:v>
                </c:pt>
                <c:pt idx="3244">
                  <c:v>549.08176016558275</c:v>
                </c:pt>
                <c:pt idx="3245">
                  <c:v>549.20225650557279</c:v>
                </c:pt>
                <c:pt idx="3246">
                  <c:v>549.32273547579439</c:v>
                </c:pt>
                <c:pt idx="3247">
                  <c:v>549.4431970713099</c:v>
                </c:pt>
                <c:pt idx="3248">
                  <c:v>549.56364128718053</c:v>
                </c:pt>
                <c:pt idx="3249">
                  <c:v>549.68406811846751</c:v>
                </c:pt>
                <c:pt idx="3250">
                  <c:v>549.80447756023352</c:v>
                </c:pt>
                <c:pt idx="3251">
                  <c:v>549.92486960753808</c:v>
                </c:pt>
                <c:pt idx="3252">
                  <c:v>550.04524425544309</c:v>
                </c:pt>
                <c:pt idx="3253">
                  <c:v>550.16560149901272</c:v>
                </c:pt>
                <c:pt idx="3254">
                  <c:v>550.28594133331057</c:v>
                </c:pt>
                <c:pt idx="3255">
                  <c:v>550.40626375339036</c:v>
                </c:pt>
                <c:pt idx="3256">
                  <c:v>550.52656875431796</c:v>
                </c:pt>
                <c:pt idx="3257">
                  <c:v>550.6468563311588</c:v>
                </c:pt>
                <c:pt idx="3258">
                  <c:v>550.76712647896738</c:v>
                </c:pt>
                <c:pt idx="3259">
                  <c:v>550.88737919281141</c:v>
                </c:pt>
                <c:pt idx="3260">
                  <c:v>551.00761446774789</c:v>
                </c:pt>
                <c:pt idx="3261">
                  <c:v>551.12783229884303</c:v>
                </c:pt>
                <c:pt idx="3262">
                  <c:v>551.24803268115352</c:v>
                </c:pt>
                <c:pt idx="3263">
                  <c:v>551.36821560974238</c:v>
                </c:pt>
                <c:pt idx="3264">
                  <c:v>551.48838107967697</c:v>
                </c:pt>
                <c:pt idx="3265">
                  <c:v>551.60852908600839</c:v>
                </c:pt>
                <c:pt idx="3266">
                  <c:v>551.72865962380661</c:v>
                </c:pt>
                <c:pt idx="3267">
                  <c:v>551.84877268813057</c:v>
                </c:pt>
                <c:pt idx="3268">
                  <c:v>551.9688682740408</c:v>
                </c:pt>
                <c:pt idx="3269">
                  <c:v>552.08894637660296</c:v>
                </c:pt>
                <c:pt idx="3270">
                  <c:v>552.20900699087247</c:v>
                </c:pt>
                <c:pt idx="3271">
                  <c:v>552.32905011191235</c:v>
                </c:pt>
                <c:pt idx="3272">
                  <c:v>552.44907573479043</c:v>
                </c:pt>
                <c:pt idx="3273">
                  <c:v>552.56908385456256</c:v>
                </c:pt>
                <c:pt idx="3274">
                  <c:v>552.68907446629396</c:v>
                </c:pt>
                <c:pt idx="3275">
                  <c:v>552.80904756503935</c:v>
                </c:pt>
                <c:pt idx="3276">
                  <c:v>552.92900314586734</c:v>
                </c:pt>
                <c:pt idx="3277">
                  <c:v>553.04894120383778</c:v>
                </c:pt>
                <c:pt idx="3278">
                  <c:v>553.16886173401042</c:v>
                </c:pt>
                <c:pt idx="3279">
                  <c:v>553.28876473144953</c:v>
                </c:pt>
                <c:pt idx="3280">
                  <c:v>553.40865019121236</c:v>
                </c:pt>
                <c:pt idx="3281">
                  <c:v>553.52851810836773</c:v>
                </c:pt>
                <c:pt idx="3282">
                  <c:v>553.64836847797153</c:v>
                </c:pt>
                <c:pt idx="3283">
                  <c:v>553.76820129508633</c:v>
                </c:pt>
                <c:pt idx="3284">
                  <c:v>553.88801655477459</c:v>
                </c:pt>
                <c:pt idx="3285">
                  <c:v>554.007814252098</c:v>
                </c:pt>
                <c:pt idx="3286">
                  <c:v>554.12759438211708</c:v>
                </c:pt>
                <c:pt idx="3287">
                  <c:v>554.24735693989453</c:v>
                </c:pt>
                <c:pt idx="3288">
                  <c:v>554.36710192048952</c:v>
                </c:pt>
                <c:pt idx="3289">
                  <c:v>554.48682931897008</c:v>
                </c:pt>
                <c:pt idx="3290">
                  <c:v>554.60653913039152</c:v>
                </c:pt>
                <c:pt idx="3291">
                  <c:v>554.72623134981802</c:v>
                </c:pt>
                <c:pt idx="3292">
                  <c:v>554.84590597230897</c:v>
                </c:pt>
                <c:pt idx="3293">
                  <c:v>554.96556299292536</c:v>
                </c:pt>
                <c:pt idx="3294">
                  <c:v>555.08520240673761</c:v>
                </c:pt>
                <c:pt idx="3295">
                  <c:v>555.20482420879819</c:v>
                </c:pt>
                <c:pt idx="3296">
                  <c:v>555.32442839416785</c:v>
                </c:pt>
                <c:pt idx="3297">
                  <c:v>555.44401495791612</c:v>
                </c:pt>
                <c:pt idx="3298">
                  <c:v>555.56358389509739</c:v>
                </c:pt>
                <c:pt idx="3299">
                  <c:v>555.68313520077902</c:v>
                </c:pt>
                <c:pt idx="3300">
                  <c:v>555.80266887001426</c:v>
                </c:pt>
                <c:pt idx="3301">
                  <c:v>555.92218489787422</c:v>
                </c:pt>
                <c:pt idx="3302">
                  <c:v>556.04168327941773</c:v>
                </c:pt>
                <c:pt idx="3303">
                  <c:v>556.16116400970236</c:v>
                </c:pt>
                <c:pt idx="3304">
                  <c:v>556.28062708379287</c:v>
                </c:pt>
                <c:pt idx="3305">
                  <c:v>556.40007249675205</c:v>
                </c:pt>
                <c:pt idx="3306">
                  <c:v>556.51950024363873</c:v>
                </c:pt>
                <c:pt idx="3307">
                  <c:v>556.63891031951573</c:v>
                </c:pt>
                <c:pt idx="3308">
                  <c:v>556.7583027194446</c:v>
                </c:pt>
                <c:pt idx="3309">
                  <c:v>556.87767743848701</c:v>
                </c:pt>
                <c:pt idx="3310">
                  <c:v>556.99703447170441</c:v>
                </c:pt>
                <c:pt idx="3311">
                  <c:v>557.11637381415903</c:v>
                </c:pt>
                <c:pt idx="3312">
                  <c:v>557.23569546091142</c:v>
                </c:pt>
                <c:pt idx="3313">
                  <c:v>557.35499940702437</c:v>
                </c:pt>
                <c:pt idx="3314">
                  <c:v>557.47428564755864</c:v>
                </c:pt>
                <c:pt idx="3315">
                  <c:v>557.59355417757797</c:v>
                </c:pt>
                <c:pt idx="3316">
                  <c:v>557.71280499213856</c:v>
                </c:pt>
                <c:pt idx="3317">
                  <c:v>557.83203808630731</c:v>
                </c:pt>
                <c:pt idx="3318">
                  <c:v>557.95125345514236</c:v>
                </c:pt>
                <c:pt idx="3319">
                  <c:v>558.0704510937104</c:v>
                </c:pt>
                <c:pt idx="3320">
                  <c:v>558.18963099706855</c:v>
                </c:pt>
                <c:pt idx="3321">
                  <c:v>558.30879316027961</c:v>
                </c:pt>
                <c:pt idx="3322">
                  <c:v>558.42793757840457</c:v>
                </c:pt>
                <c:pt idx="3323">
                  <c:v>558.5470642465059</c:v>
                </c:pt>
                <c:pt idx="3324">
                  <c:v>558.66617315964504</c:v>
                </c:pt>
                <c:pt idx="3325">
                  <c:v>558.78526431288356</c:v>
                </c:pt>
                <c:pt idx="3326">
                  <c:v>558.904337701283</c:v>
                </c:pt>
                <c:pt idx="3327">
                  <c:v>559.02339331990504</c:v>
                </c:pt>
                <c:pt idx="3328">
                  <c:v>559.14243116381112</c:v>
                </c:pt>
                <c:pt idx="3329">
                  <c:v>559.26145122806315</c:v>
                </c:pt>
                <c:pt idx="3330">
                  <c:v>559.38045350772302</c:v>
                </c:pt>
                <c:pt idx="3331">
                  <c:v>559.49943799785297</c:v>
                </c:pt>
                <c:pt idx="3332">
                  <c:v>559.61840469351034</c:v>
                </c:pt>
                <c:pt idx="3333">
                  <c:v>559.73735358976182</c:v>
                </c:pt>
                <c:pt idx="3334">
                  <c:v>559.85628468166522</c:v>
                </c:pt>
                <c:pt idx="3335">
                  <c:v>559.9751979642881</c:v>
                </c:pt>
                <c:pt idx="3336">
                  <c:v>560.09409343268703</c:v>
                </c:pt>
                <c:pt idx="3337">
                  <c:v>560.21297108192243</c:v>
                </c:pt>
                <c:pt idx="3338">
                  <c:v>560.33183090705938</c:v>
                </c:pt>
                <c:pt idx="3339">
                  <c:v>560.45067290315842</c:v>
                </c:pt>
                <c:pt idx="3340">
                  <c:v>560.56949706528098</c:v>
                </c:pt>
                <c:pt idx="3341">
                  <c:v>560.68830338848875</c:v>
                </c:pt>
                <c:pt idx="3342">
                  <c:v>560.80709186784316</c:v>
                </c:pt>
                <c:pt idx="3343">
                  <c:v>560.92586249840372</c:v>
                </c:pt>
                <c:pt idx="3344">
                  <c:v>561.04461527523836</c:v>
                </c:pt>
                <c:pt idx="3345">
                  <c:v>561.16335019340238</c:v>
                </c:pt>
                <c:pt idx="3346">
                  <c:v>561.28206724796155</c:v>
                </c:pt>
                <c:pt idx="3347">
                  <c:v>561.40076643397288</c:v>
                </c:pt>
                <c:pt idx="3348">
                  <c:v>561.5194477465036</c:v>
                </c:pt>
                <c:pt idx="3349">
                  <c:v>561.63811118061039</c:v>
                </c:pt>
                <c:pt idx="3350">
                  <c:v>561.75675673135754</c:v>
                </c:pt>
                <c:pt idx="3351">
                  <c:v>561.8753843938058</c:v>
                </c:pt>
                <c:pt idx="3352">
                  <c:v>561.99399416301753</c:v>
                </c:pt>
                <c:pt idx="3353">
                  <c:v>562.11258603405281</c:v>
                </c:pt>
                <c:pt idx="3354">
                  <c:v>562.23116000197285</c:v>
                </c:pt>
                <c:pt idx="3355">
                  <c:v>562.34971606184445</c:v>
                </c:pt>
                <c:pt idx="3356">
                  <c:v>562.4682542087229</c:v>
                </c:pt>
                <c:pt idx="3357">
                  <c:v>562.58677443767499</c:v>
                </c:pt>
                <c:pt idx="3358">
                  <c:v>562.7052767437566</c:v>
                </c:pt>
                <c:pt idx="3359">
                  <c:v>562.82376112203326</c:v>
                </c:pt>
                <c:pt idx="3360">
                  <c:v>562.94222756756608</c:v>
                </c:pt>
                <c:pt idx="3361">
                  <c:v>563.06067607541638</c:v>
                </c:pt>
                <c:pt idx="3362">
                  <c:v>563.17910664064698</c:v>
                </c:pt>
                <c:pt idx="3363">
                  <c:v>563.29751925831658</c:v>
                </c:pt>
                <c:pt idx="3364">
                  <c:v>563.41591392348789</c:v>
                </c:pt>
                <c:pt idx="3365">
                  <c:v>563.53429063122428</c:v>
                </c:pt>
                <c:pt idx="3366">
                  <c:v>563.65264937658651</c:v>
                </c:pt>
                <c:pt idx="3367">
                  <c:v>563.77099015463602</c:v>
                </c:pt>
                <c:pt idx="3368">
                  <c:v>563.88931296043302</c:v>
                </c:pt>
                <c:pt idx="3369">
                  <c:v>564.00761778903768</c:v>
                </c:pt>
                <c:pt idx="3370">
                  <c:v>564.12590463552078</c:v>
                </c:pt>
                <c:pt idx="3371">
                  <c:v>564.24417349493285</c:v>
                </c:pt>
                <c:pt idx="3372">
                  <c:v>564.36242436234238</c:v>
                </c:pt>
                <c:pt idx="3373">
                  <c:v>564.48065723280888</c:v>
                </c:pt>
                <c:pt idx="3374">
                  <c:v>564.59887210139368</c:v>
                </c:pt>
                <c:pt idx="3375">
                  <c:v>564.71706896315754</c:v>
                </c:pt>
                <c:pt idx="3376">
                  <c:v>564.83524781316237</c:v>
                </c:pt>
                <c:pt idx="3377">
                  <c:v>564.95340864647255</c:v>
                </c:pt>
                <c:pt idx="3378">
                  <c:v>565.07155145814795</c:v>
                </c:pt>
                <c:pt idx="3379">
                  <c:v>565.18967624324796</c:v>
                </c:pt>
                <c:pt idx="3380">
                  <c:v>565.30778299683539</c:v>
                </c:pt>
                <c:pt idx="3381">
                  <c:v>565.42587171397338</c:v>
                </c:pt>
                <c:pt idx="3382">
                  <c:v>565.54394238972338</c:v>
                </c:pt>
                <c:pt idx="3383">
                  <c:v>565.6619950191465</c:v>
                </c:pt>
                <c:pt idx="3384">
                  <c:v>565.78002959730361</c:v>
                </c:pt>
                <c:pt idx="3385">
                  <c:v>565.89804611925751</c:v>
                </c:pt>
                <c:pt idx="3386">
                  <c:v>566.01604458006841</c:v>
                </c:pt>
                <c:pt idx="3387">
                  <c:v>566.13402497479922</c:v>
                </c:pt>
                <c:pt idx="3388">
                  <c:v>566.25198729851104</c:v>
                </c:pt>
                <c:pt idx="3389">
                  <c:v>566.36993154626555</c:v>
                </c:pt>
                <c:pt idx="3390">
                  <c:v>566.48785771312407</c:v>
                </c:pt>
                <c:pt idx="3391">
                  <c:v>566.6057657941484</c:v>
                </c:pt>
                <c:pt idx="3392">
                  <c:v>566.7236557843994</c:v>
                </c:pt>
                <c:pt idx="3393">
                  <c:v>566.84152767894136</c:v>
                </c:pt>
                <c:pt idx="3394">
                  <c:v>566.9593814728338</c:v>
                </c:pt>
                <c:pt idx="3395">
                  <c:v>567.07721716113804</c:v>
                </c:pt>
                <c:pt idx="3396">
                  <c:v>567.19503473891655</c:v>
                </c:pt>
                <c:pt idx="3397">
                  <c:v>567.31283420122998</c:v>
                </c:pt>
                <c:pt idx="3398">
                  <c:v>567.43061554314102</c:v>
                </c:pt>
                <c:pt idx="3399">
                  <c:v>567.54837875971145</c:v>
                </c:pt>
                <c:pt idx="3400">
                  <c:v>567.66612384599853</c:v>
                </c:pt>
                <c:pt idx="3401">
                  <c:v>567.78385079707402</c:v>
                </c:pt>
                <c:pt idx="3402">
                  <c:v>567.90155960798836</c:v>
                </c:pt>
                <c:pt idx="3403">
                  <c:v>568.01925027380969</c:v>
                </c:pt>
                <c:pt idx="3404">
                  <c:v>568.13692278959741</c:v>
                </c:pt>
                <c:pt idx="3405">
                  <c:v>568.25457715041398</c:v>
                </c:pt>
                <c:pt idx="3406">
                  <c:v>568.3722133513204</c:v>
                </c:pt>
                <c:pt idx="3407">
                  <c:v>568.48983138737947</c:v>
                </c:pt>
                <c:pt idx="3408">
                  <c:v>568.60743125365104</c:v>
                </c:pt>
                <c:pt idx="3409">
                  <c:v>568.72501294519748</c:v>
                </c:pt>
                <c:pt idx="3410">
                  <c:v>568.84257645707942</c:v>
                </c:pt>
                <c:pt idx="3411">
                  <c:v>568.96012178435694</c:v>
                </c:pt>
                <c:pt idx="3412">
                  <c:v>569.0776489221015</c:v>
                </c:pt>
                <c:pt idx="3413">
                  <c:v>569.1951578653634</c:v>
                </c:pt>
                <c:pt idx="3414">
                  <c:v>569.31264860920737</c:v>
                </c:pt>
                <c:pt idx="3415">
                  <c:v>569.43012114869839</c:v>
                </c:pt>
                <c:pt idx="3416">
                  <c:v>569.54757547889483</c:v>
                </c:pt>
                <c:pt idx="3417">
                  <c:v>569.66501159485836</c:v>
                </c:pt>
                <c:pt idx="3418">
                  <c:v>569.78242949165224</c:v>
                </c:pt>
                <c:pt idx="3419">
                  <c:v>569.89982916433667</c:v>
                </c:pt>
                <c:pt idx="3420">
                  <c:v>570.01721060797286</c:v>
                </c:pt>
                <c:pt idx="3421">
                  <c:v>570.13457381762555</c:v>
                </c:pt>
                <c:pt idx="3422">
                  <c:v>570.25191878835267</c:v>
                </c:pt>
                <c:pt idx="3423">
                  <c:v>570.36924551521736</c:v>
                </c:pt>
                <c:pt idx="3424">
                  <c:v>570.4865539932814</c:v>
                </c:pt>
                <c:pt idx="3425">
                  <c:v>570.60384421760898</c:v>
                </c:pt>
                <c:pt idx="3426">
                  <c:v>570.72111618325107</c:v>
                </c:pt>
                <c:pt idx="3427">
                  <c:v>570.83836988528185</c:v>
                </c:pt>
                <c:pt idx="3428">
                  <c:v>570.9556053187614</c:v>
                </c:pt>
                <c:pt idx="3429">
                  <c:v>571.07282247874559</c:v>
                </c:pt>
                <c:pt idx="3430">
                  <c:v>571.1900213602986</c:v>
                </c:pt>
                <c:pt idx="3431">
                  <c:v>571.30720195848141</c:v>
                </c:pt>
                <c:pt idx="3432">
                  <c:v>571.42436426835798</c:v>
                </c:pt>
                <c:pt idx="3433">
                  <c:v>571.54150828498291</c:v>
                </c:pt>
                <c:pt idx="3434">
                  <c:v>571.65863400342937</c:v>
                </c:pt>
                <c:pt idx="3435">
                  <c:v>571.77574141875198</c:v>
                </c:pt>
                <c:pt idx="3436">
                  <c:v>571.89283052601195</c:v>
                </c:pt>
                <c:pt idx="3437">
                  <c:v>572.0099013202705</c:v>
                </c:pt>
                <c:pt idx="3438">
                  <c:v>572.12695379659181</c:v>
                </c:pt>
                <c:pt idx="3439">
                  <c:v>572.24398795003844</c:v>
                </c:pt>
                <c:pt idx="3440">
                  <c:v>572.3610037756664</c:v>
                </c:pt>
                <c:pt idx="3441">
                  <c:v>572.47800126854395</c:v>
                </c:pt>
                <c:pt idx="3442">
                  <c:v>572.59498042372752</c:v>
                </c:pt>
                <c:pt idx="3443">
                  <c:v>572.711941236283</c:v>
                </c:pt>
                <c:pt idx="3444">
                  <c:v>572.8288837012675</c:v>
                </c:pt>
                <c:pt idx="3445">
                  <c:v>572.94580781374418</c:v>
                </c:pt>
                <c:pt idx="3446">
                  <c:v>573.06271356877971</c:v>
                </c:pt>
                <c:pt idx="3447">
                  <c:v>573.17960096142951</c:v>
                </c:pt>
                <c:pt idx="3448">
                  <c:v>573.29646998675753</c:v>
                </c:pt>
                <c:pt idx="3449">
                  <c:v>573.41332063982452</c:v>
                </c:pt>
                <c:pt idx="3450">
                  <c:v>573.53015291569238</c:v>
                </c:pt>
                <c:pt idx="3451">
                  <c:v>573.64696680942109</c:v>
                </c:pt>
                <c:pt idx="3452">
                  <c:v>573.76376231607946</c:v>
                </c:pt>
                <c:pt idx="3453">
                  <c:v>573.88053943071941</c:v>
                </c:pt>
                <c:pt idx="3454">
                  <c:v>573.99729814840737</c:v>
                </c:pt>
                <c:pt idx="3455">
                  <c:v>574.1140384642066</c:v>
                </c:pt>
                <c:pt idx="3456">
                  <c:v>574.23076037317696</c:v>
                </c:pt>
                <c:pt idx="3457">
                  <c:v>574.34746387037626</c:v>
                </c:pt>
                <c:pt idx="3458">
                  <c:v>574.4641489508715</c:v>
                </c:pt>
                <c:pt idx="3459">
                  <c:v>574.58081560972255</c:v>
                </c:pt>
                <c:pt idx="3460">
                  <c:v>574.69746384199016</c:v>
                </c:pt>
                <c:pt idx="3461">
                  <c:v>574.81409364273702</c:v>
                </c:pt>
                <c:pt idx="3462">
                  <c:v>574.93070500702459</c:v>
                </c:pt>
                <c:pt idx="3463">
                  <c:v>575.04729792991236</c:v>
                </c:pt>
                <c:pt idx="3464">
                  <c:v>575.16387240646804</c:v>
                </c:pt>
                <c:pt idx="3465">
                  <c:v>575.28042843174535</c:v>
                </c:pt>
                <c:pt idx="3466">
                  <c:v>575.39696600081038</c:v>
                </c:pt>
                <c:pt idx="3467">
                  <c:v>575.51348510872458</c:v>
                </c:pt>
                <c:pt idx="3468">
                  <c:v>575.6299857505486</c:v>
                </c:pt>
                <c:pt idx="3469">
                  <c:v>575.74646792134445</c:v>
                </c:pt>
                <c:pt idx="3470">
                  <c:v>575.86293161617368</c:v>
                </c:pt>
                <c:pt idx="3471">
                  <c:v>575.97937683009854</c:v>
                </c:pt>
                <c:pt idx="3472">
                  <c:v>576.09580355818105</c:v>
                </c:pt>
                <c:pt idx="3473">
                  <c:v>576.21221179547479</c:v>
                </c:pt>
                <c:pt idx="3474">
                  <c:v>576.32860153705747</c:v>
                </c:pt>
                <c:pt idx="3475">
                  <c:v>576.44497277797757</c:v>
                </c:pt>
                <c:pt idx="3476">
                  <c:v>576.56132551330029</c:v>
                </c:pt>
                <c:pt idx="3477">
                  <c:v>576.67765973808832</c:v>
                </c:pt>
                <c:pt idx="3478">
                  <c:v>576.79397544740357</c:v>
                </c:pt>
                <c:pt idx="3479">
                  <c:v>576.91027263630554</c:v>
                </c:pt>
                <c:pt idx="3480">
                  <c:v>577.02655129985681</c:v>
                </c:pt>
                <c:pt idx="3481">
                  <c:v>577.14281143311939</c:v>
                </c:pt>
                <c:pt idx="3482">
                  <c:v>577.25905303115553</c:v>
                </c:pt>
                <c:pt idx="3483">
                  <c:v>577.37527608902542</c:v>
                </c:pt>
                <c:pt idx="3484">
                  <c:v>577.49148060179152</c:v>
                </c:pt>
                <c:pt idx="3485">
                  <c:v>577.60766656451517</c:v>
                </c:pt>
                <c:pt idx="3486">
                  <c:v>577.72383397225997</c:v>
                </c:pt>
                <c:pt idx="3487">
                  <c:v>577.83998282008167</c:v>
                </c:pt>
                <c:pt idx="3488">
                  <c:v>577.95611310304514</c:v>
                </c:pt>
                <c:pt idx="3489">
                  <c:v>578.07222481621739</c:v>
                </c:pt>
                <c:pt idx="3490">
                  <c:v>578.18831795465496</c:v>
                </c:pt>
                <c:pt idx="3491">
                  <c:v>578.30439251341681</c:v>
                </c:pt>
                <c:pt idx="3492">
                  <c:v>578.42044848756836</c:v>
                </c:pt>
                <c:pt idx="3493">
                  <c:v>578.53648587217151</c:v>
                </c:pt>
                <c:pt idx="3494">
                  <c:v>578.65250466228576</c:v>
                </c:pt>
                <c:pt idx="3495">
                  <c:v>578.76850485297416</c:v>
                </c:pt>
                <c:pt idx="3496">
                  <c:v>578.88448643929803</c:v>
                </c:pt>
                <c:pt idx="3497">
                  <c:v>579.00044941631859</c:v>
                </c:pt>
                <c:pt idx="3498">
                  <c:v>579.11639377909853</c:v>
                </c:pt>
                <c:pt idx="3499">
                  <c:v>579.23231952269805</c:v>
                </c:pt>
                <c:pt idx="3500">
                  <c:v>579.34822664217802</c:v>
                </c:pt>
                <c:pt idx="3501">
                  <c:v>579.46411513260239</c:v>
                </c:pt>
                <c:pt idx="3502">
                  <c:v>579.57998498903305</c:v>
                </c:pt>
                <c:pt idx="3503">
                  <c:v>579.69583620652998</c:v>
                </c:pt>
                <c:pt idx="3504">
                  <c:v>579.81166878015097</c:v>
                </c:pt>
                <c:pt idx="3505">
                  <c:v>579.92748270496736</c:v>
                </c:pt>
                <c:pt idx="3506">
                  <c:v>580.04327797603355</c:v>
                </c:pt>
                <c:pt idx="3507">
                  <c:v>580.15905458841257</c:v>
                </c:pt>
                <c:pt idx="3508">
                  <c:v>580.27481253716905</c:v>
                </c:pt>
                <c:pt idx="3509">
                  <c:v>580.39055181735625</c:v>
                </c:pt>
                <c:pt idx="3510">
                  <c:v>580.50627242404289</c:v>
                </c:pt>
                <c:pt idx="3511">
                  <c:v>580.62197435229257</c:v>
                </c:pt>
                <c:pt idx="3512">
                  <c:v>580.73765759716059</c:v>
                </c:pt>
                <c:pt idx="3513">
                  <c:v>580.85332215371136</c:v>
                </c:pt>
                <c:pt idx="3514">
                  <c:v>580.96896801700802</c:v>
                </c:pt>
                <c:pt idx="3515">
                  <c:v>581.08459518210941</c:v>
                </c:pt>
                <c:pt idx="3516">
                  <c:v>581.20020364407935</c:v>
                </c:pt>
                <c:pt idx="3517">
                  <c:v>581.31579339797804</c:v>
                </c:pt>
                <c:pt idx="3518">
                  <c:v>581.43136443886772</c:v>
                </c:pt>
                <c:pt idx="3519">
                  <c:v>581.54691676180937</c:v>
                </c:pt>
                <c:pt idx="3520">
                  <c:v>581.66245036186604</c:v>
                </c:pt>
                <c:pt idx="3521">
                  <c:v>581.77796523409802</c:v>
                </c:pt>
                <c:pt idx="3522">
                  <c:v>581.89346137356767</c:v>
                </c:pt>
                <c:pt idx="3523">
                  <c:v>582.00893877533554</c:v>
                </c:pt>
                <c:pt idx="3524">
                  <c:v>582.12439743446339</c:v>
                </c:pt>
                <c:pt idx="3525">
                  <c:v>582.23983734601597</c:v>
                </c:pt>
                <c:pt idx="3526">
                  <c:v>582.35525850504655</c:v>
                </c:pt>
                <c:pt idx="3527">
                  <c:v>582.47066090662906</c:v>
                </c:pt>
                <c:pt idx="3528">
                  <c:v>582.58604454581655</c:v>
                </c:pt>
                <c:pt idx="3529">
                  <c:v>582.70140941767295</c:v>
                </c:pt>
                <c:pt idx="3530">
                  <c:v>582.81675551725755</c:v>
                </c:pt>
                <c:pt idx="3531">
                  <c:v>582.9320828396344</c:v>
                </c:pt>
                <c:pt idx="3532">
                  <c:v>583.04739137986655</c:v>
                </c:pt>
                <c:pt idx="3533">
                  <c:v>583.16268113301021</c:v>
                </c:pt>
                <c:pt idx="3534">
                  <c:v>583.27795209413443</c:v>
                </c:pt>
                <c:pt idx="3535">
                  <c:v>583.39320425829658</c:v>
                </c:pt>
                <c:pt idx="3536">
                  <c:v>583.50843762055797</c:v>
                </c:pt>
                <c:pt idx="3537">
                  <c:v>583.6236521759779</c:v>
                </c:pt>
                <c:pt idx="3538">
                  <c:v>583.73884791962598</c:v>
                </c:pt>
                <c:pt idx="3539">
                  <c:v>583.85402484655322</c:v>
                </c:pt>
                <c:pt idx="3540">
                  <c:v>583.96918295183184</c:v>
                </c:pt>
                <c:pt idx="3541">
                  <c:v>584.08432223051796</c:v>
                </c:pt>
                <c:pt idx="3542">
                  <c:v>584.19944267767301</c:v>
                </c:pt>
                <c:pt idx="3543">
                  <c:v>584.3145442883565</c:v>
                </c:pt>
                <c:pt idx="3544">
                  <c:v>584.42962705763443</c:v>
                </c:pt>
                <c:pt idx="3545">
                  <c:v>584.54469098056734</c:v>
                </c:pt>
                <c:pt idx="3546">
                  <c:v>584.65973605221654</c:v>
                </c:pt>
                <c:pt idx="3547">
                  <c:v>584.77476226764497</c:v>
                </c:pt>
                <c:pt idx="3548">
                  <c:v>584.88976962190827</c:v>
                </c:pt>
                <c:pt idx="3549">
                  <c:v>585.00475811007482</c:v>
                </c:pt>
                <c:pt idx="3550">
                  <c:v>585.11972772720389</c:v>
                </c:pt>
                <c:pt idx="3551">
                  <c:v>585.23467846835854</c:v>
                </c:pt>
                <c:pt idx="3552">
                  <c:v>585.3496103285961</c:v>
                </c:pt>
                <c:pt idx="3553">
                  <c:v>585.46452330298018</c:v>
                </c:pt>
                <c:pt idx="3554">
                  <c:v>585.57941738657803</c:v>
                </c:pt>
                <c:pt idx="3555">
                  <c:v>585.69429257444358</c:v>
                </c:pt>
                <c:pt idx="3556">
                  <c:v>585.80914886164157</c:v>
                </c:pt>
                <c:pt idx="3557">
                  <c:v>585.92398624323323</c:v>
                </c:pt>
                <c:pt idx="3558">
                  <c:v>586.03880471428045</c:v>
                </c:pt>
                <c:pt idx="3559">
                  <c:v>586.15360426984557</c:v>
                </c:pt>
                <c:pt idx="3560">
                  <c:v>586.26838490498801</c:v>
                </c:pt>
                <c:pt idx="3561">
                  <c:v>586.38314661477068</c:v>
                </c:pt>
                <c:pt idx="3562">
                  <c:v>586.49788939425537</c:v>
                </c:pt>
                <c:pt idx="3563">
                  <c:v>586.61261323850408</c:v>
                </c:pt>
                <c:pt idx="3564">
                  <c:v>586.7273181425777</c:v>
                </c:pt>
                <c:pt idx="3565">
                  <c:v>586.84200410153562</c:v>
                </c:pt>
                <c:pt idx="3566">
                  <c:v>586.95667111044429</c:v>
                </c:pt>
                <c:pt idx="3567">
                  <c:v>587.07131916436515</c:v>
                </c:pt>
                <c:pt idx="3568">
                  <c:v>587.18594825835703</c:v>
                </c:pt>
                <c:pt idx="3569">
                  <c:v>587.30055838747739</c:v>
                </c:pt>
                <c:pt idx="3570">
                  <c:v>587.41514954679747</c:v>
                </c:pt>
                <c:pt idx="3571">
                  <c:v>587.52972173137152</c:v>
                </c:pt>
                <c:pt idx="3572">
                  <c:v>587.64427493626351</c:v>
                </c:pt>
                <c:pt idx="3573">
                  <c:v>587.75880915653647</c:v>
                </c:pt>
                <c:pt idx="3574">
                  <c:v>587.87332438724877</c:v>
                </c:pt>
                <c:pt idx="3575">
                  <c:v>587.98782062346436</c:v>
                </c:pt>
                <c:pt idx="3576">
                  <c:v>588.10229786024536</c:v>
                </c:pt>
                <c:pt idx="3577">
                  <c:v>588.21675609265253</c:v>
                </c:pt>
                <c:pt idx="3578">
                  <c:v>588.33119531574368</c:v>
                </c:pt>
                <c:pt idx="3579">
                  <c:v>588.44561552459027</c:v>
                </c:pt>
                <c:pt idx="3580">
                  <c:v>588.56001671424235</c:v>
                </c:pt>
                <c:pt idx="3581">
                  <c:v>588.67439887977355</c:v>
                </c:pt>
                <c:pt idx="3582">
                  <c:v>588.78876201623495</c:v>
                </c:pt>
                <c:pt idx="3583">
                  <c:v>588.90310611869052</c:v>
                </c:pt>
                <c:pt idx="3584">
                  <c:v>589.01743118220236</c:v>
                </c:pt>
                <c:pt idx="3585">
                  <c:v>589.13173720183852</c:v>
                </c:pt>
                <c:pt idx="3586">
                  <c:v>589.24602417265214</c:v>
                </c:pt>
                <c:pt idx="3587">
                  <c:v>589.36029208970524</c:v>
                </c:pt>
                <c:pt idx="3588">
                  <c:v>589.47454094806994</c:v>
                </c:pt>
                <c:pt idx="3589">
                  <c:v>589.58877074279496</c:v>
                </c:pt>
                <c:pt idx="3590">
                  <c:v>589.70298146894652</c:v>
                </c:pt>
                <c:pt idx="3591">
                  <c:v>589.81717312158776</c:v>
                </c:pt>
                <c:pt idx="3592">
                  <c:v>589.9313456957774</c:v>
                </c:pt>
                <c:pt idx="3593">
                  <c:v>590.04549918658267</c:v>
                </c:pt>
                <c:pt idx="3594">
                  <c:v>590.15963358905969</c:v>
                </c:pt>
                <c:pt idx="3595">
                  <c:v>590.27374889827297</c:v>
                </c:pt>
                <c:pt idx="3596">
                  <c:v>590.38784510928042</c:v>
                </c:pt>
                <c:pt idx="3597">
                  <c:v>590.50192221714804</c:v>
                </c:pt>
                <c:pt idx="3598">
                  <c:v>590.61598021693555</c:v>
                </c:pt>
                <c:pt idx="3599">
                  <c:v>590.73001910370238</c:v>
                </c:pt>
                <c:pt idx="3600">
                  <c:v>590.8440388725154</c:v>
                </c:pt>
                <c:pt idx="3601">
                  <c:v>590.95803951843254</c:v>
                </c:pt>
                <c:pt idx="3602">
                  <c:v>591.07202103651559</c:v>
                </c:pt>
                <c:pt idx="3603">
                  <c:v>591.18598342182804</c:v>
                </c:pt>
                <c:pt idx="3604">
                  <c:v>591.29992666942803</c:v>
                </c:pt>
                <c:pt idx="3605">
                  <c:v>591.41385077437963</c:v>
                </c:pt>
                <c:pt idx="3606">
                  <c:v>591.52775573174438</c:v>
                </c:pt>
                <c:pt idx="3607">
                  <c:v>591.64164153658453</c:v>
                </c:pt>
                <c:pt idx="3608">
                  <c:v>591.75550818395686</c:v>
                </c:pt>
                <c:pt idx="3609">
                  <c:v>591.86935566893305</c:v>
                </c:pt>
                <c:pt idx="3610">
                  <c:v>591.98318398656704</c:v>
                </c:pt>
                <c:pt idx="3611">
                  <c:v>592.09699313191936</c:v>
                </c:pt>
                <c:pt idx="3612">
                  <c:v>592.21078310005555</c:v>
                </c:pt>
                <c:pt idx="3613">
                  <c:v>592.32455388603421</c:v>
                </c:pt>
                <c:pt idx="3614">
                  <c:v>592.43830548492008</c:v>
                </c:pt>
                <c:pt idx="3615">
                  <c:v>592.55203789177267</c:v>
                </c:pt>
                <c:pt idx="3616">
                  <c:v>592.66575110165832</c:v>
                </c:pt>
                <c:pt idx="3617">
                  <c:v>592.779445109633</c:v>
                </c:pt>
                <c:pt idx="3618">
                  <c:v>592.89311991075704</c:v>
                </c:pt>
                <c:pt idx="3619">
                  <c:v>593.006775500098</c:v>
                </c:pt>
                <c:pt idx="3620">
                  <c:v>593.1204118727112</c:v>
                </c:pt>
                <c:pt idx="3621">
                  <c:v>593.2340290236632</c:v>
                </c:pt>
                <c:pt idx="3622">
                  <c:v>593.34762694801236</c:v>
                </c:pt>
                <c:pt idx="3623">
                  <c:v>593.46120564082321</c:v>
                </c:pt>
                <c:pt idx="3624">
                  <c:v>593.57476509715855</c:v>
                </c:pt>
                <c:pt idx="3625">
                  <c:v>593.68830531207504</c:v>
                </c:pt>
                <c:pt idx="3626">
                  <c:v>593.8018262806354</c:v>
                </c:pt>
                <c:pt idx="3627">
                  <c:v>593.91532799790286</c:v>
                </c:pt>
                <c:pt idx="3628">
                  <c:v>594.02881045894071</c:v>
                </c:pt>
                <c:pt idx="3629">
                  <c:v>594.14227365880754</c:v>
                </c:pt>
                <c:pt idx="3630">
                  <c:v>594.25571759256604</c:v>
                </c:pt>
                <c:pt idx="3631">
                  <c:v>594.36914225527744</c:v>
                </c:pt>
                <c:pt idx="3632">
                  <c:v>594.48254764200396</c:v>
                </c:pt>
                <c:pt idx="3633">
                  <c:v>594.59593374780854</c:v>
                </c:pt>
                <c:pt idx="3634">
                  <c:v>594.70930056775001</c:v>
                </c:pt>
                <c:pt idx="3635">
                  <c:v>594.82264809688786</c:v>
                </c:pt>
                <c:pt idx="3636">
                  <c:v>594.9359763302906</c:v>
                </c:pt>
                <c:pt idx="3637">
                  <c:v>595.04928526301558</c:v>
                </c:pt>
                <c:pt idx="3638">
                  <c:v>595.16257489012321</c:v>
                </c:pt>
                <c:pt idx="3639">
                  <c:v>595.27584520668302</c:v>
                </c:pt>
                <c:pt idx="3640">
                  <c:v>595.38909620774371</c:v>
                </c:pt>
                <c:pt idx="3641">
                  <c:v>595.50232788837639</c:v>
                </c:pt>
                <c:pt idx="3642">
                  <c:v>595.61554024364102</c:v>
                </c:pt>
                <c:pt idx="3643">
                  <c:v>595.72873326859894</c:v>
                </c:pt>
                <c:pt idx="3644">
                  <c:v>595.84190695830705</c:v>
                </c:pt>
                <c:pt idx="3645">
                  <c:v>595.95506130783303</c:v>
                </c:pt>
                <c:pt idx="3646">
                  <c:v>596.06819631223698</c:v>
                </c:pt>
                <c:pt idx="3647">
                  <c:v>596.18131196658203</c:v>
                </c:pt>
                <c:pt idx="3648">
                  <c:v>596.29440826592361</c:v>
                </c:pt>
                <c:pt idx="3649">
                  <c:v>596.40748520532907</c:v>
                </c:pt>
                <c:pt idx="3650">
                  <c:v>596.52054277985872</c:v>
                </c:pt>
                <c:pt idx="3651">
                  <c:v>596.63358098457388</c:v>
                </c:pt>
                <c:pt idx="3652">
                  <c:v>596.74659981453408</c:v>
                </c:pt>
                <c:pt idx="3653">
                  <c:v>596.85959926480723</c:v>
                </c:pt>
                <c:pt idx="3654">
                  <c:v>596.97257933044841</c:v>
                </c:pt>
                <c:pt idx="3655">
                  <c:v>597.08554000652305</c:v>
                </c:pt>
                <c:pt idx="3656">
                  <c:v>597.19848128808997</c:v>
                </c:pt>
                <c:pt idx="3657">
                  <c:v>597.31140317021107</c:v>
                </c:pt>
                <c:pt idx="3658">
                  <c:v>597.42430564795006</c:v>
                </c:pt>
                <c:pt idx="3659">
                  <c:v>597.53718871636738</c:v>
                </c:pt>
                <c:pt idx="3660">
                  <c:v>597.6500523705248</c:v>
                </c:pt>
                <c:pt idx="3661">
                  <c:v>597.76289660548287</c:v>
                </c:pt>
                <c:pt idx="3662">
                  <c:v>597.87572141630653</c:v>
                </c:pt>
                <c:pt idx="3663">
                  <c:v>597.98852679805339</c:v>
                </c:pt>
                <c:pt idx="3664">
                  <c:v>598.10131274578703</c:v>
                </c:pt>
                <c:pt idx="3665">
                  <c:v>598.21407925456958</c:v>
                </c:pt>
                <c:pt idx="3666">
                  <c:v>598.32682631945806</c:v>
                </c:pt>
                <c:pt idx="3667">
                  <c:v>598.43955393552289</c:v>
                </c:pt>
                <c:pt idx="3668">
                  <c:v>598.55226209781654</c:v>
                </c:pt>
                <c:pt idx="3669">
                  <c:v>598.66495080140737</c:v>
                </c:pt>
                <c:pt idx="3670">
                  <c:v>598.77762004135604</c:v>
                </c:pt>
                <c:pt idx="3671">
                  <c:v>598.89026981271684</c:v>
                </c:pt>
                <c:pt idx="3672">
                  <c:v>599.00290011056336</c:v>
                </c:pt>
                <c:pt idx="3673">
                  <c:v>599.11551092994841</c:v>
                </c:pt>
                <c:pt idx="3674">
                  <c:v>599.22810226593651</c:v>
                </c:pt>
                <c:pt idx="3675">
                  <c:v>599.3406741135874</c:v>
                </c:pt>
                <c:pt idx="3676">
                  <c:v>599.45322646796319</c:v>
                </c:pt>
                <c:pt idx="3677">
                  <c:v>599.56575932413023</c:v>
                </c:pt>
                <c:pt idx="3678">
                  <c:v>599.67827267714699</c:v>
                </c:pt>
                <c:pt idx="3679">
                  <c:v>599.79076652207004</c:v>
                </c:pt>
                <c:pt idx="3680">
                  <c:v>599.90324085396537</c:v>
                </c:pt>
                <c:pt idx="3681">
                  <c:v>600.01569566789806</c:v>
                </c:pt>
                <c:pt idx="3682">
                  <c:v>600.12813095892363</c:v>
                </c:pt>
                <c:pt idx="3683">
                  <c:v>600.24054672210752</c:v>
                </c:pt>
                <c:pt idx="3684">
                  <c:v>600.35294295250822</c:v>
                </c:pt>
                <c:pt idx="3685">
                  <c:v>600.46531964519261</c:v>
                </c:pt>
                <c:pt idx="3686">
                  <c:v>600.57767679521737</c:v>
                </c:pt>
                <c:pt idx="3687">
                  <c:v>600.69001439764668</c:v>
                </c:pt>
                <c:pt idx="3688">
                  <c:v>600.8023324475397</c:v>
                </c:pt>
                <c:pt idx="3689">
                  <c:v>600.9146309399606</c:v>
                </c:pt>
                <c:pt idx="3690">
                  <c:v>601.02690986996788</c:v>
                </c:pt>
                <c:pt idx="3691">
                  <c:v>601.13916923262832</c:v>
                </c:pt>
                <c:pt idx="3692">
                  <c:v>601.25140902299836</c:v>
                </c:pt>
                <c:pt idx="3693">
                  <c:v>601.36362923614308</c:v>
                </c:pt>
                <c:pt idx="3694">
                  <c:v>601.47582986712302</c:v>
                </c:pt>
                <c:pt idx="3695">
                  <c:v>601.58801091099804</c:v>
                </c:pt>
                <c:pt idx="3696">
                  <c:v>601.70017236283297</c:v>
                </c:pt>
                <c:pt idx="3697">
                  <c:v>601.8123142176845</c:v>
                </c:pt>
                <c:pt idx="3698">
                  <c:v>601.92443647061953</c:v>
                </c:pt>
                <c:pt idx="3699">
                  <c:v>602.03653911669755</c:v>
                </c:pt>
                <c:pt idx="3700">
                  <c:v>602.14862215097787</c:v>
                </c:pt>
                <c:pt idx="3701">
                  <c:v>602.26068556852852</c:v>
                </c:pt>
                <c:pt idx="3702">
                  <c:v>602.37272936440286</c:v>
                </c:pt>
                <c:pt idx="3703">
                  <c:v>602.48475353367201</c:v>
                </c:pt>
                <c:pt idx="3704">
                  <c:v>602.59675807138808</c:v>
                </c:pt>
                <c:pt idx="3705">
                  <c:v>602.70874297261901</c:v>
                </c:pt>
                <c:pt idx="3706">
                  <c:v>602.8207082324202</c:v>
                </c:pt>
                <c:pt idx="3707">
                  <c:v>602.93265384585686</c:v>
                </c:pt>
                <c:pt idx="3708">
                  <c:v>603.04457980799702</c:v>
                </c:pt>
                <c:pt idx="3709">
                  <c:v>603.15648611389338</c:v>
                </c:pt>
                <c:pt idx="3710">
                  <c:v>603.26837275861203</c:v>
                </c:pt>
                <c:pt idx="3711">
                  <c:v>603.38023973720976</c:v>
                </c:pt>
                <c:pt idx="3712">
                  <c:v>603.49208704475302</c:v>
                </c:pt>
                <c:pt idx="3713">
                  <c:v>603.60391467630404</c:v>
                </c:pt>
                <c:pt idx="3714">
                  <c:v>603.71572262691814</c:v>
                </c:pt>
                <c:pt idx="3715">
                  <c:v>603.82751089166049</c:v>
                </c:pt>
                <c:pt idx="3716">
                  <c:v>603.93927946559836</c:v>
                </c:pt>
                <c:pt idx="3717">
                  <c:v>604.05102834378386</c:v>
                </c:pt>
                <c:pt idx="3718">
                  <c:v>604.16275752128684</c:v>
                </c:pt>
                <c:pt idx="3719">
                  <c:v>604.27446699316351</c:v>
                </c:pt>
                <c:pt idx="3720">
                  <c:v>604.38615675447636</c:v>
                </c:pt>
                <c:pt idx="3721">
                  <c:v>604.49782680028738</c:v>
                </c:pt>
                <c:pt idx="3722">
                  <c:v>604.60947712565974</c:v>
                </c:pt>
                <c:pt idx="3723">
                  <c:v>604.72110772565316</c:v>
                </c:pt>
                <c:pt idx="3724">
                  <c:v>604.83271859532772</c:v>
                </c:pt>
                <c:pt idx="3725">
                  <c:v>604.94430972975181</c:v>
                </c:pt>
                <c:pt idx="3726">
                  <c:v>605.05588112397936</c:v>
                </c:pt>
                <c:pt idx="3727">
                  <c:v>605.1674327730766</c:v>
                </c:pt>
                <c:pt idx="3728">
                  <c:v>605.27896467210405</c:v>
                </c:pt>
                <c:pt idx="3729">
                  <c:v>605.39047681612055</c:v>
                </c:pt>
                <c:pt idx="3730">
                  <c:v>605.50196920019152</c:v>
                </c:pt>
                <c:pt idx="3731">
                  <c:v>605.61344181937795</c:v>
                </c:pt>
                <c:pt idx="3732">
                  <c:v>605.72489466873878</c:v>
                </c:pt>
                <c:pt idx="3733">
                  <c:v>605.83632774333739</c:v>
                </c:pt>
                <c:pt idx="3734">
                  <c:v>605.94774103823625</c:v>
                </c:pt>
                <c:pt idx="3735">
                  <c:v>606.05913454849701</c:v>
                </c:pt>
                <c:pt idx="3736">
                  <c:v>606.17050826918103</c:v>
                </c:pt>
                <c:pt idx="3737">
                  <c:v>606.28186219534587</c:v>
                </c:pt>
                <c:pt idx="3738">
                  <c:v>606.39319632205877</c:v>
                </c:pt>
                <c:pt idx="3739">
                  <c:v>606.50451064437925</c:v>
                </c:pt>
                <c:pt idx="3740">
                  <c:v>606.61580515736875</c:v>
                </c:pt>
                <c:pt idx="3741">
                  <c:v>606.72707985608952</c:v>
                </c:pt>
                <c:pt idx="3742">
                  <c:v>606.83833473560185</c:v>
                </c:pt>
                <c:pt idx="3743">
                  <c:v>606.94956979096605</c:v>
                </c:pt>
                <c:pt idx="3744">
                  <c:v>607.06078501725153</c:v>
                </c:pt>
                <c:pt idx="3745">
                  <c:v>607.17198040951052</c:v>
                </c:pt>
                <c:pt idx="3746">
                  <c:v>607.28315596281004</c:v>
                </c:pt>
                <c:pt idx="3747">
                  <c:v>607.394311672208</c:v>
                </c:pt>
                <c:pt idx="3748">
                  <c:v>607.5054475327687</c:v>
                </c:pt>
                <c:pt idx="3749">
                  <c:v>607.61656353955334</c:v>
                </c:pt>
                <c:pt idx="3750">
                  <c:v>607.72765968762326</c:v>
                </c:pt>
                <c:pt idx="3751">
                  <c:v>607.83873597204104</c:v>
                </c:pt>
                <c:pt idx="3752">
                  <c:v>607.9497923878655</c:v>
                </c:pt>
                <c:pt idx="3753">
                  <c:v>608.06082893016082</c:v>
                </c:pt>
                <c:pt idx="3754">
                  <c:v>608.171845593988</c:v>
                </c:pt>
                <c:pt idx="3755">
                  <c:v>608.28284237440857</c:v>
                </c:pt>
                <c:pt idx="3756">
                  <c:v>608.39381926648548</c:v>
                </c:pt>
                <c:pt idx="3757">
                  <c:v>608.504776265278</c:v>
                </c:pt>
                <c:pt idx="3758">
                  <c:v>608.61571336584745</c:v>
                </c:pt>
                <c:pt idx="3759">
                  <c:v>608.72663056325757</c:v>
                </c:pt>
                <c:pt idx="3760">
                  <c:v>608.83752785256559</c:v>
                </c:pt>
                <c:pt idx="3761">
                  <c:v>608.94840522884351</c:v>
                </c:pt>
                <c:pt idx="3762">
                  <c:v>609.05926268714234</c:v>
                </c:pt>
                <c:pt idx="3763">
                  <c:v>609.17010022252805</c:v>
                </c:pt>
                <c:pt idx="3764">
                  <c:v>609.28091783006153</c:v>
                </c:pt>
                <c:pt idx="3765">
                  <c:v>609.39171550480444</c:v>
                </c:pt>
                <c:pt idx="3766">
                  <c:v>609.50249324181857</c:v>
                </c:pt>
                <c:pt idx="3767">
                  <c:v>609.61325103616696</c:v>
                </c:pt>
                <c:pt idx="3768">
                  <c:v>609.72398888290638</c:v>
                </c:pt>
                <c:pt idx="3769">
                  <c:v>609.83470677710363</c:v>
                </c:pt>
                <c:pt idx="3770">
                  <c:v>609.94540471381788</c:v>
                </c:pt>
                <c:pt idx="3771">
                  <c:v>610.05608268811238</c:v>
                </c:pt>
                <c:pt idx="3772">
                  <c:v>610.166740695047</c:v>
                </c:pt>
                <c:pt idx="3773">
                  <c:v>610.27737872968601</c:v>
                </c:pt>
                <c:pt idx="3774">
                  <c:v>610.38799678708517</c:v>
                </c:pt>
                <c:pt idx="3775">
                  <c:v>610.49859486231253</c:v>
                </c:pt>
                <c:pt idx="3776">
                  <c:v>610.60917295042668</c:v>
                </c:pt>
                <c:pt idx="3777">
                  <c:v>610.71973104649101</c:v>
                </c:pt>
                <c:pt idx="3778">
                  <c:v>610.8302691455591</c:v>
                </c:pt>
                <c:pt idx="3779">
                  <c:v>610.9407872427081</c:v>
                </c:pt>
                <c:pt idx="3780">
                  <c:v>611.05128533298637</c:v>
                </c:pt>
                <c:pt idx="3781">
                  <c:v>611.16176341146138</c:v>
                </c:pt>
                <c:pt idx="3782">
                  <c:v>611.2722214731931</c:v>
                </c:pt>
                <c:pt idx="3783">
                  <c:v>611.38265951324286</c:v>
                </c:pt>
                <c:pt idx="3784">
                  <c:v>611.49307752667505</c:v>
                </c:pt>
                <c:pt idx="3785">
                  <c:v>611.60347550854704</c:v>
                </c:pt>
                <c:pt idx="3786">
                  <c:v>611.71385345392059</c:v>
                </c:pt>
                <c:pt idx="3787">
                  <c:v>611.82421135786103</c:v>
                </c:pt>
                <c:pt idx="3788">
                  <c:v>611.93454921542786</c:v>
                </c:pt>
                <c:pt idx="3789">
                  <c:v>612.04486702168322</c:v>
                </c:pt>
                <c:pt idx="3790">
                  <c:v>612.15516477168831</c:v>
                </c:pt>
                <c:pt idx="3791">
                  <c:v>612.2654424605048</c:v>
                </c:pt>
                <c:pt idx="3792">
                  <c:v>612.3757000831946</c:v>
                </c:pt>
                <c:pt idx="3793">
                  <c:v>612.48593763481881</c:v>
                </c:pt>
                <c:pt idx="3794">
                  <c:v>612.59615511043739</c:v>
                </c:pt>
                <c:pt idx="3795">
                  <c:v>612.70635250511805</c:v>
                </c:pt>
                <c:pt idx="3796">
                  <c:v>612.81652981391153</c:v>
                </c:pt>
                <c:pt idx="3797">
                  <c:v>612.92668703189543</c:v>
                </c:pt>
                <c:pt idx="3798">
                  <c:v>613.03682415411743</c:v>
                </c:pt>
                <c:pt idx="3799">
                  <c:v>613.14694117564386</c:v>
                </c:pt>
                <c:pt idx="3800">
                  <c:v>613.25703809153617</c:v>
                </c:pt>
                <c:pt idx="3801">
                  <c:v>613.36711489685251</c:v>
                </c:pt>
                <c:pt idx="3802">
                  <c:v>613.47717158666705</c:v>
                </c:pt>
                <c:pt idx="3803">
                  <c:v>613.58720815602544</c:v>
                </c:pt>
                <c:pt idx="3804">
                  <c:v>613.69722459999787</c:v>
                </c:pt>
                <c:pt idx="3805">
                  <c:v>613.80722091364237</c:v>
                </c:pt>
                <c:pt idx="3806">
                  <c:v>613.91719709202391</c:v>
                </c:pt>
                <c:pt idx="3807">
                  <c:v>614.02715313020394</c:v>
                </c:pt>
                <c:pt idx="3808">
                  <c:v>614.13708902324436</c:v>
                </c:pt>
                <c:pt idx="3809">
                  <c:v>614.24700476620342</c:v>
                </c:pt>
                <c:pt idx="3810">
                  <c:v>614.35690035414439</c:v>
                </c:pt>
                <c:pt idx="3811">
                  <c:v>614.46677578212939</c:v>
                </c:pt>
                <c:pt idx="3812">
                  <c:v>614.57663104521976</c:v>
                </c:pt>
                <c:pt idx="3813">
                  <c:v>614.68646613847704</c:v>
                </c:pt>
                <c:pt idx="3814">
                  <c:v>614.79628105696304</c:v>
                </c:pt>
                <c:pt idx="3815">
                  <c:v>614.90607579573737</c:v>
                </c:pt>
                <c:pt idx="3816">
                  <c:v>615.01585034986795</c:v>
                </c:pt>
                <c:pt idx="3817">
                  <c:v>615.12560471440736</c:v>
                </c:pt>
                <c:pt idx="3818">
                  <c:v>615.23533888442239</c:v>
                </c:pt>
                <c:pt idx="3819">
                  <c:v>615.34505285497391</c:v>
                </c:pt>
                <c:pt idx="3820">
                  <c:v>615.45474662112804</c:v>
                </c:pt>
                <c:pt idx="3821">
                  <c:v>615.56442017793836</c:v>
                </c:pt>
                <c:pt idx="3822">
                  <c:v>615.67407352047303</c:v>
                </c:pt>
                <c:pt idx="3823">
                  <c:v>615.78370664378895</c:v>
                </c:pt>
                <c:pt idx="3824">
                  <c:v>615.89331954294755</c:v>
                </c:pt>
                <c:pt idx="3825">
                  <c:v>616.00291221301416</c:v>
                </c:pt>
                <c:pt idx="3826">
                  <c:v>616.11248464904884</c:v>
                </c:pt>
                <c:pt idx="3827">
                  <c:v>616.22203684611338</c:v>
                </c:pt>
                <c:pt idx="3828">
                  <c:v>616.33156879926594</c:v>
                </c:pt>
                <c:pt idx="3829">
                  <c:v>616.44108050357681</c:v>
                </c:pt>
                <c:pt idx="3830">
                  <c:v>616.55057195409938</c:v>
                </c:pt>
                <c:pt idx="3831">
                  <c:v>616.66004314589804</c:v>
                </c:pt>
                <c:pt idx="3832">
                  <c:v>616.76949407403458</c:v>
                </c:pt>
                <c:pt idx="3833">
                  <c:v>616.87892473356999</c:v>
                </c:pt>
                <c:pt idx="3834">
                  <c:v>616.98833511956798</c:v>
                </c:pt>
                <c:pt idx="3835">
                  <c:v>617.09772522708647</c:v>
                </c:pt>
                <c:pt idx="3836">
                  <c:v>617.2070950511885</c:v>
                </c:pt>
                <c:pt idx="3837">
                  <c:v>617.316444586937</c:v>
                </c:pt>
                <c:pt idx="3838">
                  <c:v>617.42577382939305</c:v>
                </c:pt>
                <c:pt idx="3839">
                  <c:v>617.535082773618</c:v>
                </c:pt>
                <c:pt idx="3840">
                  <c:v>617.64437141467351</c:v>
                </c:pt>
                <c:pt idx="3841">
                  <c:v>617.75363974762297</c:v>
                </c:pt>
                <c:pt idx="3842">
                  <c:v>617.86288776752269</c:v>
                </c:pt>
                <c:pt idx="3843">
                  <c:v>617.97211546943936</c:v>
                </c:pt>
                <c:pt idx="3844">
                  <c:v>618.08132284843339</c:v>
                </c:pt>
                <c:pt idx="3845">
                  <c:v>618.19050989956588</c:v>
                </c:pt>
                <c:pt idx="3846">
                  <c:v>618.29967661790045</c:v>
                </c:pt>
                <c:pt idx="3847">
                  <c:v>618.40882299849318</c:v>
                </c:pt>
                <c:pt idx="3848">
                  <c:v>618.51794903641121</c:v>
                </c:pt>
                <c:pt idx="3849">
                  <c:v>618.62705472671428</c:v>
                </c:pt>
                <c:pt idx="3850">
                  <c:v>618.73614006446337</c:v>
                </c:pt>
                <c:pt idx="3851">
                  <c:v>618.84520504471959</c:v>
                </c:pt>
                <c:pt idx="3852">
                  <c:v>618.95424966255018</c:v>
                </c:pt>
                <c:pt idx="3853">
                  <c:v>619.06327391300977</c:v>
                </c:pt>
                <c:pt idx="3854">
                  <c:v>619.17227779116251</c:v>
                </c:pt>
                <c:pt idx="3855">
                  <c:v>619.28126129206987</c:v>
                </c:pt>
                <c:pt idx="3856">
                  <c:v>619.39022441079237</c:v>
                </c:pt>
                <c:pt idx="3857">
                  <c:v>619.49916714239544</c:v>
                </c:pt>
                <c:pt idx="3858">
                  <c:v>619.60808948193699</c:v>
                </c:pt>
                <c:pt idx="3859">
                  <c:v>619.71699142447937</c:v>
                </c:pt>
                <c:pt idx="3860">
                  <c:v>619.82587296508552</c:v>
                </c:pt>
                <c:pt idx="3861">
                  <c:v>619.93473409881506</c:v>
                </c:pt>
                <c:pt idx="3862">
                  <c:v>620.04357482073101</c:v>
                </c:pt>
                <c:pt idx="3863">
                  <c:v>620.15239512589437</c:v>
                </c:pt>
                <c:pt idx="3864">
                  <c:v>620.26119500936738</c:v>
                </c:pt>
                <c:pt idx="3865">
                  <c:v>620.3699744662116</c:v>
                </c:pt>
                <c:pt idx="3866">
                  <c:v>620.47873349148801</c:v>
                </c:pt>
                <c:pt idx="3867">
                  <c:v>620.58747208025818</c:v>
                </c:pt>
                <c:pt idx="3868">
                  <c:v>620.69619022758548</c:v>
                </c:pt>
                <c:pt idx="3869">
                  <c:v>620.80488792852805</c:v>
                </c:pt>
                <c:pt idx="3870">
                  <c:v>620.91356517815052</c:v>
                </c:pt>
                <c:pt idx="3871">
                  <c:v>621.02222197151286</c:v>
                </c:pt>
                <c:pt idx="3872">
                  <c:v>621.13085830367902</c:v>
                </c:pt>
                <c:pt idx="3873">
                  <c:v>621.23947416970805</c:v>
                </c:pt>
                <c:pt idx="3874">
                  <c:v>621.34806956466264</c:v>
                </c:pt>
                <c:pt idx="3875">
                  <c:v>621.45664448360128</c:v>
                </c:pt>
                <c:pt idx="3876">
                  <c:v>621.5651989215944</c:v>
                </c:pt>
                <c:pt idx="3877">
                  <c:v>621.67373287369696</c:v>
                </c:pt>
                <c:pt idx="3878">
                  <c:v>621.78224633496734</c:v>
                </c:pt>
                <c:pt idx="3879">
                  <c:v>621.89073930047323</c:v>
                </c:pt>
                <c:pt idx="3880">
                  <c:v>621.99921176527289</c:v>
                </c:pt>
                <c:pt idx="3881">
                  <c:v>622.10766372442902</c:v>
                </c:pt>
                <c:pt idx="3882">
                  <c:v>622.21609517300806</c:v>
                </c:pt>
                <c:pt idx="3883">
                  <c:v>622.32450610606406</c:v>
                </c:pt>
                <c:pt idx="3884">
                  <c:v>622.43289651866155</c:v>
                </c:pt>
                <c:pt idx="3885">
                  <c:v>622.54126640585946</c:v>
                </c:pt>
                <c:pt idx="3886">
                  <c:v>622.64961576272788</c:v>
                </c:pt>
                <c:pt idx="3887">
                  <c:v>622.75794458431938</c:v>
                </c:pt>
                <c:pt idx="3888">
                  <c:v>622.86625286569711</c:v>
                </c:pt>
                <c:pt idx="3889">
                  <c:v>622.97454060192945</c:v>
                </c:pt>
                <c:pt idx="3890">
                  <c:v>623.08280778807034</c:v>
                </c:pt>
                <c:pt idx="3891">
                  <c:v>623.19105441918452</c:v>
                </c:pt>
                <c:pt idx="3892">
                  <c:v>623.29928049033254</c:v>
                </c:pt>
                <c:pt idx="3893">
                  <c:v>623.40748599657638</c:v>
                </c:pt>
                <c:pt idx="3894">
                  <c:v>623.51567093297842</c:v>
                </c:pt>
                <c:pt idx="3895">
                  <c:v>623.62383529460055</c:v>
                </c:pt>
                <c:pt idx="3896">
                  <c:v>623.73197907650308</c:v>
                </c:pt>
                <c:pt idx="3897">
                  <c:v>623.84010227374688</c:v>
                </c:pt>
                <c:pt idx="3898">
                  <c:v>623.94820488139339</c:v>
                </c:pt>
                <c:pt idx="3899">
                  <c:v>624.05628689450646</c:v>
                </c:pt>
                <c:pt idx="3900">
                  <c:v>624.16434830815354</c:v>
                </c:pt>
                <c:pt idx="3901">
                  <c:v>624.27238911738505</c:v>
                </c:pt>
                <c:pt idx="3902">
                  <c:v>624.3804093172655</c:v>
                </c:pt>
                <c:pt idx="3903">
                  <c:v>624.48840890285953</c:v>
                </c:pt>
                <c:pt idx="3904">
                  <c:v>624.59638786922801</c:v>
                </c:pt>
                <c:pt idx="3905">
                  <c:v>624.70434621143158</c:v>
                </c:pt>
                <c:pt idx="3906">
                  <c:v>624.81228392452886</c:v>
                </c:pt>
                <c:pt idx="3907">
                  <c:v>624.92020100358798</c:v>
                </c:pt>
                <c:pt idx="3908">
                  <c:v>625.02809744366925</c:v>
                </c:pt>
                <c:pt idx="3909">
                  <c:v>625.13597323983197</c:v>
                </c:pt>
                <c:pt idx="3910">
                  <c:v>625.24382838713552</c:v>
                </c:pt>
                <c:pt idx="3911">
                  <c:v>625.35166288064136</c:v>
                </c:pt>
                <c:pt idx="3912">
                  <c:v>625.45947671542137</c:v>
                </c:pt>
                <c:pt idx="3913">
                  <c:v>625.56726988652247</c:v>
                </c:pt>
                <c:pt idx="3914">
                  <c:v>625.67504238902268</c:v>
                </c:pt>
                <c:pt idx="3915">
                  <c:v>625.78279421796947</c:v>
                </c:pt>
                <c:pt idx="3916">
                  <c:v>625.89052536842837</c:v>
                </c:pt>
                <c:pt idx="3917">
                  <c:v>625.99823583546288</c:v>
                </c:pt>
                <c:pt idx="3918">
                  <c:v>626.10592561413421</c:v>
                </c:pt>
                <c:pt idx="3919">
                  <c:v>626.21359469950335</c:v>
                </c:pt>
                <c:pt idx="3920">
                  <c:v>626.32124308663219</c:v>
                </c:pt>
                <c:pt idx="3921">
                  <c:v>626.42887077058344</c:v>
                </c:pt>
                <c:pt idx="3922">
                  <c:v>626.53647774641558</c:v>
                </c:pt>
                <c:pt idx="3923">
                  <c:v>626.64406400919302</c:v>
                </c:pt>
                <c:pt idx="3924">
                  <c:v>626.75162955397639</c:v>
                </c:pt>
                <c:pt idx="3925">
                  <c:v>626.85917437582782</c:v>
                </c:pt>
                <c:pt idx="3926">
                  <c:v>626.9666984698074</c:v>
                </c:pt>
                <c:pt idx="3927">
                  <c:v>627.0742018309802</c:v>
                </c:pt>
                <c:pt idx="3928">
                  <c:v>627.18168445440438</c:v>
                </c:pt>
                <c:pt idx="3929">
                  <c:v>627.28914633514353</c:v>
                </c:pt>
                <c:pt idx="3930">
                  <c:v>627.39658746825751</c:v>
                </c:pt>
                <c:pt idx="3931">
                  <c:v>627.5040078488089</c:v>
                </c:pt>
                <c:pt idx="3932">
                  <c:v>627.61140747185971</c:v>
                </c:pt>
                <c:pt idx="3933">
                  <c:v>627.71878633247195</c:v>
                </c:pt>
                <c:pt idx="3934">
                  <c:v>627.82614442570184</c:v>
                </c:pt>
                <c:pt idx="3935">
                  <c:v>627.93348174662356</c:v>
                </c:pt>
                <c:pt idx="3936">
                  <c:v>628.04079829028524</c:v>
                </c:pt>
                <c:pt idx="3937">
                  <c:v>628.14809405175561</c:v>
                </c:pt>
                <c:pt idx="3938">
                  <c:v>628.25536902609451</c:v>
                </c:pt>
                <c:pt idx="3939">
                  <c:v>628.36262320836238</c:v>
                </c:pt>
                <c:pt idx="3940">
                  <c:v>628.4698565936244</c:v>
                </c:pt>
                <c:pt idx="3941">
                  <c:v>628.57706917693918</c:v>
                </c:pt>
                <c:pt idx="3942">
                  <c:v>628.68426095336952</c:v>
                </c:pt>
                <c:pt idx="3943">
                  <c:v>628.79143191797698</c:v>
                </c:pt>
                <c:pt idx="3944">
                  <c:v>628.89858206582073</c:v>
                </c:pt>
                <c:pt idx="3945">
                  <c:v>629.00571139196541</c:v>
                </c:pt>
                <c:pt idx="3946">
                  <c:v>629.11281989147017</c:v>
                </c:pt>
                <c:pt idx="3947">
                  <c:v>629.21990755940305</c:v>
                </c:pt>
                <c:pt idx="3948">
                  <c:v>629.32697439081721</c:v>
                </c:pt>
                <c:pt idx="3949">
                  <c:v>629.43402038077738</c:v>
                </c:pt>
                <c:pt idx="3950">
                  <c:v>629.54104552434785</c:v>
                </c:pt>
                <c:pt idx="3951">
                  <c:v>629.64804981658756</c:v>
                </c:pt>
                <c:pt idx="3952">
                  <c:v>629.75503325255806</c:v>
                </c:pt>
                <c:pt idx="3953">
                  <c:v>629.86199582732036</c:v>
                </c:pt>
                <c:pt idx="3954">
                  <c:v>629.96893753593838</c:v>
                </c:pt>
                <c:pt idx="3955">
                  <c:v>630.07585837347301</c:v>
                </c:pt>
                <c:pt idx="3956">
                  <c:v>630.18275833498421</c:v>
                </c:pt>
                <c:pt idx="3957">
                  <c:v>630.28963741553559</c:v>
                </c:pt>
                <c:pt idx="3958">
                  <c:v>630.39649561018803</c:v>
                </c:pt>
                <c:pt idx="3959">
                  <c:v>630.50333291400307</c:v>
                </c:pt>
                <c:pt idx="3960">
                  <c:v>630.61014932204125</c:v>
                </c:pt>
                <c:pt idx="3961">
                  <c:v>630.71694482936653</c:v>
                </c:pt>
                <c:pt idx="3962">
                  <c:v>630.8237194310384</c:v>
                </c:pt>
                <c:pt idx="3963">
                  <c:v>630.93047312211979</c:v>
                </c:pt>
                <c:pt idx="3964">
                  <c:v>631.03720589767136</c:v>
                </c:pt>
                <c:pt idx="3965">
                  <c:v>631.14391775275612</c:v>
                </c:pt>
                <c:pt idx="3966">
                  <c:v>631.25060868243236</c:v>
                </c:pt>
                <c:pt idx="3967">
                  <c:v>631.35727868176537</c:v>
                </c:pt>
              </c:numCache>
            </c:numRef>
          </c:xVal>
          <c:yVal>
            <c:numRef>
              <c:f>'1502087M1_01'!$E$7:$E$3974</c:f>
              <c:numCache>
                <c:formatCode>General</c:formatCode>
                <c:ptCount val="3968"/>
                <c:pt idx="0">
                  <c:v>21.124031007751931</c:v>
                </c:pt>
                <c:pt idx="1">
                  <c:v>7.8449612403100746</c:v>
                </c:pt>
                <c:pt idx="2">
                  <c:v>27.697674418604709</c:v>
                </c:pt>
                <c:pt idx="3">
                  <c:v>20.61240310077519</c:v>
                </c:pt>
                <c:pt idx="4">
                  <c:v>18.2015503875969</c:v>
                </c:pt>
                <c:pt idx="5">
                  <c:v>65.558139534883367</c:v>
                </c:pt>
                <c:pt idx="6">
                  <c:v>35.821705426356523</c:v>
                </c:pt>
                <c:pt idx="7">
                  <c:v>21.604651162790741</c:v>
                </c:pt>
                <c:pt idx="8">
                  <c:v>26.705426356589079</c:v>
                </c:pt>
                <c:pt idx="9">
                  <c:v>39.085271317829459</c:v>
                </c:pt>
                <c:pt idx="10">
                  <c:v>-0.48062015503875899</c:v>
                </c:pt>
                <c:pt idx="11">
                  <c:v>11.22480620155039</c:v>
                </c:pt>
                <c:pt idx="12">
                  <c:v>-1.2790697674418601</c:v>
                </c:pt>
                <c:pt idx="13">
                  <c:v>44.821705426356573</c:v>
                </c:pt>
                <c:pt idx="14">
                  <c:v>43.868217054263368</c:v>
                </c:pt>
                <c:pt idx="15">
                  <c:v>4.2403100775193776</c:v>
                </c:pt>
                <c:pt idx="16">
                  <c:v>53.418604651162532</c:v>
                </c:pt>
                <c:pt idx="17">
                  <c:v>4.6589147286821646</c:v>
                </c:pt>
                <c:pt idx="18">
                  <c:v>69.4496124031009</c:v>
                </c:pt>
                <c:pt idx="19">
                  <c:v>57.798449612403111</c:v>
                </c:pt>
                <c:pt idx="20">
                  <c:v>24.54263565891473</c:v>
                </c:pt>
                <c:pt idx="21">
                  <c:v>12.85271317829457</c:v>
                </c:pt>
                <c:pt idx="22">
                  <c:v>34.720930232558302</c:v>
                </c:pt>
                <c:pt idx="23">
                  <c:v>29.55038759689922</c:v>
                </c:pt>
                <c:pt idx="24">
                  <c:v>6.0852713178294566</c:v>
                </c:pt>
                <c:pt idx="25">
                  <c:v>18.093023255813922</c:v>
                </c:pt>
                <c:pt idx="26">
                  <c:v>36.682170542635653</c:v>
                </c:pt>
                <c:pt idx="27">
                  <c:v>96.465116279069761</c:v>
                </c:pt>
                <c:pt idx="28">
                  <c:v>26.480620155038721</c:v>
                </c:pt>
                <c:pt idx="29">
                  <c:v>4.8449612403100746</c:v>
                </c:pt>
                <c:pt idx="30">
                  <c:v>18.945736434108479</c:v>
                </c:pt>
                <c:pt idx="31">
                  <c:v>15.062015503875971</c:v>
                </c:pt>
                <c:pt idx="32">
                  <c:v>23.945736434108479</c:v>
                </c:pt>
                <c:pt idx="33">
                  <c:v>39.217054263565899</c:v>
                </c:pt>
                <c:pt idx="34">
                  <c:v>7.6821705426356397</c:v>
                </c:pt>
                <c:pt idx="35">
                  <c:v>15.22480620155039</c:v>
                </c:pt>
                <c:pt idx="36">
                  <c:v>6.8139534883720918</c:v>
                </c:pt>
                <c:pt idx="37">
                  <c:v>45.209302325581483</c:v>
                </c:pt>
                <c:pt idx="38">
                  <c:v>-8.4263565891473107</c:v>
                </c:pt>
                <c:pt idx="39">
                  <c:v>-14.248062015503869</c:v>
                </c:pt>
                <c:pt idx="40">
                  <c:v>20.34108527131783</c:v>
                </c:pt>
                <c:pt idx="41">
                  <c:v>9.8372093023255829</c:v>
                </c:pt>
                <c:pt idx="42">
                  <c:v>14.37984496124033</c:v>
                </c:pt>
                <c:pt idx="43">
                  <c:v>39.60465116279051</c:v>
                </c:pt>
                <c:pt idx="44">
                  <c:v>45.52713178294578</c:v>
                </c:pt>
                <c:pt idx="45">
                  <c:v>11.86046511627908</c:v>
                </c:pt>
                <c:pt idx="46">
                  <c:v>2.5348837209302322</c:v>
                </c:pt>
                <c:pt idx="47">
                  <c:v>-1.1705426356589159</c:v>
                </c:pt>
                <c:pt idx="48">
                  <c:v>46.093023255813947</c:v>
                </c:pt>
                <c:pt idx="49">
                  <c:v>6.4728682170542724</c:v>
                </c:pt>
                <c:pt idx="50">
                  <c:v>52.635658914728801</c:v>
                </c:pt>
                <c:pt idx="51">
                  <c:v>8.5658914728682394</c:v>
                </c:pt>
                <c:pt idx="52">
                  <c:v>-0.51162790697674398</c:v>
                </c:pt>
                <c:pt idx="53">
                  <c:v>39.217054263565899</c:v>
                </c:pt>
                <c:pt idx="54">
                  <c:v>6.4031007751937974</c:v>
                </c:pt>
                <c:pt idx="55">
                  <c:v>54.689922480620147</c:v>
                </c:pt>
                <c:pt idx="56">
                  <c:v>65.82945736434111</c:v>
                </c:pt>
                <c:pt idx="57">
                  <c:v>77.372093023255601</c:v>
                </c:pt>
                <c:pt idx="58">
                  <c:v>40.449612403100801</c:v>
                </c:pt>
                <c:pt idx="59">
                  <c:v>58.286821705426192</c:v>
                </c:pt>
                <c:pt idx="60">
                  <c:v>49.418604651162532</c:v>
                </c:pt>
                <c:pt idx="61">
                  <c:v>7.2015503875968987</c:v>
                </c:pt>
                <c:pt idx="62">
                  <c:v>43.782945736434172</c:v>
                </c:pt>
                <c:pt idx="63">
                  <c:v>10.217054263565901</c:v>
                </c:pt>
                <c:pt idx="64">
                  <c:v>8.069767441860467</c:v>
                </c:pt>
                <c:pt idx="65">
                  <c:v>-5.5891472868217074</c:v>
                </c:pt>
                <c:pt idx="66">
                  <c:v>115.06976744186051</c:v>
                </c:pt>
                <c:pt idx="67">
                  <c:v>67.511627906976827</c:v>
                </c:pt>
                <c:pt idx="68">
                  <c:v>69.968992248062023</c:v>
                </c:pt>
                <c:pt idx="69">
                  <c:v>70.558139534883367</c:v>
                </c:pt>
                <c:pt idx="70">
                  <c:v>20.04651162790698</c:v>
                </c:pt>
                <c:pt idx="71">
                  <c:v>62.697674418604542</c:v>
                </c:pt>
                <c:pt idx="72">
                  <c:v>85.186046511627552</c:v>
                </c:pt>
                <c:pt idx="73">
                  <c:v>66.860465116278945</c:v>
                </c:pt>
                <c:pt idx="74">
                  <c:v>37.263565891472922</c:v>
                </c:pt>
                <c:pt idx="75">
                  <c:v>5.9922480620155074</c:v>
                </c:pt>
                <c:pt idx="76">
                  <c:v>37</c:v>
                </c:pt>
                <c:pt idx="77">
                  <c:v>43.496124031007753</c:v>
                </c:pt>
                <c:pt idx="78">
                  <c:v>32.720930232558302</c:v>
                </c:pt>
                <c:pt idx="79">
                  <c:v>4.6124031007751887</c:v>
                </c:pt>
                <c:pt idx="80">
                  <c:v>10.224806201550379</c:v>
                </c:pt>
                <c:pt idx="81">
                  <c:v>48.286821705426192</c:v>
                </c:pt>
                <c:pt idx="82">
                  <c:v>58.093023255813947</c:v>
                </c:pt>
                <c:pt idx="83">
                  <c:v>56.348837209302161</c:v>
                </c:pt>
                <c:pt idx="84">
                  <c:v>66.922480620155042</c:v>
                </c:pt>
                <c:pt idx="85">
                  <c:v>136.75193798449649</c:v>
                </c:pt>
                <c:pt idx="86">
                  <c:v>67.131782945736376</c:v>
                </c:pt>
                <c:pt idx="87">
                  <c:v>91.465116279069775</c:v>
                </c:pt>
                <c:pt idx="88">
                  <c:v>149.90697674418601</c:v>
                </c:pt>
                <c:pt idx="89">
                  <c:v>53.023255813953512</c:v>
                </c:pt>
                <c:pt idx="90">
                  <c:v>-1.4496124031007751</c:v>
                </c:pt>
                <c:pt idx="91">
                  <c:v>37.565891472868167</c:v>
                </c:pt>
                <c:pt idx="92">
                  <c:v>32.054263565891162</c:v>
                </c:pt>
                <c:pt idx="93">
                  <c:v>34.015503875969003</c:v>
                </c:pt>
                <c:pt idx="94">
                  <c:v>10.767441860465111</c:v>
                </c:pt>
                <c:pt idx="95">
                  <c:v>5.2170542635658697</c:v>
                </c:pt>
                <c:pt idx="96">
                  <c:v>-6.9379844961240309</c:v>
                </c:pt>
                <c:pt idx="97">
                  <c:v>34.899224806201516</c:v>
                </c:pt>
                <c:pt idx="98">
                  <c:v>17.658914728682209</c:v>
                </c:pt>
                <c:pt idx="99">
                  <c:v>15.10077519379845</c:v>
                </c:pt>
                <c:pt idx="100">
                  <c:v>39.736434108527163</c:v>
                </c:pt>
                <c:pt idx="101">
                  <c:v>14.37209302325582</c:v>
                </c:pt>
                <c:pt idx="102">
                  <c:v>33.643410852713153</c:v>
                </c:pt>
                <c:pt idx="103">
                  <c:v>62.52713178294578</c:v>
                </c:pt>
                <c:pt idx="104">
                  <c:v>43.573643410852597</c:v>
                </c:pt>
                <c:pt idx="105">
                  <c:v>61.410852713178301</c:v>
                </c:pt>
                <c:pt idx="106">
                  <c:v>118.10852713178279</c:v>
                </c:pt>
                <c:pt idx="107">
                  <c:v>94.240310077519368</c:v>
                </c:pt>
                <c:pt idx="108">
                  <c:v>75.697674418604578</c:v>
                </c:pt>
                <c:pt idx="109">
                  <c:v>45.116279069767209</c:v>
                </c:pt>
                <c:pt idx="110">
                  <c:v>36.875968992248048</c:v>
                </c:pt>
                <c:pt idx="111">
                  <c:v>16.91472868217053</c:v>
                </c:pt>
                <c:pt idx="112">
                  <c:v>17.178294573643409</c:v>
                </c:pt>
                <c:pt idx="113">
                  <c:v>24.325581395348831</c:v>
                </c:pt>
                <c:pt idx="114">
                  <c:v>30.798449612403019</c:v>
                </c:pt>
                <c:pt idx="115">
                  <c:v>-8.7984496124031022</c:v>
                </c:pt>
                <c:pt idx="116">
                  <c:v>20.736434108527099</c:v>
                </c:pt>
                <c:pt idx="117">
                  <c:v>23.581395348837209</c:v>
                </c:pt>
                <c:pt idx="118">
                  <c:v>40.751937984496102</c:v>
                </c:pt>
                <c:pt idx="119">
                  <c:v>28.45736434108527</c:v>
                </c:pt>
                <c:pt idx="120">
                  <c:v>52.751937984496102</c:v>
                </c:pt>
                <c:pt idx="121">
                  <c:v>94.317829457364425</c:v>
                </c:pt>
                <c:pt idx="122">
                  <c:v>46.945736434108547</c:v>
                </c:pt>
                <c:pt idx="123">
                  <c:v>57.395348837209312</c:v>
                </c:pt>
                <c:pt idx="124">
                  <c:v>22.10852713178291</c:v>
                </c:pt>
                <c:pt idx="125">
                  <c:v>47.767441860465112</c:v>
                </c:pt>
                <c:pt idx="126">
                  <c:v>21.744186046511629</c:v>
                </c:pt>
                <c:pt idx="127">
                  <c:v>-2.8837209302325602</c:v>
                </c:pt>
                <c:pt idx="128">
                  <c:v>33.193798449612373</c:v>
                </c:pt>
                <c:pt idx="129">
                  <c:v>50.217054263565899</c:v>
                </c:pt>
                <c:pt idx="130">
                  <c:v>18.922480620155</c:v>
                </c:pt>
                <c:pt idx="131">
                  <c:v>-11.11627906976744</c:v>
                </c:pt>
                <c:pt idx="132">
                  <c:v>8.2325581395348681</c:v>
                </c:pt>
                <c:pt idx="133">
                  <c:v>-3.4496124031007618</c:v>
                </c:pt>
                <c:pt idx="134">
                  <c:v>18.124031007751931</c:v>
                </c:pt>
                <c:pt idx="135">
                  <c:v>12.28682170542635</c:v>
                </c:pt>
                <c:pt idx="136">
                  <c:v>10.875968992248071</c:v>
                </c:pt>
                <c:pt idx="137">
                  <c:v>2.3488372093023302</c:v>
                </c:pt>
                <c:pt idx="138">
                  <c:v>-14.37984496124032</c:v>
                </c:pt>
                <c:pt idx="139">
                  <c:v>34.47286821705427</c:v>
                </c:pt>
                <c:pt idx="140">
                  <c:v>13.891472868217051</c:v>
                </c:pt>
                <c:pt idx="141">
                  <c:v>47.178294573643129</c:v>
                </c:pt>
                <c:pt idx="142">
                  <c:v>42.906976744186053</c:v>
                </c:pt>
                <c:pt idx="143">
                  <c:v>37.751937984496102</c:v>
                </c:pt>
                <c:pt idx="144">
                  <c:v>9.9457364341085501</c:v>
                </c:pt>
                <c:pt idx="145">
                  <c:v>15.837209302325579</c:v>
                </c:pt>
                <c:pt idx="146">
                  <c:v>38.410852713178301</c:v>
                </c:pt>
                <c:pt idx="147">
                  <c:v>26.007751937984501</c:v>
                </c:pt>
                <c:pt idx="148">
                  <c:v>13.75968992248063</c:v>
                </c:pt>
                <c:pt idx="149">
                  <c:v>-7.9069767441860481</c:v>
                </c:pt>
                <c:pt idx="150">
                  <c:v>-5.0077519379844846</c:v>
                </c:pt>
                <c:pt idx="151">
                  <c:v>26.426356589147179</c:v>
                </c:pt>
                <c:pt idx="152">
                  <c:v>11.38759689922485</c:v>
                </c:pt>
                <c:pt idx="153">
                  <c:v>40.542635658914733</c:v>
                </c:pt>
                <c:pt idx="154">
                  <c:v>79.968992248062023</c:v>
                </c:pt>
                <c:pt idx="155">
                  <c:v>209.1317829457364</c:v>
                </c:pt>
                <c:pt idx="156">
                  <c:v>297.84496124031062</c:v>
                </c:pt>
                <c:pt idx="157">
                  <c:v>174.1317829457364</c:v>
                </c:pt>
                <c:pt idx="158">
                  <c:v>36.52713178294578</c:v>
                </c:pt>
                <c:pt idx="159">
                  <c:v>30.395348837209269</c:v>
                </c:pt>
                <c:pt idx="160">
                  <c:v>22.186046511627779</c:v>
                </c:pt>
                <c:pt idx="161">
                  <c:v>66.604651162790645</c:v>
                </c:pt>
                <c:pt idx="162">
                  <c:v>63.60465116279051</c:v>
                </c:pt>
                <c:pt idx="163">
                  <c:v>86.472868217053758</c:v>
                </c:pt>
                <c:pt idx="164">
                  <c:v>74.170542635658506</c:v>
                </c:pt>
                <c:pt idx="165">
                  <c:v>17.08527131782947</c:v>
                </c:pt>
                <c:pt idx="166">
                  <c:v>81.139534883720671</c:v>
                </c:pt>
                <c:pt idx="167">
                  <c:v>11.162790697674421</c:v>
                </c:pt>
                <c:pt idx="168">
                  <c:v>33.201550387596903</c:v>
                </c:pt>
                <c:pt idx="169">
                  <c:v>10.98449612403102</c:v>
                </c:pt>
                <c:pt idx="170">
                  <c:v>35.054263565891162</c:v>
                </c:pt>
                <c:pt idx="171">
                  <c:v>4.5038759689922454</c:v>
                </c:pt>
                <c:pt idx="172">
                  <c:v>34.248062015503898</c:v>
                </c:pt>
                <c:pt idx="173">
                  <c:v>13.054263565891469</c:v>
                </c:pt>
                <c:pt idx="174">
                  <c:v>27.10852713178291</c:v>
                </c:pt>
                <c:pt idx="175">
                  <c:v>92.713178294573609</c:v>
                </c:pt>
                <c:pt idx="176">
                  <c:v>37.465116279069832</c:v>
                </c:pt>
                <c:pt idx="177">
                  <c:v>17.868217054263539</c:v>
                </c:pt>
                <c:pt idx="178">
                  <c:v>20.43410852713178</c:v>
                </c:pt>
                <c:pt idx="179">
                  <c:v>26.224806201550379</c:v>
                </c:pt>
                <c:pt idx="180">
                  <c:v>36.325581395348827</c:v>
                </c:pt>
                <c:pt idx="181">
                  <c:v>16.286821705426341</c:v>
                </c:pt>
                <c:pt idx="182">
                  <c:v>22.596899224806201</c:v>
                </c:pt>
                <c:pt idx="183">
                  <c:v>63.891472868216972</c:v>
                </c:pt>
                <c:pt idx="184">
                  <c:v>37.038759689922479</c:v>
                </c:pt>
                <c:pt idx="185">
                  <c:v>17.031007751937981</c:v>
                </c:pt>
                <c:pt idx="186">
                  <c:v>36.511627906976749</c:v>
                </c:pt>
                <c:pt idx="187">
                  <c:v>122.4263565891474</c:v>
                </c:pt>
                <c:pt idx="188">
                  <c:v>97.612403100775211</c:v>
                </c:pt>
                <c:pt idx="189">
                  <c:v>24.71317829457363</c:v>
                </c:pt>
                <c:pt idx="190">
                  <c:v>21.635658914728701</c:v>
                </c:pt>
                <c:pt idx="191">
                  <c:v>20.852713178294589</c:v>
                </c:pt>
                <c:pt idx="192">
                  <c:v>43.813953488372043</c:v>
                </c:pt>
                <c:pt idx="193">
                  <c:v>156.7286821705423</c:v>
                </c:pt>
                <c:pt idx="194">
                  <c:v>76.596899224806222</c:v>
                </c:pt>
                <c:pt idx="195">
                  <c:v>45.147286821705343</c:v>
                </c:pt>
                <c:pt idx="196">
                  <c:v>67.860465116278945</c:v>
                </c:pt>
                <c:pt idx="197">
                  <c:v>83.224806201550408</c:v>
                </c:pt>
                <c:pt idx="198">
                  <c:v>154.10077519379789</c:v>
                </c:pt>
                <c:pt idx="199">
                  <c:v>118.1395348837208</c:v>
                </c:pt>
                <c:pt idx="200">
                  <c:v>56.356589147286627</c:v>
                </c:pt>
                <c:pt idx="201">
                  <c:v>38.527131782945808</c:v>
                </c:pt>
                <c:pt idx="202">
                  <c:v>36.767441860465112</c:v>
                </c:pt>
                <c:pt idx="203">
                  <c:v>35.449612403100801</c:v>
                </c:pt>
                <c:pt idx="204">
                  <c:v>37.519379844961279</c:v>
                </c:pt>
                <c:pt idx="205">
                  <c:v>42.713178294573801</c:v>
                </c:pt>
                <c:pt idx="206">
                  <c:v>44.612403100775211</c:v>
                </c:pt>
                <c:pt idx="207">
                  <c:v>-0.387596899224807</c:v>
                </c:pt>
                <c:pt idx="208">
                  <c:v>31.829457364341081</c:v>
                </c:pt>
                <c:pt idx="209">
                  <c:v>4.2403100775193776</c:v>
                </c:pt>
                <c:pt idx="210">
                  <c:v>6.3953488372092853</c:v>
                </c:pt>
                <c:pt idx="211">
                  <c:v>10.52713178294572</c:v>
                </c:pt>
                <c:pt idx="212">
                  <c:v>33.782945736434158</c:v>
                </c:pt>
                <c:pt idx="213">
                  <c:v>195.1782945736434</c:v>
                </c:pt>
                <c:pt idx="214">
                  <c:v>291.16279069767432</c:v>
                </c:pt>
                <c:pt idx="215">
                  <c:v>272.16279069767432</c:v>
                </c:pt>
                <c:pt idx="216">
                  <c:v>128.1782945736434</c:v>
                </c:pt>
                <c:pt idx="217">
                  <c:v>49.131782945736433</c:v>
                </c:pt>
                <c:pt idx="218">
                  <c:v>36.062015503876012</c:v>
                </c:pt>
                <c:pt idx="219">
                  <c:v>40.116279069767216</c:v>
                </c:pt>
                <c:pt idx="220">
                  <c:v>79.558139534883367</c:v>
                </c:pt>
                <c:pt idx="221">
                  <c:v>100.48062015503881</c:v>
                </c:pt>
                <c:pt idx="222">
                  <c:v>35.829457364341053</c:v>
                </c:pt>
                <c:pt idx="223">
                  <c:v>48.348837209302118</c:v>
                </c:pt>
                <c:pt idx="224">
                  <c:v>77.40310077519382</c:v>
                </c:pt>
                <c:pt idx="225">
                  <c:v>195.8372093023261</c:v>
                </c:pt>
                <c:pt idx="226">
                  <c:v>182.32558139534851</c:v>
                </c:pt>
                <c:pt idx="227">
                  <c:v>100.37984496124029</c:v>
                </c:pt>
                <c:pt idx="228">
                  <c:v>70.635658914728339</c:v>
                </c:pt>
                <c:pt idx="229">
                  <c:v>41.813953488372043</c:v>
                </c:pt>
                <c:pt idx="230">
                  <c:v>129.16279069767441</c:v>
                </c:pt>
                <c:pt idx="231">
                  <c:v>210.434108527132</c:v>
                </c:pt>
                <c:pt idx="232">
                  <c:v>190.720930232558</c:v>
                </c:pt>
                <c:pt idx="233">
                  <c:v>74.217054263565913</c:v>
                </c:pt>
                <c:pt idx="234">
                  <c:v>26.41085271317829</c:v>
                </c:pt>
                <c:pt idx="235">
                  <c:v>102.30232558139529</c:v>
                </c:pt>
                <c:pt idx="236">
                  <c:v>119.8449612403104</c:v>
                </c:pt>
                <c:pt idx="237">
                  <c:v>118.8449612403103</c:v>
                </c:pt>
                <c:pt idx="238">
                  <c:v>40.7054263565892</c:v>
                </c:pt>
                <c:pt idx="239">
                  <c:v>58.387596899224803</c:v>
                </c:pt>
                <c:pt idx="240">
                  <c:v>54.457364341085253</c:v>
                </c:pt>
                <c:pt idx="241">
                  <c:v>27.37984496124033</c:v>
                </c:pt>
                <c:pt idx="242">
                  <c:v>23.806201550387591</c:v>
                </c:pt>
                <c:pt idx="243">
                  <c:v>34.527131782945808</c:v>
                </c:pt>
                <c:pt idx="244">
                  <c:v>8.0697674418604652</c:v>
                </c:pt>
                <c:pt idx="245">
                  <c:v>70.201550387596882</c:v>
                </c:pt>
                <c:pt idx="246">
                  <c:v>8.9534883720930267</c:v>
                </c:pt>
                <c:pt idx="247">
                  <c:v>15.29457364341083</c:v>
                </c:pt>
                <c:pt idx="248">
                  <c:v>34.410852713178301</c:v>
                </c:pt>
                <c:pt idx="249">
                  <c:v>85.317829457364326</c:v>
                </c:pt>
                <c:pt idx="250">
                  <c:v>48.178294573643129</c:v>
                </c:pt>
                <c:pt idx="251">
                  <c:v>32.66666666666643</c:v>
                </c:pt>
                <c:pt idx="252">
                  <c:v>108.5038759689922</c:v>
                </c:pt>
                <c:pt idx="253">
                  <c:v>174.21705426356451</c:v>
                </c:pt>
                <c:pt idx="254">
                  <c:v>72.62790697674393</c:v>
                </c:pt>
                <c:pt idx="255">
                  <c:v>116.5271317829457</c:v>
                </c:pt>
                <c:pt idx="256">
                  <c:v>115.9147286821706</c:v>
                </c:pt>
                <c:pt idx="257">
                  <c:v>59.705426356589179</c:v>
                </c:pt>
                <c:pt idx="258">
                  <c:v>107.7984496124031</c:v>
                </c:pt>
                <c:pt idx="259">
                  <c:v>50.697674418604542</c:v>
                </c:pt>
                <c:pt idx="260">
                  <c:v>63.395348837209312</c:v>
                </c:pt>
                <c:pt idx="261">
                  <c:v>157.5968992248059</c:v>
                </c:pt>
                <c:pt idx="262">
                  <c:v>281.20930232558129</c:v>
                </c:pt>
                <c:pt idx="263">
                  <c:v>228.93798449612399</c:v>
                </c:pt>
                <c:pt idx="264">
                  <c:v>62.813953488372043</c:v>
                </c:pt>
                <c:pt idx="265">
                  <c:v>10.10077519379845</c:v>
                </c:pt>
                <c:pt idx="266">
                  <c:v>54.984496124031033</c:v>
                </c:pt>
                <c:pt idx="267">
                  <c:v>4.0697674418604723</c:v>
                </c:pt>
                <c:pt idx="268">
                  <c:v>20.674418604651201</c:v>
                </c:pt>
                <c:pt idx="269">
                  <c:v>9.7519379844961183</c:v>
                </c:pt>
                <c:pt idx="270">
                  <c:v>108.5658914728681</c:v>
                </c:pt>
                <c:pt idx="271">
                  <c:v>118.2558139534883</c:v>
                </c:pt>
                <c:pt idx="272">
                  <c:v>137.86046511627899</c:v>
                </c:pt>
                <c:pt idx="273">
                  <c:v>24.441860465116321</c:v>
                </c:pt>
                <c:pt idx="274">
                  <c:v>27.496124031007721</c:v>
                </c:pt>
                <c:pt idx="275">
                  <c:v>21.93023255813948</c:v>
                </c:pt>
                <c:pt idx="276">
                  <c:v>62.007751937984501</c:v>
                </c:pt>
                <c:pt idx="277">
                  <c:v>25.24806201550382</c:v>
                </c:pt>
                <c:pt idx="278">
                  <c:v>75.031007751937963</c:v>
                </c:pt>
                <c:pt idx="279">
                  <c:v>23.015503875968879</c:v>
                </c:pt>
                <c:pt idx="280">
                  <c:v>121.81395348837241</c:v>
                </c:pt>
                <c:pt idx="281">
                  <c:v>172.28682170542641</c:v>
                </c:pt>
                <c:pt idx="282">
                  <c:v>122.41860465116299</c:v>
                </c:pt>
                <c:pt idx="283">
                  <c:v>71.937984496124031</c:v>
                </c:pt>
                <c:pt idx="284">
                  <c:v>139.19379844961239</c:v>
                </c:pt>
                <c:pt idx="285">
                  <c:v>152.4263565891473</c:v>
                </c:pt>
                <c:pt idx="286">
                  <c:v>110.720930232558</c:v>
                </c:pt>
                <c:pt idx="287">
                  <c:v>89.263565891472865</c:v>
                </c:pt>
                <c:pt idx="288">
                  <c:v>88.046511627907094</c:v>
                </c:pt>
                <c:pt idx="289">
                  <c:v>104.294573643411</c:v>
                </c:pt>
                <c:pt idx="290">
                  <c:v>133.47286821705441</c:v>
                </c:pt>
                <c:pt idx="291">
                  <c:v>190.93798449612399</c:v>
                </c:pt>
                <c:pt idx="292">
                  <c:v>182.82170542635649</c:v>
                </c:pt>
                <c:pt idx="293">
                  <c:v>424.29457364341079</c:v>
                </c:pt>
                <c:pt idx="294">
                  <c:v>1313.2558139534899</c:v>
                </c:pt>
                <c:pt idx="295">
                  <c:v>1723.519379844962</c:v>
                </c:pt>
                <c:pt idx="296">
                  <c:v>830.17054263565956</c:v>
                </c:pt>
                <c:pt idx="297">
                  <c:v>298.72093023255792</c:v>
                </c:pt>
                <c:pt idx="298">
                  <c:v>259.45736434108397</c:v>
                </c:pt>
                <c:pt idx="299">
                  <c:v>191.96899224806211</c:v>
                </c:pt>
                <c:pt idx="300">
                  <c:v>166.74418604651149</c:v>
                </c:pt>
                <c:pt idx="301">
                  <c:v>210.40310077519379</c:v>
                </c:pt>
                <c:pt idx="302">
                  <c:v>298.03875968992219</c:v>
                </c:pt>
                <c:pt idx="303">
                  <c:v>378.38759689922489</c:v>
                </c:pt>
                <c:pt idx="304">
                  <c:v>260.81395348837162</c:v>
                </c:pt>
                <c:pt idx="305">
                  <c:v>111.7054263565889</c:v>
                </c:pt>
                <c:pt idx="306">
                  <c:v>77.573643410852753</c:v>
                </c:pt>
                <c:pt idx="307">
                  <c:v>208.41085271317769</c:v>
                </c:pt>
                <c:pt idx="308">
                  <c:v>136.51937984496121</c:v>
                </c:pt>
                <c:pt idx="309">
                  <c:v>167.88372093023261</c:v>
                </c:pt>
                <c:pt idx="310">
                  <c:v>147.04651162790671</c:v>
                </c:pt>
                <c:pt idx="311">
                  <c:v>114.00775193798439</c:v>
                </c:pt>
                <c:pt idx="312">
                  <c:v>125.4496124031008</c:v>
                </c:pt>
                <c:pt idx="313">
                  <c:v>229.29457364341059</c:v>
                </c:pt>
                <c:pt idx="314">
                  <c:v>472.7596899224805</c:v>
                </c:pt>
                <c:pt idx="315">
                  <c:v>517.4108527131782</c:v>
                </c:pt>
                <c:pt idx="316">
                  <c:v>452.55038759689933</c:v>
                </c:pt>
                <c:pt idx="317">
                  <c:v>263.59689922480641</c:v>
                </c:pt>
                <c:pt idx="318">
                  <c:v>82.682170542635205</c:v>
                </c:pt>
                <c:pt idx="319">
                  <c:v>191.41860465116241</c:v>
                </c:pt>
                <c:pt idx="320">
                  <c:v>241.62790697674421</c:v>
                </c:pt>
                <c:pt idx="321">
                  <c:v>142.07751937984489</c:v>
                </c:pt>
                <c:pt idx="322">
                  <c:v>70.224806201550379</c:v>
                </c:pt>
                <c:pt idx="323">
                  <c:v>189.34883720930239</c:v>
                </c:pt>
                <c:pt idx="324">
                  <c:v>210.5968992248059</c:v>
                </c:pt>
                <c:pt idx="325">
                  <c:v>197.64341085271349</c:v>
                </c:pt>
                <c:pt idx="326">
                  <c:v>224.68992248062051</c:v>
                </c:pt>
                <c:pt idx="327">
                  <c:v>175.07751937984469</c:v>
                </c:pt>
                <c:pt idx="328">
                  <c:v>123.6511627906976</c:v>
                </c:pt>
                <c:pt idx="329">
                  <c:v>103.1782945736433</c:v>
                </c:pt>
                <c:pt idx="330">
                  <c:v>85.20155038759691</c:v>
                </c:pt>
                <c:pt idx="331">
                  <c:v>93.054263565891603</c:v>
                </c:pt>
                <c:pt idx="332">
                  <c:v>66.651162790697711</c:v>
                </c:pt>
                <c:pt idx="333">
                  <c:v>48.790697674418603</c:v>
                </c:pt>
                <c:pt idx="334">
                  <c:v>72.294573643410999</c:v>
                </c:pt>
                <c:pt idx="335">
                  <c:v>128.63565891472851</c:v>
                </c:pt>
                <c:pt idx="336">
                  <c:v>236.24031007751941</c:v>
                </c:pt>
                <c:pt idx="337">
                  <c:v>147.03100775193801</c:v>
                </c:pt>
                <c:pt idx="338">
                  <c:v>115.81395348837241</c:v>
                </c:pt>
                <c:pt idx="339">
                  <c:v>223.922480620155</c:v>
                </c:pt>
                <c:pt idx="340">
                  <c:v>212.62015503875961</c:v>
                </c:pt>
                <c:pt idx="341">
                  <c:v>159.6899224806204</c:v>
                </c:pt>
                <c:pt idx="342">
                  <c:v>122.49612403100799</c:v>
                </c:pt>
                <c:pt idx="343">
                  <c:v>134.4186046511625</c:v>
                </c:pt>
                <c:pt idx="344">
                  <c:v>112.1705426356588</c:v>
                </c:pt>
                <c:pt idx="345">
                  <c:v>144.5426356589148</c:v>
                </c:pt>
                <c:pt idx="346">
                  <c:v>225.24806201550379</c:v>
                </c:pt>
                <c:pt idx="347">
                  <c:v>328.56589147286832</c:v>
                </c:pt>
                <c:pt idx="348">
                  <c:v>260.37984496124028</c:v>
                </c:pt>
                <c:pt idx="349">
                  <c:v>219.02325581395351</c:v>
                </c:pt>
                <c:pt idx="350">
                  <c:v>151.21705426356451</c:v>
                </c:pt>
                <c:pt idx="351">
                  <c:v>1146.751937984496</c:v>
                </c:pt>
                <c:pt idx="352">
                  <c:v>267.03875968992259</c:v>
                </c:pt>
                <c:pt idx="353">
                  <c:v>147.5426356589148</c:v>
                </c:pt>
                <c:pt idx="354">
                  <c:v>56.682170542635681</c:v>
                </c:pt>
                <c:pt idx="355">
                  <c:v>74.333333333333101</c:v>
                </c:pt>
                <c:pt idx="356">
                  <c:v>208.21705426356451</c:v>
                </c:pt>
                <c:pt idx="357">
                  <c:v>404.52713178294522</c:v>
                </c:pt>
                <c:pt idx="358">
                  <c:v>377.71317829457217</c:v>
                </c:pt>
                <c:pt idx="359">
                  <c:v>759.52713178294255</c:v>
                </c:pt>
                <c:pt idx="360">
                  <c:v>1019.503875968994</c:v>
                </c:pt>
                <c:pt idx="361">
                  <c:v>524.05426356589157</c:v>
                </c:pt>
                <c:pt idx="362">
                  <c:v>173.1395348837209</c:v>
                </c:pt>
                <c:pt idx="363">
                  <c:v>48.3720930232558</c:v>
                </c:pt>
                <c:pt idx="364">
                  <c:v>43.100775193798427</c:v>
                </c:pt>
                <c:pt idx="365">
                  <c:v>86.480620155038764</c:v>
                </c:pt>
                <c:pt idx="366">
                  <c:v>63.937984496124002</c:v>
                </c:pt>
                <c:pt idx="367">
                  <c:v>108.62015503875951</c:v>
                </c:pt>
                <c:pt idx="368">
                  <c:v>156.7674418604654</c:v>
                </c:pt>
                <c:pt idx="369">
                  <c:v>176.90697674418601</c:v>
                </c:pt>
                <c:pt idx="370">
                  <c:v>288.08527131782932</c:v>
                </c:pt>
                <c:pt idx="371">
                  <c:v>340.16279069767432</c:v>
                </c:pt>
                <c:pt idx="372">
                  <c:v>108.1240310077517</c:v>
                </c:pt>
                <c:pt idx="373">
                  <c:v>72.883720930232556</c:v>
                </c:pt>
                <c:pt idx="374">
                  <c:v>66.496124031007994</c:v>
                </c:pt>
                <c:pt idx="375">
                  <c:v>75.937984496124031</c:v>
                </c:pt>
                <c:pt idx="376">
                  <c:v>113.93023255813949</c:v>
                </c:pt>
                <c:pt idx="377">
                  <c:v>196.55038759689921</c:v>
                </c:pt>
                <c:pt idx="378">
                  <c:v>280.37984496124039</c:v>
                </c:pt>
                <c:pt idx="379">
                  <c:v>207.16279069767441</c:v>
                </c:pt>
                <c:pt idx="380">
                  <c:v>126.2015503875969</c:v>
                </c:pt>
                <c:pt idx="381">
                  <c:v>63.744186046511608</c:v>
                </c:pt>
                <c:pt idx="382">
                  <c:v>137.6124031007752</c:v>
                </c:pt>
                <c:pt idx="383">
                  <c:v>74.80620155038757</c:v>
                </c:pt>
                <c:pt idx="384">
                  <c:v>18.697674418604709</c:v>
                </c:pt>
                <c:pt idx="385">
                  <c:v>19.76744186046507</c:v>
                </c:pt>
                <c:pt idx="386">
                  <c:v>118.2713178294573</c:v>
                </c:pt>
                <c:pt idx="387">
                  <c:v>177.8372093023261</c:v>
                </c:pt>
                <c:pt idx="388">
                  <c:v>278.63565891472882</c:v>
                </c:pt>
                <c:pt idx="389">
                  <c:v>313.47286821705433</c:v>
                </c:pt>
                <c:pt idx="390">
                  <c:v>186.78294573643419</c:v>
                </c:pt>
                <c:pt idx="391">
                  <c:v>148.8294573643411</c:v>
                </c:pt>
                <c:pt idx="392">
                  <c:v>158.1782945736434</c:v>
                </c:pt>
                <c:pt idx="393">
                  <c:v>105.3488372093023</c:v>
                </c:pt>
                <c:pt idx="394">
                  <c:v>144.00775193798461</c:v>
                </c:pt>
                <c:pt idx="395">
                  <c:v>185.09302325581399</c:v>
                </c:pt>
                <c:pt idx="396">
                  <c:v>181.6511627906977</c:v>
                </c:pt>
                <c:pt idx="397">
                  <c:v>242.31007751938</c:v>
                </c:pt>
                <c:pt idx="398">
                  <c:v>127.5736434108527</c:v>
                </c:pt>
                <c:pt idx="399">
                  <c:v>41.449612403100772</c:v>
                </c:pt>
                <c:pt idx="400">
                  <c:v>57.945736434108532</c:v>
                </c:pt>
                <c:pt idx="401">
                  <c:v>123.7906976744186</c:v>
                </c:pt>
                <c:pt idx="402">
                  <c:v>167.21705426356451</c:v>
                </c:pt>
                <c:pt idx="403">
                  <c:v>110.8682170542635</c:v>
                </c:pt>
                <c:pt idx="404">
                  <c:v>51.922480620155063</c:v>
                </c:pt>
                <c:pt idx="405">
                  <c:v>76.108527131782566</c:v>
                </c:pt>
                <c:pt idx="406">
                  <c:v>25.945736434108479</c:v>
                </c:pt>
                <c:pt idx="407">
                  <c:v>54.232558139535001</c:v>
                </c:pt>
                <c:pt idx="408">
                  <c:v>83.046511627907094</c:v>
                </c:pt>
                <c:pt idx="409">
                  <c:v>94.333333333333101</c:v>
                </c:pt>
                <c:pt idx="410">
                  <c:v>49.581395348837233</c:v>
                </c:pt>
                <c:pt idx="411">
                  <c:v>14.782945736434121</c:v>
                </c:pt>
                <c:pt idx="412">
                  <c:v>30.480620155038739</c:v>
                </c:pt>
                <c:pt idx="413">
                  <c:v>7.04651162790696</c:v>
                </c:pt>
                <c:pt idx="414">
                  <c:v>39.573643410852597</c:v>
                </c:pt>
                <c:pt idx="415">
                  <c:v>0.72093023255814104</c:v>
                </c:pt>
                <c:pt idx="416">
                  <c:v>1.844961240310075</c:v>
                </c:pt>
                <c:pt idx="417">
                  <c:v>29.813953488372121</c:v>
                </c:pt>
                <c:pt idx="418">
                  <c:v>21.72868217054258</c:v>
                </c:pt>
                <c:pt idx="419">
                  <c:v>51.046511627907002</c:v>
                </c:pt>
                <c:pt idx="420">
                  <c:v>121.488372093023</c:v>
                </c:pt>
                <c:pt idx="421">
                  <c:v>82.325581395348749</c:v>
                </c:pt>
                <c:pt idx="422">
                  <c:v>116.4108527131783</c:v>
                </c:pt>
                <c:pt idx="423">
                  <c:v>92.372093023255601</c:v>
                </c:pt>
                <c:pt idx="424">
                  <c:v>43.782945736434158</c:v>
                </c:pt>
                <c:pt idx="425">
                  <c:v>109.93023255813959</c:v>
                </c:pt>
                <c:pt idx="426">
                  <c:v>301.18604651162752</c:v>
                </c:pt>
                <c:pt idx="427">
                  <c:v>341.27906976744202</c:v>
                </c:pt>
                <c:pt idx="428">
                  <c:v>199.124031007752</c:v>
                </c:pt>
                <c:pt idx="429">
                  <c:v>159.27131782945739</c:v>
                </c:pt>
                <c:pt idx="430">
                  <c:v>294.3488372093023</c:v>
                </c:pt>
                <c:pt idx="431">
                  <c:v>331.50387596899162</c:v>
                </c:pt>
                <c:pt idx="432">
                  <c:v>131.64341085271349</c:v>
                </c:pt>
                <c:pt idx="433">
                  <c:v>41.596899224806201</c:v>
                </c:pt>
                <c:pt idx="434">
                  <c:v>20.209302325581319</c:v>
                </c:pt>
                <c:pt idx="435">
                  <c:v>1.279069767441861</c:v>
                </c:pt>
                <c:pt idx="436">
                  <c:v>33.193798449612324</c:v>
                </c:pt>
                <c:pt idx="437">
                  <c:v>70.007751937984096</c:v>
                </c:pt>
                <c:pt idx="438">
                  <c:v>104.00775193798439</c:v>
                </c:pt>
                <c:pt idx="439">
                  <c:v>71.992248062015506</c:v>
                </c:pt>
                <c:pt idx="440">
                  <c:v>91.302325581395337</c:v>
                </c:pt>
                <c:pt idx="441">
                  <c:v>99.961240310077599</c:v>
                </c:pt>
                <c:pt idx="442">
                  <c:v>141.47286821705441</c:v>
                </c:pt>
                <c:pt idx="443">
                  <c:v>82.829457364341053</c:v>
                </c:pt>
                <c:pt idx="444">
                  <c:v>42.294573643410907</c:v>
                </c:pt>
                <c:pt idx="445">
                  <c:v>97.271317829457246</c:v>
                </c:pt>
                <c:pt idx="446">
                  <c:v>107.81395348837241</c:v>
                </c:pt>
                <c:pt idx="447">
                  <c:v>133.5968992248059</c:v>
                </c:pt>
                <c:pt idx="448">
                  <c:v>243.23255813953469</c:v>
                </c:pt>
                <c:pt idx="449">
                  <c:v>206.19379844961239</c:v>
                </c:pt>
                <c:pt idx="450">
                  <c:v>79.333333333333101</c:v>
                </c:pt>
                <c:pt idx="451">
                  <c:v>41.697674418604542</c:v>
                </c:pt>
                <c:pt idx="452">
                  <c:v>6.3565891472868046</c:v>
                </c:pt>
                <c:pt idx="453">
                  <c:v>42.395348837209312</c:v>
                </c:pt>
                <c:pt idx="454">
                  <c:v>46</c:v>
                </c:pt>
                <c:pt idx="455">
                  <c:v>52.426356589147282</c:v>
                </c:pt>
                <c:pt idx="456">
                  <c:v>67.170542635658506</c:v>
                </c:pt>
                <c:pt idx="457">
                  <c:v>226.22480620155031</c:v>
                </c:pt>
                <c:pt idx="458">
                  <c:v>213.06976744186031</c:v>
                </c:pt>
                <c:pt idx="459">
                  <c:v>89.953488372092636</c:v>
                </c:pt>
                <c:pt idx="460">
                  <c:v>31.100775193798508</c:v>
                </c:pt>
                <c:pt idx="461">
                  <c:v>38.891472868216972</c:v>
                </c:pt>
                <c:pt idx="462">
                  <c:v>75.015503875968975</c:v>
                </c:pt>
                <c:pt idx="463">
                  <c:v>54.015503875968982</c:v>
                </c:pt>
                <c:pt idx="464">
                  <c:v>34.95348837209287</c:v>
                </c:pt>
                <c:pt idx="465">
                  <c:v>11.728682170542641</c:v>
                </c:pt>
                <c:pt idx="466">
                  <c:v>31.232558139534891</c:v>
                </c:pt>
                <c:pt idx="467">
                  <c:v>189.51937984496121</c:v>
                </c:pt>
                <c:pt idx="468">
                  <c:v>127.6046511627906</c:v>
                </c:pt>
                <c:pt idx="469">
                  <c:v>49.00775193798448</c:v>
                </c:pt>
                <c:pt idx="470">
                  <c:v>37.418604651162532</c:v>
                </c:pt>
                <c:pt idx="471">
                  <c:v>10.038759689922481</c:v>
                </c:pt>
                <c:pt idx="472">
                  <c:v>37.875968992248048</c:v>
                </c:pt>
                <c:pt idx="473">
                  <c:v>-5.8604651162790686</c:v>
                </c:pt>
                <c:pt idx="474">
                  <c:v>-10.891472868217051</c:v>
                </c:pt>
                <c:pt idx="475">
                  <c:v>10.86046511627908</c:v>
                </c:pt>
                <c:pt idx="476">
                  <c:v>-0.79844961240310497</c:v>
                </c:pt>
                <c:pt idx="477">
                  <c:v>41.201550387596882</c:v>
                </c:pt>
                <c:pt idx="478">
                  <c:v>37.224806201550379</c:v>
                </c:pt>
                <c:pt idx="479">
                  <c:v>18.596899224806201</c:v>
                </c:pt>
                <c:pt idx="480">
                  <c:v>49.046511627907002</c:v>
                </c:pt>
                <c:pt idx="481">
                  <c:v>47.573643410852597</c:v>
                </c:pt>
                <c:pt idx="482">
                  <c:v>114.6124031007752</c:v>
                </c:pt>
                <c:pt idx="483">
                  <c:v>117.0930232558141</c:v>
                </c:pt>
                <c:pt idx="484">
                  <c:v>22.426356589147179</c:v>
                </c:pt>
                <c:pt idx="485">
                  <c:v>85.023255813953241</c:v>
                </c:pt>
                <c:pt idx="486">
                  <c:v>120.49612403100799</c:v>
                </c:pt>
                <c:pt idx="487">
                  <c:v>126.69767441860461</c:v>
                </c:pt>
                <c:pt idx="488">
                  <c:v>62.209302325581461</c:v>
                </c:pt>
                <c:pt idx="489">
                  <c:v>6.5813953488372077</c:v>
                </c:pt>
                <c:pt idx="490">
                  <c:v>-4.6666666666666661</c:v>
                </c:pt>
                <c:pt idx="491">
                  <c:v>18.798449612403019</c:v>
                </c:pt>
                <c:pt idx="492">
                  <c:v>59.170542635658911</c:v>
                </c:pt>
                <c:pt idx="493">
                  <c:v>183.55038759689921</c:v>
                </c:pt>
                <c:pt idx="494">
                  <c:v>154.96124031007781</c:v>
                </c:pt>
                <c:pt idx="495">
                  <c:v>84.162790697674112</c:v>
                </c:pt>
                <c:pt idx="496">
                  <c:v>44.124031007751931</c:v>
                </c:pt>
                <c:pt idx="497">
                  <c:v>53.325581395348848</c:v>
                </c:pt>
                <c:pt idx="498">
                  <c:v>-24.550387596899231</c:v>
                </c:pt>
                <c:pt idx="499">
                  <c:v>2.542635658914727</c:v>
                </c:pt>
                <c:pt idx="500">
                  <c:v>13.88372093023256</c:v>
                </c:pt>
                <c:pt idx="501">
                  <c:v>39.519379844961307</c:v>
                </c:pt>
                <c:pt idx="502">
                  <c:v>56.480620155038579</c:v>
                </c:pt>
                <c:pt idx="503">
                  <c:v>17</c:v>
                </c:pt>
                <c:pt idx="504">
                  <c:v>-5.9534883720930223</c:v>
                </c:pt>
                <c:pt idx="505">
                  <c:v>5.48837209302327</c:v>
                </c:pt>
                <c:pt idx="506">
                  <c:v>34.573643410852597</c:v>
                </c:pt>
                <c:pt idx="507">
                  <c:v>108.6899224806202</c:v>
                </c:pt>
                <c:pt idx="508">
                  <c:v>-0.193798449612403</c:v>
                </c:pt>
                <c:pt idx="509">
                  <c:v>73.000000000000014</c:v>
                </c:pt>
                <c:pt idx="510">
                  <c:v>61.697674418604542</c:v>
                </c:pt>
                <c:pt idx="511">
                  <c:v>24.13178294573644</c:v>
                </c:pt>
                <c:pt idx="512">
                  <c:v>50.434108527131812</c:v>
                </c:pt>
                <c:pt idx="513">
                  <c:v>29.16279069767441</c:v>
                </c:pt>
                <c:pt idx="514">
                  <c:v>112.77519379844961</c:v>
                </c:pt>
                <c:pt idx="515">
                  <c:v>148.94573643410831</c:v>
                </c:pt>
                <c:pt idx="516">
                  <c:v>66.705426356588703</c:v>
                </c:pt>
                <c:pt idx="517">
                  <c:v>52.108527131782942</c:v>
                </c:pt>
                <c:pt idx="518">
                  <c:v>80.744186046511615</c:v>
                </c:pt>
                <c:pt idx="519">
                  <c:v>51.728682170542648</c:v>
                </c:pt>
                <c:pt idx="520">
                  <c:v>16.604651162790731</c:v>
                </c:pt>
                <c:pt idx="521">
                  <c:v>14.728682170542641</c:v>
                </c:pt>
                <c:pt idx="522">
                  <c:v>59.565891472868167</c:v>
                </c:pt>
                <c:pt idx="523">
                  <c:v>133.4186046511625</c:v>
                </c:pt>
                <c:pt idx="524">
                  <c:v>218.201550387597</c:v>
                </c:pt>
                <c:pt idx="525">
                  <c:v>117.37984496124029</c:v>
                </c:pt>
                <c:pt idx="526">
                  <c:v>34.201550387596903</c:v>
                </c:pt>
                <c:pt idx="527">
                  <c:v>75.937984496124074</c:v>
                </c:pt>
                <c:pt idx="528">
                  <c:v>79.992248062015506</c:v>
                </c:pt>
                <c:pt idx="529">
                  <c:v>118.395348837209</c:v>
                </c:pt>
                <c:pt idx="530">
                  <c:v>59.66666666666643</c:v>
                </c:pt>
                <c:pt idx="531">
                  <c:v>34.364341085271192</c:v>
                </c:pt>
                <c:pt idx="532">
                  <c:v>17.472868217054309</c:v>
                </c:pt>
                <c:pt idx="533">
                  <c:v>3.6434108527131812</c:v>
                </c:pt>
                <c:pt idx="534">
                  <c:v>6.6434108527131777</c:v>
                </c:pt>
                <c:pt idx="535">
                  <c:v>15.79069767441862</c:v>
                </c:pt>
                <c:pt idx="536">
                  <c:v>40.550387596899142</c:v>
                </c:pt>
                <c:pt idx="537">
                  <c:v>53.441860465115937</c:v>
                </c:pt>
                <c:pt idx="538">
                  <c:v>68.953488372092593</c:v>
                </c:pt>
                <c:pt idx="539">
                  <c:v>106.077519379845</c:v>
                </c:pt>
                <c:pt idx="540">
                  <c:v>254.9922480620161</c:v>
                </c:pt>
                <c:pt idx="541">
                  <c:v>385.70542635658882</c:v>
                </c:pt>
                <c:pt idx="542">
                  <c:v>383.25581395348831</c:v>
                </c:pt>
                <c:pt idx="543">
                  <c:v>203.02325581395351</c:v>
                </c:pt>
                <c:pt idx="544">
                  <c:v>35.914728682170541</c:v>
                </c:pt>
                <c:pt idx="545">
                  <c:v>-3.9147286821705429</c:v>
                </c:pt>
                <c:pt idx="546">
                  <c:v>29.31782945736434</c:v>
                </c:pt>
                <c:pt idx="547">
                  <c:v>78.604651162790645</c:v>
                </c:pt>
                <c:pt idx="548">
                  <c:v>68.007751937984139</c:v>
                </c:pt>
                <c:pt idx="549">
                  <c:v>56.465116279069861</c:v>
                </c:pt>
                <c:pt idx="550">
                  <c:v>43.868217054263368</c:v>
                </c:pt>
                <c:pt idx="551">
                  <c:v>40.922480620155063</c:v>
                </c:pt>
                <c:pt idx="552">
                  <c:v>11.930232558139551</c:v>
                </c:pt>
                <c:pt idx="553">
                  <c:v>42.697674418604542</c:v>
                </c:pt>
                <c:pt idx="554">
                  <c:v>30.96899224806187</c:v>
                </c:pt>
                <c:pt idx="555">
                  <c:v>41.744186046511629</c:v>
                </c:pt>
                <c:pt idx="556">
                  <c:v>70.139534883720671</c:v>
                </c:pt>
                <c:pt idx="557">
                  <c:v>87.418604651162994</c:v>
                </c:pt>
                <c:pt idx="558">
                  <c:v>77.248062015503848</c:v>
                </c:pt>
                <c:pt idx="559">
                  <c:v>87.821705426356402</c:v>
                </c:pt>
                <c:pt idx="560">
                  <c:v>705.92248062015506</c:v>
                </c:pt>
                <c:pt idx="561">
                  <c:v>1860.1007751938</c:v>
                </c:pt>
                <c:pt idx="562">
                  <c:v>1544.58914728682</c:v>
                </c:pt>
                <c:pt idx="563">
                  <c:v>500.61240310077562</c:v>
                </c:pt>
                <c:pt idx="564">
                  <c:v>203.1317829457364</c:v>
                </c:pt>
                <c:pt idx="565">
                  <c:v>94.914728682170704</c:v>
                </c:pt>
                <c:pt idx="566">
                  <c:v>136.1162790697671</c:v>
                </c:pt>
                <c:pt idx="567">
                  <c:v>241.7286821705423</c:v>
                </c:pt>
                <c:pt idx="568">
                  <c:v>157.82945736434101</c:v>
                </c:pt>
                <c:pt idx="569">
                  <c:v>96.116279069767515</c:v>
                </c:pt>
                <c:pt idx="570">
                  <c:v>104.294573643411</c:v>
                </c:pt>
                <c:pt idx="571">
                  <c:v>7.0697674418604697</c:v>
                </c:pt>
                <c:pt idx="572">
                  <c:v>-11.465116279069809</c:v>
                </c:pt>
                <c:pt idx="573">
                  <c:v>-4.7596899224806304</c:v>
                </c:pt>
                <c:pt idx="574">
                  <c:v>28.90697674418605</c:v>
                </c:pt>
                <c:pt idx="575">
                  <c:v>33.635658914728801</c:v>
                </c:pt>
                <c:pt idx="576">
                  <c:v>14.52713178294573</c:v>
                </c:pt>
                <c:pt idx="577">
                  <c:v>13.813953488372089</c:v>
                </c:pt>
                <c:pt idx="578">
                  <c:v>5.5968992248062017</c:v>
                </c:pt>
                <c:pt idx="579">
                  <c:v>-24.093023255813922</c:v>
                </c:pt>
                <c:pt idx="580">
                  <c:v>-17.736434108527099</c:v>
                </c:pt>
                <c:pt idx="581">
                  <c:v>33.759689922480597</c:v>
                </c:pt>
                <c:pt idx="582">
                  <c:v>27.356589147286829</c:v>
                </c:pt>
                <c:pt idx="583">
                  <c:v>62.40310077519382</c:v>
                </c:pt>
                <c:pt idx="584">
                  <c:v>111.1705426356588</c:v>
                </c:pt>
                <c:pt idx="585">
                  <c:v>190.39534883720981</c:v>
                </c:pt>
                <c:pt idx="586">
                  <c:v>157.96124031007781</c:v>
                </c:pt>
                <c:pt idx="587">
                  <c:v>170.63565891472851</c:v>
                </c:pt>
                <c:pt idx="588">
                  <c:v>162.31007751938</c:v>
                </c:pt>
                <c:pt idx="589">
                  <c:v>121.6046511627906</c:v>
                </c:pt>
                <c:pt idx="590">
                  <c:v>113.1317829457364</c:v>
                </c:pt>
                <c:pt idx="591">
                  <c:v>20.496124031007721</c:v>
                </c:pt>
                <c:pt idx="592">
                  <c:v>1.6046511627906981</c:v>
                </c:pt>
                <c:pt idx="593">
                  <c:v>-19.007751937984501</c:v>
                </c:pt>
                <c:pt idx="594">
                  <c:v>29.643410852713149</c:v>
                </c:pt>
                <c:pt idx="595">
                  <c:v>98.232558139534405</c:v>
                </c:pt>
                <c:pt idx="596">
                  <c:v>25.263565891472869</c:v>
                </c:pt>
                <c:pt idx="597">
                  <c:v>76.201550387596882</c:v>
                </c:pt>
                <c:pt idx="598">
                  <c:v>48.186046511627843</c:v>
                </c:pt>
                <c:pt idx="599">
                  <c:v>10.7984496124031</c:v>
                </c:pt>
                <c:pt idx="600">
                  <c:v>7.1395348837209287</c:v>
                </c:pt>
                <c:pt idx="601">
                  <c:v>-17.736434108527099</c:v>
                </c:pt>
                <c:pt idx="602">
                  <c:v>-23.348837209302289</c:v>
                </c:pt>
                <c:pt idx="603">
                  <c:v>15.465116279069809</c:v>
                </c:pt>
                <c:pt idx="604">
                  <c:v>38.565891472868167</c:v>
                </c:pt>
                <c:pt idx="605">
                  <c:v>71.922480620155028</c:v>
                </c:pt>
                <c:pt idx="606">
                  <c:v>36.186046511627843</c:v>
                </c:pt>
                <c:pt idx="607">
                  <c:v>119.984496124031</c:v>
                </c:pt>
                <c:pt idx="608">
                  <c:v>202.6899224806204</c:v>
                </c:pt>
                <c:pt idx="609">
                  <c:v>163.62015503875961</c:v>
                </c:pt>
                <c:pt idx="610">
                  <c:v>92.596899224806222</c:v>
                </c:pt>
                <c:pt idx="611">
                  <c:v>64.542635658914733</c:v>
                </c:pt>
                <c:pt idx="612">
                  <c:v>29.007751937984501</c:v>
                </c:pt>
                <c:pt idx="613">
                  <c:v>179.7674418604654</c:v>
                </c:pt>
                <c:pt idx="614">
                  <c:v>295.81395348837162</c:v>
                </c:pt>
                <c:pt idx="615">
                  <c:v>183.1937984496123</c:v>
                </c:pt>
                <c:pt idx="616">
                  <c:v>131.92248062015511</c:v>
                </c:pt>
                <c:pt idx="617">
                  <c:v>0.59689922480620095</c:v>
                </c:pt>
                <c:pt idx="618">
                  <c:v>0.53488372093023095</c:v>
                </c:pt>
                <c:pt idx="619">
                  <c:v>32.015503875969003</c:v>
                </c:pt>
                <c:pt idx="620">
                  <c:v>20.868217054263521</c:v>
                </c:pt>
                <c:pt idx="621">
                  <c:v>-12.34108527131783</c:v>
                </c:pt>
                <c:pt idx="622">
                  <c:v>16.674418604651201</c:v>
                </c:pt>
                <c:pt idx="623">
                  <c:v>8.1705426356589399</c:v>
                </c:pt>
                <c:pt idx="624">
                  <c:v>34.348837209302118</c:v>
                </c:pt>
                <c:pt idx="625">
                  <c:v>-19.178294573643409</c:v>
                </c:pt>
                <c:pt idx="626">
                  <c:v>-34.891472868216987</c:v>
                </c:pt>
                <c:pt idx="627">
                  <c:v>-33.674418604651173</c:v>
                </c:pt>
                <c:pt idx="628">
                  <c:v>44.131782945736433</c:v>
                </c:pt>
                <c:pt idx="629">
                  <c:v>-5.0155038759689754</c:v>
                </c:pt>
                <c:pt idx="630">
                  <c:v>-6.92248062015502</c:v>
                </c:pt>
                <c:pt idx="631">
                  <c:v>-22.829457364341081</c:v>
                </c:pt>
                <c:pt idx="632">
                  <c:v>6.0387596899224834</c:v>
                </c:pt>
                <c:pt idx="633">
                  <c:v>-25.031007751937992</c:v>
                </c:pt>
                <c:pt idx="634">
                  <c:v>-19.682170542635621</c:v>
                </c:pt>
                <c:pt idx="635">
                  <c:v>41.170542635658933</c:v>
                </c:pt>
                <c:pt idx="636">
                  <c:v>30.54263565891473</c:v>
                </c:pt>
                <c:pt idx="637">
                  <c:v>53.627906976744178</c:v>
                </c:pt>
                <c:pt idx="638">
                  <c:v>39.643410852713153</c:v>
                </c:pt>
                <c:pt idx="639">
                  <c:v>294.51937984496129</c:v>
                </c:pt>
                <c:pt idx="640">
                  <c:v>713.5116279069764</c:v>
                </c:pt>
                <c:pt idx="641">
                  <c:v>526.3875968992221</c:v>
                </c:pt>
                <c:pt idx="642">
                  <c:v>162.90697674418601</c:v>
                </c:pt>
                <c:pt idx="643">
                  <c:v>5.9302325581395348</c:v>
                </c:pt>
                <c:pt idx="644">
                  <c:v>-13.480620155038761</c:v>
                </c:pt>
                <c:pt idx="645">
                  <c:v>-14.09302325581395</c:v>
                </c:pt>
                <c:pt idx="646">
                  <c:v>-21.325581395348831</c:v>
                </c:pt>
                <c:pt idx="647">
                  <c:v>-2.7364341085271349</c:v>
                </c:pt>
                <c:pt idx="648">
                  <c:v>-28.30232558139528</c:v>
                </c:pt>
                <c:pt idx="649">
                  <c:v>-21.232558139534881</c:v>
                </c:pt>
                <c:pt idx="650">
                  <c:v>17.72868217054258</c:v>
                </c:pt>
                <c:pt idx="651">
                  <c:v>-27.364341085271271</c:v>
                </c:pt>
                <c:pt idx="652">
                  <c:v>-25.52713178294573</c:v>
                </c:pt>
                <c:pt idx="653">
                  <c:v>26.93023255813948</c:v>
                </c:pt>
                <c:pt idx="654">
                  <c:v>13.302325581395349</c:v>
                </c:pt>
                <c:pt idx="655">
                  <c:v>107.2403100775194</c:v>
                </c:pt>
                <c:pt idx="656">
                  <c:v>273.81395348837162</c:v>
                </c:pt>
                <c:pt idx="657">
                  <c:v>409.56589147286832</c:v>
                </c:pt>
                <c:pt idx="658">
                  <c:v>387.58914728682169</c:v>
                </c:pt>
                <c:pt idx="659">
                  <c:v>120.9069767441861</c:v>
                </c:pt>
                <c:pt idx="660">
                  <c:v>30.224806201550379</c:v>
                </c:pt>
                <c:pt idx="661">
                  <c:v>9.9767441860465205</c:v>
                </c:pt>
                <c:pt idx="662">
                  <c:v>43.573643410852597</c:v>
                </c:pt>
                <c:pt idx="663">
                  <c:v>65.209302325580964</c:v>
                </c:pt>
                <c:pt idx="664">
                  <c:v>46</c:v>
                </c:pt>
                <c:pt idx="665">
                  <c:v>49.984496124030997</c:v>
                </c:pt>
                <c:pt idx="666">
                  <c:v>20.37984496124032</c:v>
                </c:pt>
                <c:pt idx="667">
                  <c:v>39.573643410852519</c:v>
                </c:pt>
                <c:pt idx="668">
                  <c:v>174.88372093023261</c:v>
                </c:pt>
                <c:pt idx="669">
                  <c:v>142.71317829457311</c:v>
                </c:pt>
                <c:pt idx="670">
                  <c:v>58.178294573643129</c:v>
                </c:pt>
                <c:pt idx="671">
                  <c:v>46.232558139535001</c:v>
                </c:pt>
                <c:pt idx="672">
                  <c:v>-2.124031007751944</c:v>
                </c:pt>
                <c:pt idx="673">
                  <c:v>-14.34883720930233</c:v>
                </c:pt>
                <c:pt idx="674">
                  <c:v>-5.6279069767441614</c:v>
                </c:pt>
                <c:pt idx="675">
                  <c:v>19.945736434108419</c:v>
                </c:pt>
                <c:pt idx="676">
                  <c:v>-6.0310077519379854</c:v>
                </c:pt>
                <c:pt idx="677">
                  <c:v>-6.4573643410852686</c:v>
                </c:pt>
                <c:pt idx="678">
                  <c:v>-15.03875968992247</c:v>
                </c:pt>
                <c:pt idx="679">
                  <c:v>1.7054263565891441</c:v>
                </c:pt>
                <c:pt idx="680">
                  <c:v>-30.364341085271281</c:v>
                </c:pt>
                <c:pt idx="681">
                  <c:v>-34.410852713178301</c:v>
                </c:pt>
                <c:pt idx="682">
                  <c:v>-4.5968992248062017</c:v>
                </c:pt>
                <c:pt idx="683">
                  <c:v>20.372093023255829</c:v>
                </c:pt>
                <c:pt idx="684">
                  <c:v>4.0930232558139554</c:v>
                </c:pt>
                <c:pt idx="685">
                  <c:v>40.720930232558302</c:v>
                </c:pt>
                <c:pt idx="686">
                  <c:v>-21.821705426356619</c:v>
                </c:pt>
                <c:pt idx="687">
                  <c:v>-0.67441860465116399</c:v>
                </c:pt>
                <c:pt idx="688">
                  <c:v>58.534883720930203</c:v>
                </c:pt>
                <c:pt idx="689">
                  <c:v>103.18604651162779</c:v>
                </c:pt>
                <c:pt idx="690">
                  <c:v>21.364341085271299</c:v>
                </c:pt>
                <c:pt idx="691">
                  <c:v>-26.720930232558111</c:v>
                </c:pt>
                <c:pt idx="692">
                  <c:v>12.930232558139551</c:v>
                </c:pt>
                <c:pt idx="693">
                  <c:v>-24.49612403100771</c:v>
                </c:pt>
                <c:pt idx="694">
                  <c:v>35.643410852713153</c:v>
                </c:pt>
                <c:pt idx="695">
                  <c:v>48.868217054263368</c:v>
                </c:pt>
                <c:pt idx="696">
                  <c:v>18.604651162790748</c:v>
                </c:pt>
                <c:pt idx="697">
                  <c:v>44.379844961239982</c:v>
                </c:pt>
                <c:pt idx="698">
                  <c:v>31.682170542635621</c:v>
                </c:pt>
                <c:pt idx="699">
                  <c:v>4.6589147286821646</c:v>
                </c:pt>
                <c:pt idx="700">
                  <c:v>4.0387596899224834</c:v>
                </c:pt>
                <c:pt idx="701">
                  <c:v>2.3100775193798371</c:v>
                </c:pt>
                <c:pt idx="702">
                  <c:v>-6.6356589147286833</c:v>
                </c:pt>
                <c:pt idx="703">
                  <c:v>13.85271317829457</c:v>
                </c:pt>
                <c:pt idx="704">
                  <c:v>23.17054263565889</c:v>
                </c:pt>
                <c:pt idx="705">
                  <c:v>24.751937984496131</c:v>
                </c:pt>
                <c:pt idx="706">
                  <c:v>18.891472868217051</c:v>
                </c:pt>
                <c:pt idx="707">
                  <c:v>-27.736434108527099</c:v>
                </c:pt>
                <c:pt idx="708">
                  <c:v>-19.77519379844961</c:v>
                </c:pt>
                <c:pt idx="709">
                  <c:v>-18.56589147286822</c:v>
                </c:pt>
                <c:pt idx="710">
                  <c:v>-26.372093023255829</c:v>
                </c:pt>
                <c:pt idx="711">
                  <c:v>-6.2480620155038897</c:v>
                </c:pt>
                <c:pt idx="712">
                  <c:v>-19.697674418604709</c:v>
                </c:pt>
                <c:pt idx="713">
                  <c:v>-42.449612403100772</c:v>
                </c:pt>
                <c:pt idx="714">
                  <c:v>-27.031007751937992</c:v>
                </c:pt>
                <c:pt idx="715">
                  <c:v>23.550387596899231</c:v>
                </c:pt>
                <c:pt idx="716">
                  <c:v>39.821705426356573</c:v>
                </c:pt>
                <c:pt idx="717">
                  <c:v>74.093023255814103</c:v>
                </c:pt>
                <c:pt idx="718">
                  <c:v>39.007751937984501</c:v>
                </c:pt>
                <c:pt idx="719">
                  <c:v>-6.8139534883720927</c:v>
                </c:pt>
                <c:pt idx="720">
                  <c:v>-1.2325581395348839</c:v>
                </c:pt>
                <c:pt idx="721">
                  <c:v>26.875968992248119</c:v>
                </c:pt>
                <c:pt idx="722">
                  <c:v>-9.5193798449612448</c:v>
                </c:pt>
                <c:pt idx="723">
                  <c:v>-15.44961240310078</c:v>
                </c:pt>
                <c:pt idx="724">
                  <c:v>-7.4341085271317766</c:v>
                </c:pt>
                <c:pt idx="725">
                  <c:v>-26.449612403100719</c:v>
                </c:pt>
                <c:pt idx="726">
                  <c:v>2.534883720930234</c:v>
                </c:pt>
                <c:pt idx="727">
                  <c:v>-7.9767441860465134</c:v>
                </c:pt>
                <c:pt idx="728">
                  <c:v>-25.937984496124031</c:v>
                </c:pt>
                <c:pt idx="729">
                  <c:v>-9.0930232558139501</c:v>
                </c:pt>
                <c:pt idx="730">
                  <c:v>64.480620155038764</c:v>
                </c:pt>
                <c:pt idx="731">
                  <c:v>217.41085271317769</c:v>
                </c:pt>
                <c:pt idx="732">
                  <c:v>233.28682170542641</c:v>
                </c:pt>
                <c:pt idx="733">
                  <c:v>118.0232558139534</c:v>
                </c:pt>
                <c:pt idx="734">
                  <c:v>146.48062015503911</c:v>
                </c:pt>
                <c:pt idx="735">
                  <c:v>37.240310077519403</c:v>
                </c:pt>
                <c:pt idx="736">
                  <c:v>57.914728682170526</c:v>
                </c:pt>
                <c:pt idx="737">
                  <c:v>-4.3488372093023253</c:v>
                </c:pt>
                <c:pt idx="738">
                  <c:v>13.74418604651162</c:v>
                </c:pt>
                <c:pt idx="739">
                  <c:v>-6.1937984496124026</c:v>
                </c:pt>
                <c:pt idx="740">
                  <c:v>-2.1085271317829508</c:v>
                </c:pt>
                <c:pt idx="741">
                  <c:v>-4.2170542635658688</c:v>
                </c:pt>
                <c:pt idx="742">
                  <c:v>24.069767441860471</c:v>
                </c:pt>
                <c:pt idx="743">
                  <c:v>24.22480620155039</c:v>
                </c:pt>
                <c:pt idx="744">
                  <c:v>44.317829457363928</c:v>
                </c:pt>
                <c:pt idx="745">
                  <c:v>60.3720930232558</c:v>
                </c:pt>
                <c:pt idx="746">
                  <c:v>8.1860465116279304</c:v>
                </c:pt>
                <c:pt idx="747">
                  <c:v>17.720930232558111</c:v>
                </c:pt>
                <c:pt idx="748">
                  <c:v>24.868217054263521</c:v>
                </c:pt>
                <c:pt idx="749">
                  <c:v>67.736434108527078</c:v>
                </c:pt>
                <c:pt idx="750">
                  <c:v>138.32558139534851</c:v>
                </c:pt>
                <c:pt idx="751">
                  <c:v>83.860465116278945</c:v>
                </c:pt>
                <c:pt idx="752">
                  <c:v>1.635658914728684</c:v>
                </c:pt>
                <c:pt idx="753">
                  <c:v>16.015503875968879</c:v>
                </c:pt>
                <c:pt idx="754">
                  <c:v>-19.77519379844961</c:v>
                </c:pt>
                <c:pt idx="755">
                  <c:v>-17.031007751937992</c:v>
                </c:pt>
                <c:pt idx="756">
                  <c:v>60.356589147286627</c:v>
                </c:pt>
                <c:pt idx="757">
                  <c:v>191.67441860465121</c:v>
                </c:pt>
                <c:pt idx="758">
                  <c:v>181.1162790697671</c:v>
                </c:pt>
                <c:pt idx="759">
                  <c:v>103.03100775193801</c:v>
                </c:pt>
                <c:pt idx="760">
                  <c:v>59.527131782945808</c:v>
                </c:pt>
                <c:pt idx="761">
                  <c:v>14.26356589147287</c:v>
                </c:pt>
                <c:pt idx="762">
                  <c:v>-8.1937984496123981</c:v>
                </c:pt>
                <c:pt idx="763">
                  <c:v>26.193798449612451</c:v>
                </c:pt>
                <c:pt idx="764">
                  <c:v>3.8914728682170532</c:v>
                </c:pt>
                <c:pt idx="765">
                  <c:v>-37.465116279069832</c:v>
                </c:pt>
                <c:pt idx="766">
                  <c:v>-24.829457364341081</c:v>
                </c:pt>
                <c:pt idx="767">
                  <c:v>19.573643410852711</c:v>
                </c:pt>
                <c:pt idx="768">
                  <c:v>22.503875968992268</c:v>
                </c:pt>
                <c:pt idx="769">
                  <c:v>59.15503875968993</c:v>
                </c:pt>
                <c:pt idx="770">
                  <c:v>126.9612403100776</c:v>
                </c:pt>
                <c:pt idx="771">
                  <c:v>56.015503875969003</c:v>
                </c:pt>
                <c:pt idx="772">
                  <c:v>2.0465116279069808</c:v>
                </c:pt>
                <c:pt idx="773">
                  <c:v>-11.6124031007752</c:v>
                </c:pt>
                <c:pt idx="774">
                  <c:v>-29.263565891472851</c:v>
                </c:pt>
                <c:pt idx="775">
                  <c:v>-14.961240310077519</c:v>
                </c:pt>
                <c:pt idx="776">
                  <c:v>-3.8759689922480703E-2</c:v>
                </c:pt>
                <c:pt idx="777">
                  <c:v>-8.9302325581395365</c:v>
                </c:pt>
                <c:pt idx="778">
                  <c:v>-29.193798449612451</c:v>
                </c:pt>
                <c:pt idx="779">
                  <c:v>-41.44961240310078</c:v>
                </c:pt>
                <c:pt idx="780">
                  <c:v>6.3953488372092844</c:v>
                </c:pt>
                <c:pt idx="781">
                  <c:v>-40.658914728682163</c:v>
                </c:pt>
                <c:pt idx="782">
                  <c:v>-21.34108527131783</c:v>
                </c:pt>
                <c:pt idx="783">
                  <c:v>60.031007751937892</c:v>
                </c:pt>
                <c:pt idx="784">
                  <c:v>224.03100775193801</c:v>
                </c:pt>
                <c:pt idx="785">
                  <c:v>243.76744186046531</c:v>
                </c:pt>
                <c:pt idx="786">
                  <c:v>186.96124031007801</c:v>
                </c:pt>
                <c:pt idx="787">
                  <c:v>276.40310077519217</c:v>
                </c:pt>
                <c:pt idx="788">
                  <c:v>205.5968992248059</c:v>
                </c:pt>
                <c:pt idx="789">
                  <c:v>77.666666666666671</c:v>
                </c:pt>
                <c:pt idx="790">
                  <c:v>30.124031007751931</c:v>
                </c:pt>
                <c:pt idx="791">
                  <c:v>16.93023255813948</c:v>
                </c:pt>
                <c:pt idx="792">
                  <c:v>16.224806201550379</c:v>
                </c:pt>
                <c:pt idx="793">
                  <c:v>0.45736434108527202</c:v>
                </c:pt>
                <c:pt idx="794">
                  <c:v>-19.806201550387591</c:v>
                </c:pt>
                <c:pt idx="795">
                  <c:v>-39.612403100775211</c:v>
                </c:pt>
                <c:pt idx="796">
                  <c:v>-26.31782945736434</c:v>
                </c:pt>
                <c:pt idx="797">
                  <c:v>-6.3875968992248051</c:v>
                </c:pt>
                <c:pt idx="798">
                  <c:v>10.023255813953501</c:v>
                </c:pt>
                <c:pt idx="799">
                  <c:v>0.64341085271317999</c:v>
                </c:pt>
                <c:pt idx="800">
                  <c:v>-13.209302325581399</c:v>
                </c:pt>
                <c:pt idx="801">
                  <c:v>7.2093023255814028</c:v>
                </c:pt>
                <c:pt idx="802">
                  <c:v>39.077519379844951</c:v>
                </c:pt>
                <c:pt idx="803">
                  <c:v>226.08527131782981</c:v>
                </c:pt>
                <c:pt idx="804">
                  <c:v>348.85271317829421</c:v>
                </c:pt>
                <c:pt idx="805">
                  <c:v>82.627906976743944</c:v>
                </c:pt>
                <c:pt idx="806">
                  <c:v>41.744186046511622</c:v>
                </c:pt>
                <c:pt idx="807">
                  <c:v>-34.333333333333329</c:v>
                </c:pt>
                <c:pt idx="808">
                  <c:v>-24.139534883720881</c:v>
                </c:pt>
                <c:pt idx="809">
                  <c:v>-24.71317829457363</c:v>
                </c:pt>
                <c:pt idx="810">
                  <c:v>20.79069767441861</c:v>
                </c:pt>
                <c:pt idx="811">
                  <c:v>-17.992248062015509</c:v>
                </c:pt>
                <c:pt idx="812">
                  <c:v>-3.2713178294573679</c:v>
                </c:pt>
                <c:pt idx="813">
                  <c:v>35.736434108527163</c:v>
                </c:pt>
                <c:pt idx="814">
                  <c:v>47.720930232558302</c:v>
                </c:pt>
                <c:pt idx="815">
                  <c:v>29.52713178294573</c:v>
                </c:pt>
                <c:pt idx="816">
                  <c:v>-21.961240310077489</c:v>
                </c:pt>
                <c:pt idx="817">
                  <c:v>-26.30232558139528</c:v>
                </c:pt>
                <c:pt idx="818">
                  <c:v>21.844961240310109</c:v>
                </c:pt>
                <c:pt idx="819">
                  <c:v>20.441860465116321</c:v>
                </c:pt>
                <c:pt idx="820">
                  <c:v>49.403100775193799</c:v>
                </c:pt>
                <c:pt idx="821">
                  <c:v>14.449612403100771</c:v>
                </c:pt>
                <c:pt idx="822">
                  <c:v>16.29457364341085</c:v>
                </c:pt>
                <c:pt idx="823">
                  <c:v>11.26356589147287</c:v>
                </c:pt>
                <c:pt idx="824">
                  <c:v>-10.37209302325582</c:v>
                </c:pt>
                <c:pt idx="825">
                  <c:v>-23.9612403100775</c:v>
                </c:pt>
                <c:pt idx="826">
                  <c:v>7.0697674418604706</c:v>
                </c:pt>
                <c:pt idx="827">
                  <c:v>20.04651162790697</c:v>
                </c:pt>
                <c:pt idx="828">
                  <c:v>76.976744186046446</c:v>
                </c:pt>
                <c:pt idx="829">
                  <c:v>7.8837209302325579</c:v>
                </c:pt>
                <c:pt idx="830">
                  <c:v>-6.4263565891472876</c:v>
                </c:pt>
                <c:pt idx="831">
                  <c:v>14.503875968992251</c:v>
                </c:pt>
                <c:pt idx="832">
                  <c:v>74.255813953488129</c:v>
                </c:pt>
                <c:pt idx="833">
                  <c:v>132.39534883720981</c:v>
                </c:pt>
                <c:pt idx="834">
                  <c:v>63.348837209302161</c:v>
                </c:pt>
                <c:pt idx="835">
                  <c:v>-3.1317829457364348</c:v>
                </c:pt>
                <c:pt idx="836">
                  <c:v>1.9302325581395361</c:v>
                </c:pt>
                <c:pt idx="837">
                  <c:v>-27.93023255813948</c:v>
                </c:pt>
                <c:pt idx="838">
                  <c:v>19.27906976744185</c:v>
                </c:pt>
                <c:pt idx="839">
                  <c:v>103.10852713178279</c:v>
                </c:pt>
                <c:pt idx="840">
                  <c:v>26.286821705426359</c:v>
                </c:pt>
                <c:pt idx="841">
                  <c:v>-24.651162790697711</c:v>
                </c:pt>
                <c:pt idx="842">
                  <c:v>-9.271317829457363</c:v>
                </c:pt>
                <c:pt idx="843">
                  <c:v>28.961240310077489</c:v>
                </c:pt>
                <c:pt idx="844">
                  <c:v>61.589147286821763</c:v>
                </c:pt>
                <c:pt idx="845">
                  <c:v>22.852713178294589</c:v>
                </c:pt>
                <c:pt idx="846">
                  <c:v>78.806201550387598</c:v>
                </c:pt>
                <c:pt idx="847">
                  <c:v>83.031007751938006</c:v>
                </c:pt>
                <c:pt idx="848">
                  <c:v>27.558139534883669</c:v>
                </c:pt>
                <c:pt idx="849">
                  <c:v>19.209302325581369</c:v>
                </c:pt>
                <c:pt idx="850">
                  <c:v>11.49612403100776</c:v>
                </c:pt>
                <c:pt idx="851">
                  <c:v>69.325581395348749</c:v>
                </c:pt>
                <c:pt idx="852">
                  <c:v>23.356589147286829</c:v>
                </c:pt>
                <c:pt idx="853">
                  <c:v>-27.992248062015509</c:v>
                </c:pt>
                <c:pt idx="854">
                  <c:v>-15.48837209302325</c:v>
                </c:pt>
                <c:pt idx="855">
                  <c:v>26.093023255813929</c:v>
                </c:pt>
                <c:pt idx="856">
                  <c:v>154.22480620155031</c:v>
                </c:pt>
                <c:pt idx="857">
                  <c:v>352.87596899224809</c:v>
                </c:pt>
                <c:pt idx="858">
                  <c:v>249.3333333333336</c:v>
                </c:pt>
                <c:pt idx="859">
                  <c:v>334.90697674418391</c:v>
                </c:pt>
                <c:pt idx="860">
                  <c:v>430.44186046511629</c:v>
                </c:pt>
                <c:pt idx="861">
                  <c:v>261.39534883720893</c:v>
                </c:pt>
                <c:pt idx="862">
                  <c:v>35.348837209302118</c:v>
                </c:pt>
                <c:pt idx="863">
                  <c:v>-14.038759689922481</c:v>
                </c:pt>
                <c:pt idx="864">
                  <c:v>-4.1162790697674394</c:v>
                </c:pt>
                <c:pt idx="865">
                  <c:v>-9.38759689922483</c:v>
                </c:pt>
                <c:pt idx="866">
                  <c:v>21.945736434108419</c:v>
                </c:pt>
                <c:pt idx="867">
                  <c:v>-22.015503875968879</c:v>
                </c:pt>
                <c:pt idx="868">
                  <c:v>-29.271317829457359</c:v>
                </c:pt>
                <c:pt idx="869">
                  <c:v>-21.798449612403019</c:v>
                </c:pt>
                <c:pt idx="870">
                  <c:v>15.27906976744185</c:v>
                </c:pt>
                <c:pt idx="871">
                  <c:v>-42.852713178294493</c:v>
                </c:pt>
                <c:pt idx="872">
                  <c:v>-35.023255813953483</c:v>
                </c:pt>
                <c:pt idx="873">
                  <c:v>27.100775193798508</c:v>
                </c:pt>
                <c:pt idx="874">
                  <c:v>-32.581395348837212</c:v>
                </c:pt>
                <c:pt idx="875">
                  <c:v>-13.70542635658917</c:v>
                </c:pt>
                <c:pt idx="876">
                  <c:v>-19.310077519379849</c:v>
                </c:pt>
                <c:pt idx="877">
                  <c:v>-16.751937984496131</c:v>
                </c:pt>
                <c:pt idx="878">
                  <c:v>-23.426356589147179</c:v>
                </c:pt>
                <c:pt idx="879">
                  <c:v>43.217054263565899</c:v>
                </c:pt>
                <c:pt idx="880">
                  <c:v>45.968992248062058</c:v>
                </c:pt>
                <c:pt idx="881">
                  <c:v>-12.17054263565894</c:v>
                </c:pt>
                <c:pt idx="882">
                  <c:v>11.1937984496124</c:v>
                </c:pt>
                <c:pt idx="883">
                  <c:v>-17.503875968992279</c:v>
                </c:pt>
                <c:pt idx="884">
                  <c:v>-20.333333333333279</c:v>
                </c:pt>
                <c:pt idx="885">
                  <c:v>-29.76744186046507</c:v>
                </c:pt>
                <c:pt idx="886">
                  <c:v>-10.317829457364351</c:v>
                </c:pt>
                <c:pt idx="887">
                  <c:v>-14.03875968992247</c:v>
                </c:pt>
                <c:pt idx="888">
                  <c:v>-16.52713178294573</c:v>
                </c:pt>
                <c:pt idx="889">
                  <c:v>10.1937984496124</c:v>
                </c:pt>
                <c:pt idx="890">
                  <c:v>-18.085271317829459</c:v>
                </c:pt>
                <c:pt idx="891">
                  <c:v>-29.837209302325579</c:v>
                </c:pt>
                <c:pt idx="892">
                  <c:v>2.7984496124030982</c:v>
                </c:pt>
                <c:pt idx="893">
                  <c:v>10.232558139534881</c:v>
                </c:pt>
                <c:pt idx="894">
                  <c:v>15.39534883720933</c:v>
                </c:pt>
                <c:pt idx="895">
                  <c:v>14.22480620155039</c:v>
                </c:pt>
                <c:pt idx="896">
                  <c:v>71.806201550387584</c:v>
                </c:pt>
                <c:pt idx="897">
                  <c:v>94.170542635658464</c:v>
                </c:pt>
                <c:pt idx="898">
                  <c:v>59.403100775193799</c:v>
                </c:pt>
                <c:pt idx="899">
                  <c:v>-21.30232558139528</c:v>
                </c:pt>
                <c:pt idx="900">
                  <c:v>-18.806201550387591</c:v>
                </c:pt>
                <c:pt idx="901">
                  <c:v>-24.04651162790698</c:v>
                </c:pt>
                <c:pt idx="902">
                  <c:v>-34.922480620155063</c:v>
                </c:pt>
                <c:pt idx="903">
                  <c:v>-43.224806201550379</c:v>
                </c:pt>
                <c:pt idx="904">
                  <c:v>-31.54263565891473</c:v>
                </c:pt>
                <c:pt idx="905">
                  <c:v>-13.209302325581399</c:v>
                </c:pt>
                <c:pt idx="906">
                  <c:v>-7.5271317829457276</c:v>
                </c:pt>
                <c:pt idx="907">
                  <c:v>-22.093023255813922</c:v>
                </c:pt>
                <c:pt idx="908">
                  <c:v>49.9612403100775</c:v>
                </c:pt>
                <c:pt idx="909">
                  <c:v>-10.93023255813954</c:v>
                </c:pt>
                <c:pt idx="910">
                  <c:v>2.6666666666666679</c:v>
                </c:pt>
                <c:pt idx="911">
                  <c:v>-12.480620155038761</c:v>
                </c:pt>
                <c:pt idx="912">
                  <c:v>20.418604651162759</c:v>
                </c:pt>
                <c:pt idx="913">
                  <c:v>51.325581395348827</c:v>
                </c:pt>
                <c:pt idx="914">
                  <c:v>66.837209302325562</c:v>
                </c:pt>
                <c:pt idx="915">
                  <c:v>-7.7131782945736518</c:v>
                </c:pt>
                <c:pt idx="916">
                  <c:v>20.240310077519279</c:v>
                </c:pt>
                <c:pt idx="917">
                  <c:v>37.860465116279073</c:v>
                </c:pt>
                <c:pt idx="918">
                  <c:v>-13.89922480620155</c:v>
                </c:pt>
                <c:pt idx="919">
                  <c:v>13.643410852713179</c:v>
                </c:pt>
                <c:pt idx="920">
                  <c:v>4.2635658914728713</c:v>
                </c:pt>
                <c:pt idx="921">
                  <c:v>65.899224806201573</c:v>
                </c:pt>
                <c:pt idx="922">
                  <c:v>136.62015503875961</c:v>
                </c:pt>
                <c:pt idx="923">
                  <c:v>130.72093023255809</c:v>
                </c:pt>
                <c:pt idx="924">
                  <c:v>8.0232558139534937</c:v>
                </c:pt>
                <c:pt idx="925">
                  <c:v>66.093023255814103</c:v>
                </c:pt>
                <c:pt idx="926">
                  <c:v>11.635658914728699</c:v>
                </c:pt>
                <c:pt idx="927">
                  <c:v>-22.22480620155039</c:v>
                </c:pt>
                <c:pt idx="928">
                  <c:v>-16.39534883720922</c:v>
                </c:pt>
                <c:pt idx="929">
                  <c:v>-19.651162790697711</c:v>
                </c:pt>
                <c:pt idx="930">
                  <c:v>37.558139534883779</c:v>
                </c:pt>
                <c:pt idx="931">
                  <c:v>-17.093023255813922</c:v>
                </c:pt>
                <c:pt idx="932">
                  <c:v>3.7829457364341081</c:v>
                </c:pt>
                <c:pt idx="933">
                  <c:v>-32.426356589147282</c:v>
                </c:pt>
                <c:pt idx="934">
                  <c:v>16.821705426356619</c:v>
                </c:pt>
                <c:pt idx="935">
                  <c:v>40.069767441860392</c:v>
                </c:pt>
                <c:pt idx="936">
                  <c:v>49.007751937984523</c:v>
                </c:pt>
                <c:pt idx="937">
                  <c:v>18.90697674418605</c:v>
                </c:pt>
                <c:pt idx="938">
                  <c:v>115.00775193798439</c:v>
                </c:pt>
                <c:pt idx="939">
                  <c:v>146.4496124031005</c:v>
                </c:pt>
                <c:pt idx="940">
                  <c:v>86.511627906976827</c:v>
                </c:pt>
                <c:pt idx="941">
                  <c:v>5.6821705426356379</c:v>
                </c:pt>
                <c:pt idx="942">
                  <c:v>8.4651162790698002</c:v>
                </c:pt>
                <c:pt idx="943">
                  <c:v>47.922480620155063</c:v>
                </c:pt>
                <c:pt idx="944">
                  <c:v>5.7054263565891477</c:v>
                </c:pt>
                <c:pt idx="945">
                  <c:v>-19.29457364341086</c:v>
                </c:pt>
                <c:pt idx="946">
                  <c:v>19.069767441860471</c:v>
                </c:pt>
                <c:pt idx="947">
                  <c:v>76.170542635658506</c:v>
                </c:pt>
                <c:pt idx="948">
                  <c:v>74.372093023255601</c:v>
                </c:pt>
                <c:pt idx="949">
                  <c:v>69.922480620155042</c:v>
                </c:pt>
                <c:pt idx="950">
                  <c:v>278.45736434108397</c:v>
                </c:pt>
                <c:pt idx="951">
                  <c:v>460.94573643410831</c:v>
                </c:pt>
                <c:pt idx="952">
                  <c:v>448.83720930232568</c:v>
                </c:pt>
                <c:pt idx="953">
                  <c:v>253.3178294573647</c:v>
                </c:pt>
                <c:pt idx="954">
                  <c:v>117.9767441860464</c:v>
                </c:pt>
                <c:pt idx="955">
                  <c:v>49.348837209302118</c:v>
                </c:pt>
                <c:pt idx="956">
                  <c:v>37.015503875968982</c:v>
                </c:pt>
                <c:pt idx="957">
                  <c:v>23.341085271317819</c:v>
                </c:pt>
                <c:pt idx="958">
                  <c:v>0.34883720930232598</c:v>
                </c:pt>
                <c:pt idx="959">
                  <c:v>-21.71317829457363</c:v>
                </c:pt>
                <c:pt idx="960">
                  <c:v>-47.093023255813947</c:v>
                </c:pt>
                <c:pt idx="961">
                  <c:v>-42.651162790697491</c:v>
                </c:pt>
                <c:pt idx="962">
                  <c:v>-29.558139534883669</c:v>
                </c:pt>
                <c:pt idx="963">
                  <c:v>-46.348837209302118</c:v>
                </c:pt>
                <c:pt idx="964">
                  <c:v>-10.449612403100771</c:v>
                </c:pt>
                <c:pt idx="965">
                  <c:v>17.023255813953501</c:v>
                </c:pt>
                <c:pt idx="966">
                  <c:v>46.317829457363928</c:v>
                </c:pt>
                <c:pt idx="967">
                  <c:v>24.534883720930249</c:v>
                </c:pt>
                <c:pt idx="968">
                  <c:v>26.635658914728701</c:v>
                </c:pt>
                <c:pt idx="969">
                  <c:v>-6.1860465116279064</c:v>
                </c:pt>
                <c:pt idx="970">
                  <c:v>-18.596899224806201</c:v>
                </c:pt>
                <c:pt idx="971">
                  <c:v>-3.5503875968992231</c:v>
                </c:pt>
                <c:pt idx="972">
                  <c:v>23.604651162790748</c:v>
                </c:pt>
                <c:pt idx="973">
                  <c:v>-8.9922480620154985</c:v>
                </c:pt>
                <c:pt idx="974">
                  <c:v>15.054263565891469</c:v>
                </c:pt>
                <c:pt idx="975">
                  <c:v>93.93023255813948</c:v>
                </c:pt>
                <c:pt idx="976">
                  <c:v>101.1240310077517</c:v>
                </c:pt>
                <c:pt idx="977">
                  <c:v>75.875968992248048</c:v>
                </c:pt>
                <c:pt idx="978">
                  <c:v>10.085271317829459</c:v>
                </c:pt>
                <c:pt idx="979">
                  <c:v>-30.71317829457363</c:v>
                </c:pt>
                <c:pt idx="980">
                  <c:v>-19.387596899224789</c:v>
                </c:pt>
                <c:pt idx="981">
                  <c:v>-28.868217054263539</c:v>
                </c:pt>
                <c:pt idx="982">
                  <c:v>-13.7984496124031</c:v>
                </c:pt>
                <c:pt idx="983">
                  <c:v>-53.480620155038558</c:v>
                </c:pt>
                <c:pt idx="984">
                  <c:v>-7.7984496124031102</c:v>
                </c:pt>
                <c:pt idx="985">
                  <c:v>8.38759689922483</c:v>
                </c:pt>
                <c:pt idx="986">
                  <c:v>-47.674418604651173</c:v>
                </c:pt>
                <c:pt idx="987">
                  <c:v>-36.767441860465112</c:v>
                </c:pt>
                <c:pt idx="988">
                  <c:v>-40.620155038759798</c:v>
                </c:pt>
                <c:pt idx="989">
                  <c:v>-20.751937984496131</c:v>
                </c:pt>
                <c:pt idx="990">
                  <c:v>-16.015503875968879</c:v>
                </c:pt>
                <c:pt idx="991">
                  <c:v>-7.8217054263565746</c:v>
                </c:pt>
                <c:pt idx="992">
                  <c:v>149.96899224806199</c:v>
                </c:pt>
                <c:pt idx="993">
                  <c:v>266.34108527131781</c:v>
                </c:pt>
                <c:pt idx="994">
                  <c:v>195.35658914728711</c:v>
                </c:pt>
                <c:pt idx="995">
                  <c:v>40.457364341085253</c:v>
                </c:pt>
                <c:pt idx="996">
                  <c:v>6.8992248062015467</c:v>
                </c:pt>
                <c:pt idx="997">
                  <c:v>-0.434108527131783</c:v>
                </c:pt>
                <c:pt idx="998">
                  <c:v>22.92248062015501</c:v>
                </c:pt>
                <c:pt idx="999">
                  <c:v>-3.4573643410852748</c:v>
                </c:pt>
                <c:pt idx="1000">
                  <c:v>31.705426356589079</c:v>
                </c:pt>
                <c:pt idx="1001">
                  <c:v>-10.038759689922481</c:v>
                </c:pt>
                <c:pt idx="1002">
                  <c:v>20.05426356589151</c:v>
                </c:pt>
                <c:pt idx="1003">
                  <c:v>1.7441860465116279</c:v>
                </c:pt>
                <c:pt idx="1004">
                  <c:v>-32.558139534883772</c:v>
                </c:pt>
                <c:pt idx="1005">
                  <c:v>-45.767441860465112</c:v>
                </c:pt>
                <c:pt idx="1006">
                  <c:v>-24.511627906976731</c:v>
                </c:pt>
                <c:pt idx="1007">
                  <c:v>-33.023255813953512</c:v>
                </c:pt>
                <c:pt idx="1008">
                  <c:v>-14.24031007751937</c:v>
                </c:pt>
                <c:pt idx="1009">
                  <c:v>-46.968992248062079</c:v>
                </c:pt>
                <c:pt idx="1010">
                  <c:v>-24.062015503875919</c:v>
                </c:pt>
                <c:pt idx="1011">
                  <c:v>-26.007751937984501</c:v>
                </c:pt>
                <c:pt idx="1012">
                  <c:v>-19.465116279069601</c:v>
                </c:pt>
                <c:pt idx="1013">
                  <c:v>-47.263565891472922</c:v>
                </c:pt>
                <c:pt idx="1014">
                  <c:v>-3.0310077519379881</c:v>
                </c:pt>
                <c:pt idx="1015">
                  <c:v>-18.992248062015509</c:v>
                </c:pt>
                <c:pt idx="1016">
                  <c:v>75.379844961240323</c:v>
                </c:pt>
                <c:pt idx="1017">
                  <c:v>-20.22480620155039</c:v>
                </c:pt>
                <c:pt idx="1018">
                  <c:v>2.3565891472868201</c:v>
                </c:pt>
                <c:pt idx="1019">
                  <c:v>-12.643410852713179</c:v>
                </c:pt>
                <c:pt idx="1020">
                  <c:v>-29.069767441860471</c:v>
                </c:pt>
                <c:pt idx="1021">
                  <c:v>-27.45736434108527</c:v>
                </c:pt>
                <c:pt idx="1022">
                  <c:v>-45.100775193798448</c:v>
                </c:pt>
                <c:pt idx="1023">
                  <c:v>-19.100775193798508</c:v>
                </c:pt>
                <c:pt idx="1024">
                  <c:v>8.7674418604651176</c:v>
                </c:pt>
                <c:pt idx="1025">
                  <c:v>16.131782945736429</c:v>
                </c:pt>
                <c:pt idx="1026">
                  <c:v>-25.062015503875919</c:v>
                </c:pt>
                <c:pt idx="1027">
                  <c:v>-45.775193798449649</c:v>
                </c:pt>
                <c:pt idx="1028">
                  <c:v>-40.255813953488371</c:v>
                </c:pt>
                <c:pt idx="1029">
                  <c:v>-50.744186046511629</c:v>
                </c:pt>
                <c:pt idx="1030">
                  <c:v>-46.534883720930203</c:v>
                </c:pt>
                <c:pt idx="1031">
                  <c:v>-39.449612403100801</c:v>
                </c:pt>
                <c:pt idx="1032">
                  <c:v>-15.844961240310059</c:v>
                </c:pt>
                <c:pt idx="1033">
                  <c:v>-31.627906976744189</c:v>
                </c:pt>
                <c:pt idx="1034">
                  <c:v>-38.387596899224803</c:v>
                </c:pt>
                <c:pt idx="1035">
                  <c:v>-26.891472868217051</c:v>
                </c:pt>
                <c:pt idx="1036">
                  <c:v>54.961240310077521</c:v>
                </c:pt>
                <c:pt idx="1037">
                  <c:v>-47.744186046511608</c:v>
                </c:pt>
                <c:pt idx="1038">
                  <c:v>-30.41085271317829</c:v>
                </c:pt>
                <c:pt idx="1039">
                  <c:v>-9.8604651162790748</c:v>
                </c:pt>
                <c:pt idx="1040">
                  <c:v>-43.984496124030997</c:v>
                </c:pt>
                <c:pt idx="1041">
                  <c:v>33.883720930232492</c:v>
                </c:pt>
                <c:pt idx="1042">
                  <c:v>-15.29457364341083</c:v>
                </c:pt>
                <c:pt idx="1043">
                  <c:v>-35.689922480620147</c:v>
                </c:pt>
                <c:pt idx="1044">
                  <c:v>-28.96899224806187</c:v>
                </c:pt>
                <c:pt idx="1045">
                  <c:v>-25.891472868217051</c:v>
                </c:pt>
                <c:pt idx="1046">
                  <c:v>89.232558139534461</c:v>
                </c:pt>
                <c:pt idx="1047">
                  <c:v>59.635658914728801</c:v>
                </c:pt>
                <c:pt idx="1048">
                  <c:v>351.52713178294522</c:v>
                </c:pt>
                <c:pt idx="1049">
                  <c:v>459.96899224806151</c:v>
                </c:pt>
                <c:pt idx="1050">
                  <c:v>149.10077519379789</c:v>
                </c:pt>
                <c:pt idx="1051">
                  <c:v>29.651162790697729</c:v>
                </c:pt>
                <c:pt idx="1052">
                  <c:v>44.279069767441847</c:v>
                </c:pt>
                <c:pt idx="1053">
                  <c:v>30.310077519379831</c:v>
                </c:pt>
                <c:pt idx="1054">
                  <c:v>-4.6356589147286833</c:v>
                </c:pt>
                <c:pt idx="1055">
                  <c:v>-12.59689922480622</c:v>
                </c:pt>
                <c:pt idx="1056">
                  <c:v>55.759689922480597</c:v>
                </c:pt>
                <c:pt idx="1057">
                  <c:v>173.40310077519379</c:v>
                </c:pt>
                <c:pt idx="1058">
                  <c:v>738.12403100775305</c:v>
                </c:pt>
                <c:pt idx="1059">
                  <c:v>889.88372093023304</c:v>
                </c:pt>
                <c:pt idx="1060">
                  <c:v>335.70542635658882</c:v>
                </c:pt>
                <c:pt idx="1061">
                  <c:v>116.3875968992247</c:v>
                </c:pt>
                <c:pt idx="1062">
                  <c:v>33.589147286821749</c:v>
                </c:pt>
                <c:pt idx="1063">
                  <c:v>45.596899224806201</c:v>
                </c:pt>
                <c:pt idx="1064">
                  <c:v>19.651162790697711</c:v>
                </c:pt>
                <c:pt idx="1065">
                  <c:v>-49.054263565891162</c:v>
                </c:pt>
                <c:pt idx="1066">
                  <c:v>-20.263565891472851</c:v>
                </c:pt>
                <c:pt idx="1067">
                  <c:v>-20.488372093023099</c:v>
                </c:pt>
                <c:pt idx="1068">
                  <c:v>-47.976744186046318</c:v>
                </c:pt>
                <c:pt idx="1069">
                  <c:v>-33.798449612403111</c:v>
                </c:pt>
                <c:pt idx="1070">
                  <c:v>-51.093023255813947</c:v>
                </c:pt>
                <c:pt idx="1071">
                  <c:v>-4.6899224806201696</c:v>
                </c:pt>
                <c:pt idx="1072">
                  <c:v>-27.759689922480622</c:v>
                </c:pt>
                <c:pt idx="1073">
                  <c:v>52.046511627906973</c:v>
                </c:pt>
                <c:pt idx="1074">
                  <c:v>-8.8217054263565551</c:v>
                </c:pt>
                <c:pt idx="1075">
                  <c:v>1.8294573643410881</c:v>
                </c:pt>
                <c:pt idx="1076">
                  <c:v>14.45736434108527</c:v>
                </c:pt>
                <c:pt idx="1077">
                  <c:v>-25</c:v>
                </c:pt>
                <c:pt idx="1078">
                  <c:v>-52.984496124030997</c:v>
                </c:pt>
                <c:pt idx="1079">
                  <c:v>-10.023255813953501</c:v>
                </c:pt>
                <c:pt idx="1080">
                  <c:v>4.0232558139534884</c:v>
                </c:pt>
                <c:pt idx="1081">
                  <c:v>28.635658914728701</c:v>
                </c:pt>
                <c:pt idx="1082">
                  <c:v>14.968992248062021</c:v>
                </c:pt>
                <c:pt idx="1083">
                  <c:v>-24.72868217054258</c:v>
                </c:pt>
                <c:pt idx="1084">
                  <c:v>-17.891472868217051</c:v>
                </c:pt>
                <c:pt idx="1085">
                  <c:v>-32.3720930232558</c:v>
                </c:pt>
                <c:pt idx="1086">
                  <c:v>-44.658914728682177</c:v>
                </c:pt>
                <c:pt idx="1087">
                  <c:v>-16.085271317829449</c:v>
                </c:pt>
                <c:pt idx="1088">
                  <c:v>9.4263565891473107</c:v>
                </c:pt>
                <c:pt idx="1089">
                  <c:v>34.83720930232559</c:v>
                </c:pt>
                <c:pt idx="1090">
                  <c:v>-34.813953488372</c:v>
                </c:pt>
                <c:pt idx="1091">
                  <c:v>-37.302325581395323</c:v>
                </c:pt>
                <c:pt idx="1092">
                  <c:v>-22.17054263565889</c:v>
                </c:pt>
                <c:pt idx="1093">
                  <c:v>-6.5736434108527302</c:v>
                </c:pt>
                <c:pt idx="1094">
                  <c:v>-12.426356589147311</c:v>
                </c:pt>
                <c:pt idx="1095">
                  <c:v>-46.069767441860392</c:v>
                </c:pt>
                <c:pt idx="1096">
                  <c:v>-50.643410852713153</c:v>
                </c:pt>
                <c:pt idx="1097">
                  <c:v>-39</c:v>
                </c:pt>
                <c:pt idx="1098">
                  <c:v>-57.511627906976763</c:v>
                </c:pt>
                <c:pt idx="1099">
                  <c:v>11.66666666666668</c:v>
                </c:pt>
                <c:pt idx="1100">
                  <c:v>-23.573643410852711</c:v>
                </c:pt>
                <c:pt idx="1101">
                  <c:v>-27.27131782945737</c:v>
                </c:pt>
                <c:pt idx="1102">
                  <c:v>-28.062015503875919</c:v>
                </c:pt>
                <c:pt idx="1103">
                  <c:v>2.1937984496124052</c:v>
                </c:pt>
                <c:pt idx="1104">
                  <c:v>-15.24031007751937</c:v>
                </c:pt>
                <c:pt idx="1105">
                  <c:v>-20.96899224806187</c:v>
                </c:pt>
                <c:pt idx="1106">
                  <c:v>-7.81395348837209</c:v>
                </c:pt>
                <c:pt idx="1107">
                  <c:v>-38.348837209302118</c:v>
                </c:pt>
                <c:pt idx="1108">
                  <c:v>-38.86046511627908</c:v>
                </c:pt>
                <c:pt idx="1109">
                  <c:v>-44.813953488372</c:v>
                </c:pt>
                <c:pt idx="1110">
                  <c:v>-59.751937984496102</c:v>
                </c:pt>
                <c:pt idx="1111">
                  <c:v>-58.813953488372043</c:v>
                </c:pt>
                <c:pt idx="1112">
                  <c:v>-29.441860465116321</c:v>
                </c:pt>
                <c:pt idx="1113">
                  <c:v>12.29457364341083</c:v>
                </c:pt>
                <c:pt idx="1114">
                  <c:v>-60.232558139535001</c:v>
                </c:pt>
                <c:pt idx="1115">
                  <c:v>-40.534883720930203</c:v>
                </c:pt>
                <c:pt idx="1116">
                  <c:v>-12.48837209302326</c:v>
                </c:pt>
                <c:pt idx="1117">
                  <c:v>-58.596899224806222</c:v>
                </c:pt>
                <c:pt idx="1118">
                  <c:v>-30.98449612403099</c:v>
                </c:pt>
                <c:pt idx="1119">
                  <c:v>-32.790697674418603</c:v>
                </c:pt>
                <c:pt idx="1120">
                  <c:v>6.8372093023255811</c:v>
                </c:pt>
                <c:pt idx="1121">
                  <c:v>-11.67441860465115</c:v>
                </c:pt>
                <c:pt idx="1122">
                  <c:v>-11.27131782945737</c:v>
                </c:pt>
                <c:pt idx="1123">
                  <c:v>4.2868217054263704</c:v>
                </c:pt>
                <c:pt idx="1124">
                  <c:v>-20.178294573643409</c:v>
                </c:pt>
                <c:pt idx="1125">
                  <c:v>-16.573643410852711</c:v>
                </c:pt>
                <c:pt idx="1126">
                  <c:v>-11.550387596899251</c:v>
                </c:pt>
                <c:pt idx="1127">
                  <c:v>-21.558139534883669</c:v>
                </c:pt>
                <c:pt idx="1128">
                  <c:v>-40.240310077519382</c:v>
                </c:pt>
                <c:pt idx="1129">
                  <c:v>-48.581395348837233</c:v>
                </c:pt>
                <c:pt idx="1130">
                  <c:v>-15.255813953488371</c:v>
                </c:pt>
                <c:pt idx="1131">
                  <c:v>-16.11627906976744</c:v>
                </c:pt>
                <c:pt idx="1132">
                  <c:v>-48.178294573643129</c:v>
                </c:pt>
                <c:pt idx="1133">
                  <c:v>-28.15503875968993</c:v>
                </c:pt>
                <c:pt idx="1134">
                  <c:v>-32.023255813953512</c:v>
                </c:pt>
                <c:pt idx="1135">
                  <c:v>-20.449612403100719</c:v>
                </c:pt>
                <c:pt idx="1136">
                  <c:v>-32.379844961239982</c:v>
                </c:pt>
                <c:pt idx="1137">
                  <c:v>-18.891472868217051</c:v>
                </c:pt>
                <c:pt idx="1138">
                  <c:v>-39.914728682170541</c:v>
                </c:pt>
                <c:pt idx="1139">
                  <c:v>-18.209302325581319</c:v>
                </c:pt>
                <c:pt idx="1140">
                  <c:v>-2.248062015503876</c:v>
                </c:pt>
                <c:pt idx="1141">
                  <c:v>-23.34108527131783</c:v>
                </c:pt>
                <c:pt idx="1142">
                  <c:v>47.558139534883772</c:v>
                </c:pt>
                <c:pt idx="1143">
                  <c:v>-20.255813953488371</c:v>
                </c:pt>
                <c:pt idx="1144">
                  <c:v>-55.333333333333343</c:v>
                </c:pt>
                <c:pt idx="1145">
                  <c:v>-35.66666666666643</c:v>
                </c:pt>
                <c:pt idx="1146">
                  <c:v>-13.108527131782941</c:v>
                </c:pt>
                <c:pt idx="1147">
                  <c:v>-20.91472868217053</c:v>
                </c:pt>
                <c:pt idx="1148">
                  <c:v>-10.28682170542635</c:v>
                </c:pt>
                <c:pt idx="1149">
                  <c:v>-2.1705426356589141</c:v>
                </c:pt>
                <c:pt idx="1150">
                  <c:v>-21.52713178294573</c:v>
                </c:pt>
                <c:pt idx="1151">
                  <c:v>-40.736434108527163</c:v>
                </c:pt>
                <c:pt idx="1152">
                  <c:v>-4.8914728682170363</c:v>
                </c:pt>
                <c:pt idx="1153">
                  <c:v>-15.813953488372089</c:v>
                </c:pt>
                <c:pt idx="1154">
                  <c:v>-4.2170542635658697</c:v>
                </c:pt>
                <c:pt idx="1155">
                  <c:v>0.86821705426356699</c:v>
                </c:pt>
                <c:pt idx="1156">
                  <c:v>11.75193798449612</c:v>
                </c:pt>
                <c:pt idx="1157">
                  <c:v>-1.8682170542635681</c:v>
                </c:pt>
                <c:pt idx="1158">
                  <c:v>0.53488372093023195</c:v>
                </c:pt>
                <c:pt idx="1159">
                  <c:v>3.1627906976744198</c:v>
                </c:pt>
                <c:pt idx="1160">
                  <c:v>-15.43410852713177</c:v>
                </c:pt>
                <c:pt idx="1161">
                  <c:v>-45.937984496124002</c:v>
                </c:pt>
                <c:pt idx="1162">
                  <c:v>-55.031007751937892</c:v>
                </c:pt>
                <c:pt idx="1163">
                  <c:v>-43.984496124030997</c:v>
                </c:pt>
                <c:pt idx="1164">
                  <c:v>7.0387596899224834</c:v>
                </c:pt>
                <c:pt idx="1165">
                  <c:v>112.28682170542641</c:v>
                </c:pt>
                <c:pt idx="1166">
                  <c:v>59.635658914728801</c:v>
                </c:pt>
                <c:pt idx="1167">
                  <c:v>-30.403100775193781</c:v>
                </c:pt>
                <c:pt idx="1168">
                  <c:v>41.658914728682177</c:v>
                </c:pt>
                <c:pt idx="1169">
                  <c:v>-21.05426356589151</c:v>
                </c:pt>
                <c:pt idx="1170">
                  <c:v>-37.534883720930203</c:v>
                </c:pt>
                <c:pt idx="1171">
                  <c:v>24.31782945736434</c:v>
                </c:pt>
                <c:pt idx="1172">
                  <c:v>-5.4806201550387721</c:v>
                </c:pt>
                <c:pt idx="1173">
                  <c:v>50.868217054263368</c:v>
                </c:pt>
                <c:pt idx="1174">
                  <c:v>-50.984496124030997</c:v>
                </c:pt>
                <c:pt idx="1175">
                  <c:v>-43.3720930232558</c:v>
                </c:pt>
                <c:pt idx="1176">
                  <c:v>-48.379844961239968</c:v>
                </c:pt>
                <c:pt idx="1177">
                  <c:v>-20.798449612403019</c:v>
                </c:pt>
                <c:pt idx="1178">
                  <c:v>-1.73643410852713</c:v>
                </c:pt>
                <c:pt idx="1179">
                  <c:v>-62.519379844961307</c:v>
                </c:pt>
                <c:pt idx="1180">
                  <c:v>-18.813953488372121</c:v>
                </c:pt>
                <c:pt idx="1181">
                  <c:v>-28.124031007751931</c:v>
                </c:pt>
                <c:pt idx="1182">
                  <c:v>-0.91472868217054304</c:v>
                </c:pt>
                <c:pt idx="1183">
                  <c:v>-4.2868217054263704</c:v>
                </c:pt>
                <c:pt idx="1184">
                  <c:v>-25.356589147286829</c:v>
                </c:pt>
                <c:pt idx="1185">
                  <c:v>-19.387596899224789</c:v>
                </c:pt>
                <c:pt idx="1186">
                  <c:v>-13.75193798449612</c:v>
                </c:pt>
                <c:pt idx="1187">
                  <c:v>-59.643410852713153</c:v>
                </c:pt>
                <c:pt idx="1188">
                  <c:v>-27.139534883720881</c:v>
                </c:pt>
                <c:pt idx="1189">
                  <c:v>-22.71317829457363</c:v>
                </c:pt>
                <c:pt idx="1190">
                  <c:v>-53.511627906976763</c:v>
                </c:pt>
                <c:pt idx="1191">
                  <c:v>-20.95348837209302</c:v>
                </c:pt>
                <c:pt idx="1192">
                  <c:v>44.310077519379853</c:v>
                </c:pt>
                <c:pt idx="1193">
                  <c:v>-23.43410852713178</c:v>
                </c:pt>
                <c:pt idx="1194">
                  <c:v>-7.8062015503875957</c:v>
                </c:pt>
                <c:pt idx="1195">
                  <c:v>187.00775193798461</c:v>
                </c:pt>
                <c:pt idx="1196">
                  <c:v>875.41085271317843</c:v>
                </c:pt>
                <c:pt idx="1197">
                  <c:v>1285.1472868217061</c:v>
                </c:pt>
                <c:pt idx="1198">
                  <c:v>455.06201550387601</c:v>
                </c:pt>
                <c:pt idx="1199">
                  <c:v>97.953488372092636</c:v>
                </c:pt>
                <c:pt idx="1200">
                  <c:v>8.3178294573643505</c:v>
                </c:pt>
                <c:pt idx="1201">
                  <c:v>28.852713178294561</c:v>
                </c:pt>
                <c:pt idx="1202">
                  <c:v>-6.108527131782945</c:v>
                </c:pt>
                <c:pt idx="1203">
                  <c:v>-14.914728682170511</c:v>
                </c:pt>
                <c:pt idx="1204">
                  <c:v>-32.798449612403111</c:v>
                </c:pt>
                <c:pt idx="1205">
                  <c:v>-33.503875968992247</c:v>
                </c:pt>
                <c:pt idx="1206">
                  <c:v>179.88372093023261</c:v>
                </c:pt>
                <c:pt idx="1207">
                  <c:v>387.077519379845</c:v>
                </c:pt>
                <c:pt idx="1208">
                  <c:v>216.16279069767441</c:v>
                </c:pt>
                <c:pt idx="1209">
                  <c:v>27.558139534883669</c:v>
                </c:pt>
                <c:pt idx="1210">
                  <c:v>-12.9922480620155</c:v>
                </c:pt>
                <c:pt idx="1211">
                  <c:v>-6.7596899224806322</c:v>
                </c:pt>
                <c:pt idx="1212">
                  <c:v>34.2248062015504</c:v>
                </c:pt>
                <c:pt idx="1213">
                  <c:v>24.093023255813929</c:v>
                </c:pt>
                <c:pt idx="1214">
                  <c:v>148.201550387597</c:v>
                </c:pt>
                <c:pt idx="1215">
                  <c:v>386.1705426356595</c:v>
                </c:pt>
                <c:pt idx="1216">
                  <c:v>373.05426356589209</c:v>
                </c:pt>
                <c:pt idx="1217">
                  <c:v>100.93023255813959</c:v>
                </c:pt>
                <c:pt idx="1218">
                  <c:v>-25.589147286821579</c:v>
                </c:pt>
                <c:pt idx="1219">
                  <c:v>-18.658914728682209</c:v>
                </c:pt>
                <c:pt idx="1220">
                  <c:v>-26.844961240310109</c:v>
                </c:pt>
                <c:pt idx="1221">
                  <c:v>-37.736434108527163</c:v>
                </c:pt>
                <c:pt idx="1222">
                  <c:v>42.550387596899142</c:v>
                </c:pt>
                <c:pt idx="1223">
                  <c:v>-45.775193798449671</c:v>
                </c:pt>
                <c:pt idx="1224">
                  <c:v>-41.100775193798462</c:v>
                </c:pt>
                <c:pt idx="1225">
                  <c:v>4.1472868217054009</c:v>
                </c:pt>
                <c:pt idx="1226">
                  <c:v>11.480620155038761</c:v>
                </c:pt>
                <c:pt idx="1227">
                  <c:v>-25.364341085271281</c:v>
                </c:pt>
                <c:pt idx="1228">
                  <c:v>-51.372093023255822</c:v>
                </c:pt>
                <c:pt idx="1229">
                  <c:v>-19.472868217054302</c:v>
                </c:pt>
                <c:pt idx="1230">
                  <c:v>-60.116279069767259</c:v>
                </c:pt>
                <c:pt idx="1231">
                  <c:v>-68.170542635658506</c:v>
                </c:pt>
                <c:pt idx="1232">
                  <c:v>-16.68992248062013</c:v>
                </c:pt>
                <c:pt idx="1233">
                  <c:v>-51.759689922480597</c:v>
                </c:pt>
                <c:pt idx="1234">
                  <c:v>-60.108527131782957</c:v>
                </c:pt>
                <c:pt idx="1235">
                  <c:v>-16.945736434108479</c:v>
                </c:pt>
                <c:pt idx="1236">
                  <c:v>-19.92248062015501</c:v>
                </c:pt>
                <c:pt idx="1237">
                  <c:v>-14.813953488372089</c:v>
                </c:pt>
                <c:pt idx="1238">
                  <c:v>-35.5193798449613</c:v>
                </c:pt>
                <c:pt idx="1239">
                  <c:v>-14.65116279069767</c:v>
                </c:pt>
                <c:pt idx="1240">
                  <c:v>-62.550387596899142</c:v>
                </c:pt>
                <c:pt idx="1241">
                  <c:v>-43.310077519379853</c:v>
                </c:pt>
                <c:pt idx="1242">
                  <c:v>-47.341085271317588</c:v>
                </c:pt>
                <c:pt idx="1243">
                  <c:v>61.356589147286641</c:v>
                </c:pt>
                <c:pt idx="1244">
                  <c:v>-50.325581395348827</c:v>
                </c:pt>
                <c:pt idx="1245">
                  <c:v>-25.658914728682209</c:v>
                </c:pt>
                <c:pt idx="1246">
                  <c:v>20.54263565891473</c:v>
                </c:pt>
                <c:pt idx="1247">
                  <c:v>-3.9844961240310082</c:v>
                </c:pt>
                <c:pt idx="1248">
                  <c:v>106.2015503875969</c:v>
                </c:pt>
                <c:pt idx="1249">
                  <c:v>104.0930232558141</c:v>
                </c:pt>
                <c:pt idx="1250">
                  <c:v>28.310077519379831</c:v>
                </c:pt>
                <c:pt idx="1251">
                  <c:v>-11.32558139534887</c:v>
                </c:pt>
                <c:pt idx="1252">
                  <c:v>-43.387596899224746</c:v>
                </c:pt>
                <c:pt idx="1253">
                  <c:v>-44.534883720930203</c:v>
                </c:pt>
                <c:pt idx="1254">
                  <c:v>-38.271317829457381</c:v>
                </c:pt>
                <c:pt idx="1255">
                  <c:v>22.263565891472851</c:v>
                </c:pt>
                <c:pt idx="1256">
                  <c:v>-14.97674418604651</c:v>
                </c:pt>
                <c:pt idx="1257">
                  <c:v>-49.294573643410921</c:v>
                </c:pt>
                <c:pt idx="1258">
                  <c:v>-46.271317829457381</c:v>
                </c:pt>
                <c:pt idx="1259">
                  <c:v>-51.573643410852597</c:v>
                </c:pt>
                <c:pt idx="1260">
                  <c:v>-27.751937984496131</c:v>
                </c:pt>
                <c:pt idx="1261">
                  <c:v>-36.914728682170526</c:v>
                </c:pt>
                <c:pt idx="1262">
                  <c:v>-36.558139534883779</c:v>
                </c:pt>
                <c:pt idx="1263">
                  <c:v>14.255813953488371</c:v>
                </c:pt>
                <c:pt idx="1264">
                  <c:v>94.875968992248048</c:v>
                </c:pt>
                <c:pt idx="1265">
                  <c:v>457.30232558139522</c:v>
                </c:pt>
                <c:pt idx="1266">
                  <c:v>644.51937984496101</c:v>
                </c:pt>
                <c:pt idx="1267">
                  <c:v>317.71317829457217</c:v>
                </c:pt>
                <c:pt idx="1268">
                  <c:v>55.837209302325547</c:v>
                </c:pt>
                <c:pt idx="1269">
                  <c:v>22.29457364341085</c:v>
                </c:pt>
                <c:pt idx="1270">
                  <c:v>15.255813953488371</c:v>
                </c:pt>
                <c:pt idx="1271">
                  <c:v>-42.465116279069832</c:v>
                </c:pt>
                <c:pt idx="1272">
                  <c:v>-34.341085271317567</c:v>
                </c:pt>
                <c:pt idx="1273">
                  <c:v>-18.7209302325581</c:v>
                </c:pt>
                <c:pt idx="1274">
                  <c:v>-10.56589147286823</c:v>
                </c:pt>
                <c:pt idx="1275">
                  <c:v>-33.744186046511629</c:v>
                </c:pt>
                <c:pt idx="1276">
                  <c:v>25.534883720930249</c:v>
                </c:pt>
                <c:pt idx="1277">
                  <c:v>4.48837209302327</c:v>
                </c:pt>
                <c:pt idx="1278">
                  <c:v>-48.86046511627908</c:v>
                </c:pt>
                <c:pt idx="1279">
                  <c:v>-15.131782945736431</c:v>
                </c:pt>
                <c:pt idx="1280">
                  <c:v>-49.372093023255822</c:v>
                </c:pt>
                <c:pt idx="1281">
                  <c:v>-40.829457364341053</c:v>
                </c:pt>
                <c:pt idx="1282">
                  <c:v>-11.68217054263566</c:v>
                </c:pt>
                <c:pt idx="1283">
                  <c:v>10.317829457364351</c:v>
                </c:pt>
                <c:pt idx="1284">
                  <c:v>-63.620155038759897</c:v>
                </c:pt>
                <c:pt idx="1285">
                  <c:v>-33.558139534883757</c:v>
                </c:pt>
                <c:pt idx="1286">
                  <c:v>-25.837209302325579</c:v>
                </c:pt>
                <c:pt idx="1287">
                  <c:v>-17.240310077519279</c:v>
                </c:pt>
                <c:pt idx="1288">
                  <c:v>-42.263565891472929</c:v>
                </c:pt>
                <c:pt idx="1289">
                  <c:v>-35.364341085271192</c:v>
                </c:pt>
                <c:pt idx="1290">
                  <c:v>-35.806201550387307</c:v>
                </c:pt>
                <c:pt idx="1291">
                  <c:v>-48.782945736434151</c:v>
                </c:pt>
                <c:pt idx="1292">
                  <c:v>-16.720930232558111</c:v>
                </c:pt>
                <c:pt idx="1293">
                  <c:v>-29.82170542635663</c:v>
                </c:pt>
                <c:pt idx="1294">
                  <c:v>36.077519379844958</c:v>
                </c:pt>
                <c:pt idx="1295">
                  <c:v>-36.271317829457359</c:v>
                </c:pt>
                <c:pt idx="1296">
                  <c:v>-29.325581395348831</c:v>
                </c:pt>
                <c:pt idx="1297">
                  <c:v>10.70542635658917</c:v>
                </c:pt>
                <c:pt idx="1298">
                  <c:v>-55.077519379844972</c:v>
                </c:pt>
                <c:pt idx="1299">
                  <c:v>-50.806201550387328</c:v>
                </c:pt>
                <c:pt idx="1300">
                  <c:v>-38.248062015503898</c:v>
                </c:pt>
                <c:pt idx="1301">
                  <c:v>-39.286821705426199</c:v>
                </c:pt>
                <c:pt idx="1302">
                  <c:v>-67.720930232557706</c:v>
                </c:pt>
                <c:pt idx="1303">
                  <c:v>-71.782945736433675</c:v>
                </c:pt>
                <c:pt idx="1304">
                  <c:v>-45.945736434108532</c:v>
                </c:pt>
                <c:pt idx="1305">
                  <c:v>-36.279069767441847</c:v>
                </c:pt>
                <c:pt idx="1306">
                  <c:v>-43.519379844961307</c:v>
                </c:pt>
                <c:pt idx="1307">
                  <c:v>-40.077519379844958</c:v>
                </c:pt>
                <c:pt idx="1308">
                  <c:v>-52.248062015503898</c:v>
                </c:pt>
                <c:pt idx="1309">
                  <c:v>-10.06976744186046</c:v>
                </c:pt>
                <c:pt idx="1310">
                  <c:v>-37.434108527131812</c:v>
                </c:pt>
                <c:pt idx="1311">
                  <c:v>-53.403100775193813</c:v>
                </c:pt>
                <c:pt idx="1312">
                  <c:v>-46.767441860465112</c:v>
                </c:pt>
                <c:pt idx="1313">
                  <c:v>17.325581395348831</c:v>
                </c:pt>
                <c:pt idx="1314">
                  <c:v>44.271317829457352</c:v>
                </c:pt>
                <c:pt idx="1315">
                  <c:v>-23.162790697674421</c:v>
                </c:pt>
                <c:pt idx="1316">
                  <c:v>-37.372093023255808</c:v>
                </c:pt>
                <c:pt idx="1317">
                  <c:v>-23.813953488372121</c:v>
                </c:pt>
                <c:pt idx="1318">
                  <c:v>-55.844961240309999</c:v>
                </c:pt>
                <c:pt idx="1319">
                  <c:v>-55.062015503876012</c:v>
                </c:pt>
                <c:pt idx="1320">
                  <c:v>-36.697674418604542</c:v>
                </c:pt>
                <c:pt idx="1321">
                  <c:v>-27.2015503875969</c:v>
                </c:pt>
                <c:pt idx="1322">
                  <c:v>-68.782945736433675</c:v>
                </c:pt>
                <c:pt idx="1323">
                  <c:v>-9.0155038759690207</c:v>
                </c:pt>
                <c:pt idx="1324">
                  <c:v>-59.069767441860392</c:v>
                </c:pt>
                <c:pt idx="1325">
                  <c:v>-66.697674418604649</c:v>
                </c:pt>
                <c:pt idx="1326">
                  <c:v>-62.100775193798462</c:v>
                </c:pt>
                <c:pt idx="1327">
                  <c:v>-40.062015503876012</c:v>
                </c:pt>
                <c:pt idx="1328">
                  <c:v>-35.395348837209312</c:v>
                </c:pt>
                <c:pt idx="1329">
                  <c:v>-53.031007751937892</c:v>
                </c:pt>
                <c:pt idx="1330">
                  <c:v>-52.201550387596903</c:v>
                </c:pt>
                <c:pt idx="1331">
                  <c:v>-58.379844961239968</c:v>
                </c:pt>
                <c:pt idx="1332">
                  <c:v>-35.248062015503912</c:v>
                </c:pt>
                <c:pt idx="1333">
                  <c:v>-35.217054263565899</c:v>
                </c:pt>
                <c:pt idx="1334">
                  <c:v>-51.736434108527163</c:v>
                </c:pt>
                <c:pt idx="1335">
                  <c:v>-38.217054263565878</c:v>
                </c:pt>
                <c:pt idx="1336">
                  <c:v>-4.5116279069767442</c:v>
                </c:pt>
                <c:pt idx="1337">
                  <c:v>-38.581395348837212</c:v>
                </c:pt>
                <c:pt idx="1338">
                  <c:v>-48.573643410852597</c:v>
                </c:pt>
                <c:pt idx="1339">
                  <c:v>-44.426356589147296</c:v>
                </c:pt>
                <c:pt idx="1340">
                  <c:v>-41.674418604651159</c:v>
                </c:pt>
                <c:pt idx="1341">
                  <c:v>-42.077519379844958</c:v>
                </c:pt>
                <c:pt idx="1342">
                  <c:v>-57.5193798449613</c:v>
                </c:pt>
                <c:pt idx="1343">
                  <c:v>-58.937984496124052</c:v>
                </c:pt>
                <c:pt idx="1344">
                  <c:v>-42.883720930232492</c:v>
                </c:pt>
                <c:pt idx="1345">
                  <c:v>-16.798449612403019</c:v>
                </c:pt>
                <c:pt idx="1346">
                  <c:v>-44.209302325581483</c:v>
                </c:pt>
                <c:pt idx="1347">
                  <c:v>-8.1782945736434147</c:v>
                </c:pt>
                <c:pt idx="1348">
                  <c:v>267.89147286821662</c:v>
                </c:pt>
                <c:pt idx="1349">
                  <c:v>505.13178294573669</c:v>
                </c:pt>
                <c:pt idx="1350">
                  <c:v>384.62015503875972</c:v>
                </c:pt>
                <c:pt idx="1351">
                  <c:v>89.240310077519368</c:v>
                </c:pt>
                <c:pt idx="1352">
                  <c:v>8.3255813953488609</c:v>
                </c:pt>
                <c:pt idx="1353">
                  <c:v>-13.713178294573639</c:v>
                </c:pt>
                <c:pt idx="1354">
                  <c:v>-19.45736434108527</c:v>
                </c:pt>
                <c:pt idx="1355">
                  <c:v>11.38759689922485</c:v>
                </c:pt>
                <c:pt idx="1356">
                  <c:v>-45.60465116279051</c:v>
                </c:pt>
                <c:pt idx="1357">
                  <c:v>-36.085271317829459</c:v>
                </c:pt>
                <c:pt idx="1358">
                  <c:v>-63.868217054263368</c:v>
                </c:pt>
                <c:pt idx="1359">
                  <c:v>-12.968992248062021</c:v>
                </c:pt>
                <c:pt idx="1360">
                  <c:v>40.558139534883757</c:v>
                </c:pt>
                <c:pt idx="1361">
                  <c:v>-31.217054263565888</c:v>
                </c:pt>
                <c:pt idx="1362">
                  <c:v>-60.286821705426199</c:v>
                </c:pt>
                <c:pt idx="1363">
                  <c:v>48.821705426356573</c:v>
                </c:pt>
                <c:pt idx="1364">
                  <c:v>-49.325581395348827</c:v>
                </c:pt>
                <c:pt idx="1365">
                  <c:v>-7.4496124031007831</c:v>
                </c:pt>
                <c:pt idx="1366">
                  <c:v>-33.906976744186053</c:v>
                </c:pt>
                <c:pt idx="1367">
                  <c:v>-53.108527131782942</c:v>
                </c:pt>
                <c:pt idx="1368">
                  <c:v>-64.961240310077613</c:v>
                </c:pt>
                <c:pt idx="1369">
                  <c:v>58.023255813953512</c:v>
                </c:pt>
                <c:pt idx="1370">
                  <c:v>-66.162790697674112</c:v>
                </c:pt>
                <c:pt idx="1371">
                  <c:v>26.922480620155</c:v>
                </c:pt>
                <c:pt idx="1372">
                  <c:v>-51.961240310077521</c:v>
                </c:pt>
                <c:pt idx="1373">
                  <c:v>-51.457364341085253</c:v>
                </c:pt>
                <c:pt idx="1374">
                  <c:v>-55.348837209302161</c:v>
                </c:pt>
                <c:pt idx="1375">
                  <c:v>-25.97674418604652</c:v>
                </c:pt>
                <c:pt idx="1376">
                  <c:v>-59.891472868216972</c:v>
                </c:pt>
                <c:pt idx="1377">
                  <c:v>-9.4806201550387623</c:v>
                </c:pt>
                <c:pt idx="1378">
                  <c:v>-43.565891472868167</c:v>
                </c:pt>
                <c:pt idx="1379">
                  <c:v>9.4806201550387588</c:v>
                </c:pt>
                <c:pt idx="1380">
                  <c:v>-52.44961240310078</c:v>
                </c:pt>
                <c:pt idx="1381">
                  <c:v>-37.054263565891162</c:v>
                </c:pt>
                <c:pt idx="1382">
                  <c:v>-24.922480620155</c:v>
                </c:pt>
                <c:pt idx="1383">
                  <c:v>-29.333333333333279</c:v>
                </c:pt>
                <c:pt idx="1384">
                  <c:v>29.937984496124031</c:v>
                </c:pt>
                <c:pt idx="1385">
                  <c:v>342.49612403100662</c:v>
                </c:pt>
                <c:pt idx="1386">
                  <c:v>1250.2790697674429</c:v>
                </c:pt>
                <c:pt idx="1387">
                  <c:v>1501.984496124031</c:v>
                </c:pt>
                <c:pt idx="1388">
                  <c:v>617.92248062015551</c:v>
                </c:pt>
                <c:pt idx="1389">
                  <c:v>171.78294573643419</c:v>
                </c:pt>
                <c:pt idx="1390">
                  <c:v>74.751937984496109</c:v>
                </c:pt>
                <c:pt idx="1391">
                  <c:v>7.8992248062015467</c:v>
                </c:pt>
                <c:pt idx="1392">
                  <c:v>-15.891472868217051</c:v>
                </c:pt>
                <c:pt idx="1393">
                  <c:v>-34.782945736434151</c:v>
                </c:pt>
                <c:pt idx="1394">
                  <c:v>-54.51162790697672</c:v>
                </c:pt>
                <c:pt idx="1395">
                  <c:v>-43.418604651162532</c:v>
                </c:pt>
                <c:pt idx="1396">
                  <c:v>-30.705426356589079</c:v>
                </c:pt>
                <c:pt idx="1397">
                  <c:v>-28.325581395348831</c:v>
                </c:pt>
                <c:pt idx="1398">
                  <c:v>-26.263565891472851</c:v>
                </c:pt>
                <c:pt idx="1399">
                  <c:v>-60.875968992248048</c:v>
                </c:pt>
                <c:pt idx="1400">
                  <c:v>-50.519379844961279</c:v>
                </c:pt>
                <c:pt idx="1401">
                  <c:v>-23.72868217054258</c:v>
                </c:pt>
                <c:pt idx="1402">
                  <c:v>-40.95348837209287</c:v>
                </c:pt>
                <c:pt idx="1403">
                  <c:v>-6.0775193798449498</c:v>
                </c:pt>
                <c:pt idx="1404">
                  <c:v>-1.317829457364329</c:v>
                </c:pt>
                <c:pt idx="1405">
                  <c:v>328.66666666666708</c:v>
                </c:pt>
                <c:pt idx="1406">
                  <c:v>880.3255813953474</c:v>
                </c:pt>
                <c:pt idx="1407">
                  <c:v>934.4883720930236</c:v>
                </c:pt>
                <c:pt idx="1408">
                  <c:v>302.68217054263522</c:v>
                </c:pt>
                <c:pt idx="1409">
                  <c:v>65.51937984496125</c:v>
                </c:pt>
                <c:pt idx="1410">
                  <c:v>-11.11627906976744</c:v>
                </c:pt>
                <c:pt idx="1411">
                  <c:v>-41.131782945736433</c:v>
                </c:pt>
                <c:pt idx="1412">
                  <c:v>-15.790697674418601</c:v>
                </c:pt>
                <c:pt idx="1413">
                  <c:v>-27.821705426356619</c:v>
                </c:pt>
                <c:pt idx="1414">
                  <c:v>-58.356589147286641</c:v>
                </c:pt>
                <c:pt idx="1415">
                  <c:v>-56.775193798449671</c:v>
                </c:pt>
                <c:pt idx="1416">
                  <c:v>-40.534883720930203</c:v>
                </c:pt>
                <c:pt idx="1417">
                  <c:v>-2.4883720930232531</c:v>
                </c:pt>
                <c:pt idx="1418">
                  <c:v>2.1395348837209349</c:v>
                </c:pt>
                <c:pt idx="1419">
                  <c:v>20.24806201550382</c:v>
                </c:pt>
                <c:pt idx="1420">
                  <c:v>346.28682170542629</c:v>
                </c:pt>
                <c:pt idx="1421">
                  <c:v>637.64341085271326</c:v>
                </c:pt>
                <c:pt idx="1422">
                  <c:v>354.62790697674421</c:v>
                </c:pt>
                <c:pt idx="1423">
                  <c:v>32.984496124030997</c:v>
                </c:pt>
                <c:pt idx="1424">
                  <c:v>-26.589147286821579</c:v>
                </c:pt>
                <c:pt idx="1425">
                  <c:v>-9.7441860465116186</c:v>
                </c:pt>
                <c:pt idx="1426">
                  <c:v>-62.395348837209312</c:v>
                </c:pt>
                <c:pt idx="1427">
                  <c:v>-14.58139534883721</c:v>
                </c:pt>
                <c:pt idx="1428">
                  <c:v>-41.240310077519382</c:v>
                </c:pt>
                <c:pt idx="1429">
                  <c:v>192.6124031007752</c:v>
                </c:pt>
                <c:pt idx="1430">
                  <c:v>625.25581395348843</c:v>
                </c:pt>
                <c:pt idx="1431">
                  <c:v>565.96899224806305</c:v>
                </c:pt>
                <c:pt idx="1432">
                  <c:v>174.84496124030991</c:v>
                </c:pt>
                <c:pt idx="1433">
                  <c:v>20.04651162790697</c:v>
                </c:pt>
                <c:pt idx="1434">
                  <c:v>-12.829457364341099</c:v>
                </c:pt>
                <c:pt idx="1435">
                  <c:v>-36.968992248062051</c:v>
                </c:pt>
                <c:pt idx="1436">
                  <c:v>-42.480620155038608</c:v>
                </c:pt>
                <c:pt idx="1437">
                  <c:v>-57.496124031007753</c:v>
                </c:pt>
                <c:pt idx="1438">
                  <c:v>-64.821705426356402</c:v>
                </c:pt>
                <c:pt idx="1439">
                  <c:v>-49.279069767441847</c:v>
                </c:pt>
                <c:pt idx="1440">
                  <c:v>-8.4496124031007707</c:v>
                </c:pt>
                <c:pt idx="1441">
                  <c:v>55.232558139535101</c:v>
                </c:pt>
                <c:pt idx="1442">
                  <c:v>-12.32558139534887</c:v>
                </c:pt>
                <c:pt idx="1443">
                  <c:v>-33.178294573643129</c:v>
                </c:pt>
                <c:pt idx="1444">
                  <c:v>-59.093023255813932</c:v>
                </c:pt>
                <c:pt idx="1445">
                  <c:v>-81.472868217053787</c:v>
                </c:pt>
                <c:pt idx="1446">
                  <c:v>-60.573643410852597</c:v>
                </c:pt>
                <c:pt idx="1447">
                  <c:v>-61.503875968992233</c:v>
                </c:pt>
                <c:pt idx="1448">
                  <c:v>-71.209302325580964</c:v>
                </c:pt>
                <c:pt idx="1449">
                  <c:v>-55.542635658914733</c:v>
                </c:pt>
                <c:pt idx="1450">
                  <c:v>-32.643410852713153</c:v>
                </c:pt>
                <c:pt idx="1451">
                  <c:v>-22.852713178294589</c:v>
                </c:pt>
                <c:pt idx="1452">
                  <c:v>115.8217054263565</c:v>
                </c:pt>
                <c:pt idx="1453">
                  <c:v>499.50387596899162</c:v>
                </c:pt>
                <c:pt idx="1454">
                  <c:v>607.53488372093034</c:v>
                </c:pt>
                <c:pt idx="1455">
                  <c:v>212.10852713178301</c:v>
                </c:pt>
                <c:pt idx="1456">
                  <c:v>57.031007751937892</c:v>
                </c:pt>
                <c:pt idx="1457">
                  <c:v>5.3953488372092853</c:v>
                </c:pt>
                <c:pt idx="1458">
                  <c:v>-18.97674418604651</c:v>
                </c:pt>
                <c:pt idx="1459">
                  <c:v>-25.023255813953501</c:v>
                </c:pt>
                <c:pt idx="1460">
                  <c:v>-49.186046511627843</c:v>
                </c:pt>
                <c:pt idx="1461">
                  <c:v>-62.007751937984501</c:v>
                </c:pt>
                <c:pt idx="1462">
                  <c:v>2.503875968992249</c:v>
                </c:pt>
                <c:pt idx="1463">
                  <c:v>64.100775193797944</c:v>
                </c:pt>
                <c:pt idx="1464">
                  <c:v>-60.534883720930203</c:v>
                </c:pt>
                <c:pt idx="1465">
                  <c:v>-41.937984496124002</c:v>
                </c:pt>
                <c:pt idx="1466">
                  <c:v>-52.3720930232558</c:v>
                </c:pt>
                <c:pt idx="1467">
                  <c:v>-20.031007751937981</c:v>
                </c:pt>
                <c:pt idx="1468">
                  <c:v>-56.387596899224803</c:v>
                </c:pt>
                <c:pt idx="1469">
                  <c:v>-7.1550387596899032</c:v>
                </c:pt>
                <c:pt idx="1470">
                  <c:v>-57.550387596899142</c:v>
                </c:pt>
                <c:pt idx="1471">
                  <c:v>-55.403100775193799</c:v>
                </c:pt>
                <c:pt idx="1472">
                  <c:v>-39.713178294573801</c:v>
                </c:pt>
                <c:pt idx="1473">
                  <c:v>-48.620155038759798</c:v>
                </c:pt>
                <c:pt idx="1474">
                  <c:v>-23.736434108527099</c:v>
                </c:pt>
                <c:pt idx="1475">
                  <c:v>-51.930232558139551</c:v>
                </c:pt>
                <c:pt idx="1476">
                  <c:v>20.635658914728701</c:v>
                </c:pt>
                <c:pt idx="1477">
                  <c:v>435.21705426356579</c:v>
                </c:pt>
                <c:pt idx="1478">
                  <c:v>751.77519379844978</c:v>
                </c:pt>
                <c:pt idx="1479">
                  <c:v>535.41085271317843</c:v>
                </c:pt>
                <c:pt idx="1480">
                  <c:v>122.85271317829449</c:v>
                </c:pt>
                <c:pt idx="1481">
                  <c:v>33.418604651162532</c:v>
                </c:pt>
                <c:pt idx="1482">
                  <c:v>-34.100775193798462</c:v>
                </c:pt>
                <c:pt idx="1483">
                  <c:v>-24.30232558139528</c:v>
                </c:pt>
                <c:pt idx="1484">
                  <c:v>-31.558139534883669</c:v>
                </c:pt>
                <c:pt idx="1485">
                  <c:v>-30.651162790697729</c:v>
                </c:pt>
                <c:pt idx="1486">
                  <c:v>-36.232558139535001</c:v>
                </c:pt>
                <c:pt idx="1487">
                  <c:v>78.565891472868145</c:v>
                </c:pt>
                <c:pt idx="1488">
                  <c:v>311.43410852713151</c:v>
                </c:pt>
                <c:pt idx="1489">
                  <c:v>293.88372093023241</c:v>
                </c:pt>
                <c:pt idx="1490">
                  <c:v>108.99224806201551</c:v>
                </c:pt>
                <c:pt idx="1491">
                  <c:v>-24.68992248062013</c:v>
                </c:pt>
                <c:pt idx="1492">
                  <c:v>-25.25581395348836</c:v>
                </c:pt>
                <c:pt idx="1493">
                  <c:v>-54.534883720930203</c:v>
                </c:pt>
                <c:pt idx="1494">
                  <c:v>-24.139534883720881</c:v>
                </c:pt>
                <c:pt idx="1495">
                  <c:v>-37.705426356589207</c:v>
                </c:pt>
                <c:pt idx="1496">
                  <c:v>-47.744186046511643</c:v>
                </c:pt>
                <c:pt idx="1497">
                  <c:v>-22.403100775193781</c:v>
                </c:pt>
                <c:pt idx="1498">
                  <c:v>-30.093023255813929</c:v>
                </c:pt>
                <c:pt idx="1499">
                  <c:v>-73.294573643410999</c:v>
                </c:pt>
                <c:pt idx="1500">
                  <c:v>-44.60465116279051</c:v>
                </c:pt>
                <c:pt idx="1501">
                  <c:v>-74.744186046511643</c:v>
                </c:pt>
                <c:pt idx="1502">
                  <c:v>-22.596899224806201</c:v>
                </c:pt>
                <c:pt idx="1503">
                  <c:v>-48.52713178294578</c:v>
                </c:pt>
                <c:pt idx="1504">
                  <c:v>-51.015503875968982</c:v>
                </c:pt>
                <c:pt idx="1505">
                  <c:v>-66.209302325580964</c:v>
                </c:pt>
                <c:pt idx="1506">
                  <c:v>-66.976744186046446</c:v>
                </c:pt>
                <c:pt idx="1507">
                  <c:v>-49.108527131782942</c:v>
                </c:pt>
                <c:pt idx="1508">
                  <c:v>-71.124031007751427</c:v>
                </c:pt>
                <c:pt idx="1509">
                  <c:v>-65.984496124031011</c:v>
                </c:pt>
                <c:pt idx="1510">
                  <c:v>-62.565891472868167</c:v>
                </c:pt>
                <c:pt idx="1511">
                  <c:v>-28.116279069767451</c:v>
                </c:pt>
                <c:pt idx="1512">
                  <c:v>-19.52713178294573</c:v>
                </c:pt>
                <c:pt idx="1513">
                  <c:v>-56.511627906976742</c:v>
                </c:pt>
                <c:pt idx="1514">
                  <c:v>-14.162790697674421</c:v>
                </c:pt>
                <c:pt idx="1515">
                  <c:v>23.635658914728701</c:v>
                </c:pt>
                <c:pt idx="1516">
                  <c:v>-7.9147286821705514</c:v>
                </c:pt>
                <c:pt idx="1517">
                  <c:v>-49.829457364341053</c:v>
                </c:pt>
                <c:pt idx="1518">
                  <c:v>-10.248062015503869</c:v>
                </c:pt>
                <c:pt idx="1519">
                  <c:v>76.790697674418624</c:v>
                </c:pt>
                <c:pt idx="1520">
                  <c:v>363.55038759689933</c:v>
                </c:pt>
                <c:pt idx="1521">
                  <c:v>758.44961240309874</c:v>
                </c:pt>
                <c:pt idx="1522">
                  <c:v>617.16279069767438</c:v>
                </c:pt>
                <c:pt idx="1523">
                  <c:v>186.0620155038759</c:v>
                </c:pt>
                <c:pt idx="1524">
                  <c:v>10.682170542635671</c:v>
                </c:pt>
                <c:pt idx="1525">
                  <c:v>2.0697674418604648</c:v>
                </c:pt>
                <c:pt idx="1526">
                  <c:v>-6.5658914728682074</c:v>
                </c:pt>
                <c:pt idx="1527">
                  <c:v>-8.7286821705426334</c:v>
                </c:pt>
                <c:pt idx="1528">
                  <c:v>-54.821705426356573</c:v>
                </c:pt>
                <c:pt idx="1529">
                  <c:v>-54.68217054263566</c:v>
                </c:pt>
                <c:pt idx="1530">
                  <c:v>22.511627906976731</c:v>
                </c:pt>
                <c:pt idx="1531">
                  <c:v>-53.317829457363928</c:v>
                </c:pt>
                <c:pt idx="1532">
                  <c:v>-71.0387596899226</c:v>
                </c:pt>
                <c:pt idx="1533">
                  <c:v>-8.3255813953488609</c:v>
                </c:pt>
                <c:pt idx="1534">
                  <c:v>-58.255813953488371</c:v>
                </c:pt>
                <c:pt idx="1535">
                  <c:v>-26.286821705426341</c:v>
                </c:pt>
                <c:pt idx="1536">
                  <c:v>-52.325581395348848</c:v>
                </c:pt>
                <c:pt idx="1537">
                  <c:v>-30.883720930232521</c:v>
                </c:pt>
                <c:pt idx="1538">
                  <c:v>-15.37209302325582</c:v>
                </c:pt>
                <c:pt idx="1539">
                  <c:v>-64.736434108527149</c:v>
                </c:pt>
                <c:pt idx="1540">
                  <c:v>-42.534883720930253</c:v>
                </c:pt>
                <c:pt idx="1541">
                  <c:v>-63.775193798449671</c:v>
                </c:pt>
                <c:pt idx="1542">
                  <c:v>-11.51937984496125</c:v>
                </c:pt>
                <c:pt idx="1543">
                  <c:v>-56.744186046511629</c:v>
                </c:pt>
                <c:pt idx="1544">
                  <c:v>-30.651162790697729</c:v>
                </c:pt>
                <c:pt idx="1545">
                  <c:v>-37.596899224806208</c:v>
                </c:pt>
                <c:pt idx="1546">
                  <c:v>-22.077519379844929</c:v>
                </c:pt>
                <c:pt idx="1547">
                  <c:v>-30.062015503875919</c:v>
                </c:pt>
                <c:pt idx="1548">
                  <c:v>-32.782945736434158</c:v>
                </c:pt>
                <c:pt idx="1549">
                  <c:v>-70.511627906976713</c:v>
                </c:pt>
                <c:pt idx="1550">
                  <c:v>-33.612403100775211</c:v>
                </c:pt>
                <c:pt idx="1551">
                  <c:v>-67.945736434108511</c:v>
                </c:pt>
                <c:pt idx="1552">
                  <c:v>0.57364341085271398</c:v>
                </c:pt>
                <c:pt idx="1553">
                  <c:v>-53.581395348837212</c:v>
                </c:pt>
                <c:pt idx="1554">
                  <c:v>-4.4806201550387703</c:v>
                </c:pt>
                <c:pt idx="1555">
                  <c:v>-27.643410852713149</c:v>
                </c:pt>
                <c:pt idx="1556">
                  <c:v>-10.22480620155039</c:v>
                </c:pt>
                <c:pt idx="1557">
                  <c:v>-49.062015503876012</c:v>
                </c:pt>
                <c:pt idx="1558">
                  <c:v>-58.186046511627843</c:v>
                </c:pt>
                <c:pt idx="1559">
                  <c:v>-55.682170542635653</c:v>
                </c:pt>
                <c:pt idx="1560">
                  <c:v>-24.992248062015509</c:v>
                </c:pt>
                <c:pt idx="1561">
                  <c:v>24.27131782945737</c:v>
                </c:pt>
                <c:pt idx="1562">
                  <c:v>-22.922480620155</c:v>
                </c:pt>
                <c:pt idx="1563">
                  <c:v>45.023255813953512</c:v>
                </c:pt>
                <c:pt idx="1564">
                  <c:v>537.24806201550336</c:v>
                </c:pt>
                <c:pt idx="1565">
                  <c:v>934.24031007751955</c:v>
                </c:pt>
                <c:pt idx="1566">
                  <c:v>620.4883720930236</c:v>
                </c:pt>
                <c:pt idx="1567">
                  <c:v>169.3178294573647</c:v>
                </c:pt>
                <c:pt idx="1568">
                  <c:v>48.976744186046318</c:v>
                </c:pt>
                <c:pt idx="1569">
                  <c:v>-7.9534883720930223</c:v>
                </c:pt>
                <c:pt idx="1570">
                  <c:v>13.093023255813961</c:v>
                </c:pt>
                <c:pt idx="1571">
                  <c:v>-40.232558139535001</c:v>
                </c:pt>
                <c:pt idx="1572">
                  <c:v>-44.279069767441847</c:v>
                </c:pt>
                <c:pt idx="1573">
                  <c:v>-21.348837209302289</c:v>
                </c:pt>
                <c:pt idx="1574">
                  <c:v>-33.271317829457359</c:v>
                </c:pt>
                <c:pt idx="1575">
                  <c:v>-41.658914728682163</c:v>
                </c:pt>
                <c:pt idx="1576">
                  <c:v>-50.519379844961307</c:v>
                </c:pt>
                <c:pt idx="1577">
                  <c:v>-38.697674418604542</c:v>
                </c:pt>
                <c:pt idx="1578">
                  <c:v>-61.139534883720913</c:v>
                </c:pt>
                <c:pt idx="1579">
                  <c:v>2.7674418604651212</c:v>
                </c:pt>
                <c:pt idx="1580">
                  <c:v>-75.689922480620169</c:v>
                </c:pt>
                <c:pt idx="1581">
                  <c:v>-37.364341085271192</c:v>
                </c:pt>
                <c:pt idx="1582">
                  <c:v>-59.914728682170548</c:v>
                </c:pt>
                <c:pt idx="1583">
                  <c:v>-21.465116279069601</c:v>
                </c:pt>
                <c:pt idx="1584">
                  <c:v>-8.2635658914728687</c:v>
                </c:pt>
                <c:pt idx="1585">
                  <c:v>16</c:v>
                </c:pt>
                <c:pt idx="1586">
                  <c:v>236.04651162790671</c:v>
                </c:pt>
                <c:pt idx="1587">
                  <c:v>422.52713178294522</c:v>
                </c:pt>
                <c:pt idx="1588">
                  <c:v>287.91472868217011</c:v>
                </c:pt>
                <c:pt idx="1589">
                  <c:v>149.4651162790698</c:v>
                </c:pt>
                <c:pt idx="1590">
                  <c:v>14.10077519379845</c:v>
                </c:pt>
                <c:pt idx="1591">
                  <c:v>-42.302325581395323</c:v>
                </c:pt>
                <c:pt idx="1592">
                  <c:v>-41.604651162790518</c:v>
                </c:pt>
                <c:pt idx="1593">
                  <c:v>-49.286821705426213</c:v>
                </c:pt>
                <c:pt idx="1594">
                  <c:v>-17.751937984496131</c:v>
                </c:pt>
                <c:pt idx="1595">
                  <c:v>-38.426356589147282</c:v>
                </c:pt>
                <c:pt idx="1596">
                  <c:v>-54.077519379844951</c:v>
                </c:pt>
                <c:pt idx="1597">
                  <c:v>-17.45736434108527</c:v>
                </c:pt>
                <c:pt idx="1598">
                  <c:v>-51.186046511627843</c:v>
                </c:pt>
                <c:pt idx="1599">
                  <c:v>-30.868217054263521</c:v>
                </c:pt>
                <c:pt idx="1600">
                  <c:v>-17.93023255813948</c:v>
                </c:pt>
                <c:pt idx="1601">
                  <c:v>-51.534883720930253</c:v>
                </c:pt>
                <c:pt idx="1602">
                  <c:v>-15.81395348837208</c:v>
                </c:pt>
                <c:pt idx="1603">
                  <c:v>-35.031007751937892</c:v>
                </c:pt>
                <c:pt idx="1604">
                  <c:v>-28.91472868217053</c:v>
                </c:pt>
                <c:pt idx="1605">
                  <c:v>-4.2248062015503756</c:v>
                </c:pt>
                <c:pt idx="1606">
                  <c:v>-6.0310077519379863</c:v>
                </c:pt>
                <c:pt idx="1607">
                  <c:v>-32.131782945736433</c:v>
                </c:pt>
                <c:pt idx="1608">
                  <c:v>-46.116279069767259</c:v>
                </c:pt>
                <c:pt idx="1609">
                  <c:v>-55.379844961239982</c:v>
                </c:pt>
                <c:pt idx="1610">
                  <c:v>-15.57364341085272</c:v>
                </c:pt>
                <c:pt idx="1611">
                  <c:v>89.170542635658492</c:v>
                </c:pt>
                <c:pt idx="1612">
                  <c:v>5.5271317829457356</c:v>
                </c:pt>
                <c:pt idx="1613">
                  <c:v>-47.395348837209312</c:v>
                </c:pt>
                <c:pt idx="1614">
                  <c:v>-22.883720930232521</c:v>
                </c:pt>
                <c:pt idx="1615">
                  <c:v>-29.310077519379849</c:v>
                </c:pt>
                <c:pt idx="1616">
                  <c:v>-18.65891472868222</c:v>
                </c:pt>
                <c:pt idx="1617">
                  <c:v>-19.03875968992249</c:v>
                </c:pt>
                <c:pt idx="1618">
                  <c:v>-69.333333333333101</c:v>
                </c:pt>
                <c:pt idx="1619">
                  <c:v>-47.100775193798448</c:v>
                </c:pt>
                <c:pt idx="1620">
                  <c:v>-59.767441860465112</c:v>
                </c:pt>
                <c:pt idx="1621">
                  <c:v>-20.186046511627779</c:v>
                </c:pt>
                <c:pt idx="1622">
                  <c:v>-74.0387596899226</c:v>
                </c:pt>
                <c:pt idx="1623">
                  <c:v>-35.589147286821749</c:v>
                </c:pt>
                <c:pt idx="1624">
                  <c:v>-65.937984496124045</c:v>
                </c:pt>
                <c:pt idx="1625">
                  <c:v>-78.775193798449578</c:v>
                </c:pt>
                <c:pt idx="1626">
                  <c:v>-61.875968992248083</c:v>
                </c:pt>
                <c:pt idx="1627">
                  <c:v>-64.348837209302332</c:v>
                </c:pt>
                <c:pt idx="1628">
                  <c:v>35.170542635658911</c:v>
                </c:pt>
                <c:pt idx="1629">
                  <c:v>-41.790697674418603</c:v>
                </c:pt>
                <c:pt idx="1630">
                  <c:v>-20</c:v>
                </c:pt>
                <c:pt idx="1631">
                  <c:v>-29.193798449612451</c:v>
                </c:pt>
                <c:pt idx="1632">
                  <c:v>95.62790697674393</c:v>
                </c:pt>
                <c:pt idx="1633">
                  <c:v>695.24031007751955</c:v>
                </c:pt>
                <c:pt idx="1634">
                  <c:v>1042.9069767441879</c:v>
                </c:pt>
                <c:pt idx="1635">
                  <c:v>720.81395348837214</c:v>
                </c:pt>
                <c:pt idx="1636">
                  <c:v>184.58139534883739</c:v>
                </c:pt>
                <c:pt idx="1637">
                  <c:v>15.255813953488371</c:v>
                </c:pt>
                <c:pt idx="1638">
                  <c:v>-3.8527131782945752</c:v>
                </c:pt>
                <c:pt idx="1639">
                  <c:v>-23.751937984496131</c:v>
                </c:pt>
                <c:pt idx="1640">
                  <c:v>-10.28682170542635</c:v>
                </c:pt>
                <c:pt idx="1641">
                  <c:v>-39.217054263565913</c:v>
                </c:pt>
                <c:pt idx="1642">
                  <c:v>-22.279069767441861</c:v>
                </c:pt>
                <c:pt idx="1643">
                  <c:v>32.930232558139551</c:v>
                </c:pt>
                <c:pt idx="1644">
                  <c:v>138.67441860465121</c:v>
                </c:pt>
                <c:pt idx="1645">
                  <c:v>23.29457364341086</c:v>
                </c:pt>
                <c:pt idx="1646">
                  <c:v>-50.062015503876012</c:v>
                </c:pt>
                <c:pt idx="1647">
                  <c:v>-34.007751937984501</c:v>
                </c:pt>
                <c:pt idx="1648">
                  <c:v>-66.550387596898744</c:v>
                </c:pt>
                <c:pt idx="1649">
                  <c:v>-56.550387596899142</c:v>
                </c:pt>
                <c:pt idx="1650">
                  <c:v>-35.651162790697512</c:v>
                </c:pt>
                <c:pt idx="1651">
                  <c:v>-51.697674418604542</c:v>
                </c:pt>
                <c:pt idx="1652">
                  <c:v>5.5271317829457356</c:v>
                </c:pt>
                <c:pt idx="1653">
                  <c:v>-58.488372093023251</c:v>
                </c:pt>
                <c:pt idx="1654">
                  <c:v>-71.52713178294573</c:v>
                </c:pt>
                <c:pt idx="1655">
                  <c:v>-73.193798449612402</c:v>
                </c:pt>
                <c:pt idx="1656">
                  <c:v>-30.255813953488371</c:v>
                </c:pt>
                <c:pt idx="1657">
                  <c:v>-72.240310077519368</c:v>
                </c:pt>
                <c:pt idx="1658">
                  <c:v>-75.837209302325533</c:v>
                </c:pt>
                <c:pt idx="1659">
                  <c:v>-74.426356589147503</c:v>
                </c:pt>
                <c:pt idx="1660">
                  <c:v>-51.906976744186053</c:v>
                </c:pt>
                <c:pt idx="1661">
                  <c:v>-14.95348837209305</c:v>
                </c:pt>
                <c:pt idx="1662">
                  <c:v>-17.682170542635621</c:v>
                </c:pt>
                <c:pt idx="1663">
                  <c:v>128.48062015503911</c:v>
                </c:pt>
                <c:pt idx="1664">
                  <c:v>789.10077519379843</c:v>
                </c:pt>
                <c:pt idx="1665">
                  <c:v>1053.7751937984499</c:v>
                </c:pt>
                <c:pt idx="1666">
                  <c:v>699.17829457364496</c:v>
                </c:pt>
                <c:pt idx="1667">
                  <c:v>197.96124031007801</c:v>
                </c:pt>
                <c:pt idx="1668">
                  <c:v>11.98449612403101</c:v>
                </c:pt>
                <c:pt idx="1669">
                  <c:v>0.32558139534883901</c:v>
                </c:pt>
                <c:pt idx="1670">
                  <c:v>-10.37209302325582</c:v>
                </c:pt>
                <c:pt idx="1671">
                  <c:v>-24.782945736434119</c:v>
                </c:pt>
                <c:pt idx="1672">
                  <c:v>-36.930232558139551</c:v>
                </c:pt>
                <c:pt idx="1673">
                  <c:v>4.4651162790697363</c:v>
                </c:pt>
                <c:pt idx="1674">
                  <c:v>22.573643410852721</c:v>
                </c:pt>
                <c:pt idx="1675">
                  <c:v>-21.472868217054309</c:v>
                </c:pt>
                <c:pt idx="1676">
                  <c:v>-60.883720930232492</c:v>
                </c:pt>
                <c:pt idx="1677">
                  <c:v>-38.178294573643129</c:v>
                </c:pt>
                <c:pt idx="1678">
                  <c:v>-61.875968992248048</c:v>
                </c:pt>
                <c:pt idx="1679">
                  <c:v>-37.410852713178301</c:v>
                </c:pt>
                <c:pt idx="1680">
                  <c:v>-63.542635658914762</c:v>
                </c:pt>
                <c:pt idx="1681">
                  <c:v>-8.0930232558139537</c:v>
                </c:pt>
                <c:pt idx="1682">
                  <c:v>-68.612403100775182</c:v>
                </c:pt>
                <c:pt idx="1683">
                  <c:v>-14.186046511627939</c:v>
                </c:pt>
                <c:pt idx="1684">
                  <c:v>-16.465116279069601</c:v>
                </c:pt>
                <c:pt idx="1685">
                  <c:v>-6.0930232558139554</c:v>
                </c:pt>
                <c:pt idx="1686">
                  <c:v>-60.488372093023258</c:v>
                </c:pt>
                <c:pt idx="1687">
                  <c:v>-78.666666666666643</c:v>
                </c:pt>
                <c:pt idx="1688">
                  <c:v>308.41860465116252</c:v>
                </c:pt>
                <c:pt idx="1689">
                  <c:v>-61.806201550387328</c:v>
                </c:pt>
                <c:pt idx="1690">
                  <c:v>-57.046511627906973</c:v>
                </c:pt>
                <c:pt idx="1691">
                  <c:v>-82.170542635658506</c:v>
                </c:pt>
                <c:pt idx="1692">
                  <c:v>-51.914728682170548</c:v>
                </c:pt>
                <c:pt idx="1693">
                  <c:v>-46.255813953488371</c:v>
                </c:pt>
                <c:pt idx="1694">
                  <c:v>-42.728682170542633</c:v>
                </c:pt>
                <c:pt idx="1695">
                  <c:v>-51.95348837209287</c:v>
                </c:pt>
                <c:pt idx="1696">
                  <c:v>-45.558139534883779</c:v>
                </c:pt>
                <c:pt idx="1697">
                  <c:v>-58.248062015503862</c:v>
                </c:pt>
                <c:pt idx="1698">
                  <c:v>-49.7054263565892</c:v>
                </c:pt>
                <c:pt idx="1699">
                  <c:v>-73.279069767441854</c:v>
                </c:pt>
                <c:pt idx="1700">
                  <c:v>-39.6279069767442</c:v>
                </c:pt>
                <c:pt idx="1701">
                  <c:v>-55.348837209302118</c:v>
                </c:pt>
                <c:pt idx="1702">
                  <c:v>-82.573643410852682</c:v>
                </c:pt>
                <c:pt idx="1703">
                  <c:v>-52.713178294573702</c:v>
                </c:pt>
                <c:pt idx="1704">
                  <c:v>-59.279069767441847</c:v>
                </c:pt>
                <c:pt idx="1705">
                  <c:v>-74.348837209302332</c:v>
                </c:pt>
                <c:pt idx="1706">
                  <c:v>-59.255813953488378</c:v>
                </c:pt>
                <c:pt idx="1707">
                  <c:v>-49.480620155038579</c:v>
                </c:pt>
                <c:pt idx="1708">
                  <c:v>-63.372093023255822</c:v>
                </c:pt>
                <c:pt idx="1709">
                  <c:v>51.798449612403111</c:v>
                </c:pt>
                <c:pt idx="1710">
                  <c:v>-67.023255813953227</c:v>
                </c:pt>
                <c:pt idx="1711">
                  <c:v>-74.232558139534476</c:v>
                </c:pt>
                <c:pt idx="1712">
                  <c:v>-13.34108527131783</c:v>
                </c:pt>
                <c:pt idx="1713">
                  <c:v>-70.635658914728339</c:v>
                </c:pt>
                <c:pt idx="1714">
                  <c:v>-50.310077519379853</c:v>
                </c:pt>
                <c:pt idx="1715">
                  <c:v>-67.767441860465112</c:v>
                </c:pt>
                <c:pt idx="1716">
                  <c:v>-68.139534883720671</c:v>
                </c:pt>
                <c:pt idx="1717">
                  <c:v>-52.286821705426199</c:v>
                </c:pt>
                <c:pt idx="1718">
                  <c:v>-57.023255813953512</c:v>
                </c:pt>
                <c:pt idx="1719">
                  <c:v>-70.759689922480476</c:v>
                </c:pt>
                <c:pt idx="1720">
                  <c:v>-75.426356589147403</c:v>
                </c:pt>
                <c:pt idx="1721">
                  <c:v>-36.60465116279051</c:v>
                </c:pt>
                <c:pt idx="1722">
                  <c:v>-64.651162790697683</c:v>
                </c:pt>
                <c:pt idx="1723">
                  <c:v>-19.7209302325581</c:v>
                </c:pt>
                <c:pt idx="1724">
                  <c:v>-44.147286821705343</c:v>
                </c:pt>
                <c:pt idx="1725">
                  <c:v>-8.0930232558139537</c:v>
                </c:pt>
                <c:pt idx="1726">
                  <c:v>-37.139534883720962</c:v>
                </c:pt>
                <c:pt idx="1727">
                  <c:v>-71</c:v>
                </c:pt>
                <c:pt idx="1728">
                  <c:v>-37.178294573643129</c:v>
                </c:pt>
                <c:pt idx="1729">
                  <c:v>-41.2248062015504</c:v>
                </c:pt>
                <c:pt idx="1730">
                  <c:v>-51.147286821705343</c:v>
                </c:pt>
                <c:pt idx="1731">
                  <c:v>-26.759689922480622</c:v>
                </c:pt>
                <c:pt idx="1732">
                  <c:v>29.635658914728701</c:v>
                </c:pt>
                <c:pt idx="1733">
                  <c:v>269.27906976744202</c:v>
                </c:pt>
                <c:pt idx="1734">
                  <c:v>395.51162790697651</c:v>
                </c:pt>
                <c:pt idx="1735">
                  <c:v>234.3100775193798</c:v>
                </c:pt>
                <c:pt idx="1736">
                  <c:v>36.139534883720962</c:v>
                </c:pt>
                <c:pt idx="1737">
                  <c:v>-24.844961240310109</c:v>
                </c:pt>
                <c:pt idx="1738">
                  <c:v>-29.736434108527099</c:v>
                </c:pt>
                <c:pt idx="1739">
                  <c:v>-50.937984496124002</c:v>
                </c:pt>
                <c:pt idx="1740">
                  <c:v>-52.573643410852597</c:v>
                </c:pt>
                <c:pt idx="1741">
                  <c:v>-61.100775193798441</c:v>
                </c:pt>
                <c:pt idx="1742">
                  <c:v>-75.620155038759322</c:v>
                </c:pt>
                <c:pt idx="1743">
                  <c:v>-81.147286821705421</c:v>
                </c:pt>
                <c:pt idx="1744">
                  <c:v>-81.286821705426348</c:v>
                </c:pt>
                <c:pt idx="1745">
                  <c:v>-66.186046511627552</c:v>
                </c:pt>
                <c:pt idx="1746">
                  <c:v>-28.28682170542637</c:v>
                </c:pt>
                <c:pt idx="1747">
                  <c:v>14.52713178294573</c:v>
                </c:pt>
                <c:pt idx="1748">
                  <c:v>-74.457364341085324</c:v>
                </c:pt>
                <c:pt idx="1749">
                  <c:v>-43.085271317829459</c:v>
                </c:pt>
                <c:pt idx="1750">
                  <c:v>-77.286821705426348</c:v>
                </c:pt>
                <c:pt idx="1751">
                  <c:v>-44.426356589147282</c:v>
                </c:pt>
                <c:pt idx="1752">
                  <c:v>-58.457364341085253</c:v>
                </c:pt>
                <c:pt idx="1753">
                  <c:v>-67.813953488372405</c:v>
                </c:pt>
                <c:pt idx="1754">
                  <c:v>-73.155038759689276</c:v>
                </c:pt>
                <c:pt idx="1755">
                  <c:v>-51.310077519379803</c:v>
                </c:pt>
                <c:pt idx="1756">
                  <c:v>-3.124031007751944</c:v>
                </c:pt>
                <c:pt idx="1757">
                  <c:v>-30.426356589147179</c:v>
                </c:pt>
                <c:pt idx="1758">
                  <c:v>-45.620155038759798</c:v>
                </c:pt>
                <c:pt idx="1759">
                  <c:v>-4.2480620155038897</c:v>
                </c:pt>
                <c:pt idx="1760">
                  <c:v>-80.434108527131784</c:v>
                </c:pt>
                <c:pt idx="1761">
                  <c:v>-55</c:v>
                </c:pt>
                <c:pt idx="1762">
                  <c:v>-62.581395348837212</c:v>
                </c:pt>
                <c:pt idx="1763">
                  <c:v>-60.341085271317588</c:v>
                </c:pt>
                <c:pt idx="1764">
                  <c:v>-19.534883720930249</c:v>
                </c:pt>
                <c:pt idx="1765">
                  <c:v>53.891472868216987</c:v>
                </c:pt>
                <c:pt idx="1766">
                  <c:v>-39.488372093023251</c:v>
                </c:pt>
                <c:pt idx="1767">
                  <c:v>-65.155038759689276</c:v>
                </c:pt>
                <c:pt idx="1768">
                  <c:v>-6.7209302325581346</c:v>
                </c:pt>
                <c:pt idx="1769">
                  <c:v>116.9767441860464</c:v>
                </c:pt>
                <c:pt idx="1770">
                  <c:v>107.294573643411</c:v>
                </c:pt>
                <c:pt idx="1771">
                  <c:v>50.116279069767216</c:v>
                </c:pt>
                <c:pt idx="1772">
                  <c:v>-58.139534883720962</c:v>
                </c:pt>
                <c:pt idx="1773">
                  <c:v>-66.589147286821458</c:v>
                </c:pt>
                <c:pt idx="1774">
                  <c:v>-66.085271317828926</c:v>
                </c:pt>
                <c:pt idx="1775">
                  <c:v>-6.6976744186046506</c:v>
                </c:pt>
                <c:pt idx="1776">
                  <c:v>-75.875968992248048</c:v>
                </c:pt>
                <c:pt idx="1777">
                  <c:v>-69.395348837208815</c:v>
                </c:pt>
                <c:pt idx="1778">
                  <c:v>-65.744186046511615</c:v>
                </c:pt>
                <c:pt idx="1779">
                  <c:v>-60.015503875969003</c:v>
                </c:pt>
                <c:pt idx="1780">
                  <c:v>-64.077519379844944</c:v>
                </c:pt>
                <c:pt idx="1781">
                  <c:v>-69.883720930232542</c:v>
                </c:pt>
                <c:pt idx="1782">
                  <c:v>-39.449612403100801</c:v>
                </c:pt>
                <c:pt idx="1783">
                  <c:v>-86.496124031007994</c:v>
                </c:pt>
                <c:pt idx="1784">
                  <c:v>-57.945736434108561</c:v>
                </c:pt>
                <c:pt idx="1785">
                  <c:v>-50.310077519379803</c:v>
                </c:pt>
                <c:pt idx="1786">
                  <c:v>-85.976744186046446</c:v>
                </c:pt>
                <c:pt idx="1787">
                  <c:v>-95.418604651162994</c:v>
                </c:pt>
                <c:pt idx="1788">
                  <c:v>-64.604651162790645</c:v>
                </c:pt>
                <c:pt idx="1789">
                  <c:v>4.5503875968992267</c:v>
                </c:pt>
                <c:pt idx="1790">
                  <c:v>-65.077519379844972</c:v>
                </c:pt>
                <c:pt idx="1791">
                  <c:v>-65.550387596898759</c:v>
                </c:pt>
                <c:pt idx="1792">
                  <c:v>-64.573643410852711</c:v>
                </c:pt>
                <c:pt idx="1793">
                  <c:v>-41.240310077519382</c:v>
                </c:pt>
                <c:pt idx="1794">
                  <c:v>-63.860465116279059</c:v>
                </c:pt>
                <c:pt idx="1795">
                  <c:v>-78.891472868217036</c:v>
                </c:pt>
                <c:pt idx="1796">
                  <c:v>-73.023255813953227</c:v>
                </c:pt>
                <c:pt idx="1797">
                  <c:v>-62.031007751937892</c:v>
                </c:pt>
                <c:pt idx="1798">
                  <c:v>-49.891472868216972</c:v>
                </c:pt>
                <c:pt idx="1799">
                  <c:v>-66.054263565891603</c:v>
                </c:pt>
                <c:pt idx="1800">
                  <c:v>-40.255813953488371</c:v>
                </c:pt>
                <c:pt idx="1801">
                  <c:v>-82.341085271317993</c:v>
                </c:pt>
                <c:pt idx="1802">
                  <c:v>-72.046511627906966</c:v>
                </c:pt>
                <c:pt idx="1803">
                  <c:v>-59.782945736434179</c:v>
                </c:pt>
                <c:pt idx="1804">
                  <c:v>-92.317829457364326</c:v>
                </c:pt>
                <c:pt idx="1805">
                  <c:v>-47.689922480620147</c:v>
                </c:pt>
                <c:pt idx="1806">
                  <c:v>-80.062015503875941</c:v>
                </c:pt>
                <c:pt idx="1807">
                  <c:v>-75.232558139534476</c:v>
                </c:pt>
                <c:pt idx="1808">
                  <c:v>-75.093023255814103</c:v>
                </c:pt>
                <c:pt idx="1809">
                  <c:v>-80.868217054263582</c:v>
                </c:pt>
                <c:pt idx="1810">
                  <c:v>-91.302325581395323</c:v>
                </c:pt>
                <c:pt idx="1811">
                  <c:v>-84.372093023255601</c:v>
                </c:pt>
                <c:pt idx="1812">
                  <c:v>-39.193798449612373</c:v>
                </c:pt>
                <c:pt idx="1813">
                  <c:v>-64.108527131782552</c:v>
                </c:pt>
                <c:pt idx="1814">
                  <c:v>-77.651162790697668</c:v>
                </c:pt>
                <c:pt idx="1815">
                  <c:v>-52.751937984496102</c:v>
                </c:pt>
                <c:pt idx="1816">
                  <c:v>-52.573643410852597</c:v>
                </c:pt>
                <c:pt idx="1817">
                  <c:v>-70.379844961240323</c:v>
                </c:pt>
                <c:pt idx="1818">
                  <c:v>-2.7286821705426401</c:v>
                </c:pt>
                <c:pt idx="1819">
                  <c:v>-32.248062015503898</c:v>
                </c:pt>
                <c:pt idx="1820">
                  <c:v>-41.790697674418603</c:v>
                </c:pt>
                <c:pt idx="1821">
                  <c:v>-38.038759689922479</c:v>
                </c:pt>
                <c:pt idx="1822">
                  <c:v>-36.2248062015504</c:v>
                </c:pt>
                <c:pt idx="1823">
                  <c:v>-79.395348837208815</c:v>
                </c:pt>
                <c:pt idx="1824">
                  <c:v>-76.720930232557706</c:v>
                </c:pt>
                <c:pt idx="1825">
                  <c:v>-67.403100775193806</c:v>
                </c:pt>
                <c:pt idx="1826">
                  <c:v>-93.294573643410999</c:v>
                </c:pt>
                <c:pt idx="1827">
                  <c:v>-84.837209302325576</c:v>
                </c:pt>
                <c:pt idx="1828">
                  <c:v>-54.077519379844958</c:v>
                </c:pt>
                <c:pt idx="1829">
                  <c:v>-43.023255813953512</c:v>
                </c:pt>
                <c:pt idx="1830">
                  <c:v>-76.147286821705436</c:v>
                </c:pt>
                <c:pt idx="1831">
                  <c:v>-32.465116279069861</c:v>
                </c:pt>
                <c:pt idx="1832">
                  <c:v>-32.891472868216972</c:v>
                </c:pt>
                <c:pt idx="1833">
                  <c:v>-38.054263565891183</c:v>
                </c:pt>
                <c:pt idx="1834">
                  <c:v>-43.519379844961271</c:v>
                </c:pt>
                <c:pt idx="1835">
                  <c:v>-61.798449612403111</c:v>
                </c:pt>
                <c:pt idx="1836">
                  <c:v>-2.3953488372092879</c:v>
                </c:pt>
                <c:pt idx="1837">
                  <c:v>-41.806201550387307</c:v>
                </c:pt>
                <c:pt idx="1838">
                  <c:v>-59.875968992248048</c:v>
                </c:pt>
                <c:pt idx="1839">
                  <c:v>-69.875968992248048</c:v>
                </c:pt>
                <c:pt idx="1840">
                  <c:v>22.844961240310109</c:v>
                </c:pt>
                <c:pt idx="1841">
                  <c:v>-53.736434108527163</c:v>
                </c:pt>
                <c:pt idx="1842">
                  <c:v>-51.627906976744178</c:v>
                </c:pt>
                <c:pt idx="1843">
                  <c:v>-67.992248062015506</c:v>
                </c:pt>
                <c:pt idx="1844">
                  <c:v>-25.806201550387591</c:v>
                </c:pt>
                <c:pt idx="1845">
                  <c:v>-76.286821705426249</c:v>
                </c:pt>
                <c:pt idx="1846">
                  <c:v>-56.682170542635653</c:v>
                </c:pt>
                <c:pt idx="1847">
                  <c:v>28.682170542635621</c:v>
                </c:pt>
                <c:pt idx="1848">
                  <c:v>-39.852713178294493</c:v>
                </c:pt>
                <c:pt idx="1849">
                  <c:v>-27.20155038759691</c:v>
                </c:pt>
                <c:pt idx="1850">
                  <c:v>-69.976744186046446</c:v>
                </c:pt>
                <c:pt idx="1851">
                  <c:v>-21.29457364341085</c:v>
                </c:pt>
                <c:pt idx="1852">
                  <c:v>-64.162790697674112</c:v>
                </c:pt>
                <c:pt idx="1853">
                  <c:v>35.534883720930203</c:v>
                </c:pt>
                <c:pt idx="1854">
                  <c:v>-50.6279069767442</c:v>
                </c:pt>
                <c:pt idx="1855">
                  <c:v>-79.875968992248048</c:v>
                </c:pt>
                <c:pt idx="1856">
                  <c:v>-89.705426356588703</c:v>
                </c:pt>
                <c:pt idx="1857">
                  <c:v>-93.852713178294223</c:v>
                </c:pt>
                <c:pt idx="1858">
                  <c:v>-77.100775193797944</c:v>
                </c:pt>
                <c:pt idx="1859">
                  <c:v>-89.294573643410999</c:v>
                </c:pt>
                <c:pt idx="1860">
                  <c:v>-72.914728682170704</c:v>
                </c:pt>
                <c:pt idx="1861">
                  <c:v>-47.899224806201516</c:v>
                </c:pt>
                <c:pt idx="1862">
                  <c:v>15.023255813953501</c:v>
                </c:pt>
                <c:pt idx="1863">
                  <c:v>-72.062015503875969</c:v>
                </c:pt>
                <c:pt idx="1864">
                  <c:v>-49.162790697674431</c:v>
                </c:pt>
                <c:pt idx="1865">
                  <c:v>-71.085271317828926</c:v>
                </c:pt>
                <c:pt idx="1866">
                  <c:v>-7.4341085271317766</c:v>
                </c:pt>
                <c:pt idx="1867">
                  <c:v>-66.906976744186053</c:v>
                </c:pt>
                <c:pt idx="1868">
                  <c:v>-30.65891472868222</c:v>
                </c:pt>
                <c:pt idx="1869">
                  <c:v>-34.348837209302118</c:v>
                </c:pt>
                <c:pt idx="1870">
                  <c:v>61.674418604651173</c:v>
                </c:pt>
                <c:pt idx="1871">
                  <c:v>108.5658914728681</c:v>
                </c:pt>
                <c:pt idx="1872">
                  <c:v>35</c:v>
                </c:pt>
                <c:pt idx="1873">
                  <c:v>-33.302325581395323</c:v>
                </c:pt>
                <c:pt idx="1874">
                  <c:v>-52.511627906976742</c:v>
                </c:pt>
                <c:pt idx="1875">
                  <c:v>-63.201550387596903</c:v>
                </c:pt>
                <c:pt idx="1876">
                  <c:v>-33.302325581395323</c:v>
                </c:pt>
                <c:pt idx="1877">
                  <c:v>-52.178294573643143</c:v>
                </c:pt>
                <c:pt idx="1878">
                  <c:v>-72.604651162790645</c:v>
                </c:pt>
                <c:pt idx="1879">
                  <c:v>-30.186046511627779</c:v>
                </c:pt>
                <c:pt idx="1880">
                  <c:v>-59.364341085271192</c:v>
                </c:pt>
                <c:pt idx="1881">
                  <c:v>-73.279069767441882</c:v>
                </c:pt>
                <c:pt idx="1882">
                  <c:v>-21.49612403100771</c:v>
                </c:pt>
                <c:pt idx="1883">
                  <c:v>-13.6201550387597</c:v>
                </c:pt>
                <c:pt idx="1884">
                  <c:v>-63.310077519379803</c:v>
                </c:pt>
                <c:pt idx="1885">
                  <c:v>-42.60465116279051</c:v>
                </c:pt>
                <c:pt idx="1886">
                  <c:v>-32.844961240309999</c:v>
                </c:pt>
                <c:pt idx="1887">
                  <c:v>-54.108527131782942</c:v>
                </c:pt>
                <c:pt idx="1888">
                  <c:v>1.062015503875972</c:v>
                </c:pt>
                <c:pt idx="1889">
                  <c:v>273.01550387596899</c:v>
                </c:pt>
                <c:pt idx="1890">
                  <c:v>-67.945736434108539</c:v>
                </c:pt>
                <c:pt idx="1891">
                  <c:v>-67.162790697674112</c:v>
                </c:pt>
                <c:pt idx="1892">
                  <c:v>-68.286821705426348</c:v>
                </c:pt>
                <c:pt idx="1893">
                  <c:v>4.6511627906977403E-2</c:v>
                </c:pt>
                <c:pt idx="1894">
                  <c:v>-15.98449612403102</c:v>
                </c:pt>
                <c:pt idx="1895">
                  <c:v>-24.325581395348831</c:v>
                </c:pt>
                <c:pt idx="1896">
                  <c:v>-26.875968992248119</c:v>
                </c:pt>
                <c:pt idx="1897">
                  <c:v>-64.511627906976827</c:v>
                </c:pt>
                <c:pt idx="1898">
                  <c:v>-60.248062015503898</c:v>
                </c:pt>
                <c:pt idx="1899">
                  <c:v>-66.519379844961179</c:v>
                </c:pt>
                <c:pt idx="1900">
                  <c:v>-65.713178294573638</c:v>
                </c:pt>
                <c:pt idx="1901">
                  <c:v>0.51162790697674398</c:v>
                </c:pt>
                <c:pt idx="1902">
                  <c:v>-73.914728682170704</c:v>
                </c:pt>
                <c:pt idx="1903">
                  <c:v>2.8604651162790571</c:v>
                </c:pt>
                <c:pt idx="1904">
                  <c:v>-54.240310077519403</c:v>
                </c:pt>
                <c:pt idx="1905">
                  <c:v>-69.217054263565913</c:v>
                </c:pt>
                <c:pt idx="1906">
                  <c:v>-61.519379844961307</c:v>
                </c:pt>
                <c:pt idx="1907">
                  <c:v>-62.131782945736433</c:v>
                </c:pt>
                <c:pt idx="1908">
                  <c:v>-57.410852713178308</c:v>
                </c:pt>
                <c:pt idx="1909">
                  <c:v>-70.612403100775182</c:v>
                </c:pt>
                <c:pt idx="1910">
                  <c:v>-37.387596899224803</c:v>
                </c:pt>
                <c:pt idx="1911">
                  <c:v>-23.55038759689922</c:v>
                </c:pt>
                <c:pt idx="1912">
                  <c:v>27.961240310077489</c:v>
                </c:pt>
                <c:pt idx="1913">
                  <c:v>109.32558139534881</c:v>
                </c:pt>
                <c:pt idx="1914">
                  <c:v>89.891472868217065</c:v>
                </c:pt>
                <c:pt idx="1915">
                  <c:v>23.682170542635639</c:v>
                </c:pt>
                <c:pt idx="1916">
                  <c:v>14.155038759689949</c:v>
                </c:pt>
                <c:pt idx="1917">
                  <c:v>44.379844961239982</c:v>
                </c:pt>
                <c:pt idx="1918">
                  <c:v>-29.899224806201531</c:v>
                </c:pt>
                <c:pt idx="1919">
                  <c:v>-64.790697674418624</c:v>
                </c:pt>
                <c:pt idx="1920">
                  <c:v>117.30232558139539</c:v>
                </c:pt>
                <c:pt idx="1921">
                  <c:v>-54.635658914728801</c:v>
                </c:pt>
                <c:pt idx="1922">
                  <c:v>-67.852713178294167</c:v>
                </c:pt>
                <c:pt idx="1923">
                  <c:v>-36.66666666666643</c:v>
                </c:pt>
                <c:pt idx="1924">
                  <c:v>-24.418604651162759</c:v>
                </c:pt>
                <c:pt idx="1925">
                  <c:v>-56.86821705426339</c:v>
                </c:pt>
                <c:pt idx="1926">
                  <c:v>-71.124031007751427</c:v>
                </c:pt>
                <c:pt idx="1927">
                  <c:v>-61.410852713178279</c:v>
                </c:pt>
                <c:pt idx="1928">
                  <c:v>-54.937984496124002</c:v>
                </c:pt>
                <c:pt idx="1929">
                  <c:v>-61.798449612403111</c:v>
                </c:pt>
                <c:pt idx="1930">
                  <c:v>-39.000000000000007</c:v>
                </c:pt>
                <c:pt idx="1931">
                  <c:v>-24.45736434108527</c:v>
                </c:pt>
                <c:pt idx="1932">
                  <c:v>-48.279069767441847</c:v>
                </c:pt>
                <c:pt idx="1933">
                  <c:v>-45.550387596899142</c:v>
                </c:pt>
                <c:pt idx="1934">
                  <c:v>-45.689922480620147</c:v>
                </c:pt>
                <c:pt idx="1935">
                  <c:v>-58.170542635658911</c:v>
                </c:pt>
                <c:pt idx="1936">
                  <c:v>-69.007751937984182</c:v>
                </c:pt>
                <c:pt idx="1937">
                  <c:v>-62.279069767441847</c:v>
                </c:pt>
                <c:pt idx="1938">
                  <c:v>129.6821705426361</c:v>
                </c:pt>
                <c:pt idx="1939">
                  <c:v>-58.922480620155063</c:v>
                </c:pt>
                <c:pt idx="1940">
                  <c:v>-66.759689922480575</c:v>
                </c:pt>
                <c:pt idx="1941">
                  <c:v>-72.992248062015506</c:v>
                </c:pt>
                <c:pt idx="1942">
                  <c:v>-63.68217054263566</c:v>
                </c:pt>
                <c:pt idx="1943">
                  <c:v>-68.658914728682149</c:v>
                </c:pt>
                <c:pt idx="1944">
                  <c:v>-34.054263565891162</c:v>
                </c:pt>
                <c:pt idx="1945">
                  <c:v>1.7674418604651161</c:v>
                </c:pt>
                <c:pt idx="1946">
                  <c:v>-61.0387596899225</c:v>
                </c:pt>
                <c:pt idx="1947">
                  <c:v>-59.310077519379803</c:v>
                </c:pt>
                <c:pt idx="1948">
                  <c:v>-27.511627906976731</c:v>
                </c:pt>
                <c:pt idx="1949">
                  <c:v>-66.961240310077613</c:v>
                </c:pt>
                <c:pt idx="1950">
                  <c:v>-52.441860465115958</c:v>
                </c:pt>
                <c:pt idx="1951">
                  <c:v>-56.2248062015504</c:v>
                </c:pt>
                <c:pt idx="1952">
                  <c:v>-49.418604651162532</c:v>
                </c:pt>
                <c:pt idx="1953">
                  <c:v>-36.930232558139551</c:v>
                </c:pt>
                <c:pt idx="1954">
                  <c:v>-46.83720930232559</c:v>
                </c:pt>
                <c:pt idx="1955">
                  <c:v>-51.465116279069832</c:v>
                </c:pt>
                <c:pt idx="1956">
                  <c:v>-61.077519379844972</c:v>
                </c:pt>
                <c:pt idx="1957">
                  <c:v>-26.031007751937992</c:v>
                </c:pt>
                <c:pt idx="1958">
                  <c:v>11.59689922480622</c:v>
                </c:pt>
                <c:pt idx="1959">
                  <c:v>100.9767441860464</c:v>
                </c:pt>
                <c:pt idx="1960">
                  <c:v>43.124031007751931</c:v>
                </c:pt>
                <c:pt idx="1961">
                  <c:v>-41.372093023255808</c:v>
                </c:pt>
                <c:pt idx="1962">
                  <c:v>-48.558139534883772</c:v>
                </c:pt>
                <c:pt idx="1963">
                  <c:v>-63.325581395348827</c:v>
                </c:pt>
                <c:pt idx="1964">
                  <c:v>-54.356589147286627</c:v>
                </c:pt>
                <c:pt idx="1965">
                  <c:v>-21.837209302325579</c:v>
                </c:pt>
                <c:pt idx="1966">
                  <c:v>-27.29457364341086</c:v>
                </c:pt>
                <c:pt idx="1967">
                  <c:v>-66.968992248062023</c:v>
                </c:pt>
                <c:pt idx="1968">
                  <c:v>-58.023255813953512</c:v>
                </c:pt>
                <c:pt idx="1969">
                  <c:v>-77.813953488372405</c:v>
                </c:pt>
                <c:pt idx="1970">
                  <c:v>-59.124031007751931</c:v>
                </c:pt>
                <c:pt idx="1971">
                  <c:v>-73.085271317828955</c:v>
                </c:pt>
                <c:pt idx="1972">
                  <c:v>-70.620155038759265</c:v>
                </c:pt>
                <c:pt idx="1973">
                  <c:v>-81.209302325580992</c:v>
                </c:pt>
                <c:pt idx="1974">
                  <c:v>-66.193798449612416</c:v>
                </c:pt>
                <c:pt idx="1975">
                  <c:v>-3.1085271317829508</c:v>
                </c:pt>
                <c:pt idx="1976">
                  <c:v>42.100775193798441</c:v>
                </c:pt>
                <c:pt idx="1977">
                  <c:v>-11.06976744186046</c:v>
                </c:pt>
                <c:pt idx="1978">
                  <c:v>11.930232558139551</c:v>
                </c:pt>
                <c:pt idx="1979">
                  <c:v>-59.95348837209287</c:v>
                </c:pt>
                <c:pt idx="1980">
                  <c:v>-59.589147286821749</c:v>
                </c:pt>
                <c:pt idx="1981">
                  <c:v>-59.186046511627843</c:v>
                </c:pt>
                <c:pt idx="1982">
                  <c:v>-76.844961240310298</c:v>
                </c:pt>
                <c:pt idx="1983">
                  <c:v>-71.759689922480476</c:v>
                </c:pt>
                <c:pt idx="1984">
                  <c:v>-82.325581395348749</c:v>
                </c:pt>
                <c:pt idx="1985">
                  <c:v>-93.968992248062023</c:v>
                </c:pt>
                <c:pt idx="1986">
                  <c:v>-64.720930232557706</c:v>
                </c:pt>
                <c:pt idx="1987">
                  <c:v>-42.023255813953483</c:v>
                </c:pt>
                <c:pt idx="1988">
                  <c:v>-80.868217054263553</c:v>
                </c:pt>
                <c:pt idx="1989">
                  <c:v>-54.937984496124002</c:v>
                </c:pt>
                <c:pt idx="1990">
                  <c:v>38.093023255813947</c:v>
                </c:pt>
                <c:pt idx="1991">
                  <c:v>25.992248062015509</c:v>
                </c:pt>
                <c:pt idx="1992">
                  <c:v>137.24031007751941</c:v>
                </c:pt>
                <c:pt idx="1993">
                  <c:v>187.124031007752</c:v>
                </c:pt>
                <c:pt idx="1994">
                  <c:v>109.37984496124029</c:v>
                </c:pt>
                <c:pt idx="1995">
                  <c:v>26.410852713178301</c:v>
                </c:pt>
                <c:pt idx="1996">
                  <c:v>-19.806201550387591</c:v>
                </c:pt>
                <c:pt idx="1997">
                  <c:v>20.37984496124033</c:v>
                </c:pt>
                <c:pt idx="1998">
                  <c:v>14.95348837209305</c:v>
                </c:pt>
                <c:pt idx="1999">
                  <c:v>-62.426356589147282</c:v>
                </c:pt>
                <c:pt idx="2000">
                  <c:v>-44.573643410852597</c:v>
                </c:pt>
                <c:pt idx="2001">
                  <c:v>-64.317829457364425</c:v>
                </c:pt>
                <c:pt idx="2002">
                  <c:v>42.798449612403111</c:v>
                </c:pt>
                <c:pt idx="2003">
                  <c:v>-85.162790697674112</c:v>
                </c:pt>
                <c:pt idx="2004">
                  <c:v>-45.279069767441847</c:v>
                </c:pt>
                <c:pt idx="2005">
                  <c:v>-60.232558139535001</c:v>
                </c:pt>
                <c:pt idx="2006">
                  <c:v>-62.255813953488371</c:v>
                </c:pt>
                <c:pt idx="2007">
                  <c:v>-85.651162790697668</c:v>
                </c:pt>
                <c:pt idx="2008">
                  <c:v>-82.651162790697668</c:v>
                </c:pt>
                <c:pt idx="2009">
                  <c:v>-65.015503875969003</c:v>
                </c:pt>
                <c:pt idx="2010">
                  <c:v>-79.054263565891603</c:v>
                </c:pt>
                <c:pt idx="2011">
                  <c:v>-62.341085271317567</c:v>
                </c:pt>
                <c:pt idx="2012">
                  <c:v>-69.170542635658492</c:v>
                </c:pt>
                <c:pt idx="2013">
                  <c:v>-93.992248062015506</c:v>
                </c:pt>
                <c:pt idx="2014">
                  <c:v>-87.976744186046446</c:v>
                </c:pt>
                <c:pt idx="2015">
                  <c:v>-76.069767441860435</c:v>
                </c:pt>
                <c:pt idx="2016">
                  <c:v>-28.038759689922479</c:v>
                </c:pt>
                <c:pt idx="2017">
                  <c:v>-39.387596899224803</c:v>
                </c:pt>
                <c:pt idx="2018">
                  <c:v>-40.015503875969003</c:v>
                </c:pt>
                <c:pt idx="2019">
                  <c:v>-52.302325581395273</c:v>
                </c:pt>
                <c:pt idx="2020">
                  <c:v>-76.046511627907094</c:v>
                </c:pt>
                <c:pt idx="2021">
                  <c:v>-87.612403100775211</c:v>
                </c:pt>
                <c:pt idx="2022">
                  <c:v>-77.294573643410999</c:v>
                </c:pt>
                <c:pt idx="2023">
                  <c:v>-41.255813953488357</c:v>
                </c:pt>
                <c:pt idx="2024">
                  <c:v>-56.635658914728801</c:v>
                </c:pt>
                <c:pt idx="2025">
                  <c:v>-77.891472868217036</c:v>
                </c:pt>
                <c:pt idx="2026">
                  <c:v>-106.3720930232557</c:v>
                </c:pt>
                <c:pt idx="2027">
                  <c:v>-51.310077519379853</c:v>
                </c:pt>
                <c:pt idx="2028">
                  <c:v>-62.751937984496102</c:v>
                </c:pt>
                <c:pt idx="2029">
                  <c:v>-84.263565891472865</c:v>
                </c:pt>
                <c:pt idx="2030">
                  <c:v>-90.542635658914705</c:v>
                </c:pt>
                <c:pt idx="2031">
                  <c:v>-88.635658914728339</c:v>
                </c:pt>
                <c:pt idx="2032">
                  <c:v>-76.751937984496138</c:v>
                </c:pt>
                <c:pt idx="2033">
                  <c:v>-53.798449612403111</c:v>
                </c:pt>
                <c:pt idx="2034">
                  <c:v>-70.542635658914705</c:v>
                </c:pt>
                <c:pt idx="2035">
                  <c:v>-79.093023255814103</c:v>
                </c:pt>
                <c:pt idx="2036">
                  <c:v>-78.395348837208772</c:v>
                </c:pt>
                <c:pt idx="2037">
                  <c:v>-87.348837209302332</c:v>
                </c:pt>
                <c:pt idx="2038">
                  <c:v>-79.534883720930253</c:v>
                </c:pt>
                <c:pt idx="2039">
                  <c:v>-60.52713178294578</c:v>
                </c:pt>
                <c:pt idx="2040">
                  <c:v>-95.403100775193764</c:v>
                </c:pt>
                <c:pt idx="2041">
                  <c:v>-72.868217054263553</c:v>
                </c:pt>
                <c:pt idx="2042">
                  <c:v>-93.248062015503848</c:v>
                </c:pt>
                <c:pt idx="2043">
                  <c:v>-77.069767441860463</c:v>
                </c:pt>
                <c:pt idx="2044">
                  <c:v>-63.503875968992247</c:v>
                </c:pt>
                <c:pt idx="2045">
                  <c:v>-52.186046511627843</c:v>
                </c:pt>
                <c:pt idx="2046">
                  <c:v>-54.930232558139551</c:v>
                </c:pt>
                <c:pt idx="2047">
                  <c:v>38.984496124030997</c:v>
                </c:pt>
                <c:pt idx="2048">
                  <c:v>94.037037037037052</c:v>
                </c:pt>
                <c:pt idx="2049">
                  <c:v>61.277777777777779</c:v>
                </c:pt>
                <c:pt idx="2050">
                  <c:v>98.888888888888431</c:v>
                </c:pt>
                <c:pt idx="2051">
                  <c:v>133.138888888889</c:v>
                </c:pt>
                <c:pt idx="2052">
                  <c:v>104.60185185185171</c:v>
                </c:pt>
                <c:pt idx="2053">
                  <c:v>58.907407407407128</c:v>
                </c:pt>
                <c:pt idx="2054">
                  <c:v>95.657407407407376</c:v>
                </c:pt>
                <c:pt idx="2055">
                  <c:v>93.453703703703709</c:v>
                </c:pt>
                <c:pt idx="2056">
                  <c:v>110.5925925925925</c:v>
                </c:pt>
                <c:pt idx="2057">
                  <c:v>166.1296296296297</c:v>
                </c:pt>
                <c:pt idx="2058">
                  <c:v>244.5833333333336</c:v>
                </c:pt>
                <c:pt idx="2059">
                  <c:v>473.59259259259193</c:v>
                </c:pt>
                <c:pt idx="2060">
                  <c:v>1894.138888888888</c:v>
                </c:pt>
                <c:pt idx="2061">
                  <c:v>5437.0925925925931</c:v>
                </c:pt>
                <c:pt idx="2062">
                  <c:v>5505.9722222222226</c:v>
                </c:pt>
                <c:pt idx="2063">
                  <c:v>2153.8611111111122</c:v>
                </c:pt>
                <c:pt idx="2064">
                  <c:v>500.268518518517</c:v>
                </c:pt>
                <c:pt idx="2065">
                  <c:v>238.1944444444444</c:v>
                </c:pt>
                <c:pt idx="2066">
                  <c:v>170.65740740740779</c:v>
                </c:pt>
                <c:pt idx="2067">
                  <c:v>205.9537037037037</c:v>
                </c:pt>
                <c:pt idx="2068">
                  <c:v>368.59259259259193</c:v>
                </c:pt>
                <c:pt idx="2069">
                  <c:v>394.44444444444451</c:v>
                </c:pt>
                <c:pt idx="2070">
                  <c:v>237.90740740740779</c:v>
                </c:pt>
                <c:pt idx="2071">
                  <c:v>126.3240740740741</c:v>
                </c:pt>
                <c:pt idx="2072">
                  <c:v>81.574074074074048</c:v>
                </c:pt>
                <c:pt idx="2073">
                  <c:v>122.7037037037037</c:v>
                </c:pt>
                <c:pt idx="2074">
                  <c:v>133.4444444444444</c:v>
                </c:pt>
                <c:pt idx="2075">
                  <c:v>188.82407407407399</c:v>
                </c:pt>
                <c:pt idx="2076">
                  <c:v>191.65740740740779</c:v>
                </c:pt>
                <c:pt idx="2077">
                  <c:v>191.9722222222222</c:v>
                </c:pt>
                <c:pt idx="2078">
                  <c:v>172.36111111111109</c:v>
                </c:pt>
                <c:pt idx="2079">
                  <c:v>107.5555555555555</c:v>
                </c:pt>
                <c:pt idx="2080">
                  <c:v>120.60185185185171</c:v>
                </c:pt>
                <c:pt idx="2081">
                  <c:v>93.898148148148138</c:v>
                </c:pt>
                <c:pt idx="2082">
                  <c:v>93.629629629629633</c:v>
                </c:pt>
                <c:pt idx="2083">
                  <c:v>105.1666666666667</c:v>
                </c:pt>
                <c:pt idx="2084">
                  <c:v>150.74074074074051</c:v>
                </c:pt>
                <c:pt idx="2085">
                  <c:v>216.49074074074079</c:v>
                </c:pt>
                <c:pt idx="2086">
                  <c:v>282.64814814814821</c:v>
                </c:pt>
                <c:pt idx="2087">
                  <c:v>231.60185185185159</c:v>
                </c:pt>
                <c:pt idx="2088">
                  <c:v>108.9722222222222</c:v>
                </c:pt>
                <c:pt idx="2089">
                  <c:v>65.12037037037004</c:v>
                </c:pt>
                <c:pt idx="2090">
                  <c:v>101.962962962963</c:v>
                </c:pt>
                <c:pt idx="2091">
                  <c:v>74.5</c:v>
                </c:pt>
                <c:pt idx="2092">
                  <c:v>105.8333333333333</c:v>
                </c:pt>
                <c:pt idx="2093">
                  <c:v>90.740740740740762</c:v>
                </c:pt>
                <c:pt idx="2094">
                  <c:v>104.5462962962963</c:v>
                </c:pt>
                <c:pt idx="2095">
                  <c:v>209.15740740740779</c:v>
                </c:pt>
                <c:pt idx="2096">
                  <c:v>361.62962962963007</c:v>
                </c:pt>
                <c:pt idx="2097">
                  <c:v>1077.8518518518511</c:v>
                </c:pt>
                <c:pt idx="2098">
                  <c:v>1625.8148148148121</c:v>
                </c:pt>
                <c:pt idx="2099">
                  <c:v>1034</c:v>
                </c:pt>
                <c:pt idx="2100">
                  <c:v>320.15740740740728</c:v>
                </c:pt>
                <c:pt idx="2101">
                  <c:v>441.57407407407402</c:v>
                </c:pt>
                <c:pt idx="2102">
                  <c:v>268.25</c:v>
                </c:pt>
                <c:pt idx="2103">
                  <c:v>211.39814814814821</c:v>
                </c:pt>
                <c:pt idx="2104">
                  <c:v>236.8796296296297</c:v>
                </c:pt>
                <c:pt idx="2105">
                  <c:v>327.49999999999892</c:v>
                </c:pt>
                <c:pt idx="2106">
                  <c:v>424.07407407407402</c:v>
                </c:pt>
                <c:pt idx="2107">
                  <c:v>397.64814814814792</c:v>
                </c:pt>
                <c:pt idx="2108">
                  <c:v>236.138888888889</c:v>
                </c:pt>
                <c:pt idx="2109">
                  <c:v>102.4444444444445</c:v>
                </c:pt>
                <c:pt idx="2110">
                  <c:v>76.416666666666799</c:v>
                </c:pt>
                <c:pt idx="2111">
                  <c:v>61.314814814814802</c:v>
                </c:pt>
                <c:pt idx="2112">
                  <c:v>81.314814814814838</c:v>
                </c:pt>
                <c:pt idx="2113">
                  <c:v>104.1111111111111</c:v>
                </c:pt>
                <c:pt idx="2114">
                  <c:v>138.77777777777749</c:v>
                </c:pt>
                <c:pt idx="2115">
                  <c:v>64.638888888888431</c:v>
                </c:pt>
                <c:pt idx="2116">
                  <c:v>81.981481481481481</c:v>
                </c:pt>
                <c:pt idx="2117">
                  <c:v>99.833333333333101</c:v>
                </c:pt>
                <c:pt idx="2118">
                  <c:v>88.009259259259267</c:v>
                </c:pt>
                <c:pt idx="2119">
                  <c:v>118.7222222222222</c:v>
                </c:pt>
                <c:pt idx="2120">
                  <c:v>187.90740740740779</c:v>
                </c:pt>
                <c:pt idx="2121">
                  <c:v>303.32407407407402</c:v>
                </c:pt>
                <c:pt idx="2122">
                  <c:v>315.48148148148113</c:v>
                </c:pt>
                <c:pt idx="2123">
                  <c:v>177.0277777777778</c:v>
                </c:pt>
                <c:pt idx="2124">
                  <c:v>256.74074074074082</c:v>
                </c:pt>
                <c:pt idx="2125">
                  <c:v>344.78703703703701</c:v>
                </c:pt>
                <c:pt idx="2126">
                  <c:v>300.35185185185202</c:v>
                </c:pt>
                <c:pt idx="2127">
                  <c:v>110.3888888888886</c:v>
                </c:pt>
                <c:pt idx="2128">
                  <c:v>86.87037037037004</c:v>
                </c:pt>
                <c:pt idx="2129">
                  <c:v>81.203703703703681</c:v>
                </c:pt>
                <c:pt idx="2130">
                  <c:v>83.277777777777544</c:v>
                </c:pt>
                <c:pt idx="2131">
                  <c:v>79.083333333333101</c:v>
                </c:pt>
                <c:pt idx="2132">
                  <c:v>89.962962962962962</c:v>
                </c:pt>
                <c:pt idx="2133">
                  <c:v>75.685185185185148</c:v>
                </c:pt>
                <c:pt idx="2134">
                  <c:v>111.7685185185185</c:v>
                </c:pt>
                <c:pt idx="2135">
                  <c:v>114.1296296296296</c:v>
                </c:pt>
                <c:pt idx="2136">
                  <c:v>215.75</c:v>
                </c:pt>
                <c:pt idx="2137">
                  <c:v>473.61111111111092</c:v>
                </c:pt>
                <c:pt idx="2138">
                  <c:v>1783.768518518518</c:v>
                </c:pt>
                <c:pt idx="2139">
                  <c:v>3445.1388888888891</c:v>
                </c:pt>
                <c:pt idx="2140">
                  <c:v>2700.8796296296291</c:v>
                </c:pt>
                <c:pt idx="2141">
                  <c:v>790.37962962962979</c:v>
                </c:pt>
                <c:pt idx="2142">
                  <c:v>454.25000000000011</c:v>
                </c:pt>
                <c:pt idx="2143">
                  <c:v>418.37962962963007</c:v>
                </c:pt>
                <c:pt idx="2144">
                  <c:v>408.87962962963007</c:v>
                </c:pt>
                <c:pt idx="2145">
                  <c:v>796.0555555555552</c:v>
                </c:pt>
                <c:pt idx="2146">
                  <c:v>1156.648148148148</c:v>
                </c:pt>
                <c:pt idx="2147">
                  <c:v>734.05555555555577</c:v>
                </c:pt>
                <c:pt idx="2148">
                  <c:v>245.8888888888892</c:v>
                </c:pt>
                <c:pt idx="2149">
                  <c:v>133.69444444444451</c:v>
                </c:pt>
                <c:pt idx="2150">
                  <c:v>163.12962962962959</c:v>
                </c:pt>
                <c:pt idx="2151">
                  <c:v>190.91666666666649</c:v>
                </c:pt>
                <c:pt idx="2152">
                  <c:v>423.74999999999989</c:v>
                </c:pt>
                <c:pt idx="2153">
                  <c:v>699.25925925925924</c:v>
                </c:pt>
                <c:pt idx="2154">
                  <c:v>1110.824074074073</c:v>
                </c:pt>
                <c:pt idx="2155">
                  <c:v>2132.00925925926</c:v>
                </c:pt>
                <c:pt idx="2156">
                  <c:v>2025.768518518518</c:v>
                </c:pt>
                <c:pt idx="2157">
                  <c:v>874.30555555555543</c:v>
                </c:pt>
                <c:pt idx="2158">
                  <c:v>326.4629629629631</c:v>
                </c:pt>
                <c:pt idx="2159">
                  <c:v>216.57407407407371</c:v>
                </c:pt>
                <c:pt idx="2160">
                  <c:v>146.98148148148181</c:v>
                </c:pt>
                <c:pt idx="2161">
                  <c:v>197.43518518518519</c:v>
                </c:pt>
                <c:pt idx="2162">
                  <c:v>253.8333333333336</c:v>
                </c:pt>
                <c:pt idx="2163">
                  <c:v>524.36111111110824</c:v>
                </c:pt>
                <c:pt idx="2164">
                  <c:v>682.75000000000011</c:v>
                </c:pt>
                <c:pt idx="2165">
                  <c:v>586.50925925925935</c:v>
                </c:pt>
                <c:pt idx="2166">
                  <c:v>557.6388888888888</c:v>
                </c:pt>
                <c:pt idx="2167">
                  <c:v>458.37037037037032</c:v>
                </c:pt>
                <c:pt idx="2168">
                  <c:v>295.46296296296299</c:v>
                </c:pt>
                <c:pt idx="2169">
                  <c:v>164.35185185185179</c:v>
                </c:pt>
                <c:pt idx="2170">
                  <c:v>173.9537037037037</c:v>
                </c:pt>
                <c:pt idx="2171">
                  <c:v>134.70370370370341</c:v>
                </c:pt>
                <c:pt idx="2172">
                  <c:v>176.41666666666649</c:v>
                </c:pt>
                <c:pt idx="2173">
                  <c:v>121.7777777777777</c:v>
                </c:pt>
                <c:pt idx="2174">
                  <c:v>123.4166666666668</c:v>
                </c:pt>
                <c:pt idx="2175">
                  <c:v>87.712962962962962</c:v>
                </c:pt>
                <c:pt idx="2176">
                  <c:v>100.712962962963</c:v>
                </c:pt>
                <c:pt idx="2177">
                  <c:v>139.80555555555529</c:v>
                </c:pt>
                <c:pt idx="2178">
                  <c:v>179.87037037037041</c:v>
                </c:pt>
                <c:pt idx="2179">
                  <c:v>154.15740740740779</c:v>
                </c:pt>
                <c:pt idx="2180">
                  <c:v>126.7222222222222</c:v>
                </c:pt>
                <c:pt idx="2181">
                  <c:v>132.75925925925921</c:v>
                </c:pt>
                <c:pt idx="2182">
                  <c:v>186.20370370370341</c:v>
                </c:pt>
                <c:pt idx="2183">
                  <c:v>239.51851851851839</c:v>
                </c:pt>
                <c:pt idx="2184">
                  <c:v>182.6388888888888</c:v>
                </c:pt>
                <c:pt idx="2185">
                  <c:v>232.24074074074051</c:v>
                </c:pt>
                <c:pt idx="2186">
                  <c:v>275.93518518518391</c:v>
                </c:pt>
                <c:pt idx="2187">
                  <c:v>177.05555555555529</c:v>
                </c:pt>
                <c:pt idx="2188">
                  <c:v>167.78703703703741</c:v>
                </c:pt>
                <c:pt idx="2189">
                  <c:v>125.6296296296296</c:v>
                </c:pt>
                <c:pt idx="2190">
                  <c:v>110.9444444444445</c:v>
                </c:pt>
                <c:pt idx="2191">
                  <c:v>162.3888888888892</c:v>
                </c:pt>
                <c:pt idx="2192">
                  <c:v>301.87037037037032</c:v>
                </c:pt>
                <c:pt idx="2193">
                  <c:v>262.73148148148113</c:v>
                </c:pt>
                <c:pt idx="2194">
                  <c:v>201.68518518518519</c:v>
                </c:pt>
                <c:pt idx="2195">
                  <c:v>185.87037037037041</c:v>
                </c:pt>
                <c:pt idx="2196">
                  <c:v>189.31481481481481</c:v>
                </c:pt>
                <c:pt idx="2197">
                  <c:v>153.56481481481481</c:v>
                </c:pt>
                <c:pt idx="2198">
                  <c:v>161.96296296296319</c:v>
                </c:pt>
                <c:pt idx="2199">
                  <c:v>143.36111111111109</c:v>
                </c:pt>
                <c:pt idx="2200">
                  <c:v>135.81481481481481</c:v>
                </c:pt>
                <c:pt idx="2201">
                  <c:v>177.89814814814821</c:v>
                </c:pt>
                <c:pt idx="2202">
                  <c:v>215.14814814814821</c:v>
                </c:pt>
                <c:pt idx="2203">
                  <c:v>184.65740740740779</c:v>
                </c:pt>
                <c:pt idx="2204">
                  <c:v>199.75925925925921</c:v>
                </c:pt>
                <c:pt idx="2205">
                  <c:v>147.91666666666649</c:v>
                </c:pt>
                <c:pt idx="2206">
                  <c:v>194.70370370370341</c:v>
                </c:pt>
                <c:pt idx="2207">
                  <c:v>178.80555555555529</c:v>
                </c:pt>
                <c:pt idx="2208">
                  <c:v>184.48148148148169</c:v>
                </c:pt>
                <c:pt idx="2209">
                  <c:v>201.66666666666649</c:v>
                </c:pt>
                <c:pt idx="2210">
                  <c:v>316.57407407407402</c:v>
                </c:pt>
                <c:pt idx="2211">
                  <c:v>384.74074074074082</c:v>
                </c:pt>
                <c:pt idx="2212">
                  <c:v>343.56481481481501</c:v>
                </c:pt>
                <c:pt idx="2213">
                  <c:v>360.40740740740682</c:v>
                </c:pt>
                <c:pt idx="2214">
                  <c:v>415.97222222222189</c:v>
                </c:pt>
                <c:pt idx="2215">
                  <c:v>693.51851851851859</c:v>
                </c:pt>
                <c:pt idx="2216">
                  <c:v>1040.212962962963</c:v>
                </c:pt>
                <c:pt idx="2217">
                  <c:v>831.58333333333496</c:v>
                </c:pt>
                <c:pt idx="2218">
                  <c:v>356.05555555555549</c:v>
                </c:pt>
                <c:pt idx="2219">
                  <c:v>262.16666666666708</c:v>
                </c:pt>
                <c:pt idx="2220">
                  <c:v>172.0462962962963</c:v>
                </c:pt>
                <c:pt idx="2221">
                  <c:v>197.00000000000011</c:v>
                </c:pt>
                <c:pt idx="2222">
                  <c:v>128.14814814814821</c:v>
                </c:pt>
                <c:pt idx="2223">
                  <c:v>135.05555555555529</c:v>
                </c:pt>
                <c:pt idx="2224">
                  <c:v>193.42592592592601</c:v>
                </c:pt>
                <c:pt idx="2225">
                  <c:v>130.44444444444451</c:v>
                </c:pt>
                <c:pt idx="2226">
                  <c:v>143.42592592592601</c:v>
                </c:pt>
                <c:pt idx="2227">
                  <c:v>113.537037037037</c:v>
                </c:pt>
                <c:pt idx="2228">
                  <c:v>126.2777777777777</c:v>
                </c:pt>
                <c:pt idx="2229">
                  <c:v>130.11111111111089</c:v>
                </c:pt>
                <c:pt idx="2230">
                  <c:v>175.48148148148181</c:v>
                </c:pt>
                <c:pt idx="2231">
                  <c:v>114.25</c:v>
                </c:pt>
                <c:pt idx="2232">
                  <c:v>103.3888888888886</c:v>
                </c:pt>
                <c:pt idx="2233">
                  <c:v>123.2314814814815</c:v>
                </c:pt>
                <c:pt idx="2234">
                  <c:v>138.48148148148201</c:v>
                </c:pt>
                <c:pt idx="2235">
                  <c:v>157.75000000000011</c:v>
                </c:pt>
                <c:pt idx="2236">
                  <c:v>194.90740740740779</c:v>
                </c:pt>
                <c:pt idx="2237">
                  <c:v>142.94444444444451</c:v>
                </c:pt>
                <c:pt idx="2238">
                  <c:v>153.35185185185179</c:v>
                </c:pt>
                <c:pt idx="2239">
                  <c:v>130.65740740740779</c:v>
                </c:pt>
                <c:pt idx="2240">
                  <c:v>149.65740740740779</c:v>
                </c:pt>
                <c:pt idx="2241">
                  <c:v>150.87037037037041</c:v>
                </c:pt>
                <c:pt idx="2242">
                  <c:v>230.36111111111109</c:v>
                </c:pt>
                <c:pt idx="2243">
                  <c:v>368.99074074074059</c:v>
                </c:pt>
                <c:pt idx="2244">
                  <c:v>341.50925925925901</c:v>
                </c:pt>
                <c:pt idx="2245">
                  <c:v>548.05555555555543</c:v>
                </c:pt>
                <c:pt idx="2246">
                  <c:v>1884.12037037037</c:v>
                </c:pt>
                <c:pt idx="2247">
                  <c:v>7848.0462962962974</c:v>
                </c:pt>
                <c:pt idx="2248">
                  <c:v>11123.81481481483</c:v>
                </c:pt>
                <c:pt idx="2249">
                  <c:v>6787.5277777777783</c:v>
                </c:pt>
                <c:pt idx="2250">
                  <c:v>1449.601851851852</c:v>
                </c:pt>
                <c:pt idx="2251">
                  <c:v>495.56481481481501</c:v>
                </c:pt>
                <c:pt idx="2252">
                  <c:v>265.58333333333331</c:v>
                </c:pt>
                <c:pt idx="2253">
                  <c:v>221.74074074074051</c:v>
                </c:pt>
                <c:pt idx="2254">
                  <c:v>160.10185185185159</c:v>
                </c:pt>
                <c:pt idx="2255">
                  <c:v>145.11111111111089</c:v>
                </c:pt>
                <c:pt idx="2256">
                  <c:v>151.55555555555529</c:v>
                </c:pt>
                <c:pt idx="2257">
                  <c:v>206.7962962962963</c:v>
                </c:pt>
                <c:pt idx="2258">
                  <c:v>224.8333333333336</c:v>
                </c:pt>
                <c:pt idx="2259">
                  <c:v>188.0833333333336</c:v>
                </c:pt>
                <c:pt idx="2260">
                  <c:v>148.25925925925921</c:v>
                </c:pt>
                <c:pt idx="2261">
                  <c:v>91.574074074074048</c:v>
                </c:pt>
                <c:pt idx="2262">
                  <c:v>155.27777777777769</c:v>
                </c:pt>
                <c:pt idx="2263">
                  <c:v>79.305555555555344</c:v>
                </c:pt>
                <c:pt idx="2264">
                  <c:v>93.28703703703701</c:v>
                </c:pt>
                <c:pt idx="2265">
                  <c:v>79.17592592592591</c:v>
                </c:pt>
                <c:pt idx="2266">
                  <c:v>100.5185185185185</c:v>
                </c:pt>
                <c:pt idx="2267">
                  <c:v>232.88888888888931</c:v>
                </c:pt>
                <c:pt idx="2268">
                  <c:v>205.82407407407399</c:v>
                </c:pt>
                <c:pt idx="2269">
                  <c:v>324.17592592592598</c:v>
                </c:pt>
                <c:pt idx="2270">
                  <c:v>345.94444444444451</c:v>
                </c:pt>
                <c:pt idx="2271">
                  <c:v>302.69444444444451</c:v>
                </c:pt>
                <c:pt idx="2272">
                  <c:v>215.60185185185159</c:v>
                </c:pt>
                <c:pt idx="2273">
                  <c:v>127.7870370370369</c:v>
                </c:pt>
                <c:pt idx="2274">
                  <c:v>139.12037037037041</c:v>
                </c:pt>
                <c:pt idx="2275">
                  <c:v>109.5555555555555</c:v>
                </c:pt>
                <c:pt idx="2276">
                  <c:v>126.6388888888886</c:v>
                </c:pt>
                <c:pt idx="2277">
                  <c:v>104.7222222222222</c:v>
                </c:pt>
                <c:pt idx="2278">
                  <c:v>178.89814814814821</c:v>
                </c:pt>
                <c:pt idx="2279">
                  <c:v>135.20370370370341</c:v>
                </c:pt>
                <c:pt idx="2280">
                  <c:v>99.75</c:v>
                </c:pt>
                <c:pt idx="2281">
                  <c:v>96.777777777777544</c:v>
                </c:pt>
                <c:pt idx="2282">
                  <c:v>204.0092592592593</c:v>
                </c:pt>
                <c:pt idx="2283">
                  <c:v>133.36111111111109</c:v>
                </c:pt>
                <c:pt idx="2284">
                  <c:v>152.01851851851859</c:v>
                </c:pt>
                <c:pt idx="2285">
                  <c:v>134.18518518518519</c:v>
                </c:pt>
                <c:pt idx="2286">
                  <c:v>173.8333333333336</c:v>
                </c:pt>
                <c:pt idx="2287">
                  <c:v>222.24074074074051</c:v>
                </c:pt>
                <c:pt idx="2288">
                  <c:v>526.64814814814815</c:v>
                </c:pt>
                <c:pt idx="2289">
                  <c:v>847.14814814814815</c:v>
                </c:pt>
                <c:pt idx="2290">
                  <c:v>755.21296296296271</c:v>
                </c:pt>
                <c:pt idx="2291">
                  <c:v>327.94444444444451</c:v>
                </c:pt>
                <c:pt idx="2292">
                  <c:v>199.4537037037037</c:v>
                </c:pt>
                <c:pt idx="2293">
                  <c:v>288.62037037037032</c:v>
                </c:pt>
                <c:pt idx="2294">
                  <c:v>257.95370370370381</c:v>
                </c:pt>
                <c:pt idx="2295">
                  <c:v>190.24074074074051</c:v>
                </c:pt>
                <c:pt idx="2296">
                  <c:v>132.7685185185185</c:v>
                </c:pt>
                <c:pt idx="2297">
                  <c:v>99.722222222222229</c:v>
                </c:pt>
                <c:pt idx="2298">
                  <c:v>109.2314814814815</c:v>
                </c:pt>
                <c:pt idx="2299">
                  <c:v>118.0555555555554</c:v>
                </c:pt>
                <c:pt idx="2300">
                  <c:v>128.31481481481481</c:v>
                </c:pt>
                <c:pt idx="2301">
                  <c:v>112.0925925925925</c:v>
                </c:pt>
                <c:pt idx="2302">
                  <c:v>94.851851851851464</c:v>
                </c:pt>
                <c:pt idx="2303">
                  <c:v>96.185185185185148</c:v>
                </c:pt>
                <c:pt idx="2304">
                  <c:v>133.31481481481481</c:v>
                </c:pt>
                <c:pt idx="2305">
                  <c:v>126.5277777777777</c:v>
                </c:pt>
                <c:pt idx="2306">
                  <c:v>182.4537037037037</c:v>
                </c:pt>
                <c:pt idx="2307">
                  <c:v>646.87037037037203</c:v>
                </c:pt>
                <c:pt idx="2308">
                  <c:v>1526.4074074074081</c:v>
                </c:pt>
                <c:pt idx="2309">
                  <c:v>1431.287037037037</c:v>
                </c:pt>
                <c:pt idx="2310">
                  <c:v>547.99074074074065</c:v>
                </c:pt>
                <c:pt idx="2311">
                  <c:v>174.15740740740779</c:v>
                </c:pt>
                <c:pt idx="2312">
                  <c:v>165.57407407407379</c:v>
                </c:pt>
                <c:pt idx="2313">
                  <c:v>532.00925925925935</c:v>
                </c:pt>
                <c:pt idx="2314">
                  <c:v>753.88888888888903</c:v>
                </c:pt>
                <c:pt idx="2315">
                  <c:v>487.93518518518391</c:v>
                </c:pt>
                <c:pt idx="2316">
                  <c:v>196.68518518518519</c:v>
                </c:pt>
                <c:pt idx="2317">
                  <c:v>168.92592592592601</c:v>
                </c:pt>
                <c:pt idx="2318">
                  <c:v>177.3796296296297</c:v>
                </c:pt>
                <c:pt idx="2319">
                  <c:v>171.62962962962959</c:v>
                </c:pt>
                <c:pt idx="2320">
                  <c:v>160.66666666666649</c:v>
                </c:pt>
                <c:pt idx="2321">
                  <c:v>162.72222222222231</c:v>
                </c:pt>
                <c:pt idx="2322">
                  <c:v>292.99074074074059</c:v>
                </c:pt>
                <c:pt idx="2323">
                  <c:v>723.29629629629653</c:v>
                </c:pt>
                <c:pt idx="2324">
                  <c:v>853.74999999999977</c:v>
                </c:pt>
                <c:pt idx="2325">
                  <c:v>369.12037037037021</c:v>
                </c:pt>
                <c:pt idx="2326">
                  <c:v>143.24999999999969</c:v>
                </c:pt>
                <c:pt idx="2327">
                  <c:v>100.7407407407408</c:v>
                </c:pt>
                <c:pt idx="2328">
                  <c:v>101.6111111111111</c:v>
                </c:pt>
                <c:pt idx="2329">
                  <c:v>150.9537037037037</c:v>
                </c:pt>
                <c:pt idx="2330">
                  <c:v>153.37037037037041</c:v>
                </c:pt>
                <c:pt idx="2331">
                  <c:v>116.2314814814815</c:v>
                </c:pt>
                <c:pt idx="2332">
                  <c:v>176.2222222222222</c:v>
                </c:pt>
                <c:pt idx="2333">
                  <c:v>139.12962962962959</c:v>
                </c:pt>
                <c:pt idx="2334">
                  <c:v>138.5185185185185</c:v>
                </c:pt>
                <c:pt idx="2335">
                  <c:v>86.435185185185205</c:v>
                </c:pt>
                <c:pt idx="2336">
                  <c:v>111.4074074074074</c:v>
                </c:pt>
                <c:pt idx="2337">
                  <c:v>155.09259259259261</c:v>
                </c:pt>
                <c:pt idx="2338">
                  <c:v>75.851851851851436</c:v>
                </c:pt>
                <c:pt idx="2339">
                  <c:v>96.490740740740762</c:v>
                </c:pt>
                <c:pt idx="2340">
                  <c:v>106.25</c:v>
                </c:pt>
                <c:pt idx="2341">
                  <c:v>122.0277777777777</c:v>
                </c:pt>
                <c:pt idx="2342">
                  <c:v>158.93518518518519</c:v>
                </c:pt>
                <c:pt idx="2343">
                  <c:v>174.70370370370341</c:v>
                </c:pt>
                <c:pt idx="2344">
                  <c:v>257.27777777777692</c:v>
                </c:pt>
                <c:pt idx="2345">
                  <c:v>365.13888888888903</c:v>
                </c:pt>
                <c:pt idx="2346">
                  <c:v>388.29629629629449</c:v>
                </c:pt>
                <c:pt idx="2347">
                  <c:v>305.71296296296259</c:v>
                </c:pt>
                <c:pt idx="2348">
                  <c:v>221.12962962962959</c:v>
                </c:pt>
                <c:pt idx="2349">
                  <c:v>213.96296296296299</c:v>
                </c:pt>
                <c:pt idx="2350">
                  <c:v>291.42592592592553</c:v>
                </c:pt>
                <c:pt idx="2351">
                  <c:v>200.37962962962959</c:v>
                </c:pt>
                <c:pt idx="2352">
                  <c:v>185.75</c:v>
                </c:pt>
                <c:pt idx="2353">
                  <c:v>131.09259259259261</c:v>
                </c:pt>
                <c:pt idx="2354">
                  <c:v>134.18518518518519</c:v>
                </c:pt>
                <c:pt idx="2355">
                  <c:v>202.08333333333351</c:v>
                </c:pt>
                <c:pt idx="2356">
                  <c:v>192.2222222222222</c:v>
                </c:pt>
                <c:pt idx="2357">
                  <c:v>170.3333333333336</c:v>
                </c:pt>
                <c:pt idx="2358">
                  <c:v>170.80555555555529</c:v>
                </c:pt>
                <c:pt idx="2359">
                  <c:v>116.3796296296296</c:v>
                </c:pt>
                <c:pt idx="2360">
                  <c:v>103.6111111111111</c:v>
                </c:pt>
                <c:pt idx="2361">
                  <c:v>116.2777777777777</c:v>
                </c:pt>
                <c:pt idx="2362">
                  <c:v>117.3148148148148</c:v>
                </c:pt>
                <c:pt idx="2363">
                  <c:v>82.055555555555344</c:v>
                </c:pt>
                <c:pt idx="2364">
                  <c:v>69.583333333333101</c:v>
                </c:pt>
                <c:pt idx="2365">
                  <c:v>72.611111111111128</c:v>
                </c:pt>
                <c:pt idx="2366">
                  <c:v>85.574074074074048</c:v>
                </c:pt>
                <c:pt idx="2367">
                  <c:v>65.28703703703701</c:v>
                </c:pt>
                <c:pt idx="2368">
                  <c:v>51.75</c:v>
                </c:pt>
                <c:pt idx="2369">
                  <c:v>71.129629629629633</c:v>
                </c:pt>
                <c:pt idx="2370">
                  <c:v>61.1111111111111</c:v>
                </c:pt>
                <c:pt idx="2371">
                  <c:v>80.231481481481481</c:v>
                </c:pt>
                <c:pt idx="2372">
                  <c:v>146.74074074074051</c:v>
                </c:pt>
                <c:pt idx="2373">
                  <c:v>43.277777777777757</c:v>
                </c:pt>
                <c:pt idx="2374">
                  <c:v>67.129629629629633</c:v>
                </c:pt>
                <c:pt idx="2375">
                  <c:v>91.712962962962976</c:v>
                </c:pt>
                <c:pt idx="2376">
                  <c:v>139.85185185185179</c:v>
                </c:pt>
                <c:pt idx="2377">
                  <c:v>132.28703703703741</c:v>
                </c:pt>
                <c:pt idx="2378">
                  <c:v>191.19444444444451</c:v>
                </c:pt>
                <c:pt idx="2379">
                  <c:v>163.73148148148141</c:v>
                </c:pt>
                <c:pt idx="2380">
                  <c:v>88.898148148148152</c:v>
                </c:pt>
                <c:pt idx="2381">
                  <c:v>97.87037037037004</c:v>
                </c:pt>
                <c:pt idx="2382">
                  <c:v>62.75</c:v>
                </c:pt>
                <c:pt idx="2383">
                  <c:v>90.222222222222229</c:v>
                </c:pt>
                <c:pt idx="2384">
                  <c:v>51.574074074074097</c:v>
                </c:pt>
                <c:pt idx="2385">
                  <c:v>54.842592592592602</c:v>
                </c:pt>
                <c:pt idx="2386">
                  <c:v>36.203703703703702</c:v>
                </c:pt>
                <c:pt idx="2387">
                  <c:v>31.916666666666661</c:v>
                </c:pt>
                <c:pt idx="2388">
                  <c:v>79.268518518518476</c:v>
                </c:pt>
                <c:pt idx="2389">
                  <c:v>168.5277777777778</c:v>
                </c:pt>
                <c:pt idx="2390">
                  <c:v>110.6111111111111</c:v>
                </c:pt>
                <c:pt idx="2391">
                  <c:v>159.73148148148161</c:v>
                </c:pt>
                <c:pt idx="2392">
                  <c:v>206.96296296296299</c:v>
                </c:pt>
                <c:pt idx="2393">
                  <c:v>146.0833333333336</c:v>
                </c:pt>
                <c:pt idx="2394">
                  <c:v>80.101851851851436</c:v>
                </c:pt>
                <c:pt idx="2395">
                  <c:v>98.379629629629633</c:v>
                </c:pt>
                <c:pt idx="2396">
                  <c:v>92.425925925925924</c:v>
                </c:pt>
                <c:pt idx="2397">
                  <c:v>73.259259259259267</c:v>
                </c:pt>
                <c:pt idx="2398">
                  <c:v>56.768518518518611</c:v>
                </c:pt>
                <c:pt idx="2399">
                  <c:v>104.7407407407407</c:v>
                </c:pt>
                <c:pt idx="2400">
                  <c:v>67.490740740740733</c:v>
                </c:pt>
                <c:pt idx="2401">
                  <c:v>64.944444444444514</c:v>
                </c:pt>
                <c:pt idx="2402">
                  <c:v>127.9722222222222</c:v>
                </c:pt>
                <c:pt idx="2403">
                  <c:v>96.425925925925924</c:v>
                </c:pt>
                <c:pt idx="2404">
                  <c:v>112.8055555555555</c:v>
                </c:pt>
                <c:pt idx="2405">
                  <c:v>49.3888888888889</c:v>
                </c:pt>
                <c:pt idx="2406">
                  <c:v>100.3055555555555</c:v>
                </c:pt>
                <c:pt idx="2407">
                  <c:v>100.1944444444445</c:v>
                </c:pt>
                <c:pt idx="2408">
                  <c:v>87.027777777777544</c:v>
                </c:pt>
                <c:pt idx="2409">
                  <c:v>44.981481481481161</c:v>
                </c:pt>
                <c:pt idx="2410">
                  <c:v>53.194444444444393</c:v>
                </c:pt>
                <c:pt idx="2411">
                  <c:v>45.092592592592581</c:v>
                </c:pt>
                <c:pt idx="2412">
                  <c:v>112.962962962963</c:v>
                </c:pt>
                <c:pt idx="2413">
                  <c:v>111.39814814814819</c:v>
                </c:pt>
                <c:pt idx="2414">
                  <c:v>280.55555555555549</c:v>
                </c:pt>
                <c:pt idx="2415">
                  <c:v>377.18518518518522</c:v>
                </c:pt>
                <c:pt idx="2416">
                  <c:v>297.02777777777692</c:v>
                </c:pt>
                <c:pt idx="2417">
                  <c:v>113.8888888888886</c:v>
                </c:pt>
                <c:pt idx="2418">
                  <c:v>105.7777777777777</c:v>
                </c:pt>
                <c:pt idx="2419">
                  <c:v>125.4074074074074</c:v>
                </c:pt>
                <c:pt idx="2420">
                  <c:v>154.1759259259259</c:v>
                </c:pt>
                <c:pt idx="2421">
                  <c:v>135.60185185185159</c:v>
                </c:pt>
                <c:pt idx="2422">
                  <c:v>83.240740740740762</c:v>
                </c:pt>
                <c:pt idx="2423">
                  <c:v>134.2222222222222</c:v>
                </c:pt>
                <c:pt idx="2424">
                  <c:v>81.055555555555344</c:v>
                </c:pt>
                <c:pt idx="2425">
                  <c:v>61.759259259259252</c:v>
                </c:pt>
                <c:pt idx="2426">
                  <c:v>53.759259259259252</c:v>
                </c:pt>
                <c:pt idx="2427">
                  <c:v>53.759259259259252</c:v>
                </c:pt>
                <c:pt idx="2428">
                  <c:v>63.740740740740733</c:v>
                </c:pt>
                <c:pt idx="2429">
                  <c:v>84.564814814814781</c:v>
                </c:pt>
                <c:pt idx="2430">
                  <c:v>82.722222222222229</c:v>
                </c:pt>
                <c:pt idx="2431">
                  <c:v>90.296296296296333</c:v>
                </c:pt>
                <c:pt idx="2432">
                  <c:v>76.12037037037004</c:v>
                </c:pt>
                <c:pt idx="2433">
                  <c:v>60.72222222222225</c:v>
                </c:pt>
                <c:pt idx="2434">
                  <c:v>86.62037037037004</c:v>
                </c:pt>
                <c:pt idx="2435">
                  <c:v>68.768518518518476</c:v>
                </c:pt>
                <c:pt idx="2436">
                  <c:v>165.7685185185185</c:v>
                </c:pt>
                <c:pt idx="2437">
                  <c:v>223.91666666666649</c:v>
                </c:pt>
                <c:pt idx="2438">
                  <c:v>135.4907407407407</c:v>
                </c:pt>
                <c:pt idx="2439">
                  <c:v>155.6759259259259</c:v>
                </c:pt>
                <c:pt idx="2440">
                  <c:v>224.91666666666649</c:v>
                </c:pt>
                <c:pt idx="2441">
                  <c:v>899.09259259259261</c:v>
                </c:pt>
                <c:pt idx="2442">
                  <c:v>1759.87037037037</c:v>
                </c:pt>
                <c:pt idx="2443">
                  <c:v>1481.462962962963</c:v>
                </c:pt>
                <c:pt idx="2444">
                  <c:v>456.26851851851688</c:v>
                </c:pt>
                <c:pt idx="2445">
                  <c:v>148.64814814814821</c:v>
                </c:pt>
                <c:pt idx="2446">
                  <c:v>89.407407407407433</c:v>
                </c:pt>
                <c:pt idx="2447">
                  <c:v>104.39814814814819</c:v>
                </c:pt>
                <c:pt idx="2448">
                  <c:v>129.9537037037037</c:v>
                </c:pt>
                <c:pt idx="2449">
                  <c:v>218.9537037037037</c:v>
                </c:pt>
                <c:pt idx="2450">
                  <c:v>221.25</c:v>
                </c:pt>
                <c:pt idx="2451">
                  <c:v>244.40740740740779</c:v>
                </c:pt>
                <c:pt idx="2452">
                  <c:v>441.56481481481541</c:v>
                </c:pt>
                <c:pt idx="2453">
                  <c:v>876.86111111110881</c:v>
                </c:pt>
                <c:pt idx="2454">
                  <c:v>945.52777777777851</c:v>
                </c:pt>
                <c:pt idx="2455">
                  <c:v>429.86111111111109</c:v>
                </c:pt>
                <c:pt idx="2456">
                  <c:v>231.1296296296297</c:v>
                </c:pt>
                <c:pt idx="2457">
                  <c:v>81.138888888888431</c:v>
                </c:pt>
                <c:pt idx="2458">
                  <c:v>98.277777777777544</c:v>
                </c:pt>
                <c:pt idx="2459">
                  <c:v>77.324074074074048</c:v>
                </c:pt>
                <c:pt idx="2460">
                  <c:v>115.1759259259259</c:v>
                </c:pt>
                <c:pt idx="2461">
                  <c:v>140.0277777777778</c:v>
                </c:pt>
                <c:pt idx="2462">
                  <c:v>75.8611111111111</c:v>
                </c:pt>
                <c:pt idx="2463">
                  <c:v>53.222222222222278</c:v>
                </c:pt>
                <c:pt idx="2464">
                  <c:v>45.37037037037036</c:v>
                </c:pt>
                <c:pt idx="2465">
                  <c:v>136.1481481481481</c:v>
                </c:pt>
                <c:pt idx="2466">
                  <c:v>71.666666666666671</c:v>
                </c:pt>
                <c:pt idx="2467">
                  <c:v>36.712962962962962</c:v>
                </c:pt>
                <c:pt idx="2468">
                  <c:v>58.009259259259252</c:v>
                </c:pt>
                <c:pt idx="2469">
                  <c:v>35.120370370370431</c:v>
                </c:pt>
                <c:pt idx="2470">
                  <c:v>51.5</c:v>
                </c:pt>
                <c:pt idx="2471">
                  <c:v>63.962962962962962</c:v>
                </c:pt>
                <c:pt idx="2472">
                  <c:v>90.416666666666799</c:v>
                </c:pt>
                <c:pt idx="2473">
                  <c:v>129</c:v>
                </c:pt>
                <c:pt idx="2474">
                  <c:v>216.4907407407407</c:v>
                </c:pt>
                <c:pt idx="2475">
                  <c:v>214.00925925925921</c:v>
                </c:pt>
                <c:pt idx="2476">
                  <c:v>114.42592592592599</c:v>
                </c:pt>
                <c:pt idx="2477">
                  <c:v>51.064814814814831</c:v>
                </c:pt>
                <c:pt idx="2478">
                  <c:v>80.166666666666671</c:v>
                </c:pt>
                <c:pt idx="2479">
                  <c:v>44.787037037037052</c:v>
                </c:pt>
                <c:pt idx="2480">
                  <c:v>49.314814814814802</c:v>
                </c:pt>
                <c:pt idx="2481">
                  <c:v>47.333333333333343</c:v>
                </c:pt>
                <c:pt idx="2482">
                  <c:v>29.37962962962963</c:v>
                </c:pt>
                <c:pt idx="2483">
                  <c:v>22.20370370370367</c:v>
                </c:pt>
                <c:pt idx="2484">
                  <c:v>53.898148148148209</c:v>
                </c:pt>
                <c:pt idx="2485">
                  <c:v>79.925925925925924</c:v>
                </c:pt>
                <c:pt idx="2486">
                  <c:v>55.129629629629598</c:v>
                </c:pt>
                <c:pt idx="2487">
                  <c:v>18.314814814814859</c:v>
                </c:pt>
                <c:pt idx="2488">
                  <c:v>87.509259259259323</c:v>
                </c:pt>
                <c:pt idx="2489">
                  <c:v>59.203703703703709</c:v>
                </c:pt>
                <c:pt idx="2490">
                  <c:v>48.407407407407128</c:v>
                </c:pt>
                <c:pt idx="2491">
                  <c:v>54</c:v>
                </c:pt>
                <c:pt idx="2492">
                  <c:v>224.57407407407379</c:v>
                </c:pt>
                <c:pt idx="2493">
                  <c:v>255.59259259259261</c:v>
                </c:pt>
                <c:pt idx="2494">
                  <c:v>235.50925925925921</c:v>
                </c:pt>
                <c:pt idx="2495">
                  <c:v>113.7685185185185</c:v>
                </c:pt>
                <c:pt idx="2496">
                  <c:v>99.796296296296333</c:v>
                </c:pt>
                <c:pt idx="2497">
                  <c:v>53.620370370370431</c:v>
                </c:pt>
                <c:pt idx="2498">
                  <c:v>96.712962962963005</c:v>
                </c:pt>
                <c:pt idx="2499">
                  <c:v>23.064814814814831</c:v>
                </c:pt>
                <c:pt idx="2500">
                  <c:v>89.425925925925924</c:v>
                </c:pt>
                <c:pt idx="2501">
                  <c:v>93.703703703703709</c:v>
                </c:pt>
                <c:pt idx="2502">
                  <c:v>106.2037037037037</c:v>
                </c:pt>
                <c:pt idx="2503">
                  <c:v>76.509259259259267</c:v>
                </c:pt>
                <c:pt idx="2504">
                  <c:v>88.25</c:v>
                </c:pt>
                <c:pt idx="2505">
                  <c:v>93.972222222222229</c:v>
                </c:pt>
                <c:pt idx="2506">
                  <c:v>85.555555555555344</c:v>
                </c:pt>
                <c:pt idx="2507">
                  <c:v>55.907407407407128</c:v>
                </c:pt>
                <c:pt idx="2508">
                  <c:v>58.101851851851883</c:v>
                </c:pt>
                <c:pt idx="2509">
                  <c:v>18.833333333333279</c:v>
                </c:pt>
                <c:pt idx="2510">
                  <c:v>122.5555555555555</c:v>
                </c:pt>
                <c:pt idx="2511">
                  <c:v>172.2685185185185</c:v>
                </c:pt>
                <c:pt idx="2512">
                  <c:v>80.379629629629633</c:v>
                </c:pt>
                <c:pt idx="2513">
                  <c:v>32.351851851851691</c:v>
                </c:pt>
                <c:pt idx="2514">
                  <c:v>42.324074074074083</c:v>
                </c:pt>
                <c:pt idx="2515">
                  <c:v>29.99074074074068</c:v>
                </c:pt>
                <c:pt idx="2516">
                  <c:v>121.2407407407408</c:v>
                </c:pt>
                <c:pt idx="2517">
                  <c:v>22.148148148148149</c:v>
                </c:pt>
                <c:pt idx="2518">
                  <c:v>44.638888888888928</c:v>
                </c:pt>
                <c:pt idx="2519">
                  <c:v>15.99074074074074</c:v>
                </c:pt>
                <c:pt idx="2520">
                  <c:v>29.805555555555561</c:v>
                </c:pt>
                <c:pt idx="2521">
                  <c:v>10.8888888888889</c:v>
                </c:pt>
                <c:pt idx="2522">
                  <c:v>46.796296296296298</c:v>
                </c:pt>
                <c:pt idx="2523">
                  <c:v>26.777777777777739</c:v>
                </c:pt>
                <c:pt idx="2524">
                  <c:v>68.314814814814838</c:v>
                </c:pt>
                <c:pt idx="2525">
                  <c:v>32.851851851851691</c:v>
                </c:pt>
                <c:pt idx="2526">
                  <c:v>60.796296296296298</c:v>
                </c:pt>
                <c:pt idx="2527">
                  <c:v>64.611111111111114</c:v>
                </c:pt>
                <c:pt idx="2528">
                  <c:v>99.851851851851436</c:v>
                </c:pt>
                <c:pt idx="2529">
                  <c:v>135.8888888888892</c:v>
                </c:pt>
                <c:pt idx="2530">
                  <c:v>142.26851851851859</c:v>
                </c:pt>
                <c:pt idx="2531">
                  <c:v>105.9722222222222</c:v>
                </c:pt>
                <c:pt idx="2532">
                  <c:v>163.6759259259259</c:v>
                </c:pt>
                <c:pt idx="2533">
                  <c:v>85.9722222222222</c:v>
                </c:pt>
                <c:pt idx="2534">
                  <c:v>96</c:v>
                </c:pt>
                <c:pt idx="2535">
                  <c:v>82.453703703703681</c:v>
                </c:pt>
                <c:pt idx="2536">
                  <c:v>60.046296296296141</c:v>
                </c:pt>
                <c:pt idx="2537">
                  <c:v>108.60185185185171</c:v>
                </c:pt>
                <c:pt idx="2538">
                  <c:v>90.731481481481453</c:v>
                </c:pt>
                <c:pt idx="2539">
                  <c:v>69.666666666666686</c:v>
                </c:pt>
                <c:pt idx="2540">
                  <c:v>124.25</c:v>
                </c:pt>
                <c:pt idx="2541">
                  <c:v>72.444444444444599</c:v>
                </c:pt>
                <c:pt idx="2542">
                  <c:v>143.68518518518519</c:v>
                </c:pt>
                <c:pt idx="2543">
                  <c:v>333.96296296296299</c:v>
                </c:pt>
                <c:pt idx="2544">
                  <c:v>370.0555555555556</c:v>
                </c:pt>
                <c:pt idx="2545">
                  <c:v>174.92592592592601</c:v>
                </c:pt>
                <c:pt idx="2546">
                  <c:v>199.12037037037041</c:v>
                </c:pt>
                <c:pt idx="2547">
                  <c:v>74.17592592592591</c:v>
                </c:pt>
                <c:pt idx="2548">
                  <c:v>98.805555555555344</c:v>
                </c:pt>
                <c:pt idx="2549">
                  <c:v>118.9907407407408</c:v>
                </c:pt>
                <c:pt idx="2550">
                  <c:v>53.509259259259252</c:v>
                </c:pt>
                <c:pt idx="2551">
                  <c:v>52.194444444444393</c:v>
                </c:pt>
                <c:pt idx="2552">
                  <c:v>58</c:v>
                </c:pt>
                <c:pt idx="2553">
                  <c:v>60.240740740740733</c:v>
                </c:pt>
                <c:pt idx="2554">
                  <c:v>75.222222222222229</c:v>
                </c:pt>
                <c:pt idx="2555">
                  <c:v>31.564814814814831</c:v>
                </c:pt>
                <c:pt idx="2556">
                  <c:v>54.277777777777771</c:v>
                </c:pt>
                <c:pt idx="2557">
                  <c:v>66.916666666666799</c:v>
                </c:pt>
                <c:pt idx="2558">
                  <c:v>86.231481481481481</c:v>
                </c:pt>
                <c:pt idx="2559">
                  <c:v>40.592592592592602</c:v>
                </c:pt>
                <c:pt idx="2560">
                  <c:v>92.972222222222214</c:v>
                </c:pt>
                <c:pt idx="2561">
                  <c:v>44.518518518518512</c:v>
                </c:pt>
                <c:pt idx="2562">
                  <c:v>85.879629629629662</c:v>
                </c:pt>
                <c:pt idx="2563">
                  <c:v>100.2777777777777</c:v>
                </c:pt>
                <c:pt idx="2564">
                  <c:v>106.0277777777777</c:v>
                </c:pt>
                <c:pt idx="2565">
                  <c:v>60.796296296296298</c:v>
                </c:pt>
                <c:pt idx="2566">
                  <c:v>126.5092592592592</c:v>
                </c:pt>
                <c:pt idx="2567">
                  <c:v>45.157407407407128</c:v>
                </c:pt>
                <c:pt idx="2568">
                  <c:v>33.851851851851691</c:v>
                </c:pt>
                <c:pt idx="2569">
                  <c:v>54.037037037037003</c:v>
                </c:pt>
                <c:pt idx="2570">
                  <c:v>87.166666666666671</c:v>
                </c:pt>
                <c:pt idx="2571">
                  <c:v>64.712962962962976</c:v>
                </c:pt>
                <c:pt idx="2572">
                  <c:v>103.1574074074074</c:v>
                </c:pt>
                <c:pt idx="2573">
                  <c:v>116.212962962963</c:v>
                </c:pt>
                <c:pt idx="2574">
                  <c:v>84.666666666666643</c:v>
                </c:pt>
                <c:pt idx="2575">
                  <c:v>22.70370370370367</c:v>
                </c:pt>
                <c:pt idx="2576">
                  <c:v>65.81481481481481</c:v>
                </c:pt>
                <c:pt idx="2577">
                  <c:v>46.481481481481183</c:v>
                </c:pt>
                <c:pt idx="2578">
                  <c:v>77.138888888888431</c:v>
                </c:pt>
                <c:pt idx="2579">
                  <c:v>29.648148148148149</c:v>
                </c:pt>
                <c:pt idx="2580">
                  <c:v>41.120370370370431</c:v>
                </c:pt>
                <c:pt idx="2581">
                  <c:v>68.268518518518476</c:v>
                </c:pt>
                <c:pt idx="2582">
                  <c:v>216.06481481481481</c:v>
                </c:pt>
                <c:pt idx="2583">
                  <c:v>298.59259259259193</c:v>
                </c:pt>
                <c:pt idx="2584">
                  <c:v>398.1481481481481</c:v>
                </c:pt>
                <c:pt idx="2585">
                  <c:v>132.70370370370341</c:v>
                </c:pt>
                <c:pt idx="2586">
                  <c:v>71.481481481481481</c:v>
                </c:pt>
                <c:pt idx="2587">
                  <c:v>33.685185185185212</c:v>
                </c:pt>
                <c:pt idx="2588">
                  <c:v>53.833333333333343</c:v>
                </c:pt>
                <c:pt idx="2589">
                  <c:v>66.046296296296305</c:v>
                </c:pt>
                <c:pt idx="2590">
                  <c:v>75.712962962962962</c:v>
                </c:pt>
                <c:pt idx="2591">
                  <c:v>51.092592592592581</c:v>
                </c:pt>
                <c:pt idx="2592">
                  <c:v>69.796296296296305</c:v>
                </c:pt>
                <c:pt idx="2593">
                  <c:v>27.925925925925899</c:v>
                </c:pt>
                <c:pt idx="2594">
                  <c:v>52</c:v>
                </c:pt>
                <c:pt idx="2595">
                  <c:v>69.074074074074048</c:v>
                </c:pt>
                <c:pt idx="2596">
                  <c:v>148.00000000000011</c:v>
                </c:pt>
                <c:pt idx="2597">
                  <c:v>199.37037037037041</c:v>
                </c:pt>
                <c:pt idx="2598">
                  <c:v>270.09259259259193</c:v>
                </c:pt>
                <c:pt idx="2599">
                  <c:v>341.12037037037032</c:v>
                </c:pt>
                <c:pt idx="2600">
                  <c:v>326.57407407407402</c:v>
                </c:pt>
                <c:pt idx="2601">
                  <c:v>130.93518518518519</c:v>
                </c:pt>
                <c:pt idx="2602">
                  <c:v>63.055555555555557</c:v>
                </c:pt>
                <c:pt idx="2603">
                  <c:v>37.120370370370452</c:v>
                </c:pt>
                <c:pt idx="2604">
                  <c:v>55.592592592592602</c:v>
                </c:pt>
                <c:pt idx="2605">
                  <c:v>67.018518518518476</c:v>
                </c:pt>
                <c:pt idx="2606">
                  <c:v>51.481481481481161</c:v>
                </c:pt>
                <c:pt idx="2607">
                  <c:v>78</c:v>
                </c:pt>
                <c:pt idx="2608">
                  <c:v>81.546296296296305</c:v>
                </c:pt>
                <c:pt idx="2609">
                  <c:v>90.287037037037038</c:v>
                </c:pt>
                <c:pt idx="2610">
                  <c:v>140.86111111111109</c:v>
                </c:pt>
                <c:pt idx="2611">
                  <c:v>40.407407407407128</c:v>
                </c:pt>
                <c:pt idx="2612">
                  <c:v>73.148148148148138</c:v>
                </c:pt>
                <c:pt idx="2613">
                  <c:v>64.17592592592591</c:v>
                </c:pt>
                <c:pt idx="2614">
                  <c:v>95.740740740740762</c:v>
                </c:pt>
                <c:pt idx="2615">
                  <c:v>70.555555555555344</c:v>
                </c:pt>
                <c:pt idx="2616">
                  <c:v>57.879629629629449</c:v>
                </c:pt>
                <c:pt idx="2617">
                  <c:v>103.0092592592593</c:v>
                </c:pt>
                <c:pt idx="2618">
                  <c:v>61.953703703703511</c:v>
                </c:pt>
                <c:pt idx="2619">
                  <c:v>123.9351851851852</c:v>
                </c:pt>
                <c:pt idx="2620">
                  <c:v>81.379629629629633</c:v>
                </c:pt>
                <c:pt idx="2621">
                  <c:v>87.37037037037004</c:v>
                </c:pt>
                <c:pt idx="2622">
                  <c:v>137.4722222222222</c:v>
                </c:pt>
                <c:pt idx="2623">
                  <c:v>102.5740740740741</c:v>
                </c:pt>
                <c:pt idx="2624">
                  <c:v>80.166666666666671</c:v>
                </c:pt>
                <c:pt idx="2625">
                  <c:v>57.722222222222271</c:v>
                </c:pt>
                <c:pt idx="2626">
                  <c:v>55.777777777777779</c:v>
                </c:pt>
                <c:pt idx="2627">
                  <c:v>62.935185185185183</c:v>
                </c:pt>
                <c:pt idx="2628">
                  <c:v>130.12962962962959</c:v>
                </c:pt>
                <c:pt idx="2629">
                  <c:v>87.379629629629633</c:v>
                </c:pt>
                <c:pt idx="2630">
                  <c:v>63.277777777777779</c:v>
                </c:pt>
                <c:pt idx="2631">
                  <c:v>92.685185185185148</c:v>
                </c:pt>
                <c:pt idx="2632">
                  <c:v>206.22222222222209</c:v>
                </c:pt>
                <c:pt idx="2633">
                  <c:v>210.57407407407379</c:v>
                </c:pt>
                <c:pt idx="2634">
                  <c:v>150.70370370370341</c:v>
                </c:pt>
                <c:pt idx="2635">
                  <c:v>84.620370370370054</c:v>
                </c:pt>
                <c:pt idx="2636">
                  <c:v>77.28703703703701</c:v>
                </c:pt>
                <c:pt idx="2637">
                  <c:v>108.8425925925925</c:v>
                </c:pt>
                <c:pt idx="2638">
                  <c:v>72.138888888888431</c:v>
                </c:pt>
                <c:pt idx="2639">
                  <c:v>60.870370370370381</c:v>
                </c:pt>
                <c:pt idx="2640">
                  <c:v>68.611111111111114</c:v>
                </c:pt>
                <c:pt idx="2641">
                  <c:v>65.935185185185162</c:v>
                </c:pt>
                <c:pt idx="2642">
                  <c:v>63.75</c:v>
                </c:pt>
                <c:pt idx="2643">
                  <c:v>43.629629629629633</c:v>
                </c:pt>
                <c:pt idx="2644">
                  <c:v>97.67592592592591</c:v>
                </c:pt>
                <c:pt idx="2645">
                  <c:v>47.92592592592603</c:v>
                </c:pt>
                <c:pt idx="2646">
                  <c:v>77.212962962962976</c:v>
                </c:pt>
                <c:pt idx="2647">
                  <c:v>46.685185185185183</c:v>
                </c:pt>
                <c:pt idx="2648">
                  <c:v>113.6944444444444</c:v>
                </c:pt>
                <c:pt idx="2649">
                  <c:v>62.592592592592609</c:v>
                </c:pt>
                <c:pt idx="2650">
                  <c:v>58.583333333333321</c:v>
                </c:pt>
                <c:pt idx="2651">
                  <c:v>54.42592592592603</c:v>
                </c:pt>
                <c:pt idx="2652">
                  <c:v>70.444444444444599</c:v>
                </c:pt>
                <c:pt idx="2653">
                  <c:v>62.37962962962947</c:v>
                </c:pt>
                <c:pt idx="2654">
                  <c:v>124.962962962963</c:v>
                </c:pt>
                <c:pt idx="2655">
                  <c:v>89.416666666666799</c:v>
                </c:pt>
                <c:pt idx="2656">
                  <c:v>84.712962962962976</c:v>
                </c:pt>
                <c:pt idx="2657">
                  <c:v>104.0185185185185</c:v>
                </c:pt>
                <c:pt idx="2658">
                  <c:v>188.2222222222222</c:v>
                </c:pt>
                <c:pt idx="2659">
                  <c:v>209.24074074074051</c:v>
                </c:pt>
                <c:pt idx="2660">
                  <c:v>147.86111111111109</c:v>
                </c:pt>
                <c:pt idx="2661">
                  <c:v>132</c:v>
                </c:pt>
                <c:pt idx="2662">
                  <c:v>171.59259259259261</c:v>
                </c:pt>
                <c:pt idx="2663">
                  <c:v>109.8981481481481</c:v>
                </c:pt>
                <c:pt idx="2664">
                  <c:v>110.92592592592599</c:v>
                </c:pt>
                <c:pt idx="2665">
                  <c:v>106.7685185185185</c:v>
                </c:pt>
                <c:pt idx="2666">
                  <c:v>110.9166666666668</c:v>
                </c:pt>
                <c:pt idx="2667">
                  <c:v>125.3703703703703</c:v>
                </c:pt>
                <c:pt idx="2668">
                  <c:v>78.925925925925924</c:v>
                </c:pt>
                <c:pt idx="2669">
                  <c:v>74.259259259259267</c:v>
                </c:pt>
                <c:pt idx="2670">
                  <c:v>126.64814814814819</c:v>
                </c:pt>
                <c:pt idx="2671">
                  <c:v>158.98148148148181</c:v>
                </c:pt>
                <c:pt idx="2672">
                  <c:v>140.72222222222231</c:v>
                </c:pt>
                <c:pt idx="2673">
                  <c:v>221.07407407407371</c:v>
                </c:pt>
                <c:pt idx="2674">
                  <c:v>157.3240740740741</c:v>
                </c:pt>
                <c:pt idx="2675">
                  <c:v>107.9722222222222</c:v>
                </c:pt>
                <c:pt idx="2676">
                  <c:v>139.62037037037041</c:v>
                </c:pt>
                <c:pt idx="2677">
                  <c:v>165.3333333333336</c:v>
                </c:pt>
                <c:pt idx="2678">
                  <c:v>202.75</c:v>
                </c:pt>
                <c:pt idx="2679">
                  <c:v>243.97222222222231</c:v>
                </c:pt>
                <c:pt idx="2680">
                  <c:v>540.24074074074065</c:v>
                </c:pt>
                <c:pt idx="2681">
                  <c:v>1814.222222222221</c:v>
                </c:pt>
                <c:pt idx="2682">
                  <c:v>2748.6666666666511</c:v>
                </c:pt>
                <c:pt idx="2683">
                  <c:v>2251.8425925926008</c:v>
                </c:pt>
                <c:pt idx="2684">
                  <c:v>4068.6759259259252</c:v>
                </c:pt>
                <c:pt idx="2685">
                  <c:v>9728.2500000000055</c:v>
                </c:pt>
                <c:pt idx="2686">
                  <c:v>9779.9722222222226</c:v>
                </c:pt>
                <c:pt idx="2687">
                  <c:v>3506.8703703703759</c:v>
                </c:pt>
                <c:pt idx="2688">
                  <c:v>961.06481481481273</c:v>
                </c:pt>
                <c:pt idx="2689">
                  <c:v>417.76851851851688</c:v>
                </c:pt>
                <c:pt idx="2690">
                  <c:v>251.8333333333336</c:v>
                </c:pt>
                <c:pt idx="2691">
                  <c:v>175.18518518518519</c:v>
                </c:pt>
                <c:pt idx="2692">
                  <c:v>175.12037037037041</c:v>
                </c:pt>
                <c:pt idx="2693">
                  <c:v>106.3425925925925</c:v>
                </c:pt>
                <c:pt idx="2694">
                  <c:v>112.1944444444444</c:v>
                </c:pt>
                <c:pt idx="2695">
                  <c:v>129.1759259259259</c:v>
                </c:pt>
                <c:pt idx="2696">
                  <c:v>167.74074074074051</c:v>
                </c:pt>
                <c:pt idx="2697">
                  <c:v>220.11111111111089</c:v>
                </c:pt>
                <c:pt idx="2698">
                  <c:v>259.98148148148113</c:v>
                </c:pt>
                <c:pt idx="2699">
                  <c:v>827.61111111111086</c:v>
                </c:pt>
                <c:pt idx="2700">
                  <c:v>1503.527777777781</c:v>
                </c:pt>
                <c:pt idx="2701">
                  <c:v>1187.87962962963</c:v>
                </c:pt>
                <c:pt idx="2702">
                  <c:v>640.02777777777851</c:v>
                </c:pt>
                <c:pt idx="2703">
                  <c:v>1408.9259259259261</c:v>
                </c:pt>
                <c:pt idx="2704">
                  <c:v>4294.6481481481496</c:v>
                </c:pt>
                <c:pt idx="2705">
                  <c:v>4952.7962962962974</c:v>
                </c:pt>
                <c:pt idx="2706">
                  <c:v>2425.240740740735</c:v>
                </c:pt>
                <c:pt idx="2707">
                  <c:v>667.2037037037037</c:v>
                </c:pt>
                <c:pt idx="2708">
                  <c:v>324.21296296296282</c:v>
                </c:pt>
                <c:pt idx="2709">
                  <c:v>173.74074074074051</c:v>
                </c:pt>
                <c:pt idx="2710">
                  <c:v>143.21296296296271</c:v>
                </c:pt>
                <c:pt idx="2711">
                  <c:v>101.8611111111111</c:v>
                </c:pt>
                <c:pt idx="2712">
                  <c:v>117.6203703703703</c:v>
                </c:pt>
                <c:pt idx="2713">
                  <c:v>144.55555555555529</c:v>
                </c:pt>
                <c:pt idx="2714">
                  <c:v>119.0648148148148</c:v>
                </c:pt>
                <c:pt idx="2715">
                  <c:v>119.8703703703703</c:v>
                </c:pt>
                <c:pt idx="2716">
                  <c:v>117.2777777777777</c:v>
                </c:pt>
                <c:pt idx="2717">
                  <c:v>149.21296296296271</c:v>
                </c:pt>
                <c:pt idx="2718">
                  <c:v>203.07407407407371</c:v>
                </c:pt>
                <c:pt idx="2719">
                  <c:v>306.16666666666708</c:v>
                </c:pt>
                <c:pt idx="2720">
                  <c:v>318.77777777777692</c:v>
                </c:pt>
                <c:pt idx="2721">
                  <c:v>157.91666666666649</c:v>
                </c:pt>
                <c:pt idx="2722">
                  <c:v>146.31481481481481</c:v>
                </c:pt>
                <c:pt idx="2723">
                  <c:v>145.61111111111089</c:v>
                </c:pt>
                <c:pt idx="2724">
                  <c:v>594.27777777777897</c:v>
                </c:pt>
                <c:pt idx="2725">
                  <c:v>902.51851851851859</c:v>
                </c:pt>
                <c:pt idx="2726">
                  <c:v>733.29629629629653</c:v>
                </c:pt>
                <c:pt idx="2727">
                  <c:v>235.9444444444444</c:v>
                </c:pt>
                <c:pt idx="2728">
                  <c:v>152.4537037037037</c:v>
                </c:pt>
                <c:pt idx="2729">
                  <c:v>112.3796296296296</c:v>
                </c:pt>
                <c:pt idx="2730">
                  <c:v>150.42592592592601</c:v>
                </c:pt>
                <c:pt idx="2731">
                  <c:v>106.0462962962963</c:v>
                </c:pt>
                <c:pt idx="2732">
                  <c:v>120.8888888888886</c:v>
                </c:pt>
                <c:pt idx="2733">
                  <c:v>124.0092592592593</c:v>
                </c:pt>
                <c:pt idx="2734">
                  <c:v>149.38888888888911</c:v>
                </c:pt>
                <c:pt idx="2735">
                  <c:v>130.22222222222231</c:v>
                </c:pt>
                <c:pt idx="2736">
                  <c:v>138.6944444444444</c:v>
                </c:pt>
                <c:pt idx="2737">
                  <c:v>121.7222222222222</c:v>
                </c:pt>
                <c:pt idx="2738">
                  <c:v>140.7685185185185</c:v>
                </c:pt>
                <c:pt idx="2739">
                  <c:v>190.5833333333336</c:v>
                </c:pt>
                <c:pt idx="2740">
                  <c:v>159.91666666666649</c:v>
                </c:pt>
                <c:pt idx="2741">
                  <c:v>174.4722222222222</c:v>
                </c:pt>
                <c:pt idx="2742">
                  <c:v>151.98148148148181</c:v>
                </c:pt>
                <c:pt idx="2743">
                  <c:v>119.35185185185171</c:v>
                </c:pt>
                <c:pt idx="2744">
                  <c:v>158.65740740740779</c:v>
                </c:pt>
                <c:pt idx="2745">
                  <c:v>167.71296296296271</c:v>
                </c:pt>
                <c:pt idx="2746">
                  <c:v>200.11111111111089</c:v>
                </c:pt>
                <c:pt idx="2747">
                  <c:v>314.26851851851688</c:v>
                </c:pt>
                <c:pt idx="2748">
                  <c:v>1170.6759259259261</c:v>
                </c:pt>
                <c:pt idx="2749">
                  <c:v>3740.2314814814808</c:v>
                </c:pt>
                <c:pt idx="2750">
                  <c:v>4420.3703703703686</c:v>
                </c:pt>
                <c:pt idx="2751">
                  <c:v>2079.4814814814808</c:v>
                </c:pt>
                <c:pt idx="2752">
                  <c:v>607.97222222222217</c:v>
                </c:pt>
                <c:pt idx="2753">
                  <c:v>305.89814814814667</c:v>
                </c:pt>
                <c:pt idx="2754">
                  <c:v>227.53703703703729</c:v>
                </c:pt>
                <c:pt idx="2755">
                  <c:v>139.4444444444444</c:v>
                </c:pt>
                <c:pt idx="2756">
                  <c:v>168.42592592592601</c:v>
                </c:pt>
                <c:pt idx="2757">
                  <c:v>215.71296296296271</c:v>
                </c:pt>
                <c:pt idx="2758">
                  <c:v>542.60185185185185</c:v>
                </c:pt>
                <c:pt idx="2759">
                  <c:v>499.23148148148113</c:v>
                </c:pt>
                <c:pt idx="2760">
                  <c:v>289.29629629629449</c:v>
                </c:pt>
                <c:pt idx="2761">
                  <c:v>158.50925925925921</c:v>
                </c:pt>
                <c:pt idx="2762">
                  <c:v>143.87037037037041</c:v>
                </c:pt>
                <c:pt idx="2763">
                  <c:v>112.5833333333333</c:v>
                </c:pt>
                <c:pt idx="2764">
                  <c:v>115.1481481481481</c:v>
                </c:pt>
                <c:pt idx="2765">
                  <c:v>113.0555555555554</c:v>
                </c:pt>
                <c:pt idx="2766">
                  <c:v>121.60185185185171</c:v>
                </c:pt>
                <c:pt idx="2767">
                  <c:v>85.222222222222243</c:v>
                </c:pt>
                <c:pt idx="2768">
                  <c:v>86.06481481481481</c:v>
                </c:pt>
                <c:pt idx="2769">
                  <c:v>104.2685185185185</c:v>
                </c:pt>
                <c:pt idx="2770">
                  <c:v>128.9537037037037</c:v>
                </c:pt>
                <c:pt idx="2771">
                  <c:v>130.18518518518519</c:v>
                </c:pt>
                <c:pt idx="2772">
                  <c:v>128.48148148148181</c:v>
                </c:pt>
                <c:pt idx="2773">
                  <c:v>87.722222222222186</c:v>
                </c:pt>
                <c:pt idx="2774">
                  <c:v>106.7685185185185</c:v>
                </c:pt>
                <c:pt idx="2775">
                  <c:v>110.5</c:v>
                </c:pt>
                <c:pt idx="2776">
                  <c:v>113.32407407407401</c:v>
                </c:pt>
                <c:pt idx="2777">
                  <c:v>92.31481481481481</c:v>
                </c:pt>
                <c:pt idx="2778">
                  <c:v>172.88888888888911</c:v>
                </c:pt>
                <c:pt idx="2779">
                  <c:v>104.4814814814815</c:v>
                </c:pt>
                <c:pt idx="2780">
                  <c:v>139.40740740740779</c:v>
                </c:pt>
                <c:pt idx="2781">
                  <c:v>145.11111111111089</c:v>
                </c:pt>
                <c:pt idx="2782">
                  <c:v>188.68518518518519</c:v>
                </c:pt>
                <c:pt idx="2783">
                  <c:v>405.99074074074059</c:v>
                </c:pt>
                <c:pt idx="2784">
                  <c:v>686.3333333333336</c:v>
                </c:pt>
                <c:pt idx="2785">
                  <c:v>638.55555555555543</c:v>
                </c:pt>
                <c:pt idx="2786">
                  <c:v>328.53703703703701</c:v>
                </c:pt>
                <c:pt idx="2787">
                  <c:v>291.60185185185202</c:v>
                </c:pt>
                <c:pt idx="2788">
                  <c:v>340.73148148148113</c:v>
                </c:pt>
                <c:pt idx="2789">
                  <c:v>280.30555555555549</c:v>
                </c:pt>
                <c:pt idx="2790">
                  <c:v>142.70370370370341</c:v>
                </c:pt>
                <c:pt idx="2791">
                  <c:v>310.71296296296282</c:v>
                </c:pt>
                <c:pt idx="2792">
                  <c:v>394.37037037037032</c:v>
                </c:pt>
                <c:pt idx="2793">
                  <c:v>360.85185185185202</c:v>
                </c:pt>
                <c:pt idx="2794">
                  <c:v>249.90740740740779</c:v>
                </c:pt>
                <c:pt idx="2795">
                  <c:v>297.38888888888903</c:v>
                </c:pt>
                <c:pt idx="2796">
                  <c:v>203.16666666666649</c:v>
                </c:pt>
                <c:pt idx="2797">
                  <c:v>119.2685185185185</c:v>
                </c:pt>
                <c:pt idx="2798">
                  <c:v>115.5</c:v>
                </c:pt>
                <c:pt idx="2799">
                  <c:v>128.90740740740779</c:v>
                </c:pt>
                <c:pt idx="2800">
                  <c:v>142.80555555555529</c:v>
                </c:pt>
                <c:pt idx="2801">
                  <c:v>127.9814814814815</c:v>
                </c:pt>
                <c:pt idx="2802">
                  <c:v>173.78703703703741</c:v>
                </c:pt>
                <c:pt idx="2803">
                  <c:v>114.78703703703709</c:v>
                </c:pt>
                <c:pt idx="2804">
                  <c:v>144.60185185185151</c:v>
                </c:pt>
                <c:pt idx="2805">
                  <c:v>132.5</c:v>
                </c:pt>
                <c:pt idx="2806">
                  <c:v>189.138888888889</c:v>
                </c:pt>
                <c:pt idx="2807">
                  <c:v>168.84259259259261</c:v>
                </c:pt>
                <c:pt idx="2808">
                  <c:v>205.27777777777749</c:v>
                </c:pt>
                <c:pt idx="2809">
                  <c:v>226.31481481481481</c:v>
                </c:pt>
                <c:pt idx="2810">
                  <c:v>177.16666666666649</c:v>
                </c:pt>
                <c:pt idx="2811">
                  <c:v>204.3888888888892</c:v>
                </c:pt>
                <c:pt idx="2812">
                  <c:v>117.9074074074074</c:v>
                </c:pt>
                <c:pt idx="2813">
                  <c:v>122.4166666666667</c:v>
                </c:pt>
                <c:pt idx="2814">
                  <c:v>178.03703703703741</c:v>
                </c:pt>
                <c:pt idx="2815">
                  <c:v>113.6944444444444</c:v>
                </c:pt>
                <c:pt idx="2816">
                  <c:v>167.55555555555529</c:v>
                </c:pt>
                <c:pt idx="2817">
                  <c:v>154.9537037037037</c:v>
                </c:pt>
                <c:pt idx="2818">
                  <c:v>148.60185185185159</c:v>
                </c:pt>
                <c:pt idx="2819">
                  <c:v>133.27777777777749</c:v>
                </c:pt>
                <c:pt idx="2820">
                  <c:v>177.4722222222222</c:v>
                </c:pt>
                <c:pt idx="2821">
                  <c:v>153.74999999999969</c:v>
                </c:pt>
                <c:pt idx="2822">
                  <c:v>210.0462962962963</c:v>
                </c:pt>
                <c:pt idx="2823">
                  <c:v>183.37962962962959</c:v>
                </c:pt>
                <c:pt idx="2824">
                  <c:v>539.07407407407595</c:v>
                </c:pt>
                <c:pt idx="2825">
                  <c:v>708.21296296296305</c:v>
                </c:pt>
                <c:pt idx="2826">
                  <c:v>625.85185185185139</c:v>
                </c:pt>
                <c:pt idx="2827">
                  <c:v>313.61111111111109</c:v>
                </c:pt>
                <c:pt idx="2828">
                  <c:v>177.60185185185159</c:v>
                </c:pt>
                <c:pt idx="2829">
                  <c:v>144.28703703703741</c:v>
                </c:pt>
                <c:pt idx="2830">
                  <c:v>139.45370370370381</c:v>
                </c:pt>
                <c:pt idx="2831">
                  <c:v>185.40740740740779</c:v>
                </c:pt>
                <c:pt idx="2832">
                  <c:v>261.70370370370381</c:v>
                </c:pt>
                <c:pt idx="2833">
                  <c:v>403.84259259259272</c:v>
                </c:pt>
                <c:pt idx="2834">
                  <c:v>408.78703703703701</c:v>
                </c:pt>
                <c:pt idx="2835">
                  <c:v>205.12962962962959</c:v>
                </c:pt>
                <c:pt idx="2836">
                  <c:v>198.74999999999969</c:v>
                </c:pt>
                <c:pt idx="2837">
                  <c:v>136.7962962962963</c:v>
                </c:pt>
                <c:pt idx="2838">
                  <c:v>137.92592592592601</c:v>
                </c:pt>
                <c:pt idx="2839">
                  <c:v>115.2962962962963</c:v>
                </c:pt>
                <c:pt idx="2840">
                  <c:v>151.39814814814821</c:v>
                </c:pt>
                <c:pt idx="2841">
                  <c:v>135.73148148148161</c:v>
                </c:pt>
                <c:pt idx="2842">
                  <c:v>159.0833333333336</c:v>
                </c:pt>
                <c:pt idx="2843">
                  <c:v>107.8055555555555</c:v>
                </c:pt>
                <c:pt idx="2844">
                  <c:v>115.57407407407401</c:v>
                </c:pt>
                <c:pt idx="2845">
                  <c:v>88.083333333333101</c:v>
                </c:pt>
                <c:pt idx="2846">
                  <c:v>135.37037037037041</c:v>
                </c:pt>
                <c:pt idx="2847">
                  <c:v>142.60185185185159</c:v>
                </c:pt>
                <c:pt idx="2848">
                  <c:v>190.87037037037041</c:v>
                </c:pt>
                <c:pt idx="2849">
                  <c:v>146.84259259259261</c:v>
                </c:pt>
                <c:pt idx="2850">
                  <c:v>152.73148148148161</c:v>
                </c:pt>
                <c:pt idx="2851">
                  <c:v>421.75925925925912</c:v>
                </c:pt>
                <c:pt idx="2852">
                  <c:v>604.90740740740728</c:v>
                </c:pt>
                <c:pt idx="2853">
                  <c:v>427.51851851851688</c:v>
                </c:pt>
                <c:pt idx="2854">
                  <c:v>224.81481481481481</c:v>
                </c:pt>
                <c:pt idx="2855">
                  <c:v>164.63888888888911</c:v>
                </c:pt>
                <c:pt idx="2856">
                  <c:v>146.92592592592601</c:v>
                </c:pt>
                <c:pt idx="2857">
                  <c:v>150.5462962962963</c:v>
                </c:pt>
                <c:pt idx="2858">
                  <c:v>334.12037037037032</c:v>
                </c:pt>
                <c:pt idx="2859">
                  <c:v>440.29629629629449</c:v>
                </c:pt>
                <c:pt idx="2860">
                  <c:v>417.30555555555549</c:v>
                </c:pt>
                <c:pt idx="2861">
                  <c:v>187.42592592592601</c:v>
                </c:pt>
                <c:pt idx="2862">
                  <c:v>162.75925925925921</c:v>
                </c:pt>
                <c:pt idx="2863">
                  <c:v>127.6296296296296</c:v>
                </c:pt>
                <c:pt idx="2864">
                  <c:v>142.05555555555529</c:v>
                </c:pt>
                <c:pt idx="2865">
                  <c:v>128.1944444444444</c:v>
                </c:pt>
                <c:pt idx="2866">
                  <c:v>132.57407407407379</c:v>
                </c:pt>
                <c:pt idx="2867">
                  <c:v>89.046296296296305</c:v>
                </c:pt>
                <c:pt idx="2868">
                  <c:v>90.611111111111128</c:v>
                </c:pt>
                <c:pt idx="2869">
                  <c:v>104.1111111111111</c:v>
                </c:pt>
                <c:pt idx="2870">
                  <c:v>132.5185185185185</c:v>
                </c:pt>
                <c:pt idx="2871">
                  <c:v>71.574074074074048</c:v>
                </c:pt>
                <c:pt idx="2872">
                  <c:v>132.86111111111109</c:v>
                </c:pt>
                <c:pt idx="2873">
                  <c:v>116.6388888888886</c:v>
                </c:pt>
                <c:pt idx="2874">
                  <c:v>113.42592592592599</c:v>
                </c:pt>
                <c:pt idx="2875">
                  <c:v>107.3888888888886</c:v>
                </c:pt>
                <c:pt idx="2876">
                  <c:v>125.4537037037037</c:v>
                </c:pt>
                <c:pt idx="2877">
                  <c:v>102.462962962963</c:v>
                </c:pt>
                <c:pt idx="2878">
                  <c:v>154.49074074074079</c:v>
                </c:pt>
                <c:pt idx="2879">
                  <c:v>142.18518518518519</c:v>
                </c:pt>
                <c:pt idx="2880">
                  <c:v>128.7685185185185</c:v>
                </c:pt>
                <c:pt idx="2881">
                  <c:v>113.8425925925925</c:v>
                </c:pt>
                <c:pt idx="2882">
                  <c:v>137.5833333333336</c:v>
                </c:pt>
                <c:pt idx="2883">
                  <c:v>96.203703703703709</c:v>
                </c:pt>
                <c:pt idx="2884">
                  <c:v>173.62037037037041</c:v>
                </c:pt>
                <c:pt idx="2885">
                  <c:v>87.296296296296305</c:v>
                </c:pt>
                <c:pt idx="2886">
                  <c:v>171.75000000000011</c:v>
                </c:pt>
                <c:pt idx="2887">
                  <c:v>214.7962962962963</c:v>
                </c:pt>
                <c:pt idx="2888">
                  <c:v>620.47222222222206</c:v>
                </c:pt>
                <c:pt idx="2889">
                  <c:v>1200.0555555555561</c:v>
                </c:pt>
                <c:pt idx="2890">
                  <c:v>1202</c:v>
                </c:pt>
                <c:pt idx="2891">
                  <c:v>549.91666666666652</c:v>
                </c:pt>
                <c:pt idx="2892">
                  <c:v>276.88888888888903</c:v>
                </c:pt>
                <c:pt idx="2893">
                  <c:v>201.527777777778</c:v>
                </c:pt>
                <c:pt idx="2894">
                  <c:v>214.2962962962963</c:v>
                </c:pt>
                <c:pt idx="2895">
                  <c:v>261.6666666666672</c:v>
                </c:pt>
                <c:pt idx="2896">
                  <c:v>807.71296296296305</c:v>
                </c:pt>
                <c:pt idx="2897">
                  <c:v>2062.9074074074069</c:v>
                </c:pt>
                <c:pt idx="2898">
                  <c:v>2718.6574074074069</c:v>
                </c:pt>
                <c:pt idx="2899">
                  <c:v>1725.9907407407411</c:v>
                </c:pt>
                <c:pt idx="2900">
                  <c:v>612.0185185185187</c:v>
                </c:pt>
                <c:pt idx="2901">
                  <c:v>418.90740740740682</c:v>
                </c:pt>
                <c:pt idx="2902">
                  <c:v>453.85185185185202</c:v>
                </c:pt>
                <c:pt idx="2903">
                  <c:v>353.19444444444451</c:v>
                </c:pt>
                <c:pt idx="2904">
                  <c:v>291.42592592592553</c:v>
                </c:pt>
                <c:pt idx="2905">
                  <c:v>196.2962962962963</c:v>
                </c:pt>
                <c:pt idx="2906">
                  <c:v>159.13888888888911</c:v>
                </c:pt>
                <c:pt idx="2907">
                  <c:v>121.1296296296296</c:v>
                </c:pt>
                <c:pt idx="2908">
                  <c:v>142.5</c:v>
                </c:pt>
                <c:pt idx="2909">
                  <c:v>100.9074074074074</c:v>
                </c:pt>
                <c:pt idx="2910">
                  <c:v>144.8888888888892</c:v>
                </c:pt>
                <c:pt idx="2911">
                  <c:v>155.75925925925921</c:v>
                </c:pt>
                <c:pt idx="2912">
                  <c:v>139.8240740740741</c:v>
                </c:pt>
                <c:pt idx="2913">
                  <c:v>125.712962962963</c:v>
                </c:pt>
                <c:pt idx="2914">
                  <c:v>163.50925925925921</c:v>
                </c:pt>
                <c:pt idx="2915">
                  <c:v>132.27777777777749</c:v>
                </c:pt>
                <c:pt idx="2916">
                  <c:v>176.55555555555529</c:v>
                </c:pt>
                <c:pt idx="2917">
                  <c:v>171.1759259259259</c:v>
                </c:pt>
                <c:pt idx="2918">
                  <c:v>135.638888888889</c:v>
                </c:pt>
                <c:pt idx="2919">
                  <c:v>166.5277777777778</c:v>
                </c:pt>
                <c:pt idx="2920">
                  <c:v>149.94444444444451</c:v>
                </c:pt>
                <c:pt idx="2921">
                  <c:v>133.41666666666649</c:v>
                </c:pt>
                <c:pt idx="2922">
                  <c:v>203.34259259259261</c:v>
                </c:pt>
                <c:pt idx="2923">
                  <c:v>128.92592592592601</c:v>
                </c:pt>
                <c:pt idx="2924">
                  <c:v>125.5555555555555</c:v>
                </c:pt>
                <c:pt idx="2925">
                  <c:v>157.44444444444451</c:v>
                </c:pt>
                <c:pt idx="2926">
                  <c:v>258.47222222222211</c:v>
                </c:pt>
                <c:pt idx="2927">
                  <c:v>252.3240740740741</c:v>
                </c:pt>
                <c:pt idx="2928">
                  <c:v>337.75000000000011</c:v>
                </c:pt>
                <c:pt idx="2929">
                  <c:v>240.23148148148161</c:v>
                </c:pt>
                <c:pt idx="2930">
                  <c:v>285.82407407407402</c:v>
                </c:pt>
                <c:pt idx="2931">
                  <c:v>256.2037037037037</c:v>
                </c:pt>
                <c:pt idx="2932">
                  <c:v>368.65740740740728</c:v>
                </c:pt>
                <c:pt idx="2933">
                  <c:v>818.60185185185173</c:v>
                </c:pt>
                <c:pt idx="2934">
                  <c:v>2875.3518518518522</c:v>
                </c:pt>
                <c:pt idx="2935">
                  <c:v>3613.7407407407381</c:v>
                </c:pt>
                <c:pt idx="2936">
                  <c:v>2441.037037037041</c:v>
                </c:pt>
                <c:pt idx="2937">
                  <c:v>1360.1666666666681</c:v>
                </c:pt>
                <c:pt idx="2938">
                  <c:v>1783.018518518518</c:v>
                </c:pt>
                <c:pt idx="2939">
                  <c:v>4152.3240740740839</c:v>
                </c:pt>
                <c:pt idx="2940">
                  <c:v>4935.5925925925931</c:v>
                </c:pt>
                <c:pt idx="2941">
                  <c:v>2822.1666666666501</c:v>
                </c:pt>
                <c:pt idx="2942">
                  <c:v>872.24074074074053</c:v>
                </c:pt>
                <c:pt idx="2943">
                  <c:v>410.32407407407402</c:v>
                </c:pt>
                <c:pt idx="2944">
                  <c:v>252.5277777777778</c:v>
                </c:pt>
                <c:pt idx="2945">
                  <c:v>177.65740740740779</c:v>
                </c:pt>
                <c:pt idx="2946">
                  <c:v>189.98148148148181</c:v>
                </c:pt>
                <c:pt idx="2947">
                  <c:v>368.55555555555549</c:v>
                </c:pt>
                <c:pt idx="2948">
                  <c:v>654.61111111111086</c:v>
                </c:pt>
                <c:pt idx="2949">
                  <c:v>644.24074074074156</c:v>
                </c:pt>
                <c:pt idx="2950">
                  <c:v>347.98148148148113</c:v>
                </c:pt>
                <c:pt idx="2951">
                  <c:v>198.3240740740741</c:v>
                </c:pt>
                <c:pt idx="2952">
                  <c:v>134.75</c:v>
                </c:pt>
                <c:pt idx="2953">
                  <c:v>108.6296296296296</c:v>
                </c:pt>
                <c:pt idx="2954">
                  <c:v>169.10185185185159</c:v>
                </c:pt>
                <c:pt idx="2955">
                  <c:v>119.8055555555555</c:v>
                </c:pt>
                <c:pt idx="2956">
                  <c:v>204.50925925925921</c:v>
                </c:pt>
                <c:pt idx="2957">
                  <c:v>199.59259259259261</c:v>
                </c:pt>
                <c:pt idx="2958">
                  <c:v>246.81481481481481</c:v>
                </c:pt>
                <c:pt idx="2959">
                  <c:v>330.25000000000011</c:v>
                </c:pt>
                <c:pt idx="2960">
                  <c:v>352.89814814814667</c:v>
                </c:pt>
                <c:pt idx="2961">
                  <c:v>276.87037037037032</c:v>
                </c:pt>
                <c:pt idx="2962">
                  <c:v>281.8055555555556</c:v>
                </c:pt>
                <c:pt idx="2963">
                  <c:v>567.30555555555577</c:v>
                </c:pt>
                <c:pt idx="2964">
                  <c:v>765.31481481481251</c:v>
                </c:pt>
                <c:pt idx="2965">
                  <c:v>655.7037037037037</c:v>
                </c:pt>
                <c:pt idx="2966">
                  <c:v>307.64814814814821</c:v>
                </c:pt>
                <c:pt idx="2967">
                  <c:v>190.51851851851859</c:v>
                </c:pt>
                <c:pt idx="2968">
                  <c:v>210.75925925925921</c:v>
                </c:pt>
                <c:pt idx="2969">
                  <c:v>200.3888888888892</c:v>
                </c:pt>
                <c:pt idx="2970">
                  <c:v>229.66666666666649</c:v>
                </c:pt>
                <c:pt idx="2971">
                  <c:v>229.2685185185185</c:v>
                </c:pt>
                <c:pt idx="2972">
                  <c:v>317.26851851851688</c:v>
                </c:pt>
                <c:pt idx="2973">
                  <c:v>364.92592592592553</c:v>
                </c:pt>
                <c:pt idx="2974">
                  <c:v>680.09259259259261</c:v>
                </c:pt>
                <c:pt idx="2975">
                  <c:v>1465.5833333333301</c:v>
                </c:pt>
                <c:pt idx="2976">
                  <c:v>7616.4907407407227</c:v>
                </c:pt>
                <c:pt idx="2977">
                  <c:v>11133.35185185185</c:v>
                </c:pt>
                <c:pt idx="2978">
                  <c:v>9803.1111111111168</c:v>
                </c:pt>
                <c:pt idx="2979">
                  <c:v>3518.5740740740762</c:v>
                </c:pt>
                <c:pt idx="2980">
                  <c:v>1086.944444444443</c:v>
                </c:pt>
                <c:pt idx="2981">
                  <c:v>438.63888888888903</c:v>
                </c:pt>
                <c:pt idx="2982">
                  <c:v>233.90740740740779</c:v>
                </c:pt>
                <c:pt idx="2983">
                  <c:v>177.12037037037041</c:v>
                </c:pt>
                <c:pt idx="2984">
                  <c:v>171.638888888889</c:v>
                </c:pt>
                <c:pt idx="2985">
                  <c:v>231.17592592592601</c:v>
                </c:pt>
                <c:pt idx="2986">
                  <c:v>112.82407407407401</c:v>
                </c:pt>
                <c:pt idx="2987">
                  <c:v>144.64814814814821</c:v>
                </c:pt>
                <c:pt idx="2988">
                  <c:v>121.9814814814815</c:v>
                </c:pt>
                <c:pt idx="2989">
                  <c:v>139.19444444444451</c:v>
                </c:pt>
                <c:pt idx="2990">
                  <c:v>146.37962962962959</c:v>
                </c:pt>
                <c:pt idx="2991">
                  <c:v>102.1944444444444</c:v>
                </c:pt>
                <c:pt idx="2992">
                  <c:v>105.9166666666667</c:v>
                </c:pt>
                <c:pt idx="2993">
                  <c:v>89.351851851851421</c:v>
                </c:pt>
                <c:pt idx="2994">
                  <c:v>132.48148148148181</c:v>
                </c:pt>
                <c:pt idx="2995">
                  <c:v>109.8055555555555</c:v>
                </c:pt>
                <c:pt idx="2996">
                  <c:v>153</c:v>
                </c:pt>
                <c:pt idx="2997">
                  <c:v>133.06481481481481</c:v>
                </c:pt>
                <c:pt idx="2998">
                  <c:v>158.72222222222231</c:v>
                </c:pt>
                <c:pt idx="2999">
                  <c:v>104.4814814814815</c:v>
                </c:pt>
                <c:pt idx="3000">
                  <c:v>146.07407407407379</c:v>
                </c:pt>
                <c:pt idx="3001">
                  <c:v>179.5</c:v>
                </c:pt>
                <c:pt idx="3002">
                  <c:v>127.6666666666667</c:v>
                </c:pt>
                <c:pt idx="3003">
                  <c:v>162.24074074074051</c:v>
                </c:pt>
                <c:pt idx="3004">
                  <c:v>111.1944444444444</c:v>
                </c:pt>
                <c:pt idx="3005">
                  <c:v>167.90740740740779</c:v>
                </c:pt>
                <c:pt idx="3006">
                  <c:v>115.2314814814815</c:v>
                </c:pt>
                <c:pt idx="3007">
                  <c:v>139.70370370370341</c:v>
                </c:pt>
                <c:pt idx="3008">
                  <c:v>188.89814814814821</c:v>
                </c:pt>
                <c:pt idx="3009">
                  <c:v>216.03703703703741</c:v>
                </c:pt>
                <c:pt idx="3010">
                  <c:v>257.61111111111109</c:v>
                </c:pt>
                <c:pt idx="3011">
                  <c:v>290.41666666666669</c:v>
                </c:pt>
                <c:pt idx="3012">
                  <c:v>700.79629629629653</c:v>
                </c:pt>
                <c:pt idx="3013">
                  <c:v>1042.5925925925919</c:v>
                </c:pt>
                <c:pt idx="3014">
                  <c:v>1017.768518518518</c:v>
                </c:pt>
                <c:pt idx="3015">
                  <c:v>409.88888888888903</c:v>
                </c:pt>
                <c:pt idx="3016">
                  <c:v>281.53703703703701</c:v>
                </c:pt>
                <c:pt idx="3017">
                  <c:v>143.99074074074079</c:v>
                </c:pt>
                <c:pt idx="3018">
                  <c:v>142.62037037037041</c:v>
                </c:pt>
                <c:pt idx="3019">
                  <c:v>149.31481481481481</c:v>
                </c:pt>
                <c:pt idx="3020">
                  <c:v>158.31481481481481</c:v>
                </c:pt>
                <c:pt idx="3021">
                  <c:v>129.37962962962959</c:v>
                </c:pt>
                <c:pt idx="3022">
                  <c:v>138.8888888888892</c:v>
                </c:pt>
                <c:pt idx="3023">
                  <c:v>153.5833333333336</c:v>
                </c:pt>
                <c:pt idx="3024">
                  <c:v>215.60185185185159</c:v>
                </c:pt>
                <c:pt idx="3025">
                  <c:v>521.19444444444457</c:v>
                </c:pt>
                <c:pt idx="3026">
                  <c:v>805.57407407407504</c:v>
                </c:pt>
                <c:pt idx="3027">
                  <c:v>659.71296296296305</c:v>
                </c:pt>
                <c:pt idx="3028">
                  <c:v>411.59259259259193</c:v>
                </c:pt>
                <c:pt idx="3029">
                  <c:v>1244</c:v>
                </c:pt>
                <c:pt idx="3030">
                  <c:v>3252.6666666666511</c:v>
                </c:pt>
                <c:pt idx="3031">
                  <c:v>3534.1111111111122</c:v>
                </c:pt>
                <c:pt idx="3032">
                  <c:v>1766.9722222222219</c:v>
                </c:pt>
                <c:pt idx="3033">
                  <c:v>2728.3611111111122</c:v>
                </c:pt>
                <c:pt idx="3034">
                  <c:v>4053.157407407406</c:v>
                </c:pt>
                <c:pt idx="3035">
                  <c:v>3395.7685185185178</c:v>
                </c:pt>
                <c:pt idx="3036">
                  <c:v>1185.6574074074069</c:v>
                </c:pt>
                <c:pt idx="3037">
                  <c:v>486.21296296296299</c:v>
                </c:pt>
                <c:pt idx="3038">
                  <c:v>268.30555555555549</c:v>
                </c:pt>
                <c:pt idx="3039">
                  <c:v>180.82407407407399</c:v>
                </c:pt>
                <c:pt idx="3040">
                  <c:v>186.37037037037041</c:v>
                </c:pt>
                <c:pt idx="3041">
                  <c:v>231.86111111111109</c:v>
                </c:pt>
                <c:pt idx="3042">
                  <c:v>150.57407407407379</c:v>
                </c:pt>
                <c:pt idx="3043">
                  <c:v>418.39814814814667</c:v>
                </c:pt>
                <c:pt idx="3044">
                  <c:v>123.5092592592593</c:v>
                </c:pt>
                <c:pt idx="3045">
                  <c:v>110.2037037037037</c:v>
                </c:pt>
                <c:pt idx="3046">
                  <c:v>121.6944444444444</c:v>
                </c:pt>
                <c:pt idx="3047">
                  <c:v>106.8148148148148</c:v>
                </c:pt>
                <c:pt idx="3048">
                  <c:v>127.5555555555555</c:v>
                </c:pt>
                <c:pt idx="3049">
                  <c:v>160.62037037037041</c:v>
                </c:pt>
                <c:pt idx="3050">
                  <c:v>475.09259259259193</c:v>
                </c:pt>
                <c:pt idx="3051">
                  <c:v>888.93518518518306</c:v>
                </c:pt>
                <c:pt idx="3052">
                  <c:v>846.98148148148141</c:v>
                </c:pt>
                <c:pt idx="3053">
                  <c:v>456.268518518517</c:v>
                </c:pt>
                <c:pt idx="3054">
                  <c:v>263.55555555555571</c:v>
                </c:pt>
                <c:pt idx="3055">
                  <c:v>424.6666666666672</c:v>
                </c:pt>
                <c:pt idx="3056">
                  <c:v>545.9814814814813</c:v>
                </c:pt>
                <c:pt idx="3057">
                  <c:v>410.32407407407402</c:v>
                </c:pt>
                <c:pt idx="3058">
                  <c:v>216.15740740740779</c:v>
                </c:pt>
                <c:pt idx="3059">
                  <c:v>118.0277777777777</c:v>
                </c:pt>
                <c:pt idx="3060">
                  <c:v>139.3240740740741</c:v>
                </c:pt>
                <c:pt idx="3061">
                  <c:v>124.4166666666668</c:v>
                </c:pt>
                <c:pt idx="3062">
                  <c:v>145.92592592592601</c:v>
                </c:pt>
                <c:pt idx="3063">
                  <c:v>134.37962962962959</c:v>
                </c:pt>
                <c:pt idx="3064">
                  <c:v>100.7962962962963</c:v>
                </c:pt>
                <c:pt idx="3065">
                  <c:v>135.3333333333336</c:v>
                </c:pt>
                <c:pt idx="3066">
                  <c:v>185.02777777777769</c:v>
                </c:pt>
                <c:pt idx="3067">
                  <c:v>116.2314814814815</c:v>
                </c:pt>
                <c:pt idx="3068">
                  <c:v>186.69444444444451</c:v>
                </c:pt>
                <c:pt idx="3069">
                  <c:v>118.5185185185185</c:v>
                </c:pt>
                <c:pt idx="3070">
                  <c:v>135.4537037037037</c:v>
                </c:pt>
                <c:pt idx="3071">
                  <c:v>108.8796296296296</c:v>
                </c:pt>
                <c:pt idx="3072">
                  <c:v>130.6759259259259</c:v>
                </c:pt>
                <c:pt idx="3073">
                  <c:v>123.8148148148148</c:v>
                </c:pt>
                <c:pt idx="3074">
                  <c:v>158.25925925925921</c:v>
                </c:pt>
                <c:pt idx="3075">
                  <c:v>140.61111111111089</c:v>
                </c:pt>
                <c:pt idx="3076">
                  <c:v>206.12962962962959</c:v>
                </c:pt>
                <c:pt idx="3077">
                  <c:v>282.82407407407402</c:v>
                </c:pt>
                <c:pt idx="3078">
                  <c:v>310.29629629629449</c:v>
                </c:pt>
                <c:pt idx="3079">
                  <c:v>463.14814814814821</c:v>
                </c:pt>
                <c:pt idx="3080">
                  <c:v>686.29629629629653</c:v>
                </c:pt>
                <c:pt idx="3081">
                  <c:v>1547.203703703706</c:v>
                </c:pt>
                <c:pt idx="3082">
                  <c:v>7883.6203703703704</c:v>
                </c:pt>
                <c:pt idx="3083">
                  <c:v>12043.416666666661</c:v>
                </c:pt>
                <c:pt idx="3084">
                  <c:v>11710.2314814815</c:v>
                </c:pt>
                <c:pt idx="3085">
                  <c:v>4987.9351851851861</c:v>
                </c:pt>
                <c:pt idx="3086">
                  <c:v>1646.9259259259261</c:v>
                </c:pt>
                <c:pt idx="3087">
                  <c:v>628.32407407407413</c:v>
                </c:pt>
                <c:pt idx="3088">
                  <c:v>334.9537037037037</c:v>
                </c:pt>
                <c:pt idx="3089">
                  <c:v>240.03703703703729</c:v>
                </c:pt>
                <c:pt idx="3090">
                  <c:v>176.38888888888911</c:v>
                </c:pt>
                <c:pt idx="3091">
                  <c:v>151.12962962962959</c:v>
                </c:pt>
                <c:pt idx="3092">
                  <c:v>156.5462962962963</c:v>
                </c:pt>
                <c:pt idx="3093">
                  <c:v>155.63888888888911</c:v>
                </c:pt>
                <c:pt idx="3094">
                  <c:v>198.98148148148181</c:v>
                </c:pt>
                <c:pt idx="3095">
                  <c:v>270.7037037037037</c:v>
                </c:pt>
                <c:pt idx="3096">
                  <c:v>1110.3333333333301</c:v>
                </c:pt>
                <c:pt idx="3097">
                  <c:v>1467.018518518518</c:v>
                </c:pt>
                <c:pt idx="3098">
                  <c:v>1184.453703703706</c:v>
                </c:pt>
                <c:pt idx="3099">
                  <c:v>408.22222222222211</c:v>
                </c:pt>
                <c:pt idx="3100">
                  <c:v>251.6759259259259</c:v>
                </c:pt>
                <c:pt idx="3101">
                  <c:v>148.84259259259261</c:v>
                </c:pt>
                <c:pt idx="3102">
                  <c:v>162.40740740740779</c:v>
                </c:pt>
                <c:pt idx="3103">
                  <c:v>113.3055555555555</c:v>
                </c:pt>
                <c:pt idx="3104">
                  <c:v>102.92592592592599</c:v>
                </c:pt>
                <c:pt idx="3105">
                  <c:v>114.5740740740741</c:v>
                </c:pt>
                <c:pt idx="3106">
                  <c:v>75.564814814814781</c:v>
                </c:pt>
                <c:pt idx="3107">
                  <c:v>126.5277777777777</c:v>
                </c:pt>
                <c:pt idx="3108">
                  <c:v>86.611111111111114</c:v>
                </c:pt>
                <c:pt idx="3109">
                  <c:v>77.425925925925924</c:v>
                </c:pt>
                <c:pt idx="3110">
                  <c:v>99.583333333333101</c:v>
                </c:pt>
                <c:pt idx="3111">
                  <c:v>111.3796296296296</c:v>
                </c:pt>
                <c:pt idx="3112">
                  <c:v>110.1296296296296</c:v>
                </c:pt>
                <c:pt idx="3113">
                  <c:v>110.5925925925925</c:v>
                </c:pt>
                <c:pt idx="3114">
                  <c:v>159.0185185185185</c:v>
                </c:pt>
                <c:pt idx="3115">
                  <c:v>95.944444444444599</c:v>
                </c:pt>
                <c:pt idx="3116">
                  <c:v>148.89814814814821</c:v>
                </c:pt>
                <c:pt idx="3117">
                  <c:v>119.53703703703709</c:v>
                </c:pt>
                <c:pt idx="3118">
                  <c:v>109.0925925925925</c:v>
                </c:pt>
                <c:pt idx="3119">
                  <c:v>91.601851851851421</c:v>
                </c:pt>
                <c:pt idx="3120">
                  <c:v>113.0555555555555</c:v>
                </c:pt>
                <c:pt idx="3121">
                  <c:v>146.10185185185151</c:v>
                </c:pt>
                <c:pt idx="3122">
                  <c:v>441.03703703703701</c:v>
                </c:pt>
                <c:pt idx="3123">
                  <c:v>1023.231481481481</c:v>
                </c:pt>
                <c:pt idx="3124">
                  <c:v>1167.6388888888889</c:v>
                </c:pt>
                <c:pt idx="3125">
                  <c:v>636.00925925925924</c:v>
                </c:pt>
                <c:pt idx="3126">
                  <c:v>301.35185185185202</c:v>
                </c:pt>
                <c:pt idx="3127">
                  <c:v>185.36111111111109</c:v>
                </c:pt>
                <c:pt idx="3128">
                  <c:v>151.69444444444451</c:v>
                </c:pt>
                <c:pt idx="3129">
                  <c:v>119</c:v>
                </c:pt>
                <c:pt idx="3130">
                  <c:v>119.0648148148148</c:v>
                </c:pt>
                <c:pt idx="3131">
                  <c:v>112.64814814814819</c:v>
                </c:pt>
                <c:pt idx="3132">
                  <c:v>143.4537037037037</c:v>
                </c:pt>
                <c:pt idx="3133">
                  <c:v>161.3333333333336</c:v>
                </c:pt>
                <c:pt idx="3134">
                  <c:v>223.5462962962963</c:v>
                </c:pt>
                <c:pt idx="3135">
                  <c:v>220.1296296296297</c:v>
                </c:pt>
                <c:pt idx="3136">
                  <c:v>452.53703703703701</c:v>
                </c:pt>
                <c:pt idx="3137">
                  <c:v>1143.62037037037</c:v>
                </c:pt>
                <c:pt idx="3138">
                  <c:v>1547.037037037037</c:v>
                </c:pt>
                <c:pt idx="3139">
                  <c:v>1213.19444444444</c:v>
                </c:pt>
                <c:pt idx="3140">
                  <c:v>540.87962962962956</c:v>
                </c:pt>
                <c:pt idx="3141">
                  <c:v>291.13888888888903</c:v>
                </c:pt>
                <c:pt idx="3142">
                  <c:v>166.6759259259259</c:v>
                </c:pt>
                <c:pt idx="3143">
                  <c:v>112.7037037037037</c:v>
                </c:pt>
                <c:pt idx="3144">
                  <c:v>102.1296296296296</c:v>
                </c:pt>
                <c:pt idx="3145">
                  <c:v>91.925925925925924</c:v>
                </c:pt>
                <c:pt idx="3146">
                  <c:v>111.8425925925925</c:v>
                </c:pt>
                <c:pt idx="3147">
                  <c:v>116.3148148148148</c:v>
                </c:pt>
                <c:pt idx="3148">
                  <c:v>120.2407407407408</c:v>
                </c:pt>
                <c:pt idx="3149">
                  <c:v>145.32407407407399</c:v>
                </c:pt>
                <c:pt idx="3150">
                  <c:v>190.65740740740779</c:v>
                </c:pt>
                <c:pt idx="3151">
                  <c:v>208.36111111111109</c:v>
                </c:pt>
                <c:pt idx="3152">
                  <c:v>128.73148148148161</c:v>
                </c:pt>
                <c:pt idx="3153">
                  <c:v>68.444444444444599</c:v>
                </c:pt>
                <c:pt idx="3154">
                  <c:v>136.92592592592601</c:v>
                </c:pt>
                <c:pt idx="3155">
                  <c:v>92.37037037037004</c:v>
                </c:pt>
                <c:pt idx="3156">
                  <c:v>145.98148148148181</c:v>
                </c:pt>
                <c:pt idx="3157">
                  <c:v>169.57407407407379</c:v>
                </c:pt>
                <c:pt idx="3158">
                  <c:v>206.49074074074079</c:v>
                </c:pt>
                <c:pt idx="3159">
                  <c:v>156.02777777777769</c:v>
                </c:pt>
                <c:pt idx="3160">
                  <c:v>194.43518518518519</c:v>
                </c:pt>
                <c:pt idx="3161">
                  <c:v>237.7222222222222</c:v>
                </c:pt>
                <c:pt idx="3162">
                  <c:v>475.75</c:v>
                </c:pt>
                <c:pt idx="3163">
                  <c:v>1885.1111111111111</c:v>
                </c:pt>
                <c:pt idx="3164">
                  <c:v>4541.5277777777774</c:v>
                </c:pt>
                <c:pt idx="3165">
                  <c:v>4992.574074074073</c:v>
                </c:pt>
                <c:pt idx="3166">
                  <c:v>2596.037037037041</c:v>
                </c:pt>
                <c:pt idx="3167">
                  <c:v>883.46296296296237</c:v>
                </c:pt>
                <c:pt idx="3168">
                  <c:v>405.11111111111109</c:v>
                </c:pt>
                <c:pt idx="3169">
                  <c:v>212.0833333333336</c:v>
                </c:pt>
                <c:pt idx="3170">
                  <c:v>166.56481481481481</c:v>
                </c:pt>
                <c:pt idx="3171">
                  <c:v>182.0833333333336</c:v>
                </c:pt>
                <c:pt idx="3172">
                  <c:v>184.40740740740779</c:v>
                </c:pt>
                <c:pt idx="3173">
                  <c:v>255.7592592592593</c:v>
                </c:pt>
                <c:pt idx="3174">
                  <c:v>344.4537037037037</c:v>
                </c:pt>
                <c:pt idx="3175">
                  <c:v>272.88888888888903</c:v>
                </c:pt>
                <c:pt idx="3176">
                  <c:v>136.8333333333336</c:v>
                </c:pt>
                <c:pt idx="3177">
                  <c:v>74.425925925925924</c:v>
                </c:pt>
                <c:pt idx="3178">
                  <c:v>182.91666666666649</c:v>
                </c:pt>
                <c:pt idx="3179">
                  <c:v>42.305555555555557</c:v>
                </c:pt>
                <c:pt idx="3180">
                  <c:v>117.1481481481481</c:v>
                </c:pt>
                <c:pt idx="3181">
                  <c:v>75.907407407407433</c:v>
                </c:pt>
                <c:pt idx="3182">
                  <c:v>113.8333333333332</c:v>
                </c:pt>
                <c:pt idx="3183">
                  <c:v>64.777777777777544</c:v>
                </c:pt>
                <c:pt idx="3184">
                  <c:v>67.435185185185205</c:v>
                </c:pt>
                <c:pt idx="3185">
                  <c:v>46.870370370370381</c:v>
                </c:pt>
                <c:pt idx="3186">
                  <c:v>69.111111111111114</c:v>
                </c:pt>
                <c:pt idx="3187">
                  <c:v>72.796296296296333</c:v>
                </c:pt>
                <c:pt idx="3188">
                  <c:v>82.212962962962976</c:v>
                </c:pt>
                <c:pt idx="3189">
                  <c:v>87.777777777777544</c:v>
                </c:pt>
                <c:pt idx="3190">
                  <c:v>140.17592592592601</c:v>
                </c:pt>
                <c:pt idx="3191">
                  <c:v>150.31481481481481</c:v>
                </c:pt>
                <c:pt idx="3192">
                  <c:v>190.8888888888892</c:v>
                </c:pt>
                <c:pt idx="3193">
                  <c:v>83.240740740740733</c:v>
                </c:pt>
                <c:pt idx="3194">
                  <c:v>84.592592592592297</c:v>
                </c:pt>
                <c:pt idx="3195">
                  <c:v>157.25925925925921</c:v>
                </c:pt>
                <c:pt idx="3196">
                  <c:v>306.47222222222211</c:v>
                </c:pt>
                <c:pt idx="3197">
                  <c:v>536.80555555555543</c:v>
                </c:pt>
                <c:pt idx="3198">
                  <c:v>516.99074074074053</c:v>
                </c:pt>
                <c:pt idx="3199">
                  <c:v>221.31481481481481</c:v>
                </c:pt>
                <c:pt idx="3200">
                  <c:v>129.70370370370341</c:v>
                </c:pt>
                <c:pt idx="3201">
                  <c:v>114.8888888888886</c:v>
                </c:pt>
                <c:pt idx="3202">
                  <c:v>85.194444444444457</c:v>
                </c:pt>
                <c:pt idx="3203">
                  <c:v>92.37037037037004</c:v>
                </c:pt>
                <c:pt idx="3204">
                  <c:v>102.85185185185171</c:v>
                </c:pt>
                <c:pt idx="3205">
                  <c:v>41.212962962962962</c:v>
                </c:pt>
                <c:pt idx="3206">
                  <c:v>102</c:v>
                </c:pt>
                <c:pt idx="3207">
                  <c:v>58.120370370370452</c:v>
                </c:pt>
                <c:pt idx="3208">
                  <c:v>80.398148148148152</c:v>
                </c:pt>
                <c:pt idx="3209">
                  <c:v>33.203703703703709</c:v>
                </c:pt>
                <c:pt idx="3210">
                  <c:v>63.055555555555529</c:v>
                </c:pt>
                <c:pt idx="3211">
                  <c:v>58.083333333333321</c:v>
                </c:pt>
                <c:pt idx="3212">
                  <c:v>88.407407407407405</c:v>
                </c:pt>
                <c:pt idx="3213">
                  <c:v>115.1111111111111</c:v>
                </c:pt>
                <c:pt idx="3214">
                  <c:v>72.453703703703709</c:v>
                </c:pt>
                <c:pt idx="3215">
                  <c:v>115.0555555555555</c:v>
                </c:pt>
                <c:pt idx="3216">
                  <c:v>117.89814814814819</c:v>
                </c:pt>
                <c:pt idx="3217">
                  <c:v>169.76851851851859</c:v>
                </c:pt>
                <c:pt idx="3218">
                  <c:v>151.2222222222222</c:v>
                </c:pt>
                <c:pt idx="3219">
                  <c:v>71.37037037037004</c:v>
                </c:pt>
                <c:pt idx="3220">
                  <c:v>75.018518518518476</c:v>
                </c:pt>
                <c:pt idx="3221">
                  <c:v>92.259259259259267</c:v>
                </c:pt>
                <c:pt idx="3222">
                  <c:v>72.018518518518476</c:v>
                </c:pt>
                <c:pt idx="3223">
                  <c:v>21.462962962962909</c:v>
                </c:pt>
                <c:pt idx="3224">
                  <c:v>95.888888888888431</c:v>
                </c:pt>
                <c:pt idx="3225">
                  <c:v>41.361111111111107</c:v>
                </c:pt>
                <c:pt idx="3226">
                  <c:v>52.324074074074048</c:v>
                </c:pt>
                <c:pt idx="3227">
                  <c:v>72.379629629629633</c:v>
                </c:pt>
                <c:pt idx="3228">
                  <c:v>88.324074074074048</c:v>
                </c:pt>
                <c:pt idx="3229">
                  <c:v>44.333333333333343</c:v>
                </c:pt>
                <c:pt idx="3230">
                  <c:v>70.379629629629633</c:v>
                </c:pt>
                <c:pt idx="3231">
                  <c:v>85.324074074074048</c:v>
                </c:pt>
                <c:pt idx="3232">
                  <c:v>99.185185185185148</c:v>
                </c:pt>
                <c:pt idx="3233">
                  <c:v>113.28703703703709</c:v>
                </c:pt>
                <c:pt idx="3234">
                  <c:v>68.12037037037004</c:v>
                </c:pt>
                <c:pt idx="3235">
                  <c:v>43.06481481481481</c:v>
                </c:pt>
                <c:pt idx="3236">
                  <c:v>55.083333333333321</c:v>
                </c:pt>
                <c:pt idx="3237">
                  <c:v>34.87962962962947</c:v>
                </c:pt>
                <c:pt idx="3238">
                  <c:v>50.259259259259252</c:v>
                </c:pt>
                <c:pt idx="3239">
                  <c:v>73.305555555555344</c:v>
                </c:pt>
                <c:pt idx="3240">
                  <c:v>87.324074074074048</c:v>
                </c:pt>
                <c:pt idx="3241">
                  <c:v>103.7037037037037</c:v>
                </c:pt>
                <c:pt idx="3242">
                  <c:v>136.59259259259261</c:v>
                </c:pt>
                <c:pt idx="3243">
                  <c:v>78.861111111111114</c:v>
                </c:pt>
                <c:pt idx="3244">
                  <c:v>125.0462962962963</c:v>
                </c:pt>
                <c:pt idx="3245">
                  <c:v>117.4351851851852</c:v>
                </c:pt>
                <c:pt idx="3246">
                  <c:v>143.0833333333336</c:v>
                </c:pt>
                <c:pt idx="3247">
                  <c:v>209.8888888888892</c:v>
                </c:pt>
                <c:pt idx="3248">
                  <c:v>459.25925925925912</c:v>
                </c:pt>
                <c:pt idx="3249">
                  <c:v>443.75925925925912</c:v>
                </c:pt>
                <c:pt idx="3250">
                  <c:v>210.43518518518519</c:v>
                </c:pt>
                <c:pt idx="3251">
                  <c:v>124.037037037037</c:v>
                </c:pt>
                <c:pt idx="3252">
                  <c:v>91.509259259259267</c:v>
                </c:pt>
                <c:pt idx="3253">
                  <c:v>50.620370370370431</c:v>
                </c:pt>
                <c:pt idx="3254">
                  <c:v>138.30555555555529</c:v>
                </c:pt>
                <c:pt idx="3255">
                  <c:v>80.935185185185162</c:v>
                </c:pt>
                <c:pt idx="3256">
                  <c:v>79.25</c:v>
                </c:pt>
                <c:pt idx="3257">
                  <c:v>78.740740740740733</c:v>
                </c:pt>
                <c:pt idx="3258">
                  <c:v>94.953703703703709</c:v>
                </c:pt>
                <c:pt idx="3259">
                  <c:v>32.083333333333343</c:v>
                </c:pt>
                <c:pt idx="3260">
                  <c:v>58.12962962962964</c:v>
                </c:pt>
                <c:pt idx="3261">
                  <c:v>49.342592592592553</c:v>
                </c:pt>
                <c:pt idx="3262">
                  <c:v>297.12037037037032</c:v>
                </c:pt>
                <c:pt idx="3263">
                  <c:v>430.02777777777692</c:v>
                </c:pt>
                <c:pt idx="3264">
                  <c:v>365.7407407407407</c:v>
                </c:pt>
                <c:pt idx="3265">
                  <c:v>136.36111111111109</c:v>
                </c:pt>
                <c:pt idx="3266">
                  <c:v>104.2962962962963</c:v>
                </c:pt>
                <c:pt idx="3267">
                  <c:v>102.8148148148148</c:v>
                </c:pt>
                <c:pt idx="3268">
                  <c:v>133.60185185185159</c:v>
                </c:pt>
                <c:pt idx="3269">
                  <c:v>85.666666666666671</c:v>
                </c:pt>
                <c:pt idx="3270">
                  <c:v>133.81481481481481</c:v>
                </c:pt>
                <c:pt idx="3271">
                  <c:v>94.703703703703681</c:v>
                </c:pt>
                <c:pt idx="3272">
                  <c:v>110.9074074074074</c:v>
                </c:pt>
                <c:pt idx="3273">
                  <c:v>106.60185185185171</c:v>
                </c:pt>
                <c:pt idx="3274">
                  <c:v>436.0370370370369</c:v>
                </c:pt>
                <c:pt idx="3275">
                  <c:v>866.69444444444434</c:v>
                </c:pt>
                <c:pt idx="3276">
                  <c:v>926.81481481481273</c:v>
                </c:pt>
                <c:pt idx="3277">
                  <c:v>496.56481481481541</c:v>
                </c:pt>
                <c:pt idx="3278">
                  <c:v>213.06481481481481</c:v>
                </c:pt>
                <c:pt idx="3279">
                  <c:v>132.92592592592601</c:v>
                </c:pt>
                <c:pt idx="3280">
                  <c:v>130.97222222222231</c:v>
                </c:pt>
                <c:pt idx="3281">
                  <c:v>140.56481481481481</c:v>
                </c:pt>
                <c:pt idx="3282">
                  <c:v>162.8240740740741</c:v>
                </c:pt>
                <c:pt idx="3283">
                  <c:v>190.91666666666649</c:v>
                </c:pt>
                <c:pt idx="3284">
                  <c:v>370.6574074074075</c:v>
                </c:pt>
                <c:pt idx="3285">
                  <c:v>1359.8148148148121</c:v>
                </c:pt>
                <c:pt idx="3286">
                  <c:v>4009.5185185185219</c:v>
                </c:pt>
                <c:pt idx="3287">
                  <c:v>4629.0648148148139</c:v>
                </c:pt>
                <c:pt idx="3288">
                  <c:v>2830.7037037037039</c:v>
                </c:pt>
                <c:pt idx="3289">
                  <c:v>2442.3981481481501</c:v>
                </c:pt>
                <c:pt idx="3290">
                  <c:v>3015.9537037037062</c:v>
                </c:pt>
                <c:pt idx="3291">
                  <c:v>2614.2685185185201</c:v>
                </c:pt>
                <c:pt idx="3292">
                  <c:v>972.7685185185187</c:v>
                </c:pt>
                <c:pt idx="3293">
                  <c:v>360.72222222222189</c:v>
                </c:pt>
                <c:pt idx="3294">
                  <c:v>215.23148148148141</c:v>
                </c:pt>
                <c:pt idx="3295">
                  <c:v>136.7222222222222</c:v>
                </c:pt>
                <c:pt idx="3296">
                  <c:v>159.71296296296299</c:v>
                </c:pt>
                <c:pt idx="3297">
                  <c:v>110.42592592592599</c:v>
                </c:pt>
                <c:pt idx="3298">
                  <c:v>127.7222222222222</c:v>
                </c:pt>
                <c:pt idx="3299">
                  <c:v>138.92592592592601</c:v>
                </c:pt>
                <c:pt idx="3300">
                  <c:v>104.8611111111111</c:v>
                </c:pt>
                <c:pt idx="3301">
                  <c:v>80.06481481481481</c:v>
                </c:pt>
                <c:pt idx="3302">
                  <c:v>153.84259259259261</c:v>
                </c:pt>
                <c:pt idx="3303">
                  <c:v>186.6759259259259</c:v>
                </c:pt>
                <c:pt idx="3304">
                  <c:v>226.7222222222222</c:v>
                </c:pt>
                <c:pt idx="3305">
                  <c:v>113.8055555555555</c:v>
                </c:pt>
                <c:pt idx="3306">
                  <c:v>117.39814814814819</c:v>
                </c:pt>
                <c:pt idx="3307">
                  <c:v>72.31481481481481</c:v>
                </c:pt>
                <c:pt idx="3308">
                  <c:v>70.314814814814838</c:v>
                </c:pt>
                <c:pt idx="3309">
                  <c:v>59.212962962962962</c:v>
                </c:pt>
                <c:pt idx="3310">
                  <c:v>54.898148148148209</c:v>
                </c:pt>
                <c:pt idx="3311">
                  <c:v>53.407407407407128</c:v>
                </c:pt>
                <c:pt idx="3312">
                  <c:v>113.0092592592593</c:v>
                </c:pt>
                <c:pt idx="3313">
                  <c:v>53.018518518518533</c:v>
                </c:pt>
                <c:pt idx="3314">
                  <c:v>95.824074074074048</c:v>
                </c:pt>
                <c:pt idx="3315">
                  <c:v>151.12962962962959</c:v>
                </c:pt>
                <c:pt idx="3316">
                  <c:v>105.5833333333332</c:v>
                </c:pt>
                <c:pt idx="3317">
                  <c:v>48.907407407407128</c:v>
                </c:pt>
                <c:pt idx="3318">
                  <c:v>105.6111111111111</c:v>
                </c:pt>
                <c:pt idx="3319">
                  <c:v>63</c:v>
                </c:pt>
                <c:pt idx="3320">
                  <c:v>52.56481481481481</c:v>
                </c:pt>
                <c:pt idx="3321">
                  <c:v>22.981481481481481</c:v>
                </c:pt>
                <c:pt idx="3322">
                  <c:v>77.87037037037004</c:v>
                </c:pt>
                <c:pt idx="3323">
                  <c:v>36.629629629629633</c:v>
                </c:pt>
                <c:pt idx="3324">
                  <c:v>87.166666666666686</c:v>
                </c:pt>
                <c:pt idx="3325">
                  <c:v>102.39814814814819</c:v>
                </c:pt>
                <c:pt idx="3326">
                  <c:v>88.777777777777544</c:v>
                </c:pt>
                <c:pt idx="3327">
                  <c:v>55.268518518518611</c:v>
                </c:pt>
                <c:pt idx="3328">
                  <c:v>69.157407407407348</c:v>
                </c:pt>
                <c:pt idx="3329">
                  <c:v>59.787037037037003</c:v>
                </c:pt>
                <c:pt idx="3330">
                  <c:v>94.000000000000014</c:v>
                </c:pt>
                <c:pt idx="3331">
                  <c:v>55.490740740740733</c:v>
                </c:pt>
                <c:pt idx="3332">
                  <c:v>155.87037037037041</c:v>
                </c:pt>
                <c:pt idx="3333">
                  <c:v>120.7314814814814</c:v>
                </c:pt>
                <c:pt idx="3334">
                  <c:v>240.43518518518519</c:v>
                </c:pt>
                <c:pt idx="3335">
                  <c:v>548.57407407407504</c:v>
                </c:pt>
                <c:pt idx="3336">
                  <c:v>861.42592592592325</c:v>
                </c:pt>
                <c:pt idx="3337">
                  <c:v>802.8333333333336</c:v>
                </c:pt>
                <c:pt idx="3338">
                  <c:v>577.68518518518522</c:v>
                </c:pt>
                <c:pt idx="3339">
                  <c:v>258.0555555555556</c:v>
                </c:pt>
                <c:pt idx="3340">
                  <c:v>392.4537037037037</c:v>
                </c:pt>
                <c:pt idx="3341">
                  <c:v>654.16666666666674</c:v>
                </c:pt>
                <c:pt idx="3342">
                  <c:v>587.72222222222217</c:v>
                </c:pt>
                <c:pt idx="3343">
                  <c:v>269.28703703703701</c:v>
                </c:pt>
                <c:pt idx="3344">
                  <c:v>122.3611111111111</c:v>
                </c:pt>
                <c:pt idx="3345">
                  <c:v>102.3333333333333</c:v>
                </c:pt>
                <c:pt idx="3346">
                  <c:v>118.5462962962963</c:v>
                </c:pt>
                <c:pt idx="3347">
                  <c:v>173.64814814814821</c:v>
                </c:pt>
                <c:pt idx="3348">
                  <c:v>151.80555555555529</c:v>
                </c:pt>
                <c:pt idx="3349">
                  <c:v>397.2037037037037</c:v>
                </c:pt>
                <c:pt idx="3350">
                  <c:v>1666.768518518518</c:v>
                </c:pt>
                <c:pt idx="3351">
                  <c:v>2259.0000000000009</c:v>
                </c:pt>
                <c:pt idx="3352">
                  <c:v>1747.5555555555561</c:v>
                </c:pt>
                <c:pt idx="3353">
                  <c:v>636.50925925925912</c:v>
                </c:pt>
                <c:pt idx="3354">
                  <c:v>266.35185185185202</c:v>
                </c:pt>
                <c:pt idx="3355">
                  <c:v>117.3333333333332</c:v>
                </c:pt>
                <c:pt idx="3356">
                  <c:v>126.17592592592599</c:v>
                </c:pt>
                <c:pt idx="3357">
                  <c:v>77.398148148148152</c:v>
                </c:pt>
                <c:pt idx="3358">
                  <c:v>71.129629629629633</c:v>
                </c:pt>
                <c:pt idx="3359">
                  <c:v>39.722222222222278</c:v>
                </c:pt>
                <c:pt idx="3360">
                  <c:v>135.73148148148161</c:v>
                </c:pt>
                <c:pt idx="3361">
                  <c:v>54.657407407407113</c:v>
                </c:pt>
                <c:pt idx="3362">
                  <c:v>129.90740740740779</c:v>
                </c:pt>
                <c:pt idx="3363">
                  <c:v>92.472222222222229</c:v>
                </c:pt>
                <c:pt idx="3364">
                  <c:v>70.805555555555344</c:v>
                </c:pt>
                <c:pt idx="3365">
                  <c:v>78.12037037037004</c:v>
                </c:pt>
                <c:pt idx="3366">
                  <c:v>81.648148148148138</c:v>
                </c:pt>
                <c:pt idx="3367">
                  <c:v>41.601851851851848</c:v>
                </c:pt>
                <c:pt idx="3368">
                  <c:v>144.1944444444444</c:v>
                </c:pt>
                <c:pt idx="3369">
                  <c:v>381.46296296296259</c:v>
                </c:pt>
                <c:pt idx="3370">
                  <c:v>922.68518518518533</c:v>
                </c:pt>
                <c:pt idx="3371">
                  <c:v>930.33333333333314</c:v>
                </c:pt>
                <c:pt idx="3372">
                  <c:v>526.31481481481262</c:v>
                </c:pt>
                <c:pt idx="3373">
                  <c:v>186.22222222222231</c:v>
                </c:pt>
                <c:pt idx="3374">
                  <c:v>170.67592592592601</c:v>
                </c:pt>
                <c:pt idx="3375">
                  <c:v>141.9722222222222</c:v>
                </c:pt>
                <c:pt idx="3376">
                  <c:v>156.89814814814821</c:v>
                </c:pt>
                <c:pt idx="3377">
                  <c:v>127.1759259259259</c:v>
                </c:pt>
                <c:pt idx="3378">
                  <c:v>130.91666666666649</c:v>
                </c:pt>
                <c:pt idx="3379">
                  <c:v>186.40740740740779</c:v>
                </c:pt>
                <c:pt idx="3380">
                  <c:v>712.71296296296305</c:v>
                </c:pt>
                <c:pt idx="3381">
                  <c:v>1405.75925925926</c:v>
                </c:pt>
                <c:pt idx="3382">
                  <c:v>1480.5648148148121</c:v>
                </c:pt>
                <c:pt idx="3383">
                  <c:v>729.38888888888903</c:v>
                </c:pt>
                <c:pt idx="3384">
                  <c:v>263.23148148148113</c:v>
                </c:pt>
                <c:pt idx="3385">
                  <c:v>124.3611111111111</c:v>
                </c:pt>
                <c:pt idx="3386">
                  <c:v>138.28703703703741</c:v>
                </c:pt>
                <c:pt idx="3387">
                  <c:v>118.462962962963</c:v>
                </c:pt>
                <c:pt idx="3388">
                  <c:v>143.1481481481481</c:v>
                </c:pt>
                <c:pt idx="3389">
                  <c:v>124.9722222222222</c:v>
                </c:pt>
                <c:pt idx="3390">
                  <c:v>204.9907407407407</c:v>
                </c:pt>
                <c:pt idx="3391">
                  <c:v>346.19444444444451</c:v>
                </c:pt>
                <c:pt idx="3392">
                  <c:v>1385.148148148148</c:v>
                </c:pt>
                <c:pt idx="3393">
                  <c:v>4406.6481481481487</c:v>
                </c:pt>
                <c:pt idx="3394">
                  <c:v>5246.3796296296396</c:v>
                </c:pt>
                <c:pt idx="3395">
                  <c:v>3209.6018518518522</c:v>
                </c:pt>
                <c:pt idx="3396">
                  <c:v>1024.1851851851859</c:v>
                </c:pt>
                <c:pt idx="3397">
                  <c:v>451.79629629629449</c:v>
                </c:pt>
                <c:pt idx="3398">
                  <c:v>308.40740740740688</c:v>
                </c:pt>
                <c:pt idx="3399">
                  <c:v>146.93518518518519</c:v>
                </c:pt>
                <c:pt idx="3400">
                  <c:v>140.13888888888911</c:v>
                </c:pt>
                <c:pt idx="3401">
                  <c:v>66.277777777777544</c:v>
                </c:pt>
                <c:pt idx="3402">
                  <c:v>82.287037037037038</c:v>
                </c:pt>
                <c:pt idx="3403">
                  <c:v>79.759259259259267</c:v>
                </c:pt>
                <c:pt idx="3404">
                  <c:v>107.8148148148148</c:v>
                </c:pt>
                <c:pt idx="3405">
                  <c:v>59.092592592592581</c:v>
                </c:pt>
                <c:pt idx="3406">
                  <c:v>78.037037037037052</c:v>
                </c:pt>
                <c:pt idx="3407">
                  <c:v>110.8796296296297</c:v>
                </c:pt>
                <c:pt idx="3408">
                  <c:v>316.62962962963007</c:v>
                </c:pt>
                <c:pt idx="3409">
                  <c:v>289.01851851851688</c:v>
                </c:pt>
                <c:pt idx="3410">
                  <c:v>654.72222222222217</c:v>
                </c:pt>
                <c:pt idx="3411">
                  <c:v>740.84259259259238</c:v>
                </c:pt>
                <c:pt idx="3412">
                  <c:v>624.40740740740739</c:v>
                </c:pt>
                <c:pt idx="3413">
                  <c:v>619.25925925925924</c:v>
                </c:pt>
                <c:pt idx="3414">
                  <c:v>2428.462962962964</c:v>
                </c:pt>
                <c:pt idx="3415">
                  <c:v>3313.8148148148148</c:v>
                </c:pt>
                <c:pt idx="3416">
                  <c:v>2643.287037037037</c:v>
                </c:pt>
                <c:pt idx="3417">
                  <c:v>876.16666666666652</c:v>
                </c:pt>
                <c:pt idx="3418">
                  <c:v>385.10185185185202</c:v>
                </c:pt>
                <c:pt idx="3419">
                  <c:v>199.35185185185179</c:v>
                </c:pt>
                <c:pt idx="3420">
                  <c:v>110.9814814814815</c:v>
                </c:pt>
                <c:pt idx="3421">
                  <c:v>60.555555555555543</c:v>
                </c:pt>
                <c:pt idx="3422">
                  <c:v>50.537037037037003</c:v>
                </c:pt>
                <c:pt idx="3423">
                  <c:v>43.101851851851848</c:v>
                </c:pt>
                <c:pt idx="3424">
                  <c:v>27.10185185185188</c:v>
                </c:pt>
                <c:pt idx="3425">
                  <c:v>17.90740740740743</c:v>
                </c:pt>
                <c:pt idx="3426">
                  <c:v>54.453703703703511</c:v>
                </c:pt>
                <c:pt idx="3427">
                  <c:v>35.314814814814802</c:v>
                </c:pt>
                <c:pt idx="3428">
                  <c:v>35.953703703703511</c:v>
                </c:pt>
                <c:pt idx="3429">
                  <c:v>93.722222222222229</c:v>
                </c:pt>
                <c:pt idx="3430">
                  <c:v>26.675925925925931</c:v>
                </c:pt>
                <c:pt idx="3431">
                  <c:v>25.787037037036999</c:v>
                </c:pt>
                <c:pt idx="3432">
                  <c:v>48.870370370370381</c:v>
                </c:pt>
                <c:pt idx="3433">
                  <c:v>8.2962962962963047</c:v>
                </c:pt>
                <c:pt idx="3434">
                  <c:v>23.97222222222209</c:v>
                </c:pt>
                <c:pt idx="3435">
                  <c:v>72.194444444444443</c:v>
                </c:pt>
                <c:pt idx="3436">
                  <c:v>69.333333333333101</c:v>
                </c:pt>
                <c:pt idx="3437">
                  <c:v>114.0462962962963</c:v>
                </c:pt>
                <c:pt idx="3438">
                  <c:v>108.5925925925925</c:v>
                </c:pt>
                <c:pt idx="3439">
                  <c:v>71.546296296296276</c:v>
                </c:pt>
                <c:pt idx="3440">
                  <c:v>29.51851851851853</c:v>
                </c:pt>
                <c:pt idx="3441">
                  <c:v>113.0555555555555</c:v>
                </c:pt>
                <c:pt idx="3442">
                  <c:v>210.82407407407399</c:v>
                </c:pt>
                <c:pt idx="3443">
                  <c:v>181.16666666666649</c:v>
                </c:pt>
                <c:pt idx="3444">
                  <c:v>130.19444444444451</c:v>
                </c:pt>
                <c:pt idx="3445">
                  <c:v>41</c:v>
                </c:pt>
                <c:pt idx="3446">
                  <c:v>61.796296296296298</c:v>
                </c:pt>
                <c:pt idx="3447">
                  <c:v>56.842592592592553</c:v>
                </c:pt>
                <c:pt idx="3448">
                  <c:v>177.97222222222231</c:v>
                </c:pt>
                <c:pt idx="3449">
                  <c:v>667.14814814814861</c:v>
                </c:pt>
                <c:pt idx="3450">
                  <c:v>1234.7407407407411</c:v>
                </c:pt>
                <c:pt idx="3451">
                  <c:v>1323.666666666667</c:v>
                </c:pt>
                <c:pt idx="3452">
                  <c:v>946.29629629629653</c:v>
                </c:pt>
                <c:pt idx="3453">
                  <c:v>519.65740740740739</c:v>
                </c:pt>
                <c:pt idx="3454">
                  <c:v>376.06481481481518</c:v>
                </c:pt>
                <c:pt idx="3455">
                  <c:v>114.5925925925925</c:v>
                </c:pt>
                <c:pt idx="3456">
                  <c:v>120.3981481481481</c:v>
                </c:pt>
                <c:pt idx="3457">
                  <c:v>33.92592592592603</c:v>
                </c:pt>
                <c:pt idx="3458">
                  <c:v>23.916666666666671</c:v>
                </c:pt>
                <c:pt idx="3459">
                  <c:v>27.87962962962963</c:v>
                </c:pt>
                <c:pt idx="3460">
                  <c:v>29.407407407407419</c:v>
                </c:pt>
                <c:pt idx="3461">
                  <c:v>38.166666666666437</c:v>
                </c:pt>
                <c:pt idx="3462">
                  <c:v>22.648148148148149</c:v>
                </c:pt>
                <c:pt idx="3463">
                  <c:v>52.898148148148209</c:v>
                </c:pt>
                <c:pt idx="3464">
                  <c:v>35.342592592592553</c:v>
                </c:pt>
                <c:pt idx="3465">
                  <c:v>112.9907407407408</c:v>
                </c:pt>
                <c:pt idx="3466">
                  <c:v>53.87037037037036</c:v>
                </c:pt>
                <c:pt idx="3467">
                  <c:v>73.018518518518476</c:v>
                </c:pt>
                <c:pt idx="3468">
                  <c:v>38.509259259259252</c:v>
                </c:pt>
                <c:pt idx="3469">
                  <c:v>90.546296296296305</c:v>
                </c:pt>
                <c:pt idx="3470">
                  <c:v>110.7037037037037</c:v>
                </c:pt>
                <c:pt idx="3471">
                  <c:v>125.1388888888886</c:v>
                </c:pt>
                <c:pt idx="3472">
                  <c:v>120.85185185185171</c:v>
                </c:pt>
                <c:pt idx="3473">
                  <c:v>202.48148148148181</c:v>
                </c:pt>
                <c:pt idx="3474">
                  <c:v>139.23148148148161</c:v>
                </c:pt>
                <c:pt idx="3475">
                  <c:v>105.92592592592599</c:v>
                </c:pt>
                <c:pt idx="3476">
                  <c:v>46.259259259259252</c:v>
                </c:pt>
                <c:pt idx="3477">
                  <c:v>36.17592592592603</c:v>
                </c:pt>
                <c:pt idx="3478">
                  <c:v>64.009259259259267</c:v>
                </c:pt>
                <c:pt idx="3479">
                  <c:v>6.4444444444444446</c:v>
                </c:pt>
                <c:pt idx="3480">
                  <c:v>31</c:v>
                </c:pt>
                <c:pt idx="3481">
                  <c:v>7.453703703703713</c:v>
                </c:pt>
                <c:pt idx="3482">
                  <c:v>11.30555555555557</c:v>
                </c:pt>
                <c:pt idx="3483">
                  <c:v>-4.6111111111111107</c:v>
                </c:pt>
                <c:pt idx="3484">
                  <c:v>44.055555555555543</c:v>
                </c:pt>
                <c:pt idx="3485">
                  <c:v>21.24074074074068</c:v>
                </c:pt>
                <c:pt idx="3486">
                  <c:v>26.51851851851853</c:v>
                </c:pt>
                <c:pt idx="3487">
                  <c:v>39.148148148148209</c:v>
                </c:pt>
                <c:pt idx="3488">
                  <c:v>47.3888888888889</c:v>
                </c:pt>
                <c:pt idx="3489">
                  <c:v>24.666666666666661</c:v>
                </c:pt>
                <c:pt idx="3490">
                  <c:v>75.56481481481481</c:v>
                </c:pt>
                <c:pt idx="3491">
                  <c:v>36.796296296296298</c:v>
                </c:pt>
                <c:pt idx="3492">
                  <c:v>70.305555555555344</c:v>
                </c:pt>
                <c:pt idx="3493">
                  <c:v>5.7870370370370257</c:v>
                </c:pt>
                <c:pt idx="3494">
                  <c:v>42.685185185185212</c:v>
                </c:pt>
                <c:pt idx="3495">
                  <c:v>10.101851851851849</c:v>
                </c:pt>
                <c:pt idx="3496">
                  <c:v>138.84259259259261</c:v>
                </c:pt>
                <c:pt idx="3497">
                  <c:v>19.47222222222209</c:v>
                </c:pt>
                <c:pt idx="3498">
                  <c:v>57.546296296296141</c:v>
                </c:pt>
                <c:pt idx="3499">
                  <c:v>37.0277777777778</c:v>
                </c:pt>
                <c:pt idx="3500">
                  <c:v>30.611111111111128</c:v>
                </c:pt>
                <c:pt idx="3501">
                  <c:v>17.37962962962963</c:v>
                </c:pt>
                <c:pt idx="3502">
                  <c:v>82.388888888888431</c:v>
                </c:pt>
                <c:pt idx="3503">
                  <c:v>-8.6759259259259256</c:v>
                </c:pt>
                <c:pt idx="3504">
                  <c:v>25.20370370370367</c:v>
                </c:pt>
                <c:pt idx="3505">
                  <c:v>-8.8055555555555696</c:v>
                </c:pt>
                <c:pt idx="3506">
                  <c:v>35.203703703703702</c:v>
                </c:pt>
                <c:pt idx="3507">
                  <c:v>10.2592592592593</c:v>
                </c:pt>
                <c:pt idx="3508">
                  <c:v>31.87962962962963</c:v>
                </c:pt>
                <c:pt idx="3509">
                  <c:v>123.9722222222222</c:v>
                </c:pt>
                <c:pt idx="3510">
                  <c:v>76.453703703703681</c:v>
                </c:pt>
                <c:pt idx="3511">
                  <c:v>26.45370370370366</c:v>
                </c:pt>
                <c:pt idx="3512">
                  <c:v>67.351851851851464</c:v>
                </c:pt>
                <c:pt idx="3513">
                  <c:v>9.5092592592592808</c:v>
                </c:pt>
                <c:pt idx="3514">
                  <c:v>14.72222222222222</c:v>
                </c:pt>
                <c:pt idx="3515">
                  <c:v>50.268518518518597</c:v>
                </c:pt>
                <c:pt idx="3516">
                  <c:v>89.56481481481481</c:v>
                </c:pt>
                <c:pt idx="3517">
                  <c:v>18.787037037036999</c:v>
                </c:pt>
                <c:pt idx="3518">
                  <c:v>5.3796296296296431</c:v>
                </c:pt>
                <c:pt idx="3519">
                  <c:v>85.425925925925924</c:v>
                </c:pt>
                <c:pt idx="3520">
                  <c:v>55.45370370370356</c:v>
                </c:pt>
                <c:pt idx="3521">
                  <c:v>-16.787037037036999</c:v>
                </c:pt>
                <c:pt idx="3522">
                  <c:v>11.83333333333333</c:v>
                </c:pt>
                <c:pt idx="3523">
                  <c:v>36.046296296296141</c:v>
                </c:pt>
                <c:pt idx="3524">
                  <c:v>104.462962962963</c:v>
                </c:pt>
                <c:pt idx="3525">
                  <c:v>36.759259259259252</c:v>
                </c:pt>
                <c:pt idx="3526">
                  <c:v>14.83333333333333</c:v>
                </c:pt>
                <c:pt idx="3527">
                  <c:v>8.5000000000000018</c:v>
                </c:pt>
                <c:pt idx="3528">
                  <c:v>123.8888888888886</c:v>
                </c:pt>
                <c:pt idx="3529">
                  <c:v>42.583333333333343</c:v>
                </c:pt>
                <c:pt idx="3530">
                  <c:v>52.157407407407128</c:v>
                </c:pt>
                <c:pt idx="3531">
                  <c:v>25.407407407407419</c:v>
                </c:pt>
                <c:pt idx="3532">
                  <c:v>79.555555555555344</c:v>
                </c:pt>
                <c:pt idx="3533">
                  <c:v>85.75</c:v>
                </c:pt>
                <c:pt idx="3534">
                  <c:v>119.6296296296296</c:v>
                </c:pt>
                <c:pt idx="3535">
                  <c:v>269.87962962963007</c:v>
                </c:pt>
                <c:pt idx="3536">
                  <c:v>1719.888888888888</c:v>
                </c:pt>
                <c:pt idx="3537">
                  <c:v>3423.6851851851861</c:v>
                </c:pt>
                <c:pt idx="3538">
                  <c:v>3525.8055555555611</c:v>
                </c:pt>
                <c:pt idx="3539">
                  <c:v>1393.7407407407411</c:v>
                </c:pt>
                <c:pt idx="3540">
                  <c:v>490.52777777777692</c:v>
                </c:pt>
                <c:pt idx="3541">
                  <c:v>222.96296296296299</c:v>
                </c:pt>
                <c:pt idx="3542">
                  <c:v>153.06481481481481</c:v>
                </c:pt>
                <c:pt idx="3543">
                  <c:v>144.86111111111109</c:v>
                </c:pt>
                <c:pt idx="3544">
                  <c:v>223.65740740740779</c:v>
                </c:pt>
                <c:pt idx="3545">
                  <c:v>204.8240740740741</c:v>
                </c:pt>
                <c:pt idx="3546">
                  <c:v>88.203703703703681</c:v>
                </c:pt>
                <c:pt idx="3547">
                  <c:v>45.0277777777778</c:v>
                </c:pt>
                <c:pt idx="3548">
                  <c:v>32.277777777777771</c:v>
                </c:pt>
                <c:pt idx="3549">
                  <c:v>18.527777777777779</c:v>
                </c:pt>
                <c:pt idx="3550">
                  <c:v>30.324074074074101</c:v>
                </c:pt>
                <c:pt idx="3551">
                  <c:v>99.166666666666686</c:v>
                </c:pt>
                <c:pt idx="3552">
                  <c:v>99.777777777777544</c:v>
                </c:pt>
                <c:pt idx="3553">
                  <c:v>35.657407407407128</c:v>
                </c:pt>
                <c:pt idx="3554">
                  <c:v>15.185185185185199</c:v>
                </c:pt>
                <c:pt idx="3555">
                  <c:v>18.768518518518519</c:v>
                </c:pt>
                <c:pt idx="3556">
                  <c:v>23.93518518518518</c:v>
                </c:pt>
                <c:pt idx="3557">
                  <c:v>21.68518518518518</c:v>
                </c:pt>
                <c:pt idx="3558">
                  <c:v>107.2222222222222</c:v>
                </c:pt>
                <c:pt idx="3559">
                  <c:v>286.26851851851688</c:v>
                </c:pt>
                <c:pt idx="3560">
                  <c:v>389.89814814814662</c:v>
                </c:pt>
                <c:pt idx="3561">
                  <c:v>227.86111111111109</c:v>
                </c:pt>
                <c:pt idx="3562">
                  <c:v>134.46296296296299</c:v>
                </c:pt>
                <c:pt idx="3563">
                  <c:v>57.092592592592602</c:v>
                </c:pt>
                <c:pt idx="3564">
                  <c:v>53.796296296296298</c:v>
                </c:pt>
                <c:pt idx="3565">
                  <c:v>37.861111111111107</c:v>
                </c:pt>
                <c:pt idx="3566">
                  <c:v>18.074074074074101</c:v>
                </c:pt>
                <c:pt idx="3567">
                  <c:v>62.0277777777778</c:v>
                </c:pt>
                <c:pt idx="3568">
                  <c:v>43.3888888888889</c:v>
                </c:pt>
                <c:pt idx="3569">
                  <c:v>0.453703703703703</c:v>
                </c:pt>
                <c:pt idx="3570">
                  <c:v>124.42592592592599</c:v>
                </c:pt>
                <c:pt idx="3571">
                  <c:v>2.074074074074074</c:v>
                </c:pt>
                <c:pt idx="3572">
                  <c:v>42.953703703703518</c:v>
                </c:pt>
                <c:pt idx="3573">
                  <c:v>-22.787037037036999</c:v>
                </c:pt>
                <c:pt idx="3574">
                  <c:v>13.79629629629631</c:v>
                </c:pt>
                <c:pt idx="3575">
                  <c:v>14.78703703703704</c:v>
                </c:pt>
                <c:pt idx="3576">
                  <c:v>12.73148148148146</c:v>
                </c:pt>
                <c:pt idx="3577">
                  <c:v>7.7407407407407414</c:v>
                </c:pt>
                <c:pt idx="3578">
                  <c:v>8.0648148148148167</c:v>
                </c:pt>
                <c:pt idx="3579">
                  <c:v>4.5092592592592604</c:v>
                </c:pt>
                <c:pt idx="3580">
                  <c:v>27.629629629629619</c:v>
                </c:pt>
                <c:pt idx="3581">
                  <c:v>40.0277777777778</c:v>
                </c:pt>
                <c:pt idx="3582">
                  <c:v>106.8148148148148</c:v>
                </c:pt>
                <c:pt idx="3583">
                  <c:v>96.351851851851436</c:v>
                </c:pt>
                <c:pt idx="3584">
                  <c:v>68.000000000000014</c:v>
                </c:pt>
                <c:pt idx="3585">
                  <c:v>71.31481481481481</c:v>
                </c:pt>
                <c:pt idx="3586">
                  <c:v>76.611111111111086</c:v>
                </c:pt>
                <c:pt idx="3587">
                  <c:v>69.648148148148152</c:v>
                </c:pt>
                <c:pt idx="3588">
                  <c:v>90.787037037037052</c:v>
                </c:pt>
                <c:pt idx="3589">
                  <c:v>38.203703703703702</c:v>
                </c:pt>
                <c:pt idx="3590">
                  <c:v>267.96296296296282</c:v>
                </c:pt>
                <c:pt idx="3591">
                  <c:v>31.70370370370367</c:v>
                </c:pt>
                <c:pt idx="3592">
                  <c:v>27.444444444444439</c:v>
                </c:pt>
                <c:pt idx="3593">
                  <c:v>-1.12037037037037</c:v>
                </c:pt>
                <c:pt idx="3594">
                  <c:v>-0.21296296296296199</c:v>
                </c:pt>
                <c:pt idx="3595">
                  <c:v>21.370370370370321</c:v>
                </c:pt>
                <c:pt idx="3596">
                  <c:v>-4.3055555555555314</c:v>
                </c:pt>
                <c:pt idx="3597">
                  <c:v>37.083333333333329</c:v>
                </c:pt>
                <c:pt idx="3598">
                  <c:v>-4.3425925925925926</c:v>
                </c:pt>
                <c:pt idx="3599">
                  <c:v>-7.157407407407387</c:v>
                </c:pt>
                <c:pt idx="3600">
                  <c:v>14.175925925925929</c:v>
                </c:pt>
                <c:pt idx="3601">
                  <c:v>-10.91666666666668</c:v>
                </c:pt>
                <c:pt idx="3602">
                  <c:v>1.435185185185186</c:v>
                </c:pt>
                <c:pt idx="3603">
                  <c:v>13.93518518518518</c:v>
                </c:pt>
                <c:pt idx="3604">
                  <c:v>502.35185185185202</c:v>
                </c:pt>
                <c:pt idx="3605">
                  <c:v>-10.898148148148151</c:v>
                </c:pt>
                <c:pt idx="3606">
                  <c:v>22.907407407407419</c:v>
                </c:pt>
                <c:pt idx="3607">
                  <c:v>11.21296296296296</c:v>
                </c:pt>
                <c:pt idx="3608">
                  <c:v>-6.5092592592592604</c:v>
                </c:pt>
                <c:pt idx="3609">
                  <c:v>0.80555555555555503</c:v>
                </c:pt>
                <c:pt idx="3610">
                  <c:v>-16.20370370370367</c:v>
                </c:pt>
                <c:pt idx="3611">
                  <c:v>5.7870370370370257</c:v>
                </c:pt>
                <c:pt idx="3612">
                  <c:v>51.212962962962962</c:v>
                </c:pt>
                <c:pt idx="3613">
                  <c:v>-27.111111111111139</c:v>
                </c:pt>
                <c:pt idx="3614">
                  <c:v>16.064814814814831</c:v>
                </c:pt>
                <c:pt idx="3615">
                  <c:v>-12.074074074074071</c:v>
                </c:pt>
                <c:pt idx="3616">
                  <c:v>14.16666666666668</c:v>
                </c:pt>
                <c:pt idx="3617">
                  <c:v>54.101851851851848</c:v>
                </c:pt>
                <c:pt idx="3618">
                  <c:v>15.78703703703704</c:v>
                </c:pt>
                <c:pt idx="3619">
                  <c:v>-17.324074074074101</c:v>
                </c:pt>
                <c:pt idx="3620">
                  <c:v>-2.1851851851851851</c:v>
                </c:pt>
                <c:pt idx="3621">
                  <c:v>-3.287037037037043</c:v>
                </c:pt>
                <c:pt idx="3622">
                  <c:v>48.37962962962947</c:v>
                </c:pt>
                <c:pt idx="3623">
                  <c:v>-4.5648148148147953</c:v>
                </c:pt>
                <c:pt idx="3624">
                  <c:v>13.342592592592601</c:v>
                </c:pt>
                <c:pt idx="3625">
                  <c:v>-22.898148148148149</c:v>
                </c:pt>
                <c:pt idx="3626">
                  <c:v>41.407407407407128</c:v>
                </c:pt>
                <c:pt idx="3627">
                  <c:v>-5.5462962962962976</c:v>
                </c:pt>
                <c:pt idx="3628">
                  <c:v>38.296296296296298</c:v>
                </c:pt>
                <c:pt idx="3629">
                  <c:v>16.870370370370321</c:v>
                </c:pt>
                <c:pt idx="3630">
                  <c:v>-21.231481481481509</c:v>
                </c:pt>
                <c:pt idx="3631">
                  <c:v>-25.796296296296291</c:v>
                </c:pt>
                <c:pt idx="3632">
                  <c:v>21.74074074074068</c:v>
                </c:pt>
                <c:pt idx="3633">
                  <c:v>9.3611111111110983</c:v>
                </c:pt>
                <c:pt idx="3634">
                  <c:v>46.398148148148209</c:v>
                </c:pt>
                <c:pt idx="3635">
                  <c:v>41.268518518518611</c:v>
                </c:pt>
                <c:pt idx="3636">
                  <c:v>4.6944444444444446</c:v>
                </c:pt>
                <c:pt idx="3637">
                  <c:v>-12.64814814814814</c:v>
                </c:pt>
                <c:pt idx="3638">
                  <c:v>-3.3240740740740731</c:v>
                </c:pt>
                <c:pt idx="3639">
                  <c:v>-8.0648148148148167</c:v>
                </c:pt>
                <c:pt idx="3640">
                  <c:v>40.66666666666643</c:v>
                </c:pt>
                <c:pt idx="3641">
                  <c:v>247.85185185185199</c:v>
                </c:pt>
                <c:pt idx="3642">
                  <c:v>436.81481481481541</c:v>
                </c:pt>
                <c:pt idx="3643">
                  <c:v>374.10185185185202</c:v>
                </c:pt>
                <c:pt idx="3644">
                  <c:v>165.9537037037037</c:v>
                </c:pt>
                <c:pt idx="3645">
                  <c:v>53.333333333333329</c:v>
                </c:pt>
                <c:pt idx="3646">
                  <c:v>140.28703703703741</c:v>
                </c:pt>
                <c:pt idx="3647">
                  <c:v>136.84259259259261</c:v>
                </c:pt>
                <c:pt idx="3648">
                  <c:v>173.68518518518519</c:v>
                </c:pt>
                <c:pt idx="3649">
                  <c:v>68.509259259259267</c:v>
                </c:pt>
                <c:pt idx="3650">
                  <c:v>28.777777777777739</c:v>
                </c:pt>
                <c:pt idx="3651">
                  <c:v>-14.861111111111111</c:v>
                </c:pt>
                <c:pt idx="3652">
                  <c:v>-15.99074074074074</c:v>
                </c:pt>
                <c:pt idx="3653">
                  <c:v>26.43518518518519</c:v>
                </c:pt>
                <c:pt idx="3654">
                  <c:v>7.6574074074073852</c:v>
                </c:pt>
                <c:pt idx="3655">
                  <c:v>136.30555555555529</c:v>
                </c:pt>
                <c:pt idx="3656">
                  <c:v>6.8518518518518476</c:v>
                </c:pt>
                <c:pt idx="3657">
                  <c:v>376.29629629629449</c:v>
                </c:pt>
                <c:pt idx="3658">
                  <c:v>0.21296296296296299</c:v>
                </c:pt>
                <c:pt idx="3659">
                  <c:v>14.574074074074071</c:v>
                </c:pt>
                <c:pt idx="3660">
                  <c:v>14.30555555555557</c:v>
                </c:pt>
                <c:pt idx="3661">
                  <c:v>125.89814814814819</c:v>
                </c:pt>
                <c:pt idx="3662">
                  <c:v>8.2314814814814401</c:v>
                </c:pt>
                <c:pt idx="3663">
                  <c:v>-15.27777777777777</c:v>
                </c:pt>
                <c:pt idx="3664">
                  <c:v>23.981481481481481</c:v>
                </c:pt>
                <c:pt idx="3665">
                  <c:v>-12.7592592592593</c:v>
                </c:pt>
                <c:pt idx="3666">
                  <c:v>-8.9629629629629708</c:v>
                </c:pt>
                <c:pt idx="3667">
                  <c:v>-30.120370370370321</c:v>
                </c:pt>
                <c:pt idx="3668">
                  <c:v>-12.19444444444445</c:v>
                </c:pt>
                <c:pt idx="3669">
                  <c:v>17.249999999999989</c:v>
                </c:pt>
                <c:pt idx="3670">
                  <c:v>14.101851851851849</c:v>
                </c:pt>
                <c:pt idx="3671">
                  <c:v>93.379629629629662</c:v>
                </c:pt>
                <c:pt idx="3672">
                  <c:v>12.14814814814814</c:v>
                </c:pt>
                <c:pt idx="3673">
                  <c:v>24.648148148148131</c:v>
                </c:pt>
                <c:pt idx="3674">
                  <c:v>59.287037037037003</c:v>
                </c:pt>
                <c:pt idx="3675">
                  <c:v>34.518518518518512</c:v>
                </c:pt>
                <c:pt idx="3676">
                  <c:v>24.120370370370321</c:v>
                </c:pt>
                <c:pt idx="3677">
                  <c:v>-2.6759259259259252</c:v>
                </c:pt>
                <c:pt idx="3678">
                  <c:v>46.796296296296298</c:v>
                </c:pt>
                <c:pt idx="3679">
                  <c:v>13.111111111111089</c:v>
                </c:pt>
                <c:pt idx="3680">
                  <c:v>55.157407407407128</c:v>
                </c:pt>
                <c:pt idx="3681">
                  <c:v>-13.58333333333333</c:v>
                </c:pt>
                <c:pt idx="3682">
                  <c:v>-1.1666666666666661</c:v>
                </c:pt>
                <c:pt idx="3683">
                  <c:v>89.268518518518448</c:v>
                </c:pt>
                <c:pt idx="3684">
                  <c:v>193.98148148148181</c:v>
                </c:pt>
                <c:pt idx="3685">
                  <c:v>288.59259259259193</c:v>
                </c:pt>
                <c:pt idx="3686">
                  <c:v>210.68518518518511</c:v>
                </c:pt>
                <c:pt idx="3687">
                  <c:v>80.370370370370054</c:v>
                </c:pt>
                <c:pt idx="3688">
                  <c:v>41.25</c:v>
                </c:pt>
                <c:pt idx="3689">
                  <c:v>32.62962962962964</c:v>
                </c:pt>
                <c:pt idx="3690">
                  <c:v>46.722222222222278</c:v>
                </c:pt>
                <c:pt idx="3691">
                  <c:v>21.074074074074101</c:v>
                </c:pt>
                <c:pt idx="3692">
                  <c:v>34.638888888888928</c:v>
                </c:pt>
                <c:pt idx="3693">
                  <c:v>-25.768518518518519</c:v>
                </c:pt>
                <c:pt idx="3694">
                  <c:v>-1.444444444444444</c:v>
                </c:pt>
                <c:pt idx="3695">
                  <c:v>-14.111111111111089</c:v>
                </c:pt>
                <c:pt idx="3696">
                  <c:v>20.546296296296291</c:v>
                </c:pt>
                <c:pt idx="3697">
                  <c:v>23.287037037036999</c:v>
                </c:pt>
                <c:pt idx="3698">
                  <c:v>79.481481481481481</c:v>
                </c:pt>
                <c:pt idx="3699">
                  <c:v>42.787037037037003</c:v>
                </c:pt>
                <c:pt idx="3700">
                  <c:v>30.787037037036999</c:v>
                </c:pt>
                <c:pt idx="3701">
                  <c:v>-25.999999999999989</c:v>
                </c:pt>
                <c:pt idx="3702">
                  <c:v>-7.2129629629629664</c:v>
                </c:pt>
                <c:pt idx="3703">
                  <c:v>-28.796296296296291</c:v>
                </c:pt>
                <c:pt idx="3704">
                  <c:v>18.49074074074068</c:v>
                </c:pt>
                <c:pt idx="3705">
                  <c:v>-5.8425925925925926</c:v>
                </c:pt>
                <c:pt idx="3706">
                  <c:v>-8.8333333333333357</c:v>
                </c:pt>
                <c:pt idx="3707">
                  <c:v>-25.398148148148131</c:v>
                </c:pt>
                <c:pt idx="3708">
                  <c:v>2.6111111111111152</c:v>
                </c:pt>
                <c:pt idx="3709">
                  <c:v>-9.5833333333333357</c:v>
                </c:pt>
                <c:pt idx="3710">
                  <c:v>14.12962962962964</c:v>
                </c:pt>
                <c:pt idx="3711">
                  <c:v>-14.268518518518521</c:v>
                </c:pt>
                <c:pt idx="3712">
                  <c:v>62.25</c:v>
                </c:pt>
                <c:pt idx="3713">
                  <c:v>0.79629629629629695</c:v>
                </c:pt>
                <c:pt idx="3714">
                  <c:v>-12.425925925925929</c:v>
                </c:pt>
                <c:pt idx="3715">
                  <c:v>-14.574074074074071</c:v>
                </c:pt>
                <c:pt idx="3716">
                  <c:v>-23.212962962962951</c:v>
                </c:pt>
                <c:pt idx="3717">
                  <c:v>9.7037037037036988</c:v>
                </c:pt>
                <c:pt idx="3718">
                  <c:v>125.8611111111111</c:v>
                </c:pt>
                <c:pt idx="3719">
                  <c:v>-23.814814814814859</c:v>
                </c:pt>
                <c:pt idx="3720">
                  <c:v>21.67592592592592</c:v>
                </c:pt>
                <c:pt idx="3721">
                  <c:v>3.6018518518518512</c:v>
                </c:pt>
                <c:pt idx="3722">
                  <c:v>6.1203703703703676</c:v>
                </c:pt>
                <c:pt idx="3723">
                  <c:v>73.879629629629633</c:v>
                </c:pt>
                <c:pt idx="3724">
                  <c:v>7.2129629629629619</c:v>
                </c:pt>
                <c:pt idx="3725">
                  <c:v>5.2407407407407414</c:v>
                </c:pt>
                <c:pt idx="3726">
                  <c:v>23.75925925925926</c:v>
                </c:pt>
                <c:pt idx="3727">
                  <c:v>35.046296296296141</c:v>
                </c:pt>
                <c:pt idx="3728">
                  <c:v>84.046296296296305</c:v>
                </c:pt>
                <c:pt idx="3729">
                  <c:v>366.268518518517</c:v>
                </c:pt>
                <c:pt idx="3730">
                  <c:v>551.01851851851859</c:v>
                </c:pt>
                <c:pt idx="3731">
                  <c:v>605.09259259259261</c:v>
                </c:pt>
                <c:pt idx="3732">
                  <c:v>534.90740740740739</c:v>
                </c:pt>
                <c:pt idx="3733">
                  <c:v>411.77777777777692</c:v>
                </c:pt>
                <c:pt idx="3734">
                  <c:v>214.49074074074079</c:v>
                </c:pt>
                <c:pt idx="3735">
                  <c:v>46.990740740740733</c:v>
                </c:pt>
                <c:pt idx="3736">
                  <c:v>41.629629629629633</c:v>
                </c:pt>
                <c:pt idx="3737">
                  <c:v>-6.7407407407407414</c:v>
                </c:pt>
                <c:pt idx="3738">
                  <c:v>35.500000000000007</c:v>
                </c:pt>
                <c:pt idx="3739">
                  <c:v>58.694444444444393</c:v>
                </c:pt>
                <c:pt idx="3740">
                  <c:v>19.62962962962963</c:v>
                </c:pt>
                <c:pt idx="3741">
                  <c:v>-5.4259259259259256</c:v>
                </c:pt>
                <c:pt idx="3742">
                  <c:v>-12.407407407407421</c:v>
                </c:pt>
                <c:pt idx="3743">
                  <c:v>-25.712962962962969</c:v>
                </c:pt>
                <c:pt idx="3744">
                  <c:v>18.22222222222209</c:v>
                </c:pt>
                <c:pt idx="3745">
                  <c:v>-52.342592592592602</c:v>
                </c:pt>
                <c:pt idx="3746">
                  <c:v>-15.898148148148151</c:v>
                </c:pt>
                <c:pt idx="3747">
                  <c:v>15.74074074074073</c:v>
                </c:pt>
                <c:pt idx="3748">
                  <c:v>-2.5185185185185199</c:v>
                </c:pt>
                <c:pt idx="3749">
                  <c:v>-48.305555555555543</c:v>
                </c:pt>
                <c:pt idx="3750">
                  <c:v>-16.296296296296291</c:v>
                </c:pt>
                <c:pt idx="3751">
                  <c:v>-43.314814814814802</c:v>
                </c:pt>
                <c:pt idx="3752">
                  <c:v>-10.03703703703704</c:v>
                </c:pt>
                <c:pt idx="3753">
                  <c:v>-30.222222222222179</c:v>
                </c:pt>
                <c:pt idx="3754">
                  <c:v>1.24074074074074</c:v>
                </c:pt>
                <c:pt idx="3755">
                  <c:v>-5.1018518518518494</c:v>
                </c:pt>
                <c:pt idx="3756">
                  <c:v>4.3518518518518476</c:v>
                </c:pt>
                <c:pt idx="3757">
                  <c:v>-23.999999999999989</c:v>
                </c:pt>
                <c:pt idx="3758">
                  <c:v>-4.1944444444444446</c:v>
                </c:pt>
                <c:pt idx="3759">
                  <c:v>-9.6851851851851851</c:v>
                </c:pt>
                <c:pt idx="3760">
                  <c:v>-32.055555555555557</c:v>
                </c:pt>
                <c:pt idx="3761">
                  <c:v>-14.98148148148147</c:v>
                </c:pt>
                <c:pt idx="3762">
                  <c:v>-4.0092592592592586</c:v>
                </c:pt>
                <c:pt idx="3763">
                  <c:v>-35.546296296296141</c:v>
                </c:pt>
                <c:pt idx="3764">
                  <c:v>-10.851851851851849</c:v>
                </c:pt>
                <c:pt idx="3765">
                  <c:v>-34.555555555555557</c:v>
                </c:pt>
                <c:pt idx="3766">
                  <c:v>-12.34259259259262</c:v>
                </c:pt>
                <c:pt idx="3767">
                  <c:v>-41.481481481481161</c:v>
                </c:pt>
                <c:pt idx="3768">
                  <c:v>2.3055555555555558</c:v>
                </c:pt>
                <c:pt idx="3769">
                  <c:v>22.416666666666671</c:v>
                </c:pt>
                <c:pt idx="3770">
                  <c:v>13.94444444444445</c:v>
                </c:pt>
                <c:pt idx="3771">
                  <c:v>14.101851851851849</c:v>
                </c:pt>
                <c:pt idx="3772">
                  <c:v>-14.342592592592601</c:v>
                </c:pt>
                <c:pt idx="3773">
                  <c:v>-23.00925925925926</c:v>
                </c:pt>
                <c:pt idx="3774">
                  <c:v>4.3703703703703702</c:v>
                </c:pt>
                <c:pt idx="3775">
                  <c:v>14.06481481481482</c:v>
                </c:pt>
                <c:pt idx="3776">
                  <c:v>14.93518518518518</c:v>
                </c:pt>
                <c:pt idx="3777">
                  <c:v>-10.518518518518521</c:v>
                </c:pt>
                <c:pt idx="3778">
                  <c:v>-3.1388888888888831</c:v>
                </c:pt>
                <c:pt idx="3779">
                  <c:v>-60.157407407407128</c:v>
                </c:pt>
                <c:pt idx="3780">
                  <c:v>-31.194444444444471</c:v>
                </c:pt>
                <c:pt idx="3781">
                  <c:v>-30.120370370370321</c:v>
                </c:pt>
                <c:pt idx="3782">
                  <c:v>72.28703703703701</c:v>
                </c:pt>
                <c:pt idx="3783">
                  <c:v>-32.259259259259252</c:v>
                </c:pt>
                <c:pt idx="3784">
                  <c:v>-19.074074074074101</c:v>
                </c:pt>
                <c:pt idx="3785">
                  <c:v>-26.925925925925881</c:v>
                </c:pt>
                <c:pt idx="3786">
                  <c:v>-34.361111111111107</c:v>
                </c:pt>
                <c:pt idx="3787">
                  <c:v>-39.648148148148209</c:v>
                </c:pt>
                <c:pt idx="3788">
                  <c:v>-12.787037037037051</c:v>
                </c:pt>
                <c:pt idx="3789">
                  <c:v>-30.50925925925926</c:v>
                </c:pt>
                <c:pt idx="3790">
                  <c:v>30.074074074074101</c:v>
                </c:pt>
                <c:pt idx="3791">
                  <c:v>12.361111111111111</c:v>
                </c:pt>
                <c:pt idx="3792">
                  <c:v>4.3425925925925917</c:v>
                </c:pt>
                <c:pt idx="3793">
                  <c:v>-10.083333333333339</c:v>
                </c:pt>
                <c:pt idx="3794">
                  <c:v>22.17592592592592</c:v>
                </c:pt>
                <c:pt idx="3795">
                  <c:v>30.648148148148149</c:v>
                </c:pt>
                <c:pt idx="3796">
                  <c:v>265.96296296296282</c:v>
                </c:pt>
                <c:pt idx="3797">
                  <c:v>599.76851851851859</c:v>
                </c:pt>
                <c:pt idx="3798">
                  <c:v>679.62037037037203</c:v>
                </c:pt>
                <c:pt idx="3799">
                  <c:v>354.1944444444444</c:v>
                </c:pt>
                <c:pt idx="3800">
                  <c:v>181.60185185185159</c:v>
                </c:pt>
                <c:pt idx="3801">
                  <c:v>21.064814814814831</c:v>
                </c:pt>
                <c:pt idx="3802">
                  <c:v>-7.9629629629629646</c:v>
                </c:pt>
                <c:pt idx="3803">
                  <c:v>-12.768518518518521</c:v>
                </c:pt>
                <c:pt idx="3804">
                  <c:v>15.675925925925929</c:v>
                </c:pt>
                <c:pt idx="3805">
                  <c:v>-25.09259259259256</c:v>
                </c:pt>
                <c:pt idx="3806">
                  <c:v>5.5925925925925926</c:v>
                </c:pt>
                <c:pt idx="3807">
                  <c:v>-56.129629629629633</c:v>
                </c:pt>
                <c:pt idx="3808">
                  <c:v>-36.42592592592603</c:v>
                </c:pt>
                <c:pt idx="3809">
                  <c:v>12.56481481481482</c:v>
                </c:pt>
                <c:pt idx="3810">
                  <c:v>-24.037037037037031</c:v>
                </c:pt>
                <c:pt idx="3811">
                  <c:v>-17.083333333333162</c:v>
                </c:pt>
                <c:pt idx="3812">
                  <c:v>40.379629629629463</c:v>
                </c:pt>
                <c:pt idx="3813">
                  <c:v>-30.287037037036999</c:v>
                </c:pt>
                <c:pt idx="3814">
                  <c:v>-31.93518518518518</c:v>
                </c:pt>
                <c:pt idx="3815">
                  <c:v>-14.66666666666668</c:v>
                </c:pt>
                <c:pt idx="3816">
                  <c:v>2.7685185185185208</c:v>
                </c:pt>
                <c:pt idx="3817">
                  <c:v>-15.37037037037037</c:v>
                </c:pt>
                <c:pt idx="3818">
                  <c:v>20.537037037037031</c:v>
                </c:pt>
                <c:pt idx="3819">
                  <c:v>85.06481481481481</c:v>
                </c:pt>
                <c:pt idx="3820">
                  <c:v>28.18518518518518</c:v>
                </c:pt>
                <c:pt idx="3821">
                  <c:v>29.166666666666671</c:v>
                </c:pt>
                <c:pt idx="3822">
                  <c:v>28.37962962962963</c:v>
                </c:pt>
                <c:pt idx="3823">
                  <c:v>6.6018518518518476</c:v>
                </c:pt>
                <c:pt idx="3824">
                  <c:v>46.055555555555557</c:v>
                </c:pt>
                <c:pt idx="3825">
                  <c:v>8.1203703703703329</c:v>
                </c:pt>
                <c:pt idx="3826">
                  <c:v>-0.54629629629629695</c:v>
                </c:pt>
                <c:pt idx="3827">
                  <c:v>8.8981481481481488</c:v>
                </c:pt>
                <c:pt idx="3828">
                  <c:v>-11.29629629629631</c:v>
                </c:pt>
                <c:pt idx="3829">
                  <c:v>35.574074074074083</c:v>
                </c:pt>
                <c:pt idx="3830">
                  <c:v>-22.064814814814831</c:v>
                </c:pt>
                <c:pt idx="3831">
                  <c:v>-15.62962962962964</c:v>
                </c:pt>
                <c:pt idx="3832">
                  <c:v>-5.9537037037037202</c:v>
                </c:pt>
                <c:pt idx="3833">
                  <c:v>48.500000000000007</c:v>
                </c:pt>
                <c:pt idx="3834">
                  <c:v>49.583333333333343</c:v>
                </c:pt>
                <c:pt idx="3835">
                  <c:v>15.074074074074071</c:v>
                </c:pt>
                <c:pt idx="3836">
                  <c:v>21.731481481481509</c:v>
                </c:pt>
                <c:pt idx="3837">
                  <c:v>-12.31481481481482</c:v>
                </c:pt>
                <c:pt idx="3838">
                  <c:v>24.046296296296291</c:v>
                </c:pt>
                <c:pt idx="3839">
                  <c:v>151.75925925925921</c:v>
                </c:pt>
                <c:pt idx="3840">
                  <c:v>69.398148148148152</c:v>
                </c:pt>
                <c:pt idx="3841">
                  <c:v>-21.657407407407451</c:v>
                </c:pt>
                <c:pt idx="3842">
                  <c:v>-23.787037037036999</c:v>
                </c:pt>
                <c:pt idx="3843">
                  <c:v>-20.787037037036999</c:v>
                </c:pt>
                <c:pt idx="3844">
                  <c:v>-4.2314814814814898</c:v>
                </c:pt>
                <c:pt idx="3845">
                  <c:v>-56.129629629629633</c:v>
                </c:pt>
                <c:pt idx="3846">
                  <c:v>24.027777777777739</c:v>
                </c:pt>
                <c:pt idx="3847">
                  <c:v>6.8055555555555314</c:v>
                </c:pt>
                <c:pt idx="3848">
                  <c:v>17.564814814814831</c:v>
                </c:pt>
                <c:pt idx="3849">
                  <c:v>43.148148148148209</c:v>
                </c:pt>
                <c:pt idx="3850">
                  <c:v>43.870370370370381</c:v>
                </c:pt>
                <c:pt idx="3851">
                  <c:v>25.074074074074101</c:v>
                </c:pt>
                <c:pt idx="3852">
                  <c:v>7.6203703703703667</c:v>
                </c:pt>
                <c:pt idx="3853">
                  <c:v>-26.731481481481509</c:v>
                </c:pt>
                <c:pt idx="3854">
                  <c:v>-5.6666666666666661</c:v>
                </c:pt>
                <c:pt idx="3855">
                  <c:v>-11.351851851851849</c:v>
                </c:pt>
                <c:pt idx="3856">
                  <c:v>-42.240740740740762</c:v>
                </c:pt>
                <c:pt idx="3857">
                  <c:v>-23.444444444444439</c:v>
                </c:pt>
                <c:pt idx="3858">
                  <c:v>3.2962962962962972</c:v>
                </c:pt>
                <c:pt idx="3859">
                  <c:v>-52.333333333333329</c:v>
                </c:pt>
                <c:pt idx="3860">
                  <c:v>-33.796296296296283</c:v>
                </c:pt>
                <c:pt idx="3861">
                  <c:v>-40.8888888888889</c:v>
                </c:pt>
                <c:pt idx="3862">
                  <c:v>-30.407407407407401</c:v>
                </c:pt>
                <c:pt idx="3863">
                  <c:v>-41.37962962962947</c:v>
                </c:pt>
                <c:pt idx="3864">
                  <c:v>-34.8888888888889</c:v>
                </c:pt>
                <c:pt idx="3865">
                  <c:v>-33.842592592592553</c:v>
                </c:pt>
                <c:pt idx="3866">
                  <c:v>-34.37962962962947</c:v>
                </c:pt>
                <c:pt idx="3867">
                  <c:v>-26.18518518518519</c:v>
                </c:pt>
                <c:pt idx="3868">
                  <c:v>-1.583333333333333</c:v>
                </c:pt>
                <c:pt idx="3869">
                  <c:v>-62.509259259259252</c:v>
                </c:pt>
                <c:pt idx="3870">
                  <c:v>-44.6111111111111</c:v>
                </c:pt>
                <c:pt idx="3871">
                  <c:v>-55.462962962962962</c:v>
                </c:pt>
                <c:pt idx="3872">
                  <c:v>-9.8333333333333357</c:v>
                </c:pt>
                <c:pt idx="3873">
                  <c:v>-52.574074074074083</c:v>
                </c:pt>
                <c:pt idx="3874">
                  <c:v>27.796296296296291</c:v>
                </c:pt>
                <c:pt idx="3875">
                  <c:v>-33.759259259259252</c:v>
                </c:pt>
                <c:pt idx="3876">
                  <c:v>0.657407407407408</c:v>
                </c:pt>
                <c:pt idx="3877">
                  <c:v>-46.870370370370381</c:v>
                </c:pt>
                <c:pt idx="3878">
                  <c:v>-9.5925925925926094</c:v>
                </c:pt>
                <c:pt idx="3879">
                  <c:v>-21.361111111111111</c:v>
                </c:pt>
                <c:pt idx="3880">
                  <c:v>10.26851851851851</c:v>
                </c:pt>
                <c:pt idx="3881">
                  <c:v>-17.046296296296291</c:v>
                </c:pt>
                <c:pt idx="3882">
                  <c:v>78.212962962962962</c:v>
                </c:pt>
                <c:pt idx="3883">
                  <c:v>31.342592592592549</c:v>
                </c:pt>
                <c:pt idx="3884">
                  <c:v>14.787037037037051</c:v>
                </c:pt>
                <c:pt idx="3885">
                  <c:v>194.5</c:v>
                </c:pt>
                <c:pt idx="3886">
                  <c:v>631.56481481481273</c:v>
                </c:pt>
                <c:pt idx="3887">
                  <c:v>746.94444444444287</c:v>
                </c:pt>
                <c:pt idx="3888">
                  <c:v>538.91666666666674</c:v>
                </c:pt>
                <c:pt idx="3889">
                  <c:v>169.34259259259261</c:v>
                </c:pt>
                <c:pt idx="3890">
                  <c:v>81.601851851851436</c:v>
                </c:pt>
                <c:pt idx="3891">
                  <c:v>-0.28703703703703798</c:v>
                </c:pt>
                <c:pt idx="3892">
                  <c:v>5.8611111111111116</c:v>
                </c:pt>
                <c:pt idx="3893">
                  <c:v>-30.90740740740743</c:v>
                </c:pt>
                <c:pt idx="3894">
                  <c:v>-23.074074074074101</c:v>
                </c:pt>
                <c:pt idx="3895">
                  <c:v>-37.268518518518611</c:v>
                </c:pt>
                <c:pt idx="3896">
                  <c:v>-10.842592592592601</c:v>
                </c:pt>
                <c:pt idx="3897">
                  <c:v>-26.97222222222209</c:v>
                </c:pt>
                <c:pt idx="3898">
                  <c:v>21.18518518518518</c:v>
                </c:pt>
                <c:pt idx="3899">
                  <c:v>789.32407407407425</c:v>
                </c:pt>
                <c:pt idx="3900">
                  <c:v>77.490740740740733</c:v>
                </c:pt>
                <c:pt idx="3901">
                  <c:v>295.41666666666669</c:v>
                </c:pt>
                <c:pt idx="3902">
                  <c:v>1028.462962962963</c:v>
                </c:pt>
                <c:pt idx="3903">
                  <c:v>1328.388888888888</c:v>
                </c:pt>
                <c:pt idx="3904">
                  <c:v>1078.712962962963</c:v>
                </c:pt>
                <c:pt idx="3905">
                  <c:v>416.41666666666669</c:v>
                </c:pt>
                <c:pt idx="3906">
                  <c:v>163.75</c:v>
                </c:pt>
                <c:pt idx="3907">
                  <c:v>74.462962962963005</c:v>
                </c:pt>
                <c:pt idx="3908">
                  <c:v>9.3055555555555696</c:v>
                </c:pt>
                <c:pt idx="3909">
                  <c:v>-32.2777777777778</c:v>
                </c:pt>
                <c:pt idx="3910">
                  <c:v>-33.574074074074048</c:v>
                </c:pt>
                <c:pt idx="3911">
                  <c:v>-37.842592592592602</c:v>
                </c:pt>
                <c:pt idx="3912">
                  <c:v>-20.148148148148131</c:v>
                </c:pt>
                <c:pt idx="3913">
                  <c:v>-57.157407407407128</c:v>
                </c:pt>
                <c:pt idx="3914">
                  <c:v>-45.805555555555557</c:v>
                </c:pt>
                <c:pt idx="3915">
                  <c:v>-10</c:v>
                </c:pt>
                <c:pt idx="3916">
                  <c:v>-40.259259259259252</c:v>
                </c:pt>
                <c:pt idx="3917">
                  <c:v>-68.583333333333101</c:v>
                </c:pt>
                <c:pt idx="3918">
                  <c:v>67.074074074074048</c:v>
                </c:pt>
                <c:pt idx="3919">
                  <c:v>-23.666666666666671</c:v>
                </c:pt>
                <c:pt idx="3920">
                  <c:v>-33.277777777777779</c:v>
                </c:pt>
                <c:pt idx="3921">
                  <c:v>-36.990740740740762</c:v>
                </c:pt>
                <c:pt idx="3922">
                  <c:v>-33.80555555555555</c:v>
                </c:pt>
                <c:pt idx="3923">
                  <c:v>-29.481481481481481</c:v>
                </c:pt>
                <c:pt idx="3924">
                  <c:v>-29.537037037037031</c:v>
                </c:pt>
                <c:pt idx="3925">
                  <c:v>-28.981481481481481</c:v>
                </c:pt>
                <c:pt idx="3926">
                  <c:v>60.342592592592553</c:v>
                </c:pt>
                <c:pt idx="3927">
                  <c:v>-37.851851851851691</c:v>
                </c:pt>
                <c:pt idx="3928">
                  <c:v>-6.5740740740740744</c:v>
                </c:pt>
                <c:pt idx="3929">
                  <c:v>-26.314814814814859</c:v>
                </c:pt>
                <c:pt idx="3930">
                  <c:v>36.935185185185212</c:v>
                </c:pt>
                <c:pt idx="3931">
                  <c:v>106.3333333333333</c:v>
                </c:pt>
                <c:pt idx="3932">
                  <c:v>1121.9722222222219</c:v>
                </c:pt>
                <c:pt idx="3933">
                  <c:v>1934.787037037036</c:v>
                </c:pt>
                <c:pt idx="3934">
                  <c:v>2017.37962962963</c:v>
                </c:pt>
                <c:pt idx="3935">
                  <c:v>933.81481481481273</c:v>
                </c:pt>
                <c:pt idx="3936">
                  <c:v>354.13888888888903</c:v>
                </c:pt>
                <c:pt idx="3937">
                  <c:v>90.712962962962962</c:v>
                </c:pt>
                <c:pt idx="3938">
                  <c:v>58.87037037037036</c:v>
                </c:pt>
                <c:pt idx="3939">
                  <c:v>55.027777777777771</c:v>
                </c:pt>
                <c:pt idx="3940">
                  <c:v>106.5648148148148</c:v>
                </c:pt>
                <c:pt idx="3941">
                  <c:v>63.342592592592553</c:v>
                </c:pt>
                <c:pt idx="3942">
                  <c:v>12.14814814814814</c:v>
                </c:pt>
                <c:pt idx="3943">
                  <c:v>-32.555555555555557</c:v>
                </c:pt>
                <c:pt idx="3944">
                  <c:v>-29.444444444444439</c:v>
                </c:pt>
                <c:pt idx="3945">
                  <c:v>-34.083333333333343</c:v>
                </c:pt>
                <c:pt idx="3946">
                  <c:v>-7.166666666666667</c:v>
                </c:pt>
                <c:pt idx="3947">
                  <c:v>-38.518518518518512</c:v>
                </c:pt>
                <c:pt idx="3948">
                  <c:v>-32.240740740740733</c:v>
                </c:pt>
                <c:pt idx="3949">
                  <c:v>-64.046296296296305</c:v>
                </c:pt>
                <c:pt idx="3950">
                  <c:v>-51.75</c:v>
                </c:pt>
                <c:pt idx="3951">
                  <c:v>-61.629629629629598</c:v>
                </c:pt>
                <c:pt idx="3952">
                  <c:v>-18.166666666666661</c:v>
                </c:pt>
                <c:pt idx="3953">
                  <c:v>-49.287037037037003</c:v>
                </c:pt>
                <c:pt idx="3954">
                  <c:v>-48.944444444444208</c:v>
                </c:pt>
                <c:pt idx="3955">
                  <c:v>-40.972222222222207</c:v>
                </c:pt>
                <c:pt idx="3956">
                  <c:v>-39.83333333333335</c:v>
                </c:pt>
                <c:pt idx="3957">
                  <c:v>-50.148148148148209</c:v>
                </c:pt>
                <c:pt idx="3958">
                  <c:v>-7.3240740740740646</c:v>
                </c:pt>
                <c:pt idx="3959">
                  <c:v>-64.842592592592254</c:v>
                </c:pt>
                <c:pt idx="3960">
                  <c:v>1.435185185185184</c:v>
                </c:pt>
                <c:pt idx="3961">
                  <c:v>-37.30555555555555</c:v>
                </c:pt>
                <c:pt idx="3962">
                  <c:v>-25.361111111111111</c:v>
                </c:pt>
                <c:pt idx="3963">
                  <c:v>-74.074074074074048</c:v>
                </c:pt>
                <c:pt idx="3964">
                  <c:v>-26.648148148148131</c:v>
                </c:pt>
                <c:pt idx="3965">
                  <c:v>18.277777777777779</c:v>
                </c:pt>
                <c:pt idx="3966">
                  <c:v>-53.740740740740733</c:v>
                </c:pt>
                <c:pt idx="3967">
                  <c:v>-62.27777777777775</c:v>
                </c:pt>
              </c:numCache>
            </c:numRef>
          </c:yVal>
          <c:smooth val="0"/>
          <c:extLst>
            <c:ext xmlns:c16="http://schemas.microsoft.com/office/drawing/2014/chart" uri="{C3380CC4-5D6E-409C-BE32-E72D297353CC}">
              <c16:uniqueId val="{00000000-197E-A54C-B531-5E198227A695}"/>
            </c:ext>
          </c:extLst>
        </c:ser>
        <c:dLbls>
          <c:showLegendKey val="0"/>
          <c:showVal val="0"/>
          <c:showCatName val="0"/>
          <c:showSerName val="0"/>
          <c:showPercent val="0"/>
          <c:showBubbleSize val="0"/>
        </c:dLbls>
        <c:axId val="-2029453200"/>
        <c:axId val="-2029456176"/>
      </c:scatterChart>
      <c:valAx>
        <c:axId val="-2029453200"/>
        <c:scaling>
          <c:orientation val="minMax"/>
          <c:min val="214"/>
        </c:scaling>
        <c:delete val="0"/>
        <c:axPos val="b"/>
        <c:title>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Wavelength(nm)</a:t>
                </a:r>
              </a:p>
            </c:rich>
          </c:tx>
          <c:overlay val="0"/>
          <c:spPr>
            <a:noFill/>
            <a:ln>
              <a:noFill/>
            </a:ln>
            <a:effectLst/>
          </c:sp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029456176"/>
        <c:crosses val="autoZero"/>
        <c:crossBetween val="midCat"/>
      </c:valAx>
      <c:valAx>
        <c:axId val="-2029456176"/>
        <c:scaling>
          <c:orientation val="minMax"/>
          <c:min val="0"/>
        </c:scaling>
        <c:delete val="0"/>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Intensity (ADC Counts)</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29453200"/>
        <c:crosses val="autoZero"/>
        <c:crossBetween val="midCat"/>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200" dirty="0"/>
              <a:t>Atomic</a:t>
            </a:r>
            <a:r>
              <a:rPr lang="en-US" sz="1200" baseline="0" dirty="0"/>
              <a:t> Spectra: Copper foil</a:t>
            </a:r>
          </a:p>
          <a:p>
            <a:pPr>
              <a:defRPr/>
            </a:pPr>
            <a:r>
              <a:rPr lang="en-US" sz="1200" baseline="0" dirty="0"/>
              <a:t>Delay time = 12.14 </a:t>
            </a:r>
            <a:r>
              <a:rPr lang="en-US" sz="1200" baseline="0" dirty="0">
                <a:latin typeface="Franklin Gothic Book"/>
              </a:rPr>
              <a:t>µs</a:t>
            </a:r>
            <a:endParaRPr lang="en-US" sz="1200" dirty="0"/>
          </a:p>
        </c:rich>
      </c:tx>
      <c:overlay val="0"/>
    </c:title>
    <c:autoTitleDeleted val="0"/>
    <c:plotArea>
      <c:layout/>
      <c:scatterChart>
        <c:scatterStyle val="lineMarker"/>
        <c:varyColors val="0"/>
        <c:ser>
          <c:idx val="0"/>
          <c:order val="0"/>
          <c:tx>
            <c:strRef>
              <c:f>'1502087M1_01'!$I$1:$I$6</c:f>
              <c:strCache>
                <c:ptCount val="1"/>
                <c:pt idx="0">
                  <c:v>Filename--&gt; Mode/Unit--&gt; 500 1 0 Wavelength [nm]</c:v>
                </c:pt>
              </c:strCache>
            </c:strRef>
          </c:tx>
          <c:spPr>
            <a:ln w="9525">
              <a:solidFill>
                <a:sysClr val="windowText" lastClr="000000"/>
              </a:solidFill>
            </a:ln>
          </c:spPr>
          <c:marker>
            <c:symbol val="none"/>
          </c:marker>
          <c:xVal>
            <c:numRef>
              <c:f>'1502087M1_01'!$H$7:$H$3879</c:f>
              <c:numCache>
                <c:formatCode>0.000</c:formatCode>
                <c:ptCount val="3873"/>
                <c:pt idx="0">
                  <c:v>214.66079711914091</c:v>
                </c:pt>
                <c:pt idx="1">
                  <c:v>214.75719053839629</c:v>
                </c:pt>
                <c:pt idx="2">
                  <c:v>214.8535769036688</c:v>
                </c:pt>
                <c:pt idx="3">
                  <c:v>214.9499562124692</c:v>
                </c:pt>
                <c:pt idx="4">
                  <c:v>215.046328462308</c:v>
                </c:pt>
                <c:pt idx="5">
                  <c:v>215.14269365069561</c:v>
                </c:pt>
                <c:pt idx="6">
                  <c:v>215.2390517751416</c:v>
                </c:pt>
                <c:pt idx="7">
                  <c:v>215.3354028331604</c:v>
                </c:pt>
                <c:pt idx="8">
                  <c:v>215.43174682225879</c:v>
                </c:pt>
                <c:pt idx="9">
                  <c:v>215.5280837399483</c:v>
                </c:pt>
                <c:pt idx="10">
                  <c:v>215.62441358374031</c:v>
                </c:pt>
                <c:pt idx="11">
                  <c:v>215.72073635114481</c:v>
                </c:pt>
                <c:pt idx="12">
                  <c:v>215.81705203967229</c:v>
                </c:pt>
                <c:pt idx="13">
                  <c:v>215.91336064683381</c:v>
                </c:pt>
                <c:pt idx="14">
                  <c:v>216.00966217013951</c:v>
                </c:pt>
                <c:pt idx="15">
                  <c:v>216.10595660710061</c:v>
                </c:pt>
                <c:pt idx="16">
                  <c:v>216.2022439552274</c:v>
                </c:pt>
                <c:pt idx="17">
                  <c:v>216.2985242120302</c:v>
                </c:pt>
                <c:pt idx="18">
                  <c:v>216.39479737502</c:v>
                </c:pt>
                <c:pt idx="19">
                  <c:v>216.49106344170701</c:v>
                </c:pt>
                <c:pt idx="20">
                  <c:v>216.58732240960231</c:v>
                </c:pt>
                <c:pt idx="21">
                  <c:v>216.68357427621581</c:v>
                </c:pt>
                <c:pt idx="22">
                  <c:v>216.77981903905891</c:v>
                </c:pt>
                <c:pt idx="23">
                  <c:v>216.87605669564221</c:v>
                </c:pt>
                <c:pt idx="24">
                  <c:v>216.97228724347579</c:v>
                </c:pt>
                <c:pt idx="25">
                  <c:v>217.06851068007029</c:v>
                </c:pt>
                <c:pt idx="26">
                  <c:v>217.16472700293659</c:v>
                </c:pt>
                <c:pt idx="27">
                  <c:v>217.26093620958511</c:v>
                </c:pt>
                <c:pt idx="28">
                  <c:v>217.35713829752669</c:v>
                </c:pt>
                <c:pt idx="29">
                  <c:v>217.45333326427141</c:v>
                </c:pt>
                <c:pt idx="30">
                  <c:v>217.54952110733041</c:v>
                </c:pt>
                <c:pt idx="31">
                  <c:v>217.64570182421409</c:v>
                </c:pt>
                <c:pt idx="32">
                  <c:v>217.74187541243319</c:v>
                </c:pt>
                <c:pt idx="33">
                  <c:v>217.83804186949831</c:v>
                </c:pt>
                <c:pt idx="34">
                  <c:v>217.9342011929196</c:v>
                </c:pt>
                <c:pt idx="35">
                  <c:v>218.03035338020811</c:v>
                </c:pt>
                <c:pt idx="36">
                  <c:v>218.12649842887441</c:v>
                </c:pt>
                <c:pt idx="37">
                  <c:v>218.2226363364293</c:v>
                </c:pt>
                <c:pt idx="38">
                  <c:v>218.31876710038259</c:v>
                </c:pt>
                <c:pt idx="39">
                  <c:v>218.41489071824549</c:v>
                </c:pt>
                <c:pt idx="40">
                  <c:v>218.51100718752909</c:v>
                </c:pt>
                <c:pt idx="41">
                  <c:v>218.60711650574299</c:v>
                </c:pt>
                <c:pt idx="42">
                  <c:v>218.70321867039809</c:v>
                </c:pt>
                <c:pt idx="43">
                  <c:v>218.79931367900531</c:v>
                </c:pt>
                <c:pt idx="44">
                  <c:v>218.8954015290752</c:v>
                </c:pt>
                <c:pt idx="45">
                  <c:v>218.99148221811819</c:v>
                </c:pt>
                <c:pt idx="46">
                  <c:v>219.08755574364471</c:v>
                </c:pt>
                <c:pt idx="47">
                  <c:v>219.18362210316579</c:v>
                </c:pt>
                <c:pt idx="48">
                  <c:v>219.27968129419071</c:v>
                </c:pt>
                <c:pt idx="49">
                  <c:v>219.3757333142338</c:v>
                </c:pt>
                <c:pt idx="50">
                  <c:v>219.47177816080131</c:v>
                </c:pt>
                <c:pt idx="51">
                  <c:v>219.56781583140599</c:v>
                </c:pt>
                <c:pt idx="52">
                  <c:v>219.66384632355781</c:v>
                </c:pt>
                <c:pt idx="53">
                  <c:v>219.75986963476751</c:v>
                </c:pt>
                <c:pt idx="54">
                  <c:v>219.85588576254631</c:v>
                </c:pt>
                <c:pt idx="55">
                  <c:v>219.95189470440411</c:v>
                </c:pt>
                <c:pt idx="56">
                  <c:v>220.04789645785161</c:v>
                </c:pt>
                <c:pt idx="57">
                  <c:v>220.14389102039951</c:v>
                </c:pt>
                <c:pt idx="58">
                  <c:v>220.2398783895583</c:v>
                </c:pt>
                <c:pt idx="59">
                  <c:v>220.33585856283901</c:v>
                </c:pt>
                <c:pt idx="60">
                  <c:v>220.43183153775169</c:v>
                </c:pt>
                <c:pt idx="61">
                  <c:v>220.52779731180729</c:v>
                </c:pt>
                <c:pt idx="62">
                  <c:v>220.62375588251621</c:v>
                </c:pt>
                <c:pt idx="63">
                  <c:v>220.71970724738921</c:v>
                </c:pt>
                <c:pt idx="64">
                  <c:v>220.81565140393681</c:v>
                </c:pt>
                <c:pt idx="65">
                  <c:v>220.91158834966981</c:v>
                </c:pt>
                <c:pt idx="66">
                  <c:v>221.00751808209839</c:v>
                </c:pt>
                <c:pt idx="67">
                  <c:v>221.10344059873361</c:v>
                </c:pt>
                <c:pt idx="68">
                  <c:v>221.19935589708581</c:v>
                </c:pt>
                <c:pt idx="69">
                  <c:v>221.29526397466549</c:v>
                </c:pt>
                <c:pt idx="70">
                  <c:v>221.39116482898379</c:v>
                </c:pt>
                <c:pt idx="71">
                  <c:v>221.48705845755069</c:v>
                </c:pt>
                <c:pt idx="72">
                  <c:v>221.58294485787721</c:v>
                </c:pt>
                <c:pt idx="73">
                  <c:v>221.67882402747341</c:v>
                </c:pt>
                <c:pt idx="74">
                  <c:v>221.77469596384941</c:v>
                </c:pt>
                <c:pt idx="75">
                  <c:v>221.87056066451851</c:v>
                </c:pt>
                <c:pt idx="76">
                  <c:v>221.9664181269894</c:v>
                </c:pt>
                <c:pt idx="77">
                  <c:v>222.06226834877211</c:v>
                </c:pt>
                <c:pt idx="78">
                  <c:v>222.15811132737781</c:v>
                </c:pt>
                <c:pt idx="79">
                  <c:v>222.25394706031719</c:v>
                </c:pt>
                <c:pt idx="80">
                  <c:v>222.3497755451009</c:v>
                </c:pt>
                <c:pt idx="81">
                  <c:v>222.44559677923971</c:v>
                </c:pt>
                <c:pt idx="82">
                  <c:v>222.54141076024399</c:v>
                </c:pt>
                <c:pt idx="83">
                  <c:v>222.6372174856244</c:v>
                </c:pt>
                <c:pt idx="84">
                  <c:v>222.73301695289121</c:v>
                </c:pt>
                <c:pt idx="85">
                  <c:v>222.82880915955559</c:v>
                </c:pt>
                <c:pt idx="86">
                  <c:v>222.9245941031275</c:v>
                </c:pt>
                <c:pt idx="87">
                  <c:v>223.02037178111831</c:v>
                </c:pt>
                <c:pt idx="88">
                  <c:v>223.11614219103811</c:v>
                </c:pt>
                <c:pt idx="89">
                  <c:v>223.21190533039771</c:v>
                </c:pt>
                <c:pt idx="90">
                  <c:v>223.3076611967075</c:v>
                </c:pt>
                <c:pt idx="91">
                  <c:v>223.40340978747861</c:v>
                </c:pt>
                <c:pt idx="92">
                  <c:v>223.49915110022079</c:v>
                </c:pt>
                <c:pt idx="93">
                  <c:v>223.59488513244531</c:v>
                </c:pt>
                <c:pt idx="94">
                  <c:v>223.69061188166259</c:v>
                </c:pt>
                <c:pt idx="95">
                  <c:v>223.78633134538339</c:v>
                </c:pt>
                <c:pt idx="96">
                  <c:v>223.88204352111771</c:v>
                </c:pt>
                <c:pt idx="97">
                  <c:v>223.9777484063768</c:v>
                </c:pt>
                <c:pt idx="98">
                  <c:v>224.07344599867099</c:v>
                </c:pt>
                <c:pt idx="99">
                  <c:v>224.16913629551101</c:v>
                </c:pt>
                <c:pt idx="100">
                  <c:v>224.26481929440709</c:v>
                </c:pt>
                <c:pt idx="101">
                  <c:v>224.36049499287071</c:v>
                </c:pt>
                <c:pt idx="102">
                  <c:v>224.4561633884118</c:v>
                </c:pt>
                <c:pt idx="103">
                  <c:v>224.55182447854071</c:v>
                </c:pt>
                <c:pt idx="104">
                  <c:v>224.64747826076851</c:v>
                </c:pt>
                <c:pt idx="105">
                  <c:v>224.74312473260571</c:v>
                </c:pt>
                <c:pt idx="106">
                  <c:v>224.8387638915631</c:v>
                </c:pt>
                <c:pt idx="107">
                  <c:v>224.93439573515079</c:v>
                </c:pt>
                <c:pt idx="108">
                  <c:v>225.03002026088001</c:v>
                </c:pt>
                <c:pt idx="109">
                  <c:v>225.1256374662608</c:v>
                </c:pt>
                <c:pt idx="110">
                  <c:v>225.22124734880421</c:v>
                </c:pt>
                <c:pt idx="111">
                  <c:v>225.31684990602039</c:v>
                </c:pt>
                <c:pt idx="112">
                  <c:v>225.4124451354202</c:v>
                </c:pt>
                <c:pt idx="113">
                  <c:v>225.50803303451411</c:v>
                </c:pt>
                <c:pt idx="114">
                  <c:v>225.60361360081271</c:v>
                </c:pt>
                <c:pt idx="115">
                  <c:v>225.69918683182729</c:v>
                </c:pt>
                <c:pt idx="116">
                  <c:v>225.7947527250665</c:v>
                </c:pt>
                <c:pt idx="117">
                  <c:v>225.89031127804461</c:v>
                </c:pt>
                <c:pt idx="118">
                  <c:v>225.98586248826879</c:v>
                </c:pt>
                <c:pt idx="119">
                  <c:v>226.08140635325111</c:v>
                </c:pt>
                <c:pt idx="120">
                  <c:v>226.17694287050131</c:v>
                </c:pt>
                <c:pt idx="121">
                  <c:v>226.2724720375308</c:v>
                </c:pt>
                <c:pt idx="122">
                  <c:v>226.36799385185</c:v>
                </c:pt>
                <c:pt idx="123">
                  <c:v>226.46350831096939</c:v>
                </c:pt>
                <c:pt idx="124">
                  <c:v>226.55901541239979</c:v>
                </c:pt>
                <c:pt idx="125">
                  <c:v>226.65451515365129</c:v>
                </c:pt>
                <c:pt idx="126">
                  <c:v>226.75000753223529</c:v>
                </c:pt>
                <c:pt idx="127">
                  <c:v>226.84549254566161</c:v>
                </c:pt>
                <c:pt idx="128">
                  <c:v>226.94097019144121</c:v>
                </c:pt>
                <c:pt idx="129">
                  <c:v>227.03644046708521</c:v>
                </c:pt>
                <c:pt idx="130">
                  <c:v>227.13190337010309</c:v>
                </c:pt>
                <c:pt idx="131">
                  <c:v>227.22735889800629</c:v>
                </c:pt>
                <c:pt idx="132">
                  <c:v>227.32280704830529</c:v>
                </c:pt>
                <c:pt idx="133">
                  <c:v>227.41824781851039</c:v>
                </c:pt>
                <c:pt idx="134">
                  <c:v>227.51368120613171</c:v>
                </c:pt>
                <c:pt idx="135">
                  <c:v>227.60910720868179</c:v>
                </c:pt>
                <c:pt idx="136">
                  <c:v>227.70452582366951</c:v>
                </c:pt>
                <c:pt idx="137">
                  <c:v>227.79993704860581</c:v>
                </c:pt>
                <c:pt idx="138">
                  <c:v>227.89534088100169</c:v>
                </c:pt>
                <c:pt idx="139">
                  <c:v>227.9907373183672</c:v>
                </c:pt>
                <c:pt idx="140">
                  <c:v>228.08612635821339</c:v>
                </c:pt>
                <c:pt idx="141">
                  <c:v>228.18150799805039</c:v>
                </c:pt>
                <c:pt idx="142">
                  <c:v>228.27688223538931</c:v>
                </c:pt>
                <c:pt idx="143">
                  <c:v>228.3722490677408</c:v>
                </c:pt>
                <c:pt idx="144">
                  <c:v>228.467608492615</c:v>
                </c:pt>
                <c:pt idx="145">
                  <c:v>228.5629605075226</c:v>
                </c:pt>
                <c:pt idx="146">
                  <c:v>228.65830510997441</c:v>
                </c:pt>
                <c:pt idx="147">
                  <c:v>228.75364229748101</c:v>
                </c:pt>
                <c:pt idx="148">
                  <c:v>228.84897206755301</c:v>
                </c:pt>
                <c:pt idx="149">
                  <c:v>228.944294417701</c:v>
                </c:pt>
                <c:pt idx="150">
                  <c:v>229.03960934543559</c:v>
                </c:pt>
                <c:pt idx="151">
                  <c:v>229.13491684826701</c:v>
                </c:pt>
                <c:pt idx="152">
                  <c:v>229.23021692370651</c:v>
                </c:pt>
                <c:pt idx="153">
                  <c:v>229.3255095692642</c:v>
                </c:pt>
                <c:pt idx="154">
                  <c:v>229.420794782451</c:v>
                </c:pt>
                <c:pt idx="155">
                  <c:v>229.5160725607771</c:v>
                </c:pt>
                <c:pt idx="156">
                  <c:v>229.61134290175369</c:v>
                </c:pt>
                <c:pt idx="157">
                  <c:v>229.706605802891</c:v>
                </c:pt>
                <c:pt idx="158">
                  <c:v>229.80186126169971</c:v>
                </c:pt>
                <c:pt idx="159">
                  <c:v>229.8971092756905</c:v>
                </c:pt>
                <c:pt idx="160">
                  <c:v>229.99234984237381</c:v>
                </c:pt>
                <c:pt idx="161">
                  <c:v>230.08758295926</c:v>
                </c:pt>
                <c:pt idx="162">
                  <c:v>230.18280862386021</c:v>
                </c:pt>
                <c:pt idx="163">
                  <c:v>230.27802683368509</c:v>
                </c:pt>
                <c:pt idx="164">
                  <c:v>230.37323758624461</c:v>
                </c:pt>
                <c:pt idx="165">
                  <c:v>230.46844087905001</c:v>
                </c:pt>
                <c:pt idx="166">
                  <c:v>230.56363670961119</c:v>
                </c:pt>
                <c:pt idx="167">
                  <c:v>230.65882507543981</c:v>
                </c:pt>
                <c:pt idx="168">
                  <c:v>230.75400597404521</c:v>
                </c:pt>
                <c:pt idx="169">
                  <c:v>230.8491794029392</c:v>
                </c:pt>
                <c:pt idx="170">
                  <c:v>230.9443453596316</c:v>
                </c:pt>
                <c:pt idx="171">
                  <c:v>231.03950384163309</c:v>
                </c:pt>
                <c:pt idx="172">
                  <c:v>231.13465484645451</c:v>
                </c:pt>
                <c:pt idx="173">
                  <c:v>231.22979837160639</c:v>
                </c:pt>
                <c:pt idx="174">
                  <c:v>231.3249344145996</c:v>
                </c:pt>
                <c:pt idx="175">
                  <c:v>231.42006297294401</c:v>
                </c:pt>
                <c:pt idx="176">
                  <c:v>231.51518404415049</c:v>
                </c:pt>
                <c:pt idx="177">
                  <c:v>231.6102976257306</c:v>
                </c:pt>
                <c:pt idx="178">
                  <c:v>231.70540371519371</c:v>
                </c:pt>
                <c:pt idx="179">
                  <c:v>231.800502310051</c:v>
                </c:pt>
                <c:pt idx="180">
                  <c:v>231.8955934078129</c:v>
                </c:pt>
                <c:pt idx="181">
                  <c:v>231.99067700599019</c:v>
                </c:pt>
                <c:pt idx="182">
                  <c:v>232.08575310209321</c:v>
                </c:pt>
                <c:pt idx="183">
                  <c:v>232.18082169363271</c:v>
                </c:pt>
                <c:pt idx="184">
                  <c:v>232.27588277811921</c:v>
                </c:pt>
                <c:pt idx="185">
                  <c:v>232.3709363530638</c:v>
                </c:pt>
                <c:pt idx="186">
                  <c:v>232.46598241597641</c:v>
                </c:pt>
                <c:pt idx="187">
                  <c:v>232.56102096436771</c:v>
                </c:pt>
                <c:pt idx="188">
                  <c:v>232.65605199574861</c:v>
                </c:pt>
                <c:pt idx="189">
                  <c:v>232.75107550762999</c:v>
                </c:pt>
                <c:pt idx="190">
                  <c:v>232.84609149752171</c:v>
                </c:pt>
                <c:pt idx="191">
                  <c:v>232.94109996293511</c:v>
                </c:pt>
                <c:pt idx="192">
                  <c:v>233.03610090138</c:v>
                </c:pt>
                <c:pt idx="193">
                  <c:v>233.13109431036739</c:v>
                </c:pt>
                <c:pt idx="194">
                  <c:v>233.2260801874082</c:v>
                </c:pt>
                <c:pt idx="195">
                  <c:v>233.32105853001261</c:v>
                </c:pt>
                <c:pt idx="196">
                  <c:v>233.41602933569149</c:v>
                </c:pt>
                <c:pt idx="197">
                  <c:v>233.51099260195491</c:v>
                </c:pt>
                <c:pt idx="198">
                  <c:v>233.60594832631421</c:v>
                </c:pt>
                <c:pt idx="199">
                  <c:v>233.70089650627961</c:v>
                </c:pt>
                <c:pt idx="200">
                  <c:v>233.79583713936171</c:v>
                </c:pt>
                <c:pt idx="201">
                  <c:v>233.89077022307109</c:v>
                </c:pt>
                <c:pt idx="202">
                  <c:v>233.98569575491851</c:v>
                </c:pt>
                <c:pt idx="203">
                  <c:v>234.08061373241461</c:v>
                </c:pt>
                <c:pt idx="204">
                  <c:v>234.17552415306969</c:v>
                </c:pt>
                <c:pt idx="205">
                  <c:v>234.27042701439461</c:v>
                </c:pt>
                <c:pt idx="206">
                  <c:v>234.36532231390009</c:v>
                </c:pt>
                <c:pt idx="207">
                  <c:v>234.46021004909619</c:v>
                </c:pt>
                <c:pt idx="208">
                  <c:v>234.5550902174941</c:v>
                </c:pt>
                <c:pt idx="209">
                  <c:v>234.64996281660399</c:v>
                </c:pt>
                <c:pt idx="210">
                  <c:v>234.7448278439368</c:v>
                </c:pt>
                <c:pt idx="211">
                  <c:v>234.83968529700249</c:v>
                </c:pt>
                <c:pt idx="212">
                  <c:v>234.93453517331301</c:v>
                </c:pt>
                <c:pt idx="213">
                  <c:v>235.0293774703778</c:v>
                </c:pt>
                <c:pt idx="214">
                  <c:v>235.12421218570779</c:v>
                </c:pt>
                <c:pt idx="215">
                  <c:v>235.21903931681351</c:v>
                </c:pt>
                <c:pt idx="216">
                  <c:v>235.31385886120549</c:v>
                </c:pt>
                <c:pt idx="217">
                  <c:v>235.40867081639499</c:v>
                </c:pt>
                <c:pt idx="218">
                  <c:v>235.5034751798915</c:v>
                </c:pt>
                <c:pt idx="219">
                  <c:v>235.59827194920669</c:v>
                </c:pt>
                <c:pt idx="220">
                  <c:v>235.69306112184921</c:v>
                </c:pt>
                <c:pt idx="221">
                  <c:v>235.78784269533381</c:v>
                </c:pt>
                <c:pt idx="222">
                  <c:v>235.88261666716701</c:v>
                </c:pt>
                <c:pt idx="223">
                  <c:v>235.97738303486079</c:v>
                </c:pt>
                <c:pt idx="224">
                  <c:v>236.07214179592609</c:v>
                </c:pt>
                <c:pt idx="225">
                  <c:v>236.16689294787321</c:v>
                </c:pt>
                <c:pt idx="226">
                  <c:v>236.26163648821259</c:v>
                </c:pt>
                <c:pt idx="227">
                  <c:v>236.35637241445519</c:v>
                </c:pt>
                <c:pt idx="228">
                  <c:v>236.45110072411109</c:v>
                </c:pt>
                <c:pt idx="229">
                  <c:v>236.5458214146916</c:v>
                </c:pt>
                <c:pt idx="230">
                  <c:v>236.64053448370669</c:v>
                </c:pt>
                <c:pt idx="231">
                  <c:v>236.7352399286676</c:v>
                </c:pt>
                <c:pt idx="232">
                  <c:v>236.82993774708461</c:v>
                </c:pt>
                <c:pt idx="233">
                  <c:v>236.924627936468</c:v>
                </c:pt>
                <c:pt idx="234">
                  <c:v>237.01931049432841</c:v>
                </c:pt>
                <c:pt idx="235">
                  <c:v>237.11398541817701</c:v>
                </c:pt>
                <c:pt idx="236">
                  <c:v>237.20865270552429</c:v>
                </c:pt>
                <c:pt idx="237">
                  <c:v>237.30331235388061</c:v>
                </c:pt>
                <c:pt idx="238">
                  <c:v>237.39796436075639</c:v>
                </c:pt>
                <c:pt idx="239">
                  <c:v>237.49260872366261</c:v>
                </c:pt>
                <c:pt idx="240">
                  <c:v>237.5872454401098</c:v>
                </c:pt>
                <c:pt idx="241">
                  <c:v>237.68187450760831</c:v>
                </c:pt>
                <c:pt idx="242">
                  <c:v>237.77649592366879</c:v>
                </c:pt>
                <c:pt idx="243">
                  <c:v>237.87110968580231</c:v>
                </c:pt>
                <c:pt idx="244">
                  <c:v>237.96571579151811</c:v>
                </c:pt>
                <c:pt idx="245">
                  <c:v>238.06031423832971</c:v>
                </c:pt>
                <c:pt idx="246">
                  <c:v>238.1549050237447</c:v>
                </c:pt>
                <c:pt idx="247">
                  <c:v>238.24948814527511</c:v>
                </c:pt>
                <c:pt idx="248">
                  <c:v>238.3440636004311</c:v>
                </c:pt>
                <c:pt idx="249">
                  <c:v>238.43863138672361</c:v>
                </c:pt>
                <c:pt idx="250">
                  <c:v>238.53319150166271</c:v>
                </c:pt>
                <c:pt idx="251">
                  <c:v>238.62774394275971</c:v>
                </c:pt>
                <c:pt idx="252">
                  <c:v>238.7222887075246</c:v>
                </c:pt>
                <c:pt idx="253">
                  <c:v>238.81682579346801</c:v>
                </c:pt>
                <c:pt idx="254">
                  <c:v>238.91135519810089</c:v>
                </c:pt>
                <c:pt idx="255">
                  <c:v>239.0058769189344</c:v>
                </c:pt>
                <c:pt idx="256">
                  <c:v>239.10039095347781</c:v>
                </c:pt>
                <c:pt idx="257">
                  <c:v>239.19489729924231</c:v>
                </c:pt>
                <c:pt idx="258">
                  <c:v>239.28939595373919</c:v>
                </c:pt>
                <c:pt idx="259">
                  <c:v>239.38388691447801</c:v>
                </c:pt>
                <c:pt idx="260">
                  <c:v>239.47837017896981</c:v>
                </c:pt>
                <c:pt idx="261">
                  <c:v>239.57284574472521</c:v>
                </c:pt>
                <c:pt idx="262">
                  <c:v>239.66731360925479</c:v>
                </c:pt>
                <c:pt idx="263">
                  <c:v>239.76177377006911</c:v>
                </c:pt>
                <c:pt idx="264">
                  <c:v>239.8562262246792</c:v>
                </c:pt>
                <c:pt idx="265">
                  <c:v>239.95067097059481</c:v>
                </c:pt>
                <c:pt idx="266">
                  <c:v>240.04510800532719</c:v>
                </c:pt>
                <c:pt idx="267">
                  <c:v>240.13953732638669</c:v>
                </c:pt>
                <c:pt idx="268">
                  <c:v>240.23395893128409</c:v>
                </c:pt>
                <c:pt idx="269">
                  <c:v>240.3283728175301</c:v>
                </c:pt>
                <c:pt idx="270">
                  <c:v>240.42277898263501</c:v>
                </c:pt>
                <c:pt idx="271">
                  <c:v>240.51717742410909</c:v>
                </c:pt>
                <c:pt idx="272">
                  <c:v>240.61156813946371</c:v>
                </c:pt>
                <c:pt idx="273">
                  <c:v>240.7059511262091</c:v>
                </c:pt>
                <c:pt idx="274">
                  <c:v>240.80032638185631</c:v>
                </c:pt>
                <c:pt idx="275">
                  <c:v>240.89469390391511</c:v>
                </c:pt>
                <c:pt idx="276">
                  <c:v>240.98905368989651</c:v>
                </c:pt>
                <c:pt idx="277">
                  <c:v>241.08340573731141</c:v>
                </c:pt>
                <c:pt idx="278">
                  <c:v>241.1777500436701</c:v>
                </c:pt>
                <c:pt idx="279">
                  <c:v>241.27208660648321</c:v>
                </c:pt>
                <c:pt idx="280">
                  <c:v>241.36641542326129</c:v>
                </c:pt>
                <c:pt idx="281">
                  <c:v>241.46073649151521</c:v>
                </c:pt>
                <c:pt idx="282">
                  <c:v>241.55504980875531</c:v>
                </c:pt>
                <c:pt idx="283">
                  <c:v>241.6493553724921</c:v>
                </c:pt>
                <c:pt idx="284">
                  <c:v>241.74365318023621</c:v>
                </c:pt>
                <c:pt idx="285">
                  <c:v>241.83794322949899</c:v>
                </c:pt>
                <c:pt idx="286">
                  <c:v>241.93222551779019</c:v>
                </c:pt>
                <c:pt idx="287">
                  <c:v>242.0265000426206</c:v>
                </c:pt>
                <c:pt idx="288">
                  <c:v>242.12076680150079</c:v>
                </c:pt>
                <c:pt idx="289">
                  <c:v>242.21502579194029</c:v>
                </c:pt>
                <c:pt idx="290">
                  <c:v>242.30927701145339</c:v>
                </c:pt>
                <c:pt idx="291">
                  <c:v>242.40352045754699</c:v>
                </c:pt>
                <c:pt idx="292">
                  <c:v>242.4977561277328</c:v>
                </c:pt>
                <c:pt idx="293">
                  <c:v>242.59198401952159</c:v>
                </c:pt>
                <c:pt idx="294">
                  <c:v>242.68620413042399</c:v>
                </c:pt>
                <c:pt idx="295">
                  <c:v>242.78041645795039</c:v>
                </c:pt>
                <c:pt idx="296">
                  <c:v>242.87462099961121</c:v>
                </c:pt>
                <c:pt idx="297">
                  <c:v>242.9688177529178</c:v>
                </c:pt>
                <c:pt idx="298">
                  <c:v>243.06300671538</c:v>
                </c:pt>
                <c:pt idx="299">
                  <c:v>243.1571878845088</c:v>
                </c:pt>
                <c:pt idx="300">
                  <c:v>243.25136125781481</c:v>
                </c:pt>
                <c:pt idx="301">
                  <c:v>243.34552683280839</c:v>
                </c:pt>
                <c:pt idx="302">
                  <c:v>243.43968460700029</c:v>
                </c:pt>
                <c:pt idx="303">
                  <c:v>243.53383457790139</c:v>
                </c:pt>
                <c:pt idx="304">
                  <c:v>243.627976743022</c:v>
                </c:pt>
                <c:pt idx="305">
                  <c:v>243.72211109987239</c:v>
                </c:pt>
                <c:pt idx="306">
                  <c:v>243.81623764596421</c:v>
                </c:pt>
                <c:pt idx="307">
                  <c:v>243.91035637880671</c:v>
                </c:pt>
                <c:pt idx="308">
                  <c:v>244.00446729591141</c:v>
                </c:pt>
                <c:pt idx="309">
                  <c:v>244.09857039478871</c:v>
                </c:pt>
                <c:pt idx="310">
                  <c:v>244.1926656729492</c:v>
                </c:pt>
                <c:pt idx="311">
                  <c:v>244.28675312790341</c:v>
                </c:pt>
                <c:pt idx="312">
                  <c:v>244.38083275716201</c:v>
                </c:pt>
                <c:pt idx="313">
                  <c:v>244.47490455823561</c:v>
                </c:pt>
                <c:pt idx="314">
                  <c:v>244.5689685286348</c:v>
                </c:pt>
                <c:pt idx="315">
                  <c:v>244.66302466586981</c:v>
                </c:pt>
                <c:pt idx="316">
                  <c:v>244.7570729674521</c:v>
                </c:pt>
                <c:pt idx="317">
                  <c:v>244.85111343089159</c:v>
                </c:pt>
                <c:pt idx="318">
                  <c:v>244.94514605369929</c:v>
                </c:pt>
                <c:pt idx="319">
                  <c:v>245.03917083338521</c:v>
                </c:pt>
                <c:pt idx="320">
                  <c:v>245.1331877674605</c:v>
                </c:pt>
                <c:pt idx="321">
                  <c:v>245.2271968534358</c:v>
                </c:pt>
                <c:pt idx="322">
                  <c:v>245.32119808882129</c:v>
                </c:pt>
                <c:pt idx="323">
                  <c:v>245.41519147112771</c:v>
                </c:pt>
                <c:pt idx="324">
                  <c:v>245.50917699786581</c:v>
                </c:pt>
                <c:pt idx="325">
                  <c:v>245.60315466654501</c:v>
                </c:pt>
                <c:pt idx="326">
                  <c:v>245.69712447467941</c:v>
                </c:pt>
                <c:pt idx="327">
                  <c:v>245.79108641977609</c:v>
                </c:pt>
                <c:pt idx="328">
                  <c:v>245.88504049934679</c:v>
                </c:pt>
                <c:pt idx="329">
                  <c:v>245.97898671090209</c:v>
                </c:pt>
                <c:pt idx="330">
                  <c:v>246.07292505195261</c:v>
                </c:pt>
                <c:pt idx="331">
                  <c:v>246.16685552000871</c:v>
                </c:pt>
                <c:pt idx="332">
                  <c:v>246.26077811258179</c:v>
                </c:pt>
                <c:pt idx="333">
                  <c:v>246.35469282718171</c:v>
                </c:pt>
                <c:pt idx="334">
                  <c:v>246.44859966131921</c:v>
                </c:pt>
                <c:pt idx="335">
                  <c:v>246.5424986125052</c:v>
                </c:pt>
                <c:pt idx="336">
                  <c:v>246.6363896782498</c:v>
                </c:pt>
                <c:pt idx="337">
                  <c:v>246.730272856064</c:v>
                </c:pt>
                <c:pt idx="338">
                  <c:v>246.82414814345819</c:v>
                </c:pt>
                <c:pt idx="339">
                  <c:v>246.91801553794301</c:v>
                </c:pt>
                <c:pt idx="340">
                  <c:v>247.0118750370292</c:v>
                </c:pt>
                <c:pt idx="341">
                  <c:v>247.10572663822731</c:v>
                </c:pt>
                <c:pt idx="342">
                  <c:v>247.19957033904751</c:v>
                </c:pt>
                <c:pt idx="343">
                  <c:v>247.2934061370014</c:v>
                </c:pt>
                <c:pt idx="344">
                  <c:v>247.3872340295988</c:v>
                </c:pt>
                <c:pt idx="345">
                  <c:v>247.48105401435041</c:v>
                </c:pt>
                <c:pt idx="346">
                  <c:v>247.5748660887669</c:v>
                </c:pt>
                <c:pt idx="347">
                  <c:v>247.66867025035879</c:v>
                </c:pt>
                <c:pt idx="348">
                  <c:v>247.76246649663719</c:v>
                </c:pt>
                <c:pt idx="349">
                  <c:v>247.85625482511199</c:v>
                </c:pt>
                <c:pt idx="350">
                  <c:v>247.95003523329419</c:v>
                </c:pt>
                <c:pt idx="351">
                  <c:v>248.04380771869421</c:v>
                </c:pt>
                <c:pt idx="352">
                  <c:v>248.13757227882249</c:v>
                </c:pt>
                <c:pt idx="353">
                  <c:v>248.23132891119059</c:v>
                </c:pt>
                <c:pt idx="354">
                  <c:v>248.32507761330811</c:v>
                </c:pt>
                <c:pt idx="355">
                  <c:v>248.41881838268611</c:v>
                </c:pt>
                <c:pt idx="356">
                  <c:v>248.51255121683451</c:v>
                </c:pt>
                <c:pt idx="357">
                  <c:v>248.60627611326501</c:v>
                </c:pt>
                <c:pt idx="358">
                  <c:v>248.69999306948731</c:v>
                </c:pt>
                <c:pt idx="359">
                  <c:v>248.7937020830125</c:v>
                </c:pt>
                <c:pt idx="360">
                  <c:v>248.88740315135121</c:v>
                </c:pt>
                <c:pt idx="361">
                  <c:v>248.98109627201401</c:v>
                </c:pt>
                <c:pt idx="362">
                  <c:v>249.07478144251081</c:v>
                </c:pt>
                <c:pt idx="363">
                  <c:v>249.16845866035311</c:v>
                </c:pt>
                <c:pt idx="364">
                  <c:v>249.26212792305111</c:v>
                </c:pt>
                <c:pt idx="365">
                  <c:v>249.3557892281155</c:v>
                </c:pt>
                <c:pt idx="366">
                  <c:v>249.4494425730569</c:v>
                </c:pt>
                <c:pt idx="367">
                  <c:v>249.543087955386</c:v>
                </c:pt>
                <c:pt idx="368">
                  <c:v>249.6367253726132</c:v>
                </c:pt>
                <c:pt idx="369">
                  <c:v>249.73035482224881</c:v>
                </c:pt>
                <c:pt idx="370">
                  <c:v>249.82397630180441</c:v>
                </c:pt>
                <c:pt idx="371">
                  <c:v>249.91758980878959</c:v>
                </c:pt>
                <c:pt idx="372">
                  <c:v>250.0111953407156</c:v>
                </c:pt>
                <c:pt idx="373">
                  <c:v>250.10479289509249</c:v>
                </c:pt>
                <c:pt idx="374">
                  <c:v>250.19838246943161</c:v>
                </c:pt>
                <c:pt idx="375">
                  <c:v>250.29196406124271</c:v>
                </c:pt>
                <c:pt idx="376">
                  <c:v>250.38553766803739</c:v>
                </c:pt>
                <c:pt idx="377">
                  <c:v>250.4791032873253</c:v>
                </c:pt>
                <c:pt idx="378">
                  <c:v>250.57266091661759</c:v>
                </c:pt>
                <c:pt idx="379">
                  <c:v>250.6662105534248</c:v>
                </c:pt>
                <c:pt idx="380">
                  <c:v>250.75975219525691</c:v>
                </c:pt>
                <c:pt idx="381">
                  <c:v>250.85328583962561</c:v>
                </c:pt>
                <c:pt idx="382">
                  <c:v>250.94681148404081</c:v>
                </c:pt>
                <c:pt idx="383">
                  <c:v>251.04032912601321</c:v>
                </c:pt>
                <c:pt idx="384">
                  <c:v>251.1338387630534</c:v>
                </c:pt>
                <c:pt idx="385">
                  <c:v>251.22734039267229</c:v>
                </c:pt>
                <c:pt idx="386">
                  <c:v>251.32083401238009</c:v>
                </c:pt>
                <c:pt idx="387">
                  <c:v>251.41431961968729</c:v>
                </c:pt>
                <c:pt idx="388">
                  <c:v>251.507797212105</c:v>
                </c:pt>
                <c:pt idx="389">
                  <c:v>251.60126678714349</c:v>
                </c:pt>
                <c:pt idx="390">
                  <c:v>251.6947283423136</c:v>
                </c:pt>
                <c:pt idx="391">
                  <c:v>251.78818187512559</c:v>
                </c:pt>
                <c:pt idx="392">
                  <c:v>251.8816273830906</c:v>
                </c:pt>
                <c:pt idx="393">
                  <c:v>251.97506486371819</c:v>
                </c:pt>
                <c:pt idx="394">
                  <c:v>252.06849431452039</c:v>
                </c:pt>
                <c:pt idx="395">
                  <c:v>252.16191573300671</c:v>
                </c:pt>
                <c:pt idx="396">
                  <c:v>252.25532911668819</c:v>
                </c:pt>
                <c:pt idx="397">
                  <c:v>252.3487344630754</c:v>
                </c:pt>
                <c:pt idx="398">
                  <c:v>252.44213176967901</c:v>
                </c:pt>
                <c:pt idx="399">
                  <c:v>252.53552103400929</c:v>
                </c:pt>
                <c:pt idx="400">
                  <c:v>252.62890225357731</c:v>
                </c:pt>
                <c:pt idx="401">
                  <c:v>252.72227542589329</c:v>
                </c:pt>
                <c:pt idx="402">
                  <c:v>252.81564054846811</c:v>
                </c:pt>
                <c:pt idx="403">
                  <c:v>252.90899761881221</c:v>
                </c:pt>
                <c:pt idx="404">
                  <c:v>253.00234663443629</c:v>
                </c:pt>
                <c:pt idx="405">
                  <c:v>253.09568759285051</c:v>
                </c:pt>
                <c:pt idx="406">
                  <c:v>253.18902049156611</c:v>
                </c:pt>
                <c:pt idx="407">
                  <c:v>253.28234532809381</c:v>
                </c:pt>
                <c:pt idx="408">
                  <c:v>253.37566209994321</c:v>
                </c:pt>
                <c:pt idx="409">
                  <c:v>253.4689708046262</c:v>
                </c:pt>
                <c:pt idx="410">
                  <c:v>253.56227143965231</c:v>
                </c:pt>
                <c:pt idx="411">
                  <c:v>253.65556400253249</c:v>
                </c:pt>
                <c:pt idx="412">
                  <c:v>253.74884849077779</c:v>
                </c:pt>
                <c:pt idx="413">
                  <c:v>253.84212490189819</c:v>
                </c:pt>
                <c:pt idx="414">
                  <c:v>253.93539323340471</c:v>
                </c:pt>
                <c:pt idx="415">
                  <c:v>254.02865348280761</c:v>
                </c:pt>
                <c:pt idx="416">
                  <c:v>254.12190564761781</c:v>
                </c:pt>
                <c:pt idx="417">
                  <c:v>254.21514972534561</c:v>
                </c:pt>
                <c:pt idx="418">
                  <c:v>254.3083857135021</c:v>
                </c:pt>
                <c:pt idx="419">
                  <c:v>254.4016136095974</c:v>
                </c:pt>
                <c:pt idx="420">
                  <c:v>254.49483341114211</c:v>
                </c:pt>
                <c:pt idx="421">
                  <c:v>254.58804511564739</c:v>
                </c:pt>
                <c:pt idx="422">
                  <c:v>254.68124872062339</c:v>
                </c:pt>
                <c:pt idx="423">
                  <c:v>254.7744442235803</c:v>
                </c:pt>
                <c:pt idx="424">
                  <c:v>254.86763162202979</c:v>
                </c:pt>
                <c:pt idx="425">
                  <c:v>254.96081091348179</c:v>
                </c:pt>
                <c:pt idx="426">
                  <c:v>255.05398209544649</c:v>
                </c:pt>
                <c:pt idx="427">
                  <c:v>255.1471451654356</c:v>
                </c:pt>
                <c:pt idx="428">
                  <c:v>255.24030012095861</c:v>
                </c:pt>
                <c:pt idx="429">
                  <c:v>255.33344695952741</c:v>
                </c:pt>
                <c:pt idx="430">
                  <c:v>255.42658567865109</c:v>
                </c:pt>
                <c:pt idx="431">
                  <c:v>255.51971627584089</c:v>
                </c:pt>
                <c:pt idx="432">
                  <c:v>255.61283874860831</c:v>
                </c:pt>
                <c:pt idx="433">
                  <c:v>255.70595309446159</c:v>
                </c:pt>
                <c:pt idx="434">
                  <c:v>255.7990593109152</c:v>
                </c:pt>
                <c:pt idx="435">
                  <c:v>255.89215739547649</c:v>
                </c:pt>
                <c:pt idx="436">
                  <c:v>255.9852473456568</c:v>
                </c:pt>
                <c:pt idx="437">
                  <c:v>256.07832915896671</c:v>
                </c:pt>
                <c:pt idx="438">
                  <c:v>256.17140283291752</c:v>
                </c:pt>
                <c:pt idx="439">
                  <c:v>256.2644683650193</c:v>
                </c:pt>
                <c:pt idx="440">
                  <c:v>256.35752575278241</c:v>
                </c:pt>
                <c:pt idx="441">
                  <c:v>256.45057499371831</c:v>
                </c:pt>
                <c:pt idx="442">
                  <c:v>256.54361608533702</c:v>
                </c:pt>
                <c:pt idx="443">
                  <c:v>256.6366490251487</c:v>
                </c:pt>
                <c:pt idx="444">
                  <c:v>256.72967381066479</c:v>
                </c:pt>
                <c:pt idx="445">
                  <c:v>256.82269043939579</c:v>
                </c:pt>
                <c:pt idx="446">
                  <c:v>256.91569890885143</c:v>
                </c:pt>
                <c:pt idx="447">
                  <c:v>257.00869921654339</c:v>
                </c:pt>
                <c:pt idx="448">
                  <c:v>257.101691359982</c:v>
                </c:pt>
                <c:pt idx="449">
                  <c:v>257.19467533667728</c:v>
                </c:pt>
                <c:pt idx="450">
                  <c:v>257.28765114414051</c:v>
                </c:pt>
                <c:pt idx="451">
                  <c:v>257.38061877988201</c:v>
                </c:pt>
                <c:pt idx="452">
                  <c:v>257.47357824141102</c:v>
                </c:pt>
                <c:pt idx="453">
                  <c:v>257.56652952624188</c:v>
                </c:pt>
                <c:pt idx="454">
                  <c:v>257.65947263188252</c:v>
                </c:pt>
                <c:pt idx="455">
                  <c:v>257.75240755584332</c:v>
                </c:pt>
                <c:pt idx="456">
                  <c:v>257.84533429563521</c:v>
                </c:pt>
                <c:pt idx="457">
                  <c:v>257.93825284876891</c:v>
                </c:pt>
                <c:pt idx="458">
                  <c:v>258.03116321275559</c:v>
                </c:pt>
                <c:pt idx="459">
                  <c:v>258.1240653851055</c:v>
                </c:pt>
                <c:pt idx="460">
                  <c:v>258.21695936332873</c:v>
                </c:pt>
                <c:pt idx="461">
                  <c:v>258.30984514493701</c:v>
                </c:pt>
                <c:pt idx="462">
                  <c:v>258.40272272743903</c:v>
                </c:pt>
                <c:pt idx="463">
                  <c:v>258.49559210834713</c:v>
                </c:pt>
                <c:pt idx="464">
                  <c:v>258.58845328517151</c:v>
                </c:pt>
                <c:pt idx="465">
                  <c:v>258.68130625542221</c:v>
                </c:pt>
                <c:pt idx="466">
                  <c:v>258.77415101661131</c:v>
                </c:pt>
                <c:pt idx="467">
                  <c:v>258.86698756624759</c:v>
                </c:pt>
                <c:pt idx="468">
                  <c:v>258.95981590184272</c:v>
                </c:pt>
                <c:pt idx="469">
                  <c:v>259.05263602090702</c:v>
                </c:pt>
                <c:pt idx="470">
                  <c:v>259.14544792095109</c:v>
                </c:pt>
                <c:pt idx="471">
                  <c:v>259.23825159948512</c:v>
                </c:pt>
                <c:pt idx="472">
                  <c:v>259.33104705402059</c:v>
                </c:pt>
                <c:pt idx="473">
                  <c:v>259.42383428206722</c:v>
                </c:pt>
                <c:pt idx="474">
                  <c:v>259.51661328113659</c:v>
                </c:pt>
                <c:pt idx="475">
                  <c:v>259.60938404873872</c:v>
                </c:pt>
                <c:pt idx="476">
                  <c:v>259.70214658238359</c:v>
                </c:pt>
                <c:pt idx="477">
                  <c:v>259.79490087958311</c:v>
                </c:pt>
                <c:pt idx="478">
                  <c:v>259.88764693784702</c:v>
                </c:pt>
                <c:pt idx="479">
                  <c:v>259.98038475468502</c:v>
                </c:pt>
                <c:pt idx="480">
                  <c:v>260.0731143276098</c:v>
                </c:pt>
                <c:pt idx="481">
                  <c:v>260.16583565413242</c:v>
                </c:pt>
                <c:pt idx="482">
                  <c:v>260.25854873176081</c:v>
                </c:pt>
                <c:pt idx="483">
                  <c:v>260.35125355800659</c:v>
                </c:pt>
                <c:pt idx="484">
                  <c:v>260.4439501303811</c:v>
                </c:pt>
                <c:pt idx="485">
                  <c:v>260.53663844639249</c:v>
                </c:pt>
                <c:pt idx="486">
                  <c:v>260.62931850355659</c:v>
                </c:pt>
                <c:pt idx="487">
                  <c:v>260.72199029937889</c:v>
                </c:pt>
                <c:pt idx="488">
                  <c:v>260.81465383137231</c:v>
                </c:pt>
                <c:pt idx="489">
                  <c:v>260.90730909704661</c:v>
                </c:pt>
                <c:pt idx="490">
                  <c:v>260.99995609391289</c:v>
                </c:pt>
                <c:pt idx="491">
                  <c:v>261.09259481948169</c:v>
                </c:pt>
                <c:pt idx="492">
                  <c:v>261.18522527126339</c:v>
                </c:pt>
                <c:pt idx="493">
                  <c:v>261.27784744676882</c:v>
                </c:pt>
                <c:pt idx="494">
                  <c:v>261.37046134350868</c:v>
                </c:pt>
                <c:pt idx="495">
                  <c:v>261.4630669589917</c:v>
                </c:pt>
                <c:pt idx="496">
                  <c:v>261.55566429073338</c:v>
                </c:pt>
                <c:pt idx="497">
                  <c:v>261.64825333623929</c:v>
                </c:pt>
                <c:pt idx="498">
                  <c:v>261.74083409302227</c:v>
                </c:pt>
                <c:pt idx="499">
                  <c:v>261.83340655859121</c:v>
                </c:pt>
                <c:pt idx="500">
                  <c:v>261.92597073046022</c:v>
                </c:pt>
                <c:pt idx="501">
                  <c:v>262.01852660613667</c:v>
                </c:pt>
                <c:pt idx="502">
                  <c:v>262.1110741831323</c:v>
                </c:pt>
                <c:pt idx="503">
                  <c:v>262.20361345895691</c:v>
                </c:pt>
                <c:pt idx="504">
                  <c:v>262.29614443112177</c:v>
                </c:pt>
                <c:pt idx="505">
                  <c:v>262.3886670971396</c:v>
                </c:pt>
                <c:pt idx="506">
                  <c:v>262.48118145451662</c:v>
                </c:pt>
                <c:pt idx="507">
                  <c:v>262.57368750076802</c:v>
                </c:pt>
                <c:pt idx="508">
                  <c:v>262.66618523340071</c:v>
                </c:pt>
                <c:pt idx="509">
                  <c:v>262.75867464992672</c:v>
                </c:pt>
                <c:pt idx="510">
                  <c:v>262.85115574785652</c:v>
                </c:pt>
                <c:pt idx="511">
                  <c:v>262.94362852470158</c:v>
                </c:pt>
                <c:pt idx="512">
                  <c:v>263.03609297796982</c:v>
                </c:pt>
                <c:pt idx="513">
                  <c:v>263.12854910517672</c:v>
                </c:pt>
                <c:pt idx="514">
                  <c:v>263.22099690382851</c:v>
                </c:pt>
                <c:pt idx="515">
                  <c:v>263.31343637143732</c:v>
                </c:pt>
                <c:pt idx="516">
                  <c:v>263.4058675055137</c:v>
                </c:pt>
                <c:pt idx="517">
                  <c:v>263.4982903035683</c:v>
                </c:pt>
                <c:pt idx="518">
                  <c:v>263.59070476311132</c:v>
                </c:pt>
                <c:pt idx="519">
                  <c:v>263.68311088165382</c:v>
                </c:pt>
                <c:pt idx="520">
                  <c:v>263.77550865670662</c:v>
                </c:pt>
                <c:pt idx="521">
                  <c:v>263.8678980857797</c:v>
                </c:pt>
                <c:pt idx="522">
                  <c:v>263.96027916638383</c:v>
                </c:pt>
                <c:pt idx="523">
                  <c:v>264.05265189603028</c:v>
                </c:pt>
                <c:pt idx="524">
                  <c:v>264.14501627222859</c:v>
                </c:pt>
                <c:pt idx="525">
                  <c:v>264.23737229248871</c:v>
                </c:pt>
                <c:pt idx="526">
                  <c:v>264.32971995432462</c:v>
                </c:pt>
                <c:pt idx="527">
                  <c:v>264.42205925524303</c:v>
                </c:pt>
                <c:pt idx="528">
                  <c:v>264.51439019275858</c:v>
                </c:pt>
                <c:pt idx="529">
                  <c:v>264.60671276437762</c:v>
                </c:pt>
                <c:pt idx="530">
                  <c:v>264.69902696761312</c:v>
                </c:pt>
                <c:pt idx="531">
                  <c:v>264.7913327999741</c:v>
                </c:pt>
                <c:pt idx="532">
                  <c:v>264.8836302589732</c:v>
                </c:pt>
                <c:pt idx="533">
                  <c:v>264.97591934212039</c:v>
                </c:pt>
                <c:pt idx="534">
                  <c:v>265.06820004692702</c:v>
                </c:pt>
                <c:pt idx="535">
                  <c:v>265.16047237090208</c:v>
                </c:pt>
                <c:pt idx="536">
                  <c:v>265.25273631155568</c:v>
                </c:pt>
                <c:pt idx="537">
                  <c:v>265.34499186640028</c:v>
                </c:pt>
                <c:pt idx="538">
                  <c:v>265.43723903294512</c:v>
                </c:pt>
                <c:pt idx="539">
                  <c:v>265.52947780870198</c:v>
                </c:pt>
                <c:pt idx="540">
                  <c:v>265.62170819118052</c:v>
                </c:pt>
                <c:pt idx="541">
                  <c:v>265.71393017789183</c:v>
                </c:pt>
                <c:pt idx="542">
                  <c:v>265.80614376634662</c:v>
                </c:pt>
                <c:pt idx="543">
                  <c:v>265.89834895405392</c:v>
                </c:pt>
                <c:pt idx="544">
                  <c:v>265.99054573852692</c:v>
                </c:pt>
                <c:pt idx="545">
                  <c:v>266.08273411727521</c:v>
                </c:pt>
                <c:pt idx="546">
                  <c:v>266.17491408780933</c:v>
                </c:pt>
                <c:pt idx="547">
                  <c:v>266.26708564763919</c:v>
                </c:pt>
                <c:pt idx="548">
                  <c:v>266.3592487942762</c:v>
                </c:pt>
                <c:pt idx="549">
                  <c:v>266.45140352523032</c:v>
                </c:pt>
                <c:pt idx="550">
                  <c:v>266.54354983801261</c:v>
                </c:pt>
                <c:pt idx="551">
                  <c:v>266.63568773013372</c:v>
                </c:pt>
                <c:pt idx="552">
                  <c:v>266.72781719910398</c:v>
                </c:pt>
                <c:pt idx="553">
                  <c:v>266.81993824243392</c:v>
                </c:pt>
                <c:pt idx="554">
                  <c:v>266.91205085763391</c:v>
                </c:pt>
                <c:pt idx="555">
                  <c:v>267.00415504221621</c:v>
                </c:pt>
                <c:pt idx="556">
                  <c:v>267.09625079368891</c:v>
                </c:pt>
                <c:pt idx="557">
                  <c:v>267.18833810956579</c:v>
                </c:pt>
                <c:pt idx="558">
                  <c:v>267.28041698735422</c:v>
                </c:pt>
                <c:pt idx="559">
                  <c:v>267.372487424567</c:v>
                </c:pt>
                <c:pt idx="560">
                  <c:v>267.46454941871258</c:v>
                </c:pt>
                <c:pt idx="561">
                  <c:v>267.55660296730389</c:v>
                </c:pt>
                <c:pt idx="562">
                  <c:v>267.64864806785062</c:v>
                </c:pt>
                <c:pt idx="563">
                  <c:v>267.74068471786302</c:v>
                </c:pt>
                <c:pt idx="564">
                  <c:v>267.8327129148517</c:v>
                </c:pt>
                <c:pt idx="565">
                  <c:v>267.92473265632731</c:v>
                </c:pt>
                <c:pt idx="566">
                  <c:v>268.0167439398013</c:v>
                </c:pt>
                <c:pt idx="567">
                  <c:v>268.10874676278331</c:v>
                </c:pt>
                <c:pt idx="568">
                  <c:v>268.20074112278422</c:v>
                </c:pt>
                <c:pt idx="569">
                  <c:v>268.29272701731452</c:v>
                </c:pt>
                <c:pt idx="570">
                  <c:v>268.38470444388531</c:v>
                </c:pt>
                <c:pt idx="571">
                  <c:v>268.47667340000658</c:v>
                </c:pt>
                <c:pt idx="572">
                  <c:v>268.56863388318959</c:v>
                </c:pt>
                <c:pt idx="573">
                  <c:v>268.66058589094479</c:v>
                </c:pt>
                <c:pt idx="574">
                  <c:v>268.75252942078203</c:v>
                </c:pt>
                <c:pt idx="575">
                  <c:v>268.8444644702127</c:v>
                </c:pt>
                <c:pt idx="576">
                  <c:v>268.93639103674673</c:v>
                </c:pt>
                <c:pt idx="577">
                  <c:v>269.02830911789522</c:v>
                </c:pt>
                <c:pt idx="578">
                  <c:v>269.12021871116912</c:v>
                </c:pt>
                <c:pt idx="579">
                  <c:v>269.21211981407822</c:v>
                </c:pt>
                <c:pt idx="580">
                  <c:v>269.30401242413399</c:v>
                </c:pt>
                <c:pt idx="581">
                  <c:v>269.3958965388465</c:v>
                </c:pt>
                <c:pt idx="582">
                  <c:v>269.48777215572602</c:v>
                </c:pt>
                <c:pt idx="583">
                  <c:v>269.57963927228252</c:v>
                </c:pt>
                <c:pt idx="584">
                  <c:v>269.67149788603001</c:v>
                </c:pt>
                <c:pt idx="585">
                  <c:v>269.76334799447523</c:v>
                </c:pt>
                <c:pt idx="586">
                  <c:v>269.85518959513081</c:v>
                </c:pt>
                <c:pt idx="587">
                  <c:v>269.94702268550668</c:v>
                </c:pt>
                <c:pt idx="588">
                  <c:v>270.03884726311333</c:v>
                </c:pt>
                <c:pt idx="589">
                  <c:v>270.13066332546208</c:v>
                </c:pt>
                <c:pt idx="590">
                  <c:v>270.2224708700623</c:v>
                </c:pt>
                <c:pt idx="591">
                  <c:v>270.31426989442599</c:v>
                </c:pt>
                <c:pt idx="592">
                  <c:v>270.40606039606268</c:v>
                </c:pt>
                <c:pt idx="593">
                  <c:v>270.49784237248372</c:v>
                </c:pt>
                <c:pt idx="594">
                  <c:v>270.58961582119912</c:v>
                </c:pt>
                <c:pt idx="595">
                  <c:v>270.68138073972028</c:v>
                </c:pt>
                <c:pt idx="596">
                  <c:v>270.77313712555679</c:v>
                </c:pt>
                <c:pt idx="597">
                  <c:v>270.86488497622008</c:v>
                </c:pt>
                <c:pt idx="598">
                  <c:v>270.9566242892202</c:v>
                </c:pt>
                <c:pt idx="599">
                  <c:v>271.04835506206791</c:v>
                </c:pt>
                <c:pt idx="600">
                  <c:v>271.14007729227387</c:v>
                </c:pt>
                <c:pt idx="601">
                  <c:v>271.23179097734891</c:v>
                </c:pt>
                <c:pt idx="602">
                  <c:v>271.32349611480402</c:v>
                </c:pt>
                <c:pt idx="603">
                  <c:v>271.41519270214718</c:v>
                </c:pt>
                <c:pt idx="604">
                  <c:v>271.50688073689372</c:v>
                </c:pt>
                <c:pt idx="605">
                  <c:v>271.59856021655031</c:v>
                </c:pt>
                <c:pt idx="606">
                  <c:v>271.69023113862869</c:v>
                </c:pt>
                <c:pt idx="607">
                  <c:v>271.78189350063951</c:v>
                </c:pt>
                <c:pt idx="608">
                  <c:v>271.87354730009372</c:v>
                </c:pt>
                <c:pt idx="609">
                  <c:v>271.96519253450151</c:v>
                </c:pt>
                <c:pt idx="610">
                  <c:v>272.05682920137349</c:v>
                </c:pt>
                <c:pt idx="611">
                  <c:v>272.14845729822042</c:v>
                </c:pt>
                <c:pt idx="612">
                  <c:v>272.24007682255319</c:v>
                </c:pt>
                <c:pt idx="613">
                  <c:v>272.33168777188172</c:v>
                </c:pt>
                <c:pt idx="614">
                  <c:v>272.42329014371711</c:v>
                </c:pt>
                <c:pt idx="615">
                  <c:v>272.51488393557008</c:v>
                </c:pt>
                <c:pt idx="616">
                  <c:v>272.60646914495032</c:v>
                </c:pt>
                <c:pt idx="617">
                  <c:v>272.69804576936951</c:v>
                </c:pt>
                <c:pt idx="618">
                  <c:v>272.78961380633768</c:v>
                </c:pt>
                <c:pt idx="619">
                  <c:v>272.88117325336572</c:v>
                </c:pt>
                <c:pt idx="620">
                  <c:v>272.97272410796421</c:v>
                </c:pt>
                <c:pt idx="621">
                  <c:v>273.0642663676436</c:v>
                </c:pt>
                <c:pt idx="622">
                  <c:v>273.15580002991447</c:v>
                </c:pt>
                <c:pt idx="623">
                  <c:v>273.24732509228693</c:v>
                </c:pt>
                <c:pt idx="624">
                  <c:v>273.3388415522719</c:v>
                </c:pt>
                <c:pt idx="625">
                  <c:v>273.4303494073809</c:v>
                </c:pt>
                <c:pt idx="626">
                  <c:v>273.52184865512532</c:v>
                </c:pt>
                <c:pt idx="627">
                  <c:v>273.61333929301321</c:v>
                </c:pt>
                <c:pt idx="628">
                  <c:v>273.70482131855618</c:v>
                </c:pt>
                <c:pt idx="629">
                  <c:v>273.79629472926422</c:v>
                </c:pt>
                <c:pt idx="630">
                  <c:v>273.88775952264922</c:v>
                </c:pt>
                <c:pt idx="631">
                  <c:v>273.97921569622179</c:v>
                </c:pt>
                <c:pt idx="632">
                  <c:v>274.07066324749132</c:v>
                </c:pt>
                <c:pt idx="633">
                  <c:v>274.16210217396952</c:v>
                </c:pt>
                <c:pt idx="634">
                  <c:v>274.25353247316559</c:v>
                </c:pt>
                <c:pt idx="635">
                  <c:v>274.34495414259197</c:v>
                </c:pt>
                <c:pt idx="636">
                  <c:v>274.43636717975789</c:v>
                </c:pt>
                <c:pt idx="637">
                  <c:v>274.52777158217361</c:v>
                </c:pt>
                <c:pt idx="638">
                  <c:v>274.6191673473524</c:v>
                </c:pt>
                <c:pt idx="639">
                  <c:v>274.71055447280162</c:v>
                </c:pt>
                <c:pt idx="640">
                  <c:v>274.80193295603391</c:v>
                </c:pt>
                <c:pt idx="641">
                  <c:v>274.89330279455919</c:v>
                </c:pt>
                <c:pt idx="642">
                  <c:v>274.98466398588812</c:v>
                </c:pt>
                <c:pt idx="643">
                  <c:v>275.07601652753061</c:v>
                </c:pt>
                <c:pt idx="644">
                  <c:v>275.16736041699897</c:v>
                </c:pt>
                <c:pt idx="645">
                  <c:v>275.25869565180221</c:v>
                </c:pt>
                <c:pt idx="646">
                  <c:v>275.35002222945178</c:v>
                </c:pt>
                <c:pt idx="647">
                  <c:v>275.44134014745731</c:v>
                </c:pt>
                <c:pt idx="648">
                  <c:v>275.53264940333071</c:v>
                </c:pt>
                <c:pt idx="649">
                  <c:v>275.62394999458172</c:v>
                </c:pt>
                <c:pt idx="650">
                  <c:v>275.71524191872129</c:v>
                </c:pt>
                <c:pt idx="651">
                  <c:v>275.8065251732599</c:v>
                </c:pt>
                <c:pt idx="652">
                  <c:v>275.89779975570821</c:v>
                </c:pt>
                <c:pt idx="653">
                  <c:v>275.98906566357681</c:v>
                </c:pt>
                <c:pt idx="654">
                  <c:v>276.08032289437631</c:v>
                </c:pt>
                <c:pt idx="655">
                  <c:v>276.17157144561662</c:v>
                </c:pt>
                <c:pt idx="656">
                  <c:v>276.26281131481022</c:v>
                </c:pt>
                <c:pt idx="657">
                  <c:v>276.354042499466</c:v>
                </c:pt>
                <c:pt idx="658">
                  <c:v>276.44526499709451</c:v>
                </c:pt>
                <c:pt idx="659">
                  <c:v>276.53647880520691</c:v>
                </c:pt>
                <c:pt idx="660">
                  <c:v>276.627683921315</c:v>
                </c:pt>
                <c:pt idx="661">
                  <c:v>276.71888034292732</c:v>
                </c:pt>
                <c:pt idx="662">
                  <c:v>276.81006806755562</c:v>
                </c:pt>
                <c:pt idx="663">
                  <c:v>276.90124709270992</c:v>
                </c:pt>
                <c:pt idx="664">
                  <c:v>276.99241741590112</c:v>
                </c:pt>
                <c:pt idx="665">
                  <c:v>277.08357903464031</c:v>
                </c:pt>
                <c:pt idx="666">
                  <c:v>277.17473194643719</c:v>
                </c:pt>
                <c:pt idx="667">
                  <c:v>277.2658761488031</c:v>
                </c:pt>
                <c:pt idx="668">
                  <c:v>277.35701163924841</c:v>
                </c:pt>
                <c:pt idx="669">
                  <c:v>277.44813841528151</c:v>
                </c:pt>
                <c:pt idx="670">
                  <c:v>277.53925647441872</c:v>
                </c:pt>
                <c:pt idx="671">
                  <c:v>277.63036581416571</c:v>
                </c:pt>
                <c:pt idx="672">
                  <c:v>277.72146643203382</c:v>
                </c:pt>
                <c:pt idx="673">
                  <c:v>277.81255832553472</c:v>
                </c:pt>
                <c:pt idx="674">
                  <c:v>277.90364149217822</c:v>
                </c:pt>
                <c:pt idx="675">
                  <c:v>277.99471592947458</c:v>
                </c:pt>
                <c:pt idx="676">
                  <c:v>278.08578163493752</c:v>
                </c:pt>
                <c:pt idx="677">
                  <c:v>278.17683860607349</c:v>
                </c:pt>
                <c:pt idx="678">
                  <c:v>278.26788684039519</c:v>
                </c:pt>
                <c:pt idx="679">
                  <c:v>278.35892633541272</c:v>
                </c:pt>
                <c:pt idx="680">
                  <c:v>278.44995708863672</c:v>
                </c:pt>
                <c:pt idx="681">
                  <c:v>278.54097909757809</c:v>
                </c:pt>
                <c:pt idx="682">
                  <c:v>278.6319923597473</c:v>
                </c:pt>
                <c:pt idx="683">
                  <c:v>278.72299687265422</c:v>
                </c:pt>
                <c:pt idx="684">
                  <c:v>278.81399263381138</c:v>
                </c:pt>
                <c:pt idx="685">
                  <c:v>278.90497964072722</c:v>
                </c:pt>
                <c:pt idx="686">
                  <c:v>278.99595789091319</c:v>
                </c:pt>
                <c:pt idx="687">
                  <c:v>279.08692738188017</c:v>
                </c:pt>
                <c:pt idx="688">
                  <c:v>279.17788811113928</c:v>
                </c:pt>
                <c:pt idx="689">
                  <c:v>279.26884007619918</c:v>
                </c:pt>
                <c:pt idx="690">
                  <c:v>279.35978327457269</c:v>
                </c:pt>
                <c:pt idx="691">
                  <c:v>279.45071770376899</c:v>
                </c:pt>
                <c:pt idx="692">
                  <c:v>279.54164336129901</c:v>
                </c:pt>
                <c:pt idx="693">
                  <c:v>279.63256024467353</c:v>
                </c:pt>
                <c:pt idx="694">
                  <c:v>279.72346835140331</c:v>
                </c:pt>
                <c:pt idx="695">
                  <c:v>279.81436767899851</c:v>
                </c:pt>
                <c:pt idx="696">
                  <c:v>279.90525822496983</c:v>
                </c:pt>
                <c:pt idx="697">
                  <c:v>279.99613998682651</c:v>
                </c:pt>
                <c:pt idx="698">
                  <c:v>280.08701296208272</c:v>
                </c:pt>
                <c:pt idx="699">
                  <c:v>280.17787714824772</c:v>
                </c:pt>
                <c:pt idx="700">
                  <c:v>280.26873254282918</c:v>
                </c:pt>
                <c:pt idx="701">
                  <c:v>280.35957914334222</c:v>
                </c:pt>
                <c:pt idx="702">
                  <c:v>280.45041694729173</c:v>
                </c:pt>
                <c:pt idx="703">
                  <c:v>280.54124595219429</c:v>
                </c:pt>
                <c:pt idx="704">
                  <c:v>280.63206615555879</c:v>
                </c:pt>
                <c:pt idx="705">
                  <c:v>280.72287755489339</c:v>
                </c:pt>
                <c:pt idx="706">
                  <c:v>280.81368014771061</c:v>
                </c:pt>
                <c:pt idx="707">
                  <c:v>280.90447393152027</c:v>
                </c:pt>
                <c:pt idx="708">
                  <c:v>280.99525890383359</c:v>
                </c:pt>
                <c:pt idx="709">
                  <c:v>281.08603506216008</c:v>
                </c:pt>
                <c:pt idx="710">
                  <c:v>281.17680240401342</c:v>
                </c:pt>
                <c:pt idx="711">
                  <c:v>281.26756092690079</c:v>
                </c:pt>
                <c:pt idx="712">
                  <c:v>281.35831062833421</c:v>
                </c:pt>
                <c:pt idx="713">
                  <c:v>281.44905150582412</c:v>
                </c:pt>
                <c:pt idx="714">
                  <c:v>281.53978355688099</c:v>
                </c:pt>
                <c:pt idx="715">
                  <c:v>281.63050677901572</c:v>
                </c:pt>
                <c:pt idx="716">
                  <c:v>281.72122116973901</c:v>
                </c:pt>
                <c:pt idx="717">
                  <c:v>281.81192672656061</c:v>
                </c:pt>
                <c:pt idx="718">
                  <c:v>281.90262344699181</c:v>
                </c:pt>
                <c:pt idx="719">
                  <c:v>281.99331132854229</c:v>
                </c:pt>
                <c:pt idx="720">
                  <c:v>282.08399036872572</c:v>
                </c:pt>
                <c:pt idx="721">
                  <c:v>282.17466056504958</c:v>
                </c:pt>
                <c:pt idx="722">
                  <c:v>282.26532191502457</c:v>
                </c:pt>
                <c:pt idx="723">
                  <c:v>282.35597441616312</c:v>
                </c:pt>
                <c:pt idx="724">
                  <c:v>282.44661806597361</c:v>
                </c:pt>
                <c:pt idx="725">
                  <c:v>282.53725286196931</c:v>
                </c:pt>
                <c:pt idx="726">
                  <c:v>282.62787880165871</c:v>
                </c:pt>
                <c:pt idx="727">
                  <c:v>282.71849588255259</c:v>
                </c:pt>
                <c:pt idx="728">
                  <c:v>282.80910410216268</c:v>
                </c:pt>
                <c:pt idx="729">
                  <c:v>282.89970345799821</c:v>
                </c:pt>
                <c:pt idx="730">
                  <c:v>282.99029394756991</c:v>
                </c:pt>
                <c:pt idx="731">
                  <c:v>283.0808755683916</c:v>
                </c:pt>
                <c:pt idx="732">
                  <c:v>283.17144831796969</c:v>
                </c:pt>
                <c:pt idx="733">
                  <c:v>283.26201219381647</c:v>
                </c:pt>
                <c:pt idx="734">
                  <c:v>283.35256719344272</c:v>
                </c:pt>
                <c:pt idx="735">
                  <c:v>283.44311331435802</c:v>
                </c:pt>
                <c:pt idx="736">
                  <c:v>283.53365055407357</c:v>
                </c:pt>
                <c:pt idx="737">
                  <c:v>283.62417891010062</c:v>
                </c:pt>
                <c:pt idx="738">
                  <c:v>283.71469837994971</c:v>
                </c:pt>
                <c:pt idx="739">
                  <c:v>283.80520896113012</c:v>
                </c:pt>
                <c:pt idx="740">
                  <c:v>283.89571065115382</c:v>
                </c:pt>
                <c:pt idx="741">
                  <c:v>283.98620344752959</c:v>
                </c:pt>
                <c:pt idx="742">
                  <c:v>284.07668734777201</c:v>
                </c:pt>
                <c:pt idx="743">
                  <c:v>284.16716234938781</c:v>
                </c:pt>
                <c:pt idx="744">
                  <c:v>284.25762844988873</c:v>
                </c:pt>
                <c:pt idx="745">
                  <c:v>284.34808564678542</c:v>
                </c:pt>
                <c:pt idx="746">
                  <c:v>284.43853393758673</c:v>
                </c:pt>
                <c:pt idx="747">
                  <c:v>284.5289733198087</c:v>
                </c:pt>
                <c:pt idx="748">
                  <c:v>284.61940379095671</c:v>
                </c:pt>
                <c:pt idx="749">
                  <c:v>284.70982534854249</c:v>
                </c:pt>
                <c:pt idx="750">
                  <c:v>284.80023799007722</c:v>
                </c:pt>
                <c:pt idx="751">
                  <c:v>284.89064171307172</c:v>
                </c:pt>
                <c:pt idx="752">
                  <c:v>284.98103651503561</c:v>
                </c:pt>
                <c:pt idx="753">
                  <c:v>285.07142239348138</c:v>
                </c:pt>
                <c:pt idx="754">
                  <c:v>285.16179934591719</c:v>
                </c:pt>
                <c:pt idx="755">
                  <c:v>285.25216736985578</c:v>
                </c:pt>
                <c:pt idx="756">
                  <c:v>285.34252646280612</c:v>
                </c:pt>
                <c:pt idx="757">
                  <c:v>285.43287662227891</c:v>
                </c:pt>
                <c:pt idx="758">
                  <c:v>285.52321784578692</c:v>
                </c:pt>
                <c:pt idx="759">
                  <c:v>285.61355013083909</c:v>
                </c:pt>
                <c:pt idx="760">
                  <c:v>285.70387347494528</c:v>
                </c:pt>
                <c:pt idx="761">
                  <c:v>285.79418787561713</c:v>
                </c:pt>
                <c:pt idx="762">
                  <c:v>285.88449333036579</c:v>
                </c:pt>
                <c:pt idx="763">
                  <c:v>285.97478983670032</c:v>
                </c:pt>
                <c:pt idx="764">
                  <c:v>286.0650773921322</c:v>
                </c:pt>
                <c:pt idx="765">
                  <c:v>286.15535599417188</c:v>
                </c:pt>
                <c:pt idx="766">
                  <c:v>286.24562564033079</c:v>
                </c:pt>
                <c:pt idx="767">
                  <c:v>286.33588632811831</c:v>
                </c:pt>
                <c:pt idx="768">
                  <c:v>286.42613805504391</c:v>
                </c:pt>
                <c:pt idx="769">
                  <c:v>286.51638081862262</c:v>
                </c:pt>
                <c:pt idx="770">
                  <c:v>286.60661461636198</c:v>
                </c:pt>
                <c:pt idx="771">
                  <c:v>286.69683944577122</c:v>
                </c:pt>
                <c:pt idx="772">
                  <c:v>286.787055304364</c:v>
                </c:pt>
                <c:pt idx="773">
                  <c:v>286.877262189649</c:v>
                </c:pt>
                <c:pt idx="774">
                  <c:v>286.96746009913721</c:v>
                </c:pt>
                <c:pt idx="775">
                  <c:v>287.05764903033941</c:v>
                </c:pt>
                <c:pt idx="776">
                  <c:v>287.14782898076697</c:v>
                </c:pt>
                <c:pt idx="777">
                  <c:v>287.23799994792631</c:v>
                </c:pt>
                <c:pt idx="778">
                  <c:v>287.32816192933541</c:v>
                </c:pt>
                <c:pt idx="779">
                  <c:v>287.41831492249781</c:v>
                </c:pt>
                <c:pt idx="780">
                  <c:v>287.50845892493021</c:v>
                </c:pt>
                <c:pt idx="781">
                  <c:v>287.59859393413859</c:v>
                </c:pt>
                <c:pt idx="782">
                  <c:v>287.6887199476335</c:v>
                </c:pt>
                <c:pt idx="783">
                  <c:v>287.77883696292957</c:v>
                </c:pt>
                <c:pt idx="784">
                  <c:v>287.86894497753519</c:v>
                </c:pt>
                <c:pt idx="785">
                  <c:v>287.95904398896022</c:v>
                </c:pt>
                <c:pt idx="786">
                  <c:v>288.04913399471559</c:v>
                </c:pt>
                <c:pt idx="787">
                  <c:v>288.13921499231202</c:v>
                </c:pt>
                <c:pt idx="788">
                  <c:v>288.22928697926028</c:v>
                </c:pt>
                <c:pt idx="789">
                  <c:v>288.31934995307063</c:v>
                </c:pt>
                <c:pt idx="790">
                  <c:v>288.40940391125463</c:v>
                </c:pt>
                <c:pt idx="791">
                  <c:v>288.49944885132197</c:v>
                </c:pt>
                <c:pt idx="792">
                  <c:v>288.5894847707836</c:v>
                </c:pt>
                <c:pt idx="793">
                  <c:v>288.67951166714971</c:v>
                </c:pt>
                <c:pt idx="794">
                  <c:v>288.76952953793142</c:v>
                </c:pt>
                <c:pt idx="795">
                  <c:v>288.85953838063921</c:v>
                </c:pt>
                <c:pt idx="796">
                  <c:v>288.94953819278351</c:v>
                </c:pt>
                <c:pt idx="797">
                  <c:v>289.03952897187378</c:v>
                </c:pt>
                <c:pt idx="798">
                  <c:v>289.12951071542432</c:v>
                </c:pt>
                <c:pt idx="799">
                  <c:v>289.21948342094231</c:v>
                </c:pt>
                <c:pt idx="800">
                  <c:v>289.30944708593921</c:v>
                </c:pt>
                <c:pt idx="801">
                  <c:v>289.39940170792551</c:v>
                </c:pt>
                <c:pt idx="802">
                  <c:v>289.48934728441219</c:v>
                </c:pt>
                <c:pt idx="803">
                  <c:v>289.57928381290981</c:v>
                </c:pt>
                <c:pt idx="804">
                  <c:v>289.66921129092901</c:v>
                </c:pt>
                <c:pt idx="805">
                  <c:v>289.75912971597961</c:v>
                </c:pt>
                <c:pt idx="806">
                  <c:v>289.84903908557362</c:v>
                </c:pt>
                <c:pt idx="807">
                  <c:v>289.93893939721897</c:v>
                </c:pt>
                <c:pt idx="808">
                  <c:v>290.02883064843132</c:v>
                </c:pt>
                <c:pt idx="809">
                  <c:v>290.11871283671672</c:v>
                </c:pt>
                <c:pt idx="810">
                  <c:v>290.20858595958663</c:v>
                </c:pt>
                <c:pt idx="811">
                  <c:v>290.29845001455311</c:v>
                </c:pt>
                <c:pt idx="812">
                  <c:v>290.38830499912513</c:v>
                </c:pt>
                <c:pt idx="813">
                  <c:v>290.47815091081361</c:v>
                </c:pt>
                <c:pt idx="814">
                  <c:v>290.56798774713133</c:v>
                </c:pt>
                <c:pt idx="815">
                  <c:v>290.65781550558631</c:v>
                </c:pt>
                <c:pt idx="816">
                  <c:v>290.74763418368968</c:v>
                </c:pt>
                <c:pt idx="817">
                  <c:v>290.83744377895232</c:v>
                </c:pt>
                <c:pt idx="818">
                  <c:v>290.92724428888391</c:v>
                </c:pt>
                <c:pt idx="819">
                  <c:v>291.01703571099819</c:v>
                </c:pt>
                <c:pt idx="820">
                  <c:v>291.10681804280222</c:v>
                </c:pt>
                <c:pt idx="821">
                  <c:v>291.19659128180831</c:v>
                </c:pt>
                <c:pt idx="822">
                  <c:v>291.28635542552621</c:v>
                </c:pt>
                <c:pt idx="823">
                  <c:v>291.37611047146697</c:v>
                </c:pt>
                <c:pt idx="824">
                  <c:v>291.46585641714262</c:v>
                </c:pt>
                <c:pt idx="825">
                  <c:v>291.5555932600617</c:v>
                </c:pt>
                <c:pt idx="826">
                  <c:v>291.6453209977355</c:v>
                </c:pt>
                <c:pt idx="827">
                  <c:v>291.7350396276729</c:v>
                </c:pt>
                <c:pt idx="828">
                  <c:v>291.82474914738901</c:v>
                </c:pt>
                <c:pt idx="829">
                  <c:v>291.91444955439061</c:v>
                </c:pt>
                <c:pt idx="830">
                  <c:v>292.00414084618888</c:v>
                </c:pt>
                <c:pt idx="831">
                  <c:v>292.09382302029542</c:v>
                </c:pt>
                <c:pt idx="832">
                  <c:v>292.18349607422022</c:v>
                </c:pt>
                <c:pt idx="833">
                  <c:v>292.27316000547358</c:v>
                </c:pt>
                <c:pt idx="834">
                  <c:v>292.36281481156732</c:v>
                </c:pt>
                <c:pt idx="835">
                  <c:v>292.45246049001059</c:v>
                </c:pt>
                <c:pt idx="836">
                  <c:v>292.54209703831481</c:v>
                </c:pt>
                <c:pt idx="837">
                  <c:v>292.63172445398902</c:v>
                </c:pt>
                <c:pt idx="838">
                  <c:v>292.72134273454759</c:v>
                </c:pt>
                <c:pt idx="839">
                  <c:v>292.81095187749759</c:v>
                </c:pt>
                <c:pt idx="840">
                  <c:v>292.90055188035109</c:v>
                </c:pt>
                <c:pt idx="841">
                  <c:v>292.9901427406167</c:v>
                </c:pt>
                <c:pt idx="842">
                  <c:v>293.07972445580918</c:v>
                </c:pt>
                <c:pt idx="843">
                  <c:v>293.16929702343629</c:v>
                </c:pt>
                <c:pt idx="844">
                  <c:v>293.25886044100781</c:v>
                </c:pt>
                <c:pt idx="845">
                  <c:v>293.34841470603641</c:v>
                </c:pt>
                <c:pt idx="846">
                  <c:v>293.43795981603131</c:v>
                </c:pt>
                <c:pt idx="847">
                  <c:v>293.52749576850351</c:v>
                </c:pt>
                <c:pt idx="848">
                  <c:v>293.6170225609643</c:v>
                </c:pt>
                <c:pt idx="849">
                  <c:v>293.70654019092331</c:v>
                </c:pt>
                <c:pt idx="850">
                  <c:v>293.79604865589152</c:v>
                </c:pt>
                <c:pt idx="851">
                  <c:v>293.88554795337922</c:v>
                </c:pt>
                <c:pt idx="852">
                  <c:v>293.97503808089812</c:v>
                </c:pt>
                <c:pt idx="853">
                  <c:v>294.06451903595809</c:v>
                </c:pt>
                <c:pt idx="854">
                  <c:v>294.15399081606932</c:v>
                </c:pt>
                <c:pt idx="855">
                  <c:v>294.24345341874272</c:v>
                </c:pt>
                <c:pt idx="856">
                  <c:v>294.33290684148881</c:v>
                </c:pt>
                <c:pt idx="857">
                  <c:v>294.42235108181859</c:v>
                </c:pt>
                <c:pt idx="858">
                  <c:v>294.51178613724272</c:v>
                </c:pt>
                <c:pt idx="859">
                  <c:v>294.60121200527101</c:v>
                </c:pt>
                <c:pt idx="860">
                  <c:v>294.69062868341518</c:v>
                </c:pt>
                <c:pt idx="861">
                  <c:v>294.78003616918392</c:v>
                </c:pt>
                <c:pt idx="862">
                  <c:v>294.86943446009059</c:v>
                </c:pt>
                <c:pt idx="863">
                  <c:v>294.95882355364398</c:v>
                </c:pt>
                <c:pt idx="864">
                  <c:v>295.04820344735452</c:v>
                </c:pt>
                <c:pt idx="865">
                  <c:v>295.13757413873401</c:v>
                </c:pt>
                <c:pt idx="866">
                  <c:v>295.22693562529162</c:v>
                </c:pt>
                <c:pt idx="867">
                  <c:v>295.31628790453931</c:v>
                </c:pt>
                <c:pt idx="868">
                  <c:v>295.40563097398689</c:v>
                </c:pt>
                <c:pt idx="869">
                  <c:v>295.4949648311453</c:v>
                </c:pt>
                <c:pt idx="870">
                  <c:v>295.58428947352479</c:v>
                </c:pt>
                <c:pt idx="871">
                  <c:v>295.67360489863631</c:v>
                </c:pt>
                <c:pt idx="872">
                  <c:v>295.76291110399029</c:v>
                </c:pt>
                <c:pt idx="873">
                  <c:v>295.85220808709732</c:v>
                </c:pt>
                <c:pt idx="874">
                  <c:v>295.9414958454683</c:v>
                </c:pt>
                <c:pt idx="875">
                  <c:v>296.03077437661312</c:v>
                </c:pt>
                <c:pt idx="876">
                  <c:v>296.1200436780436</c:v>
                </c:pt>
                <c:pt idx="877">
                  <c:v>296.20930374726862</c:v>
                </c:pt>
                <c:pt idx="878">
                  <c:v>296.29855458179952</c:v>
                </c:pt>
                <c:pt idx="879">
                  <c:v>296.38779617914929</c:v>
                </c:pt>
                <c:pt idx="880">
                  <c:v>296.47702853682489</c:v>
                </c:pt>
                <c:pt idx="881">
                  <c:v>296.56625165233868</c:v>
                </c:pt>
                <c:pt idx="882">
                  <c:v>296.65546552320131</c:v>
                </c:pt>
                <c:pt idx="883">
                  <c:v>296.74467014692249</c:v>
                </c:pt>
                <c:pt idx="884">
                  <c:v>296.83386552101371</c:v>
                </c:pt>
                <c:pt idx="885">
                  <c:v>296.92305164298352</c:v>
                </c:pt>
                <c:pt idx="886">
                  <c:v>297.01222851034771</c:v>
                </c:pt>
                <c:pt idx="887">
                  <c:v>297.1013961206117</c:v>
                </c:pt>
                <c:pt idx="888">
                  <c:v>297.19055447128642</c:v>
                </c:pt>
                <c:pt idx="889">
                  <c:v>297.27970355988703</c:v>
                </c:pt>
                <c:pt idx="890">
                  <c:v>297.36884338391951</c:v>
                </c:pt>
                <c:pt idx="891">
                  <c:v>297.45797394089522</c:v>
                </c:pt>
                <c:pt idx="892">
                  <c:v>297.54709522832678</c:v>
                </c:pt>
                <c:pt idx="893">
                  <c:v>297.63620724372271</c:v>
                </c:pt>
                <c:pt idx="894">
                  <c:v>297.72530998459308</c:v>
                </c:pt>
                <c:pt idx="895">
                  <c:v>297.81440344845271</c:v>
                </c:pt>
                <c:pt idx="896">
                  <c:v>297.90348763280832</c:v>
                </c:pt>
                <c:pt idx="897">
                  <c:v>297.99256253517092</c:v>
                </c:pt>
                <c:pt idx="898">
                  <c:v>298.08162815305229</c:v>
                </c:pt>
                <c:pt idx="899">
                  <c:v>298.1706844839623</c:v>
                </c:pt>
                <c:pt idx="900">
                  <c:v>298.25973152541161</c:v>
                </c:pt>
                <c:pt idx="901">
                  <c:v>298.34876927491081</c:v>
                </c:pt>
                <c:pt idx="902">
                  <c:v>298.43779772997021</c:v>
                </c:pt>
                <c:pt idx="903">
                  <c:v>298.52681688810162</c:v>
                </c:pt>
                <c:pt idx="904">
                  <c:v>298.615826746815</c:v>
                </c:pt>
                <c:pt idx="905">
                  <c:v>298.70482730362062</c:v>
                </c:pt>
                <c:pt idx="906">
                  <c:v>298.79381855602861</c:v>
                </c:pt>
                <c:pt idx="907">
                  <c:v>298.88280050155117</c:v>
                </c:pt>
                <c:pt idx="908">
                  <c:v>298.97177313769691</c:v>
                </c:pt>
                <c:pt idx="909">
                  <c:v>299.0607364619774</c:v>
                </c:pt>
                <c:pt idx="910">
                  <c:v>299.14969047190561</c:v>
                </c:pt>
                <c:pt idx="911">
                  <c:v>299.23863516498761</c:v>
                </c:pt>
                <c:pt idx="912">
                  <c:v>299.32757053873752</c:v>
                </c:pt>
                <c:pt idx="913">
                  <c:v>299.41649659066388</c:v>
                </c:pt>
                <c:pt idx="914">
                  <c:v>299.50541331827822</c:v>
                </c:pt>
                <c:pt idx="915">
                  <c:v>299.59432071909168</c:v>
                </c:pt>
                <c:pt idx="916">
                  <c:v>299.68321879061352</c:v>
                </c:pt>
                <c:pt idx="917">
                  <c:v>299.7721075303557</c:v>
                </c:pt>
                <c:pt idx="918">
                  <c:v>299.86098693582778</c:v>
                </c:pt>
                <c:pt idx="919">
                  <c:v>299.94985700454072</c:v>
                </c:pt>
                <c:pt idx="920">
                  <c:v>300.03871773400391</c:v>
                </c:pt>
                <c:pt idx="921">
                  <c:v>300.12756912173171</c:v>
                </c:pt>
                <c:pt idx="922">
                  <c:v>300.21641116523023</c:v>
                </c:pt>
                <c:pt idx="923">
                  <c:v>300.30524386201319</c:v>
                </c:pt>
                <c:pt idx="924">
                  <c:v>300.39406720958931</c:v>
                </c:pt>
                <c:pt idx="925">
                  <c:v>300.48288120547039</c:v>
                </c:pt>
                <c:pt idx="926">
                  <c:v>300.57168584716652</c:v>
                </c:pt>
                <c:pt idx="927">
                  <c:v>300.66048113218841</c:v>
                </c:pt>
                <c:pt idx="928">
                  <c:v>300.74926705804631</c:v>
                </c:pt>
                <c:pt idx="929">
                  <c:v>300.83804362225129</c:v>
                </c:pt>
                <c:pt idx="930">
                  <c:v>300.92681082231371</c:v>
                </c:pt>
                <c:pt idx="931">
                  <c:v>301.0155686557444</c:v>
                </c:pt>
                <c:pt idx="932">
                  <c:v>301.10431712005402</c:v>
                </c:pt>
                <c:pt idx="933">
                  <c:v>301.19305621275242</c:v>
                </c:pt>
                <c:pt idx="934">
                  <c:v>301.28178593135141</c:v>
                </c:pt>
                <c:pt idx="935">
                  <c:v>301.37050627336049</c:v>
                </c:pt>
                <c:pt idx="936">
                  <c:v>301.45921723629021</c:v>
                </c:pt>
                <c:pt idx="937">
                  <c:v>301.54791881765289</c:v>
                </c:pt>
                <c:pt idx="938">
                  <c:v>301.63661101495728</c:v>
                </c:pt>
                <c:pt idx="939">
                  <c:v>301.7252938257148</c:v>
                </c:pt>
                <c:pt idx="940">
                  <c:v>301.81396724743553</c:v>
                </c:pt>
                <c:pt idx="941">
                  <c:v>301.90263127763058</c:v>
                </c:pt>
                <c:pt idx="942">
                  <c:v>301.99128591381083</c:v>
                </c:pt>
                <c:pt idx="943">
                  <c:v>302.07993115348631</c:v>
                </c:pt>
                <c:pt idx="944">
                  <c:v>302.16856699416769</c:v>
                </c:pt>
                <c:pt idx="945">
                  <c:v>302.25719343336561</c:v>
                </c:pt>
                <c:pt idx="946">
                  <c:v>302.34581046859017</c:v>
                </c:pt>
                <c:pt idx="947">
                  <c:v>302.43441809735339</c:v>
                </c:pt>
                <c:pt idx="948">
                  <c:v>302.52301631716392</c:v>
                </c:pt>
                <c:pt idx="949">
                  <c:v>302.61160512553522</c:v>
                </c:pt>
                <c:pt idx="950">
                  <c:v>302.70018451997458</c:v>
                </c:pt>
                <c:pt idx="951">
                  <c:v>302.78875449799341</c:v>
                </c:pt>
                <c:pt idx="952">
                  <c:v>302.87731505710462</c:v>
                </c:pt>
                <c:pt idx="953">
                  <c:v>302.96586619481837</c:v>
                </c:pt>
                <c:pt idx="954">
                  <c:v>303.05440790864219</c:v>
                </c:pt>
                <c:pt idx="955">
                  <c:v>303.14294019608968</c:v>
                </c:pt>
                <c:pt idx="956">
                  <c:v>303.23146305466952</c:v>
                </c:pt>
                <c:pt idx="957">
                  <c:v>303.3199764818936</c:v>
                </c:pt>
                <c:pt idx="958">
                  <c:v>303.40848047527192</c:v>
                </c:pt>
                <c:pt idx="959">
                  <c:v>303.49697503231522</c:v>
                </c:pt>
                <c:pt idx="960">
                  <c:v>303.58546015053469</c:v>
                </c:pt>
                <c:pt idx="961">
                  <c:v>303.67393582744012</c:v>
                </c:pt>
                <c:pt idx="962">
                  <c:v>303.76240206054229</c:v>
                </c:pt>
                <c:pt idx="963">
                  <c:v>303.85085884735201</c:v>
                </c:pt>
                <c:pt idx="964">
                  <c:v>303.93930618537951</c:v>
                </c:pt>
                <c:pt idx="965">
                  <c:v>304.0277440721361</c:v>
                </c:pt>
                <c:pt idx="966">
                  <c:v>304.11617250513171</c:v>
                </c:pt>
                <c:pt idx="967">
                  <c:v>304.20459148187712</c:v>
                </c:pt>
                <c:pt idx="968">
                  <c:v>304.29300099988319</c:v>
                </c:pt>
                <c:pt idx="969">
                  <c:v>304.38140105666031</c:v>
                </c:pt>
                <c:pt idx="970">
                  <c:v>304.4697916497193</c:v>
                </c:pt>
                <c:pt idx="971">
                  <c:v>304.55817277656962</c:v>
                </c:pt>
                <c:pt idx="972">
                  <c:v>304.64654443472432</c:v>
                </c:pt>
                <c:pt idx="973">
                  <c:v>304.73490662169161</c:v>
                </c:pt>
                <c:pt idx="974">
                  <c:v>304.82325933498299</c:v>
                </c:pt>
                <c:pt idx="975">
                  <c:v>304.91160257210862</c:v>
                </c:pt>
                <c:pt idx="976">
                  <c:v>304.99993633058062</c:v>
                </c:pt>
                <c:pt idx="977">
                  <c:v>305.0882606079083</c:v>
                </c:pt>
                <c:pt idx="978">
                  <c:v>305.17657540160161</c:v>
                </c:pt>
                <c:pt idx="979">
                  <c:v>305.26488070917338</c:v>
                </c:pt>
                <c:pt idx="980">
                  <c:v>305.35317652813183</c:v>
                </c:pt>
                <c:pt idx="981">
                  <c:v>305.44146285598902</c:v>
                </c:pt>
                <c:pt idx="982">
                  <c:v>305.5297396902551</c:v>
                </c:pt>
                <c:pt idx="983">
                  <c:v>305.61800702844067</c:v>
                </c:pt>
                <c:pt idx="984">
                  <c:v>305.70626486805628</c:v>
                </c:pt>
                <c:pt idx="985">
                  <c:v>305.79451320661161</c:v>
                </c:pt>
                <c:pt idx="986">
                  <c:v>305.88275204162022</c:v>
                </c:pt>
                <c:pt idx="987">
                  <c:v>305.97098137059032</c:v>
                </c:pt>
                <c:pt idx="988">
                  <c:v>306.05920119103268</c:v>
                </c:pt>
                <c:pt idx="989">
                  <c:v>306.14741150045808</c:v>
                </c:pt>
                <c:pt idx="990">
                  <c:v>306.23561229637693</c:v>
                </c:pt>
                <c:pt idx="991">
                  <c:v>306.32380357630069</c:v>
                </c:pt>
                <c:pt idx="992">
                  <c:v>306.41198533773911</c:v>
                </c:pt>
                <c:pt idx="993">
                  <c:v>306.50015757820199</c:v>
                </c:pt>
                <c:pt idx="994">
                  <c:v>306.58832029520312</c:v>
                </c:pt>
                <c:pt idx="995">
                  <c:v>306.67647348625019</c:v>
                </c:pt>
                <c:pt idx="996">
                  <c:v>306.76461714885471</c:v>
                </c:pt>
                <c:pt idx="997">
                  <c:v>306.85275128052729</c:v>
                </c:pt>
                <c:pt idx="998">
                  <c:v>306.94087587877812</c:v>
                </c:pt>
                <c:pt idx="999">
                  <c:v>307.028990941117</c:v>
                </c:pt>
                <c:pt idx="1000">
                  <c:v>307.1170964650583</c:v>
                </c:pt>
                <c:pt idx="1001">
                  <c:v>307.20519244810703</c:v>
                </c:pt>
                <c:pt idx="1002">
                  <c:v>307.29327888777891</c:v>
                </c:pt>
                <c:pt idx="1003">
                  <c:v>307.38135578158148</c:v>
                </c:pt>
                <c:pt idx="1004">
                  <c:v>307.46942312702822</c:v>
                </c:pt>
                <c:pt idx="1005">
                  <c:v>307.55748092162622</c:v>
                </c:pt>
                <c:pt idx="1006">
                  <c:v>307.64552916288739</c:v>
                </c:pt>
                <c:pt idx="1007">
                  <c:v>307.73356784832191</c:v>
                </c:pt>
                <c:pt idx="1008">
                  <c:v>307.82159697544262</c:v>
                </c:pt>
                <c:pt idx="1009">
                  <c:v>307.90961654175811</c:v>
                </c:pt>
                <c:pt idx="1010">
                  <c:v>307.99762654477888</c:v>
                </c:pt>
                <c:pt idx="1011">
                  <c:v>308.08562698201672</c:v>
                </c:pt>
                <c:pt idx="1012">
                  <c:v>308.17361785098132</c:v>
                </c:pt>
                <c:pt idx="1013">
                  <c:v>308.26159914918321</c:v>
                </c:pt>
                <c:pt idx="1014">
                  <c:v>308.3495708741342</c:v>
                </c:pt>
                <c:pt idx="1015">
                  <c:v>308.43753302334329</c:v>
                </c:pt>
                <c:pt idx="1016">
                  <c:v>308.52548559432228</c:v>
                </c:pt>
                <c:pt idx="1017">
                  <c:v>308.61342858458102</c:v>
                </c:pt>
                <c:pt idx="1018">
                  <c:v>308.70136199163022</c:v>
                </c:pt>
                <c:pt idx="1019">
                  <c:v>308.78928581298129</c:v>
                </c:pt>
                <c:pt idx="1020">
                  <c:v>308.87720004614403</c:v>
                </c:pt>
                <c:pt idx="1021">
                  <c:v>308.96510468862863</c:v>
                </c:pt>
                <c:pt idx="1022">
                  <c:v>309.05299973794729</c:v>
                </c:pt>
                <c:pt idx="1023">
                  <c:v>309.14088519160919</c:v>
                </c:pt>
                <c:pt idx="1024">
                  <c:v>309.22876104712412</c:v>
                </c:pt>
                <c:pt idx="1025">
                  <c:v>309.31662730200628</c:v>
                </c:pt>
                <c:pt idx="1026">
                  <c:v>309.40448395376308</c:v>
                </c:pt>
                <c:pt idx="1027">
                  <c:v>309.49233099990522</c:v>
                </c:pt>
                <c:pt idx="1028">
                  <c:v>309.58016843794462</c:v>
                </c:pt>
                <c:pt idx="1029">
                  <c:v>309.66799626539142</c:v>
                </c:pt>
                <c:pt idx="1030">
                  <c:v>309.75581447975622</c:v>
                </c:pt>
                <c:pt idx="1031">
                  <c:v>309.84362307854911</c:v>
                </c:pt>
                <c:pt idx="1032">
                  <c:v>309.93142205928012</c:v>
                </c:pt>
                <c:pt idx="1033">
                  <c:v>310.01921141946332</c:v>
                </c:pt>
                <c:pt idx="1034">
                  <c:v>310.10699115660532</c:v>
                </c:pt>
                <c:pt idx="1035">
                  <c:v>310.19476126821849</c:v>
                </c:pt>
                <c:pt idx="1036">
                  <c:v>310.28252175181319</c:v>
                </c:pt>
                <c:pt idx="1037">
                  <c:v>310.37027260490021</c:v>
                </c:pt>
                <c:pt idx="1038">
                  <c:v>310.45801382498922</c:v>
                </c:pt>
                <c:pt idx="1039">
                  <c:v>310.54574540959243</c:v>
                </c:pt>
                <c:pt idx="1040">
                  <c:v>310.63346735621923</c:v>
                </c:pt>
                <c:pt idx="1041">
                  <c:v>310.72117966237943</c:v>
                </c:pt>
                <c:pt idx="1042">
                  <c:v>310.80888232558749</c:v>
                </c:pt>
                <c:pt idx="1043">
                  <c:v>310.89657534334953</c:v>
                </c:pt>
                <c:pt idx="1044">
                  <c:v>310.98425871317812</c:v>
                </c:pt>
                <c:pt idx="1045">
                  <c:v>311.0719324325828</c:v>
                </c:pt>
                <c:pt idx="1046">
                  <c:v>311.15959649907722</c:v>
                </c:pt>
                <c:pt idx="1047">
                  <c:v>311.2472509101687</c:v>
                </c:pt>
                <c:pt idx="1048">
                  <c:v>311.33489566336908</c:v>
                </c:pt>
                <c:pt idx="1049">
                  <c:v>311.42253075618669</c:v>
                </c:pt>
                <c:pt idx="1050">
                  <c:v>311.51015618613758</c:v>
                </c:pt>
                <c:pt idx="1051">
                  <c:v>311.59777195072792</c:v>
                </c:pt>
                <c:pt idx="1052">
                  <c:v>311.68537804746887</c:v>
                </c:pt>
                <c:pt idx="1053">
                  <c:v>311.77297447387218</c:v>
                </c:pt>
                <c:pt idx="1054">
                  <c:v>311.86056122744822</c:v>
                </c:pt>
                <c:pt idx="1055">
                  <c:v>311.94813830570649</c:v>
                </c:pt>
                <c:pt idx="1056">
                  <c:v>312.03570570615852</c:v>
                </c:pt>
                <c:pt idx="1057">
                  <c:v>312.12326342631502</c:v>
                </c:pt>
                <c:pt idx="1058">
                  <c:v>312.21081146368601</c:v>
                </c:pt>
                <c:pt idx="1059">
                  <c:v>312.29834981578222</c:v>
                </c:pt>
                <c:pt idx="1060">
                  <c:v>312.38587848011531</c:v>
                </c:pt>
                <c:pt idx="1061">
                  <c:v>312.47339745419299</c:v>
                </c:pt>
                <c:pt idx="1062">
                  <c:v>312.56090673553109</c:v>
                </c:pt>
                <c:pt idx="1063">
                  <c:v>312.64840632163532</c:v>
                </c:pt>
                <c:pt idx="1064">
                  <c:v>312.73589621001793</c:v>
                </c:pt>
                <c:pt idx="1065">
                  <c:v>312.82337639818849</c:v>
                </c:pt>
                <c:pt idx="1066">
                  <c:v>312.91084688366152</c:v>
                </c:pt>
                <c:pt idx="1067">
                  <c:v>312.99830766394263</c:v>
                </c:pt>
                <c:pt idx="1068">
                  <c:v>313.08575873654519</c:v>
                </c:pt>
                <c:pt idx="1069">
                  <c:v>313.17320009897912</c:v>
                </c:pt>
                <c:pt idx="1070">
                  <c:v>313.26063174875532</c:v>
                </c:pt>
                <c:pt idx="1071">
                  <c:v>313.34805368338431</c:v>
                </c:pt>
                <c:pt idx="1072">
                  <c:v>313.43546590037602</c:v>
                </c:pt>
                <c:pt idx="1073">
                  <c:v>313.52286839724201</c:v>
                </c:pt>
                <c:pt idx="1074">
                  <c:v>313.61026117149231</c:v>
                </c:pt>
                <c:pt idx="1075">
                  <c:v>313.6976442206377</c:v>
                </c:pt>
                <c:pt idx="1076">
                  <c:v>313.78501754218678</c:v>
                </c:pt>
                <c:pt idx="1077">
                  <c:v>313.87238113365697</c:v>
                </c:pt>
                <c:pt idx="1078">
                  <c:v>313.95973499255018</c:v>
                </c:pt>
                <c:pt idx="1079">
                  <c:v>314.04707911638229</c:v>
                </c:pt>
                <c:pt idx="1080">
                  <c:v>314.13441350266203</c:v>
                </c:pt>
                <c:pt idx="1081">
                  <c:v>314.22173814889908</c:v>
                </c:pt>
                <c:pt idx="1082">
                  <c:v>314.30905305260842</c:v>
                </c:pt>
                <c:pt idx="1083">
                  <c:v>314.39635821129451</c:v>
                </c:pt>
                <c:pt idx="1084">
                  <c:v>314.48365362247421</c:v>
                </c:pt>
                <c:pt idx="1085">
                  <c:v>314.57093928365401</c:v>
                </c:pt>
                <c:pt idx="1086">
                  <c:v>314.65821519234532</c:v>
                </c:pt>
                <c:pt idx="1087">
                  <c:v>314.74548134605902</c:v>
                </c:pt>
                <c:pt idx="1088">
                  <c:v>314.83273774230378</c:v>
                </c:pt>
                <c:pt idx="1089">
                  <c:v>314.91998437859462</c:v>
                </c:pt>
                <c:pt idx="1090">
                  <c:v>315.00722125243902</c:v>
                </c:pt>
                <c:pt idx="1091">
                  <c:v>315.0944483613481</c:v>
                </c:pt>
                <c:pt idx="1092">
                  <c:v>315.18166570283199</c:v>
                </c:pt>
                <c:pt idx="1093">
                  <c:v>315.26887327440221</c:v>
                </c:pt>
                <c:pt idx="1094">
                  <c:v>315.35607107356901</c:v>
                </c:pt>
                <c:pt idx="1095">
                  <c:v>315.44325909784271</c:v>
                </c:pt>
                <c:pt idx="1096">
                  <c:v>315.53043734473431</c:v>
                </c:pt>
                <c:pt idx="1097">
                  <c:v>315.6176058117544</c:v>
                </c:pt>
                <c:pt idx="1098">
                  <c:v>315.70476449641319</c:v>
                </c:pt>
                <c:pt idx="1099">
                  <c:v>315.79191339622122</c:v>
                </c:pt>
                <c:pt idx="1100">
                  <c:v>315.87905250868909</c:v>
                </c:pt>
                <c:pt idx="1101">
                  <c:v>315.96618183132972</c:v>
                </c:pt>
                <c:pt idx="1102">
                  <c:v>316.05330136165031</c:v>
                </c:pt>
                <c:pt idx="1103">
                  <c:v>316.14041109716351</c:v>
                </c:pt>
                <c:pt idx="1104">
                  <c:v>316.22751103537871</c:v>
                </c:pt>
                <c:pt idx="1105">
                  <c:v>316.31460117380772</c:v>
                </c:pt>
                <c:pt idx="1106">
                  <c:v>316.4016815099597</c:v>
                </c:pt>
                <c:pt idx="1107">
                  <c:v>316.48875204134617</c:v>
                </c:pt>
                <c:pt idx="1108">
                  <c:v>316.57581276547819</c:v>
                </c:pt>
                <c:pt idx="1109">
                  <c:v>316.66286367986697</c:v>
                </c:pt>
                <c:pt idx="1110">
                  <c:v>316.74990478201931</c:v>
                </c:pt>
                <c:pt idx="1111">
                  <c:v>316.83693606944962</c:v>
                </c:pt>
                <c:pt idx="1112">
                  <c:v>316.92395753966753</c:v>
                </c:pt>
                <c:pt idx="1113">
                  <c:v>317.01096919018369</c:v>
                </c:pt>
                <c:pt idx="1114">
                  <c:v>317.09797101850762</c:v>
                </c:pt>
                <c:pt idx="1115">
                  <c:v>317.18496302215209</c:v>
                </c:pt>
                <c:pt idx="1116">
                  <c:v>317.27194519862519</c:v>
                </c:pt>
                <c:pt idx="1117">
                  <c:v>317.35891754543923</c:v>
                </c:pt>
                <c:pt idx="1118">
                  <c:v>317.44588006010451</c:v>
                </c:pt>
                <c:pt idx="1119">
                  <c:v>317.53283274013131</c:v>
                </c:pt>
                <c:pt idx="1120">
                  <c:v>317.61977558303039</c:v>
                </c:pt>
                <c:pt idx="1121">
                  <c:v>317.70670858631189</c:v>
                </c:pt>
                <c:pt idx="1122">
                  <c:v>317.7936317474859</c:v>
                </c:pt>
                <c:pt idx="1123">
                  <c:v>317.88054506406672</c:v>
                </c:pt>
                <c:pt idx="1124">
                  <c:v>317.96744853356108</c:v>
                </c:pt>
                <c:pt idx="1125">
                  <c:v>318.05434215348021</c:v>
                </c:pt>
                <c:pt idx="1126">
                  <c:v>318.14122592133532</c:v>
                </c:pt>
                <c:pt idx="1127">
                  <c:v>318.22809983463702</c:v>
                </c:pt>
                <c:pt idx="1128">
                  <c:v>318.3149638908958</c:v>
                </c:pt>
                <c:pt idx="1129">
                  <c:v>318.40181808762162</c:v>
                </c:pt>
                <c:pt idx="1130">
                  <c:v>318.48866242232668</c:v>
                </c:pt>
                <c:pt idx="1131">
                  <c:v>318.57549689252028</c:v>
                </c:pt>
                <c:pt idx="1132">
                  <c:v>318.66232149571368</c:v>
                </c:pt>
                <c:pt idx="1133">
                  <c:v>318.74913622941671</c:v>
                </c:pt>
                <c:pt idx="1134">
                  <c:v>318.83594109114051</c:v>
                </c:pt>
                <c:pt idx="1135">
                  <c:v>318.92273607839439</c:v>
                </c:pt>
                <c:pt idx="1136">
                  <c:v>319.00952118869259</c:v>
                </c:pt>
                <c:pt idx="1137">
                  <c:v>319.09629641954223</c:v>
                </c:pt>
                <c:pt idx="1138">
                  <c:v>319.18306176845522</c:v>
                </c:pt>
                <c:pt idx="1139">
                  <c:v>319.2698172329417</c:v>
                </c:pt>
                <c:pt idx="1140">
                  <c:v>319.35656281051251</c:v>
                </c:pt>
                <c:pt idx="1141">
                  <c:v>319.443298498677</c:v>
                </c:pt>
                <c:pt idx="1142">
                  <c:v>319.53002429494961</c:v>
                </c:pt>
                <c:pt idx="1143">
                  <c:v>319.61674019683721</c:v>
                </c:pt>
                <c:pt idx="1144">
                  <c:v>319.70344620185131</c:v>
                </c:pt>
                <c:pt idx="1145">
                  <c:v>319.79014230750221</c:v>
                </c:pt>
                <c:pt idx="1146">
                  <c:v>319.87682851130211</c:v>
                </c:pt>
                <c:pt idx="1147">
                  <c:v>319.9635048107603</c:v>
                </c:pt>
                <c:pt idx="1148">
                  <c:v>320.05017120338732</c:v>
                </c:pt>
                <c:pt idx="1149">
                  <c:v>320.13682768669412</c:v>
                </c:pt>
                <c:pt idx="1150">
                  <c:v>320.22347425819009</c:v>
                </c:pt>
                <c:pt idx="1151">
                  <c:v>320.31011091538892</c:v>
                </c:pt>
                <c:pt idx="1152">
                  <c:v>320.39673765579892</c:v>
                </c:pt>
                <c:pt idx="1153">
                  <c:v>320.48335447693057</c:v>
                </c:pt>
                <c:pt idx="1154">
                  <c:v>320.5699613762967</c:v>
                </c:pt>
                <c:pt idx="1155">
                  <c:v>320.65655835140421</c:v>
                </c:pt>
                <c:pt idx="1156">
                  <c:v>320.74314539976717</c:v>
                </c:pt>
                <c:pt idx="1157">
                  <c:v>320.82972251889367</c:v>
                </c:pt>
                <c:pt idx="1158">
                  <c:v>320.91628970629438</c:v>
                </c:pt>
                <c:pt idx="1159">
                  <c:v>321.00284695948352</c:v>
                </c:pt>
                <c:pt idx="1160">
                  <c:v>321.08939427596772</c:v>
                </c:pt>
                <c:pt idx="1161">
                  <c:v>321.175931653259</c:v>
                </c:pt>
                <c:pt idx="1162">
                  <c:v>321.26245908886762</c:v>
                </c:pt>
                <c:pt idx="1163">
                  <c:v>321.34897658030468</c:v>
                </c:pt>
                <c:pt idx="1164">
                  <c:v>321.43548412508051</c:v>
                </c:pt>
                <c:pt idx="1165">
                  <c:v>321.52198172070581</c:v>
                </c:pt>
                <c:pt idx="1166">
                  <c:v>321.60846936469102</c:v>
                </c:pt>
                <c:pt idx="1167">
                  <c:v>321.69494705454701</c:v>
                </c:pt>
                <c:pt idx="1168">
                  <c:v>321.78141478778292</c:v>
                </c:pt>
                <c:pt idx="1169">
                  <c:v>321.86787256191332</c:v>
                </c:pt>
                <c:pt idx="1170">
                  <c:v>321.95432037444471</c:v>
                </c:pt>
                <c:pt idx="1171">
                  <c:v>322.04075822288883</c:v>
                </c:pt>
                <c:pt idx="1172">
                  <c:v>322.12718610475741</c:v>
                </c:pt>
                <c:pt idx="1173">
                  <c:v>322.21360401755942</c:v>
                </c:pt>
                <c:pt idx="1174">
                  <c:v>322.30001195880652</c:v>
                </c:pt>
                <c:pt idx="1175">
                  <c:v>322.38640992600921</c:v>
                </c:pt>
                <c:pt idx="1176">
                  <c:v>322.472797916677</c:v>
                </c:pt>
                <c:pt idx="1177">
                  <c:v>322.55917592832373</c:v>
                </c:pt>
                <c:pt idx="1178">
                  <c:v>322.64554395845641</c:v>
                </c:pt>
                <c:pt idx="1179">
                  <c:v>322.73190200458657</c:v>
                </c:pt>
                <c:pt idx="1180">
                  <c:v>322.81825006422599</c:v>
                </c:pt>
                <c:pt idx="1181">
                  <c:v>322.90458813488431</c:v>
                </c:pt>
                <c:pt idx="1182">
                  <c:v>322.99091621407092</c:v>
                </c:pt>
                <c:pt idx="1183">
                  <c:v>323.0772342993003</c:v>
                </c:pt>
                <c:pt idx="1184">
                  <c:v>323.16354238807912</c:v>
                </c:pt>
                <c:pt idx="1185">
                  <c:v>323.24984047791969</c:v>
                </c:pt>
                <c:pt idx="1186">
                  <c:v>323.33612856633192</c:v>
                </c:pt>
                <c:pt idx="1187">
                  <c:v>323.42240665082772</c:v>
                </c:pt>
                <c:pt idx="1188">
                  <c:v>323.50867472891639</c:v>
                </c:pt>
                <c:pt idx="1189">
                  <c:v>323.59493279810857</c:v>
                </c:pt>
                <c:pt idx="1190">
                  <c:v>323.68118085591612</c:v>
                </c:pt>
                <c:pt idx="1191">
                  <c:v>323.76741889984851</c:v>
                </c:pt>
                <c:pt idx="1192">
                  <c:v>323.85364692741632</c:v>
                </c:pt>
                <c:pt idx="1193">
                  <c:v>323.93986493613039</c:v>
                </c:pt>
                <c:pt idx="1194">
                  <c:v>324.02607292350172</c:v>
                </c:pt>
                <c:pt idx="1195">
                  <c:v>324.11227088704049</c:v>
                </c:pt>
                <c:pt idx="1196">
                  <c:v>324.19845882425727</c:v>
                </c:pt>
                <c:pt idx="1197">
                  <c:v>324.28463673266259</c:v>
                </c:pt>
                <c:pt idx="1198">
                  <c:v>324.37080460976898</c:v>
                </c:pt>
                <c:pt idx="1199">
                  <c:v>324.45696245308221</c:v>
                </c:pt>
                <c:pt idx="1200">
                  <c:v>324.54311026011811</c:v>
                </c:pt>
                <c:pt idx="1201">
                  <c:v>324.62924802838489</c:v>
                </c:pt>
                <c:pt idx="1202">
                  <c:v>324.71537575539219</c:v>
                </c:pt>
                <c:pt idx="1203">
                  <c:v>324.80149343865389</c:v>
                </c:pt>
                <c:pt idx="1204">
                  <c:v>324.88760107567771</c:v>
                </c:pt>
                <c:pt idx="1205">
                  <c:v>324.9736986639752</c:v>
                </c:pt>
                <c:pt idx="1206">
                  <c:v>325.05978620105702</c:v>
                </c:pt>
                <c:pt idx="1207">
                  <c:v>325.145863684434</c:v>
                </c:pt>
                <c:pt idx="1208">
                  <c:v>325.23193111161362</c:v>
                </c:pt>
                <c:pt idx="1209">
                  <c:v>325.31798848011232</c:v>
                </c:pt>
                <c:pt idx="1210">
                  <c:v>325.40403578743661</c:v>
                </c:pt>
                <c:pt idx="1211">
                  <c:v>325.49007303109761</c:v>
                </c:pt>
                <c:pt idx="1212">
                  <c:v>325.57610020860602</c:v>
                </c:pt>
                <c:pt idx="1213">
                  <c:v>325.66211731747461</c:v>
                </c:pt>
                <c:pt idx="1214">
                  <c:v>325.74812435521159</c:v>
                </c:pt>
                <c:pt idx="1215">
                  <c:v>325.83412131932812</c:v>
                </c:pt>
                <c:pt idx="1216">
                  <c:v>325.92010820733361</c:v>
                </c:pt>
                <c:pt idx="1217">
                  <c:v>326.00608501674202</c:v>
                </c:pt>
                <c:pt idx="1218">
                  <c:v>326.09205174506042</c:v>
                </c:pt>
                <c:pt idx="1219">
                  <c:v>326.17800838980151</c:v>
                </c:pt>
                <c:pt idx="1220">
                  <c:v>326.2639549484731</c:v>
                </c:pt>
                <c:pt idx="1221">
                  <c:v>326.3498914185916</c:v>
                </c:pt>
                <c:pt idx="1222">
                  <c:v>326.43581779766163</c:v>
                </c:pt>
                <c:pt idx="1223">
                  <c:v>326.52173408319652</c:v>
                </c:pt>
                <c:pt idx="1224">
                  <c:v>326.6076402727071</c:v>
                </c:pt>
                <c:pt idx="1225">
                  <c:v>326.69353636370249</c:v>
                </c:pt>
                <c:pt idx="1226">
                  <c:v>326.77942235369432</c:v>
                </c:pt>
                <c:pt idx="1227">
                  <c:v>326.86529824019209</c:v>
                </c:pt>
                <c:pt idx="1228">
                  <c:v>326.95116402070931</c:v>
                </c:pt>
                <c:pt idx="1229">
                  <c:v>327.03701969275369</c:v>
                </c:pt>
                <c:pt idx="1230">
                  <c:v>327.12286525383701</c:v>
                </c:pt>
                <c:pt idx="1231">
                  <c:v>327.2087007014689</c:v>
                </c:pt>
                <c:pt idx="1232">
                  <c:v>327.29452603316122</c:v>
                </c:pt>
                <c:pt idx="1233">
                  <c:v>327.3803412464236</c:v>
                </c:pt>
                <c:pt idx="1234">
                  <c:v>327.46614633876732</c:v>
                </c:pt>
                <c:pt idx="1235">
                  <c:v>327.55194130770269</c:v>
                </c:pt>
                <c:pt idx="1236">
                  <c:v>327.63772615074032</c:v>
                </c:pt>
                <c:pt idx="1237">
                  <c:v>327.72350086539052</c:v>
                </c:pt>
                <c:pt idx="1238">
                  <c:v>327.80926544916508</c:v>
                </c:pt>
                <c:pt idx="1239">
                  <c:v>327.89501989957301</c:v>
                </c:pt>
                <c:pt idx="1240">
                  <c:v>327.980764214126</c:v>
                </c:pt>
                <c:pt idx="1241">
                  <c:v>328.06649839033429</c:v>
                </c:pt>
                <c:pt idx="1242">
                  <c:v>328.15222242570871</c:v>
                </c:pt>
                <c:pt idx="1243">
                  <c:v>328.23793631775902</c:v>
                </c:pt>
                <c:pt idx="1244">
                  <c:v>328.32364006399672</c:v>
                </c:pt>
                <c:pt idx="1245">
                  <c:v>328.40933366193201</c:v>
                </c:pt>
                <c:pt idx="1246">
                  <c:v>328.49501710907492</c:v>
                </c:pt>
                <c:pt idx="1247">
                  <c:v>328.58069040293879</c:v>
                </c:pt>
                <c:pt idx="1248">
                  <c:v>328.66635354103062</c:v>
                </c:pt>
                <c:pt idx="1249">
                  <c:v>328.7520065208638</c:v>
                </c:pt>
                <c:pt idx="1250">
                  <c:v>328.83764933994701</c:v>
                </c:pt>
                <c:pt idx="1251">
                  <c:v>328.92328199579129</c:v>
                </c:pt>
                <c:pt idx="1252">
                  <c:v>329.00890448590752</c:v>
                </c:pt>
                <c:pt idx="1253">
                  <c:v>329.09451680780671</c:v>
                </c:pt>
                <c:pt idx="1254">
                  <c:v>329.18011895899718</c:v>
                </c:pt>
                <c:pt idx="1255">
                  <c:v>329.26571093699391</c:v>
                </c:pt>
                <c:pt idx="1256">
                  <c:v>329.35129273930551</c:v>
                </c:pt>
                <c:pt idx="1257">
                  <c:v>329.43686436344069</c:v>
                </c:pt>
                <c:pt idx="1258">
                  <c:v>329.52242580691171</c:v>
                </c:pt>
                <c:pt idx="1259">
                  <c:v>329.60797706722872</c:v>
                </c:pt>
                <c:pt idx="1260">
                  <c:v>329.69351814190162</c:v>
                </c:pt>
                <c:pt idx="1261">
                  <c:v>329.77904902844381</c:v>
                </c:pt>
                <c:pt idx="1262">
                  <c:v>329.86456972436332</c:v>
                </c:pt>
                <c:pt idx="1263">
                  <c:v>329.95008022717059</c:v>
                </c:pt>
                <c:pt idx="1264">
                  <c:v>330.03558053437808</c:v>
                </c:pt>
                <c:pt idx="1265">
                  <c:v>330.12107064349459</c:v>
                </c:pt>
                <c:pt idx="1266">
                  <c:v>330.20655055203162</c:v>
                </c:pt>
                <c:pt idx="1267">
                  <c:v>330.29202025749919</c:v>
                </c:pt>
                <c:pt idx="1268">
                  <c:v>330.37747975741019</c:v>
                </c:pt>
                <c:pt idx="1269">
                  <c:v>330.46292904927162</c:v>
                </c:pt>
                <c:pt idx="1270">
                  <c:v>330.54836813059728</c:v>
                </c:pt>
                <c:pt idx="1271">
                  <c:v>330.63379699889452</c:v>
                </c:pt>
                <c:pt idx="1272">
                  <c:v>330.71921565167668</c:v>
                </c:pt>
                <c:pt idx="1273">
                  <c:v>330.80462408645531</c:v>
                </c:pt>
                <c:pt idx="1274">
                  <c:v>330.89002230073731</c:v>
                </c:pt>
                <c:pt idx="1275">
                  <c:v>330.97541029203512</c:v>
                </c:pt>
                <c:pt idx="1276">
                  <c:v>331.06078805786001</c:v>
                </c:pt>
                <c:pt idx="1277">
                  <c:v>331.14615559572172</c:v>
                </c:pt>
                <c:pt idx="1278">
                  <c:v>331.2315129031295</c:v>
                </c:pt>
                <c:pt idx="1279">
                  <c:v>331.31685997759718</c:v>
                </c:pt>
                <c:pt idx="1280">
                  <c:v>331.40219681663422</c:v>
                </c:pt>
                <c:pt idx="1281">
                  <c:v>331.48752341775059</c:v>
                </c:pt>
                <c:pt idx="1282">
                  <c:v>331.57283977845651</c:v>
                </c:pt>
                <c:pt idx="1283">
                  <c:v>331.65814589626319</c:v>
                </c:pt>
                <c:pt idx="1284">
                  <c:v>331.74344176868061</c:v>
                </c:pt>
                <c:pt idx="1285">
                  <c:v>331.82872739322067</c:v>
                </c:pt>
                <c:pt idx="1286">
                  <c:v>331.91400276739262</c:v>
                </c:pt>
                <c:pt idx="1287">
                  <c:v>331.99926788870829</c:v>
                </c:pt>
                <c:pt idx="1288">
                  <c:v>332.08452275467693</c:v>
                </c:pt>
                <c:pt idx="1289">
                  <c:v>332.16976736281072</c:v>
                </c:pt>
                <c:pt idx="1290">
                  <c:v>332.25500171061879</c:v>
                </c:pt>
                <c:pt idx="1291">
                  <c:v>332.34022579561258</c:v>
                </c:pt>
                <c:pt idx="1292">
                  <c:v>332.42543961530231</c:v>
                </c:pt>
                <c:pt idx="1293">
                  <c:v>332.51064316719902</c:v>
                </c:pt>
                <c:pt idx="1294">
                  <c:v>332.59583644881161</c:v>
                </c:pt>
                <c:pt idx="1295">
                  <c:v>332.68101945765301</c:v>
                </c:pt>
                <c:pt idx="1296">
                  <c:v>332.76619219123421</c:v>
                </c:pt>
                <c:pt idx="1297">
                  <c:v>332.85135464706389</c:v>
                </c:pt>
                <c:pt idx="1298">
                  <c:v>332.93650682265212</c:v>
                </c:pt>
                <c:pt idx="1299">
                  <c:v>333.02164871551253</c:v>
                </c:pt>
                <c:pt idx="1300">
                  <c:v>333.10678032315337</c:v>
                </c:pt>
                <c:pt idx="1301">
                  <c:v>333.19190164308509</c:v>
                </c:pt>
                <c:pt idx="1302">
                  <c:v>333.27701267281913</c:v>
                </c:pt>
                <c:pt idx="1303">
                  <c:v>333.3621134098662</c:v>
                </c:pt>
                <c:pt idx="1304">
                  <c:v>333.4472038517365</c:v>
                </c:pt>
                <c:pt idx="1305">
                  <c:v>333.53228399594059</c:v>
                </c:pt>
                <c:pt idx="1306">
                  <c:v>333.61735383998922</c:v>
                </c:pt>
                <c:pt idx="1307">
                  <c:v>333.70241338139311</c:v>
                </c:pt>
                <c:pt idx="1308">
                  <c:v>333.7874626176627</c:v>
                </c:pt>
                <c:pt idx="1309">
                  <c:v>333.87250154630868</c:v>
                </c:pt>
                <c:pt idx="1310">
                  <c:v>333.95753016484201</c:v>
                </c:pt>
                <c:pt idx="1311">
                  <c:v>334.04254847077232</c:v>
                </c:pt>
                <c:pt idx="1312">
                  <c:v>334.12755646161003</c:v>
                </c:pt>
                <c:pt idx="1313">
                  <c:v>334.21255413486898</c:v>
                </c:pt>
                <c:pt idx="1314">
                  <c:v>334.29754148805551</c:v>
                </c:pt>
                <c:pt idx="1315">
                  <c:v>334.38251851868108</c:v>
                </c:pt>
                <c:pt idx="1316">
                  <c:v>334.46748522426032</c:v>
                </c:pt>
                <c:pt idx="1317">
                  <c:v>334.55244160229881</c:v>
                </c:pt>
                <c:pt idx="1318">
                  <c:v>334.63738765030939</c:v>
                </c:pt>
                <c:pt idx="1319">
                  <c:v>334.72232336580231</c:v>
                </c:pt>
                <c:pt idx="1320">
                  <c:v>334.80724874628811</c:v>
                </c:pt>
                <c:pt idx="1321">
                  <c:v>334.89216378927762</c:v>
                </c:pt>
                <c:pt idx="1322">
                  <c:v>334.97706849228052</c:v>
                </c:pt>
                <c:pt idx="1323">
                  <c:v>335.06196285281032</c:v>
                </c:pt>
                <c:pt idx="1324">
                  <c:v>335.14684686837433</c:v>
                </c:pt>
                <c:pt idx="1325">
                  <c:v>335.23172053648392</c:v>
                </c:pt>
                <c:pt idx="1326">
                  <c:v>335.3165838546513</c:v>
                </c:pt>
                <c:pt idx="1327">
                  <c:v>335.40143682038519</c:v>
                </c:pt>
                <c:pt idx="1328">
                  <c:v>335.48627943119578</c:v>
                </c:pt>
                <c:pt idx="1329">
                  <c:v>335.57111168459687</c:v>
                </c:pt>
                <c:pt idx="1330">
                  <c:v>335.65593357809672</c:v>
                </c:pt>
                <c:pt idx="1331">
                  <c:v>335.7407451092057</c:v>
                </c:pt>
                <c:pt idx="1332">
                  <c:v>335.82554627543482</c:v>
                </c:pt>
                <c:pt idx="1333">
                  <c:v>335.91033707429352</c:v>
                </c:pt>
                <c:pt idx="1334">
                  <c:v>335.99511750329498</c:v>
                </c:pt>
                <c:pt idx="1335">
                  <c:v>336.07988755995052</c:v>
                </c:pt>
                <c:pt idx="1336">
                  <c:v>336.16464724176677</c:v>
                </c:pt>
                <c:pt idx="1337">
                  <c:v>336.24939654625621</c:v>
                </c:pt>
                <c:pt idx="1338">
                  <c:v>336.33413547092891</c:v>
                </c:pt>
                <c:pt idx="1339">
                  <c:v>336.41886401329759</c:v>
                </c:pt>
                <c:pt idx="1340">
                  <c:v>336.50358217087069</c:v>
                </c:pt>
                <c:pt idx="1341">
                  <c:v>336.58828994115862</c:v>
                </c:pt>
                <c:pt idx="1342">
                  <c:v>336.6729873216745</c:v>
                </c:pt>
                <c:pt idx="1343">
                  <c:v>336.75767430992659</c:v>
                </c:pt>
                <c:pt idx="1344">
                  <c:v>336.842350903426</c:v>
                </c:pt>
                <c:pt idx="1345">
                  <c:v>336.92701709968321</c:v>
                </c:pt>
                <c:pt idx="1346">
                  <c:v>337.01167289620952</c:v>
                </c:pt>
                <c:pt idx="1347">
                  <c:v>337.09631829051392</c:v>
                </c:pt>
                <c:pt idx="1348">
                  <c:v>337.18095328011071</c:v>
                </c:pt>
                <c:pt idx="1349">
                  <c:v>337.26557786250658</c:v>
                </c:pt>
                <c:pt idx="1350">
                  <c:v>337.35019203521398</c:v>
                </c:pt>
                <c:pt idx="1351">
                  <c:v>337.43479579574301</c:v>
                </c:pt>
                <c:pt idx="1352">
                  <c:v>337.51938914160388</c:v>
                </c:pt>
                <c:pt idx="1353">
                  <c:v>337.60397207030849</c:v>
                </c:pt>
                <c:pt idx="1354">
                  <c:v>337.68854457936641</c:v>
                </c:pt>
                <c:pt idx="1355">
                  <c:v>337.77310666628648</c:v>
                </c:pt>
                <c:pt idx="1356">
                  <c:v>337.85765832858459</c:v>
                </c:pt>
                <c:pt idx="1357">
                  <c:v>337.94219956376668</c:v>
                </c:pt>
                <c:pt idx="1358">
                  <c:v>338.02673036934442</c:v>
                </c:pt>
                <c:pt idx="1359">
                  <c:v>338.11125074282882</c:v>
                </c:pt>
                <c:pt idx="1360">
                  <c:v>338.19576068173097</c:v>
                </c:pt>
                <c:pt idx="1361">
                  <c:v>338.28026018356042</c:v>
                </c:pt>
                <c:pt idx="1362">
                  <c:v>338.36474924582802</c:v>
                </c:pt>
                <c:pt idx="1363">
                  <c:v>338.44922786604468</c:v>
                </c:pt>
                <c:pt idx="1364">
                  <c:v>338.5336960417211</c:v>
                </c:pt>
                <c:pt idx="1365">
                  <c:v>338.61815377036771</c:v>
                </c:pt>
                <c:pt idx="1366">
                  <c:v>338.702601049495</c:v>
                </c:pt>
                <c:pt idx="1367">
                  <c:v>338.78703787661351</c:v>
                </c:pt>
                <c:pt idx="1368">
                  <c:v>338.87146424923418</c:v>
                </c:pt>
                <c:pt idx="1369">
                  <c:v>338.95588016486897</c:v>
                </c:pt>
                <c:pt idx="1370">
                  <c:v>339.04028562102451</c:v>
                </c:pt>
                <c:pt idx="1371">
                  <c:v>339.12468061521508</c:v>
                </c:pt>
                <c:pt idx="1372">
                  <c:v>339.20906514494959</c:v>
                </c:pt>
                <c:pt idx="1373">
                  <c:v>339.29343920773891</c:v>
                </c:pt>
                <c:pt idx="1374">
                  <c:v>339.37780280109467</c:v>
                </c:pt>
                <c:pt idx="1375">
                  <c:v>339.46215592252611</c:v>
                </c:pt>
                <c:pt idx="1376">
                  <c:v>339.54649856954472</c:v>
                </c:pt>
                <c:pt idx="1377">
                  <c:v>339.63083073966072</c:v>
                </c:pt>
                <c:pt idx="1378">
                  <c:v>339.71515243038391</c:v>
                </c:pt>
                <c:pt idx="1379">
                  <c:v>339.79946363922738</c:v>
                </c:pt>
                <c:pt idx="1380">
                  <c:v>339.88376436369902</c:v>
                </c:pt>
                <c:pt idx="1381">
                  <c:v>339.96805460131043</c:v>
                </c:pt>
                <c:pt idx="1382">
                  <c:v>340.05233434957222</c:v>
                </c:pt>
                <c:pt idx="1383">
                  <c:v>340.13660360599579</c:v>
                </c:pt>
                <c:pt idx="1384">
                  <c:v>340.22086236809059</c:v>
                </c:pt>
                <c:pt idx="1385">
                  <c:v>340.30511063336797</c:v>
                </c:pt>
                <c:pt idx="1386">
                  <c:v>340.38934839933768</c:v>
                </c:pt>
                <c:pt idx="1387">
                  <c:v>340.47357566351099</c:v>
                </c:pt>
                <c:pt idx="1388">
                  <c:v>340.55779242339872</c:v>
                </c:pt>
                <c:pt idx="1389">
                  <c:v>340.6419986765107</c:v>
                </c:pt>
                <c:pt idx="1390">
                  <c:v>340.72619442035761</c:v>
                </c:pt>
                <c:pt idx="1391">
                  <c:v>340.81037965245139</c:v>
                </c:pt>
                <c:pt idx="1392">
                  <c:v>340.89455437030131</c:v>
                </c:pt>
                <c:pt idx="1393">
                  <c:v>340.97871857141689</c:v>
                </c:pt>
                <c:pt idx="1394">
                  <c:v>341.06287225331272</c:v>
                </c:pt>
                <c:pt idx="1395">
                  <c:v>341.14701541349581</c:v>
                </c:pt>
                <c:pt idx="1396">
                  <c:v>341.23114804947602</c:v>
                </c:pt>
                <c:pt idx="1397">
                  <c:v>341.31527015876901</c:v>
                </c:pt>
                <c:pt idx="1398">
                  <c:v>341.39938173888021</c:v>
                </c:pt>
                <c:pt idx="1399">
                  <c:v>341.48348278732232</c:v>
                </c:pt>
                <c:pt idx="1400">
                  <c:v>341.56757330160559</c:v>
                </c:pt>
                <c:pt idx="1401">
                  <c:v>341.65165327924132</c:v>
                </c:pt>
                <c:pt idx="1402">
                  <c:v>341.73572271773901</c:v>
                </c:pt>
                <c:pt idx="1403">
                  <c:v>341.81978161461018</c:v>
                </c:pt>
                <c:pt idx="1404">
                  <c:v>341.90382996736452</c:v>
                </c:pt>
                <c:pt idx="1405">
                  <c:v>341.98786777351398</c:v>
                </c:pt>
                <c:pt idx="1406">
                  <c:v>342.07189503056821</c:v>
                </c:pt>
                <c:pt idx="1407">
                  <c:v>342.15591173603781</c:v>
                </c:pt>
                <c:pt idx="1408">
                  <c:v>342.23991788743331</c:v>
                </c:pt>
                <c:pt idx="1409">
                  <c:v>342.32391348226457</c:v>
                </c:pt>
                <c:pt idx="1410">
                  <c:v>342.40789851804573</c:v>
                </c:pt>
                <c:pt idx="1411">
                  <c:v>342.49187299228191</c:v>
                </c:pt>
                <c:pt idx="1412">
                  <c:v>342.57583690248867</c:v>
                </c:pt>
                <c:pt idx="1413">
                  <c:v>342.65979024617519</c:v>
                </c:pt>
                <c:pt idx="1414">
                  <c:v>342.74373302085081</c:v>
                </c:pt>
                <c:pt idx="1415">
                  <c:v>342.8276652240267</c:v>
                </c:pt>
                <c:pt idx="1416">
                  <c:v>342.91158685321261</c:v>
                </c:pt>
                <c:pt idx="1417">
                  <c:v>342.99549790592113</c:v>
                </c:pt>
                <c:pt idx="1418">
                  <c:v>343.07939837966182</c:v>
                </c:pt>
                <c:pt idx="1419">
                  <c:v>343.16328827194519</c:v>
                </c:pt>
                <c:pt idx="1420">
                  <c:v>343.24716758028171</c:v>
                </c:pt>
                <c:pt idx="1421">
                  <c:v>343.33103630218102</c:v>
                </c:pt>
                <c:pt idx="1422">
                  <c:v>343.41489443515769</c:v>
                </c:pt>
                <c:pt idx="1423">
                  <c:v>343.49874197671761</c:v>
                </c:pt>
                <c:pt idx="1424">
                  <c:v>343.58257892437388</c:v>
                </c:pt>
                <c:pt idx="1425">
                  <c:v>343.66640527563698</c:v>
                </c:pt>
                <c:pt idx="1426">
                  <c:v>343.75022102801671</c:v>
                </c:pt>
                <c:pt idx="1427">
                  <c:v>343.83402617902402</c:v>
                </c:pt>
                <c:pt idx="1428">
                  <c:v>343.91782072616951</c:v>
                </c:pt>
                <c:pt idx="1429">
                  <c:v>344.001604666964</c:v>
                </c:pt>
                <c:pt idx="1430">
                  <c:v>344.08537799891661</c:v>
                </c:pt>
                <c:pt idx="1431">
                  <c:v>344.1691407195417</c:v>
                </c:pt>
                <c:pt idx="1432">
                  <c:v>344.25289282634628</c:v>
                </c:pt>
                <c:pt idx="1433">
                  <c:v>344.3366343168417</c:v>
                </c:pt>
                <c:pt idx="1434">
                  <c:v>344.42036518853888</c:v>
                </c:pt>
                <c:pt idx="1435">
                  <c:v>344.50408543894929</c:v>
                </c:pt>
                <c:pt idx="1436">
                  <c:v>344.58779506558187</c:v>
                </c:pt>
                <c:pt idx="1437">
                  <c:v>344.6714940659491</c:v>
                </c:pt>
                <c:pt idx="1438">
                  <c:v>344.75518243756011</c:v>
                </c:pt>
                <c:pt idx="1439">
                  <c:v>344.83886017792611</c:v>
                </c:pt>
                <c:pt idx="1440">
                  <c:v>344.92252728455719</c:v>
                </c:pt>
                <c:pt idx="1441">
                  <c:v>345.00618375496452</c:v>
                </c:pt>
                <c:pt idx="1442">
                  <c:v>345.08982958665882</c:v>
                </c:pt>
                <c:pt idx="1443">
                  <c:v>345.17346477715029</c:v>
                </c:pt>
                <c:pt idx="1444">
                  <c:v>345.25708932394957</c:v>
                </c:pt>
                <c:pt idx="1445">
                  <c:v>345.34070322456739</c:v>
                </c:pt>
                <c:pt idx="1446">
                  <c:v>345.42430647651321</c:v>
                </c:pt>
                <c:pt idx="1447">
                  <c:v>345.50789907730069</c:v>
                </c:pt>
                <c:pt idx="1448">
                  <c:v>345.5914810244376</c:v>
                </c:pt>
                <c:pt idx="1449">
                  <c:v>345.67505231543532</c:v>
                </c:pt>
                <c:pt idx="1450">
                  <c:v>345.75861294780361</c:v>
                </c:pt>
                <c:pt idx="1451">
                  <c:v>345.84216291905608</c:v>
                </c:pt>
                <c:pt idx="1452">
                  <c:v>345.9257022266986</c:v>
                </c:pt>
                <c:pt idx="1453">
                  <c:v>346.00923086824719</c:v>
                </c:pt>
                <c:pt idx="1454">
                  <c:v>346.09274884120822</c:v>
                </c:pt>
                <c:pt idx="1455">
                  <c:v>346.17625614309418</c:v>
                </c:pt>
                <c:pt idx="1456">
                  <c:v>346.25975277141561</c:v>
                </c:pt>
                <c:pt idx="1457">
                  <c:v>346.34323872368219</c:v>
                </c:pt>
                <c:pt idx="1458">
                  <c:v>346.42671399740391</c:v>
                </c:pt>
                <c:pt idx="1459">
                  <c:v>346.51017859009522</c:v>
                </c:pt>
                <c:pt idx="1460">
                  <c:v>346.59363249926292</c:v>
                </c:pt>
                <c:pt idx="1461">
                  <c:v>346.67707572241869</c:v>
                </c:pt>
                <c:pt idx="1462">
                  <c:v>346.76050825707199</c:v>
                </c:pt>
                <c:pt idx="1463">
                  <c:v>346.84393010073728</c:v>
                </c:pt>
                <c:pt idx="1464">
                  <c:v>346.92734125092062</c:v>
                </c:pt>
                <c:pt idx="1465">
                  <c:v>347.01074170513522</c:v>
                </c:pt>
                <c:pt idx="1466">
                  <c:v>347.09413146088963</c:v>
                </c:pt>
                <c:pt idx="1467">
                  <c:v>347.17751051569809</c:v>
                </c:pt>
                <c:pt idx="1468">
                  <c:v>347.26087886706779</c:v>
                </c:pt>
                <c:pt idx="1469">
                  <c:v>347.34423651251052</c:v>
                </c:pt>
                <c:pt idx="1470">
                  <c:v>347.42758344953671</c:v>
                </c:pt>
                <c:pt idx="1471">
                  <c:v>347.51091967565702</c:v>
                </c:pt>
                <c:pt idx="1472">
                  <c:v>347.59424518838239</c:v>
                </c:pt>
                <c:pt idx="1473">
                  <c:v>347.67755998522262</c:v>
                </c:pt>
                <c:pt idx="1474">
                  <c:v>347.76086406368972</c:v>
                </c:pt>
                <c:pt idx="1475">
                  <c:v>347.84415742129261</c:v>
                </c:pt>
                <c:pt idx="1476">
                  <c:v>347.92744005554329</c:v>
                </c:pt>
                <c:pt idx="1477">
                  <c:v>348.01071196395162</c:v>
                </c:pt>
                <c:pt idx="1478">
                  <c:v>348.09397314402833</c:v>
                </c:pt>
                <c:pt idx="1479">
                  <c:v>348.177223593284</c:v>
                </c:pt>
                <c:pt idx="1480">
                  <c:v>348.26046330922941</c:v>
                </c:pt>
                <c:pt idx="1481">
                  <c:v>348.34369228937499</c:v>
                </c:pt>
                <c:pt idx="1482">
                  <c:v>348.42691053123019</c:v>
                </c:pt>
                <c:pt idx="1483">
                  <c:v>348.51011803230892</c:v>
                </c:pt>
                <c:pt idx="1484">
                  <c:v>348.59331479011769</c:v>
                </c:pt>
                <c:pt idx="1485">
                  <c:v>348.67650080217112</c:v>
                </c:pt>
                <c:pt idx="1486">
                  <c:v>348.7596760659772</c:v>
                </c:pt>
                <c:pt idx="1487">
                  <c:v>348.84284057904728</c:v>
                </c:pt>
                <c:pt idx="1488">
                  <c:v>348.92599433889052</c:v>
                </c:pt>
                <c:pt idx="1489">
                  <c:v>349.00913734301957</c:v>
                </c:pt>
                <c:pt idx="1490">
                  <c:v>349.09226958894459</c:v>
                </c:pt>
                <c:pt idx="1491">
                  <c:v>349.17539107417559</c:v>
                </c:pt>
                <c:pt idx="1492">
                  <c:v>349.25850179622353</c:v>
                </c:pt>
                <c:pt idx="1493">
                  <c:v>349.34160175259882</c:v>
                </c:pt>
                <c:pt idx="1494">
                  <c:v>349.42469094081218</c:v>
                </c:pt>
                <c:pt idx="1495">
                  <c:v>349.50776935837422</c:v>
                </c:pt>
                <c:pt idx="1496">
                  <c:v>349.59083700279609</c:v>
                </c:pt>
                <c:pt idx="1497">
                  <c:v>349.67389387158732</c:v>
                </c:pt>
                <c:pt idx="1498">
                  <c:v>349.75693996225777</c:v>
                </c:pt>
                <c:pt idx="1499">
                  <c:v>349.83997527232202</c:v>
                </c:pt>
                <c:pt idx="1500">
                  <c:v>349.92299979928652</c:v>
                </c:pt>
                <c:pt idx="1501">
                  <c:v>350.00601354066322</c:v>
                </c:pt>
                <c:pt idx="1502">
                  <c:v>350.08901649396358</c:v>
                </c:pt>
                <c:pt idx="1503">
                  <c:v>350.17200865669679</c:v>
                </c:pt>
                <c:pt idx="1504">
                  <c:v>350.25499002637429</c:v>
                </c:pt>
                <c:pt idx="1505">
                  <c:v>350.33796060050662</c:v>
                </c:pt>
                <c:pt idx="1506">
                  <c:v>350.42092037660359</c:v>
                </c:pt>
                <c:pt idx="1507">
                  <c:v>350.50386935217688</c:v>
                </c:pt>
                <c:pt idx="1508">
                  <c:v>350.58680752473731</c:v>
                </c:pt>
                <c:pt idx="1509">
                  <c:v>350.66973489179429</c:v>
                </c:pt>
                <c:pt idx="1510">
                  <c:v>350.7526514508591</c:v>
                </c:pt>
                <c:pt idx="1511">
                  <c:v>350.83555719944229</c:v>
                </c:pt>
                <c:pt idx="1512">
                  <c:v>350.91845213505439</c:v>
                </c:pt>
                <c:pt idx="1513">
                  <c:v>351.00133625520459</c:v>
                </c:pt>
                <c:pt idx="1514">
                  <c:v>351.08420955740752</c:v>
                </c:pt>
                <c:pt idx="1515">
                  <c:v>351.16707203917042</c:v>
                </c:pt>
                <c:pt idx="1516">
                  <c:v>351.24992369800441</c:v>
                </c:pt>
                <c:pt idx="1517">
                  <c:v>351.33276453142031</c:v>
                </c:pt>
                <c:pt idx="1518">
                  <c:v>351.41559453692872</c:v>
                </c:pt>
                <c:pt idx="1519">
                  <c:v>351.498413712039</c:v>
                </c:pt>
                <c:pt idx="1520">
                  <c:v>351.58122205426571</c:v>
                </c:pt>
                <c:pt idx="1521">
                  <c:v>351.66401956111531</c:v>
                </c:pt>
                <c:pt idx="1522">
                  <c:v>351.74680623010028</c:v>
                </c:pt>
                <c:pt idx="1523">
                  <c:v>351.82958205873081</c:v>
                </c:pt>
                <c:pt idx="1524">
                  <c:v>351.91234704451682</c:v>
                </c:pt>
                <c:pt idx="1525">
                  <c:v>351.99510118497022</c:v>
                </c:pt>
                <c:pt idx="1526">
                  <c:v>352.07784447760127</c:v>
                </c:pt>
                <c:pt idx="1527">
                  <c:v>352.16057691992</c:v>
                </c:pt>
                <c:pt idx="1528">
                  <c:v>352.24329850943741</c:v>
                </c:pt>
                <c:pt idx="1529">
                  <c:v>352.32600924366358</c:v>
                </c:pt>
                <c:pt idx="1530">
                  <c:v>352.40870912011019</c:v>
                </c:pt>
                <c:pt idx="1531">
                  <c:v>352.4913981362858</c:v>
                </c:pt>
                <c:pt idx="1532">
                  <c:v>352.57407628970509</c:v>
                </c:pt>
                <c:pt idx="1533">
                  <c:v>352.65674357787412</c:v>
                </c:pt>
                <c:pt idx="1534">
                  <c:v>352.73939999830498</c:v>
                </c:pt>
                <c:pt idx="1535">
                  <c:v>352.82204554851018</c:v>
                </c:pt>
                <c:pt idx="1536">
                  <c:v>352.90468022599867</c:v>
                </c:pt>
                <c:pt idx="1537">
                  <c:v>352.98730402827903</c:v>
                </c:pt>
                <c:pt idx="1538">
                  <c:v>353.06991695286689</c:v>
                </c:pt>
                <c:pt idx="1539">
                  <c:v>353.15251899726883</c:v>
                </c:pt>
                <c:pt idx="1540">
                  <c:v>353.2351101589955</c:v>
                </c:pt>
                <c:pt idx="1541">
                  <c:v>353.31769043556108</c:v>
                </c:pt>
                <c:pt idx="1542">
                  <c:v>353.40025982447219</c:v>
                </c:pt>
                <c:pt idx="1543">
                  <c:v>353.48281832324119</c:v>
                </c:pt>
                <c:pt idx="1544">
                  <c:v>353.56536592937829</c:v>
                </c:pt>
                <c:pt idx="1545">
                  <c:v>353.64790264039431</c:v>
                </c:pt>
                <c:pt idx="1546">
                  <c:v>353.73042845379962</c:v>
                </c:pt>
                <c:pt idx="1547">
                  <c:v>353.81294336710539</c:v>
                </c:pt>
                <c:pt idx="1548">
                  <c:v>353.89544737782182</c:v>
                </c:pt>
                <c:pt idx="1549">
                  <c:v>353.97794048345929</c:v>
                </c:pt>
                <c:pt idx="1550">
                  <c:v>354.06042268152902</c:v>
                </c:pt>
                <c:pt idx="1551">
                  <c:v>354.14289396954098</c:v>
                </c:pt>
                <c:pt idx="1552">
                  <c:v>354.22535434500458</c:v>
                </c:pt>
                <c:pt idx="1553">
                  <c:v>354.30780380543479</c:v>
                </c:pt>
                <c:pt idx="1554">
                  <c:v>354.39024234833772</c:v>
                </c:pt>
                <c:pt idx="1555">
                  <c:v>354.47266997122551</c:v>
                </c:pt>
                <c:pt idx="1556">
                  <c:v>354.5550866716091</c:v>
                </c:pt>
                <c:pt idx="1557">
                  <c:v>354.63749244699852</c:v>
                </c:pt>
                <c:pt idx="1558">
                  <c:v>354.71988729490522</c:v>
                </c:pt>
                <c:pt idx="1559">
                  <c:v>354.80227121283872</c:v>
                </c:pt>
                <c:pt idx="1560">
                  <c:v>354.88464419831058</c:v>
                </c:pt>
                <c:pt idx="1561">
                  <c:v>354.96700624883022</c:v>
                </c:pt>
                <c:pt idx="1562">
                  <c:v>355.04935736190959</c:v>
                </c:pt>
                <c:pt idx="1563">
                  <c:v>355.13169753505872</c:v>
                </c:pt>
                <c:pt idx="1564">
                  <c:v>355.21402676578799</c:v>
                </c:pt>
                <c:pt idx="1565">
                  <c:v>355.29634505160681</c:v>
                </c:pt>
                <c:pt idx="1566">
                  <c:v>355.37865239003031</c:v>
                </c:pt>
                <c:pt idx="1567">
                  <c:v>355.46094877856382</c:v>
                </c:pt>
                <c:pt idx="1568">
                  <c:v>355.543234214721</c:v>
                </c:pt>
                <c:pt idx="1569">
                  <c:v>355.62550869601102</c:v>
                </c:pt>
                <c:pt idx="1570">
                  <c:v>355.70777221994518</c:v>
                </c:pt>
                <c:pt idx="1571">
                  <c:v>355.79002478403368</c:v>
                </c:pt>
                <c:pt idx="1572">
                  <c:v>355.87226638578778</c:v>
                </c:pt>
                <c:pt idx="1573">
                  <c:v>355.95449702271731</c:v>
                </c:pt>
                <c:pt idx="1574">
                  <c:v>356.03671669233302</c:v>
                </c:pt>
                <c:pt idx="1575">
                  <c:v>356.11892539214631</c:v>
                </c:pt>
                <c:pt idx="1576">
                  <c:v>356.2011231196667</c:v>
                </c:pt>
                <c:pt idx="1577">
                  <c:v>356.28330987240417</c:v>
                </c:pt>
                <c:pt idx="1578">
                  <c:v>356.36548564787302</c:v>
                </c:pt>
                <c:pt idx="1579">
                  <c:v>356.44765044357962</c:v>
                </c:pt>
                <c:pt idx="1580">
                  <c:v>356.52980425703697</c:v>
                </c:pt>
                <c:pt idx="1581">
                  <c:v>356.61194708575459</c:v>
                </c:pt>
                <c:pt idx="1582">
                  <c:v>356.69407892724331</c:v>
                </c:pt>
                <c:pt idx="1583">
                  <c:v>356.77619977901361</c:v>
                </c:pt>
                <c:pt idx="1584">
                  <c:v>356.85830963857671</c:v>
                </c:pt>
                <c:pt idx="1585">
                  <c:v>356.94040850344311</c:v>
                </c:pt>
                <c:pt idx="1586">
                  <c:v>357.0224963711226</c:v>
                </c:pt>
                <c:pt idx="1587">
                  <c:v>357.10457323912681</c:v>
                </c:pt>
                <c:pt idx="1588">
                  <c:v>357.18663910496531</c:v>
                </c:pt>
                <c:pt idx="1589">
                  <c:v>357.26869396614921</c:v>
                </c:pt>
                <c:pt idx="1590">
                  <c:v>357.35073782018952</c:v>
                </c:pt>
                <c:pt idx="1591">
                  <c:v>357.43277066459649</c:v>
                </c:pt>
                <c:pt idx="1592">
                  <c:v>357.5147924968806</c:v>
                </c:pt>
                <c:pt idx="1593">
                  <c:v>357.59680331455269</c:v>
                </c:pt>
                <c:pt idx="1594">
                  <c:v>357.67880311512317</c:v>
                </c:pt>
                <c:pt idx="1595">
                  <c:v>357.76079189610249</c:v>
                </c:pt>
                <c:pt idx="1596">
                  <c:v>357.84276965500197</c:v>
                </c:pt>
                <c:pt idx="1597">
                  <c:v>357.92473638933131</c:v>
                </c:pt>
                <c:pt idx="1598">
                  <c:v>358.0066920966014</c:v>
                </c:pt>
                <c:pt idx="1599">
                  <c:v>358.08863677432322</c:v>
                </c:pt>
                <c:pt idx="1600">
                  <c:v>358.17057042000698</c:v>
                </c:pt>
                <c:pt idx="1601">
                  <c:v>358.25249303116368</c:v>
                </c:pt>
                <c:pt idx="1602">
                  <c:v>358.33440460530358</c:v>
                </c:pt>
                <c:pt idx="1603">
                  <c:v>358.41630513993721</c:v>
                </c:pt>
                <c:pt idx="1604">
                  <c:v>358.4981946325741</c:v>
                </c:pt>
                <c:pt idx="1605">
                  <c:v>358.58007308072871</c:v>
                </c:pt>
                <c:pt idx="1606">
                  <c:v>358.66194048190772</c:v>
                </c:pt>
                <c:pt idx="1607">
                  <c:v>358.74379683362321</c:v>
                </c:pt>
                <c:pt idx="1608">
                  <c:v>358.82564213338549</c:v>
                </c:pt>
                <c:pt idx="1609">
                  <c:v>358.90747637870493</c:v>
                </c:pt>
                <c:pt idx="1610">
                  <c:v>358.98929956709168</c:v>
                </c:pt>
                <c:pt idx="1611">
                  <c:v>359.07111169605918</c:v>
                </c:pt>
                <c:pt idx="1612">
                  <c:v>359.15291276311552</c:v>
                </c:pt>
                <c:pt idx="1613">
                  <c:v>359.23470276577132</c:v>
                </c:pt>
                <c:pt idx="1614">
                  <c:v>359.31648170153773</c:v>
                </c:pt>
                <c:pt idx="1615">
                  <c:v>359.39824956792512</c:v>
                </c:pt>
                <c:pt idx="1616">
                  <c:v>359.48000636244421</c:v>
                </c:pt>
                <c:pt idx="1617">
                  <c:v>359.56175208260561</c:v>
                </c:pt>
                <c:pt idx="1618">
                  <c:v>359.64348672592098</c:v>
                </c:pt>
                <c:pt idx="1619">
                  <c:v>359.72521028989871</c:v>
                </c:pt>
                <c:pt idx="1620">
                  <c:v>359.80692277205122</c:v>
                </c:pt>
                <c:pt idx="1621">
                  <c:v>359.88862416988832</c:v>
                </c:pt>
                <c:pt idx="1622">
                  <c:v>359.9703144809194</c:v>
                </c:pt>
                <c:pt idx="1623">
                  <c:v>360.05199370265882</c:v>
                </c:pt>
                <c:pt idx="1624">
                  <c:v>360.133661832614</c:v>
                </c:pt>
                <c:pt idx="1625">
                  <c:v>360.21531886829399</c:v>
                </c:pt>
                <c:pt idx="1626">
                  <c:v>360.29696480721492</c:v>
                </c:pt>
                <c:pt idx="1627">
                  <c:v>360.37859964688391</c:v>
                </c:pt>
                <c:pt idx="1628">
                  <c:v>360.4602233848118</c:v>
                </c:pt>
                <c:pt idx="1629">
                  <c:v>360.54183601850832</c:v>
                </c:pt>
                <c:pt idx="1630">
                  <c:v>360.62343754548522</c:v>
                </c:pt>
                <c:pt idx="1631">
                  <c:v>360.70502796325331</c:v>
                </c:pt>
                <c:pt idx="1632">
                  <c:v>360.78660726932259</c:v>
                </c:pt>
                <c:pt idx="1633">
                  <c:v>360.86817546120261</c:v>
                </c:pt>
                <c:pt idx="1634">
                  <c:v>360.94973253640779</c:v>
                </c:pt>
                <c:pt idx="1635">
                  <c:v>361.03127849244368</c:v>
                </c:pt>
                <c:pt idx="1636">
                  <c:v>361.11281332682609</c:v>
                </c:pt>
                <c:pt idx="1637">
                  <c:v>361.1943370370613</c:v>
                </c:pt>
                <c:pt idx="1638">
                  <c:v>361.2758496206618</c:v>
                </c:pt>
                <c:pt idx="1639">
                  <c:v>361.35735107513761</c:v>
                </c:pt>
                <c:pt idx="1640">
                  <c:v>361.43884139799962</c:v>
                </c:pt>
                <c:pt idx="1641">
                  <c:v>361.520320586759</c:v>
                </c:pt>
                <c:pt idx="1642">
                  <c:v>361.60178863892548</c:v>
                </c:pt>
                <c:pt idx="1643">
                  <c:v>361.68324555200962</c:v>
                </c:pt>
                <c:pt idx="1644">
                  <c:v>361.76469132352338</c:v>
                </c:pt>
                <c:pt idx="1645">
                  <c:v>361.8461259509744</c:v>
                </c:pt>
                <c:pt idx="1646">
                  <c:v>361.92754943187691</c:v>
                </c:pt>
                <c:pt idx="1647">
                  <c:v>362.00896176374101</c:v>
                </c:pt>
                <c:pt idx="1648">
                  <c:v>362.09036294407321</c:v>
                </c:pt>
                <c:pt idx="1649">
                  <c:v>362.17175297038921</c:v>
                </c:pt>
                <c:pt idx="1650">
                  <c:v>362.25313184019649</c:v>
                </c:pt>
                <c:pt idx="1651">
                  <c:v>362.33449955100832</c:v>
                </c:pt>
                <c:pt idx="1652">
                  <c:v>362.41585610033269</c:v>
                </c:pt>
                <c:pt idx="1653">
                  <c:v>362.49720148567962</c:v>
                </c:pt>
                <c:pt idx="1654">
                  <c:v>362.57853570456359</c:v>
                </c:pt>
                <c:pt idx="1655">
                  <c:v>362.65985875449201</c:v>
                </c:pt>
                <c:pt idx="1656">
                  <c:v>362.74117063297581</c:v>
                </c:pt>
                <c:pt idx="1657">
                  <c:v>362.82247133752668</c:v>
                </c:pt>
                <c:pt idx="1658">
                  <c:v>362.90376086565419</c:v>
                </c:pt>
                <c:pt idx="1659">
                  <c:v>362.98503921486952</c:v>
                </c:pt>
                <c:pt idx="1660">
                  <c:v>363.06630638268223</c:v>
                </c:pt>
                <c:pt idx="1661">
                  <c:v>363.14756236660622</c:v>
                </c:pt>
                <c:pt idx="1662">
                  <c:v>363.22880716414812</c:v>
                </c:pt>
                <c:pt idx="1663">
                  <c:v>363.3100407728204</c:v>
                </c:pt>
                <c:pt idx="1664">
                  <c:v>363.39126319013349</c:v>
                </c:pt>
                <c:pt idx="1665">
                  <c:v>363.47247441359752</c:v>
                </c:pt>
                <c:pt idx="1666">
                  <c:v>363.55367444072402</c:v>
                </c:pt>
                <c:pt idx="1667">
                  <c:v>363.63486326902301</c:v>
                </c:pt>
                <c:pt idx="1668">
                  <c:v>363.71604089600459</c:v>
                </c:pt>
                <c:pt idx="1669">
                  <c:v>363.79720731918019</c:v>
                </c:pt>
                <c:pt idx="1670">
                  <c:v>363.87836253606031</c:v>
                </c:pt>
                <c:pt idx="1671">
                  <c:v>363.95950654415532</c:v>
                </c:pt>
                <c:pt idx="1672">
                  <c:v>364.04063934097559</c:v>
                </c:pt>
                <c:pt idx="1673">
                  <c:v>364.12176092403251</c:v>
                </c:pt>
                <c:pt idx="1674">
                  <c:v>364.20287129083607</c:v>
                </c:pt>
                <c:pt idx="1675">
                  <c:v>364.28397043889652</c:v>
                </c:pt>
                <c:pt idx="1676">
                  <c:v>364.3650583657257</c:v>
                </c:pt>
                <c:pt idx="1677">
                  <c:v>364.44613506883161</c:v>
                </c:pt>
                <c:pt idx="1678">
                  <c:v>364.52720054572939</c:v>
                </c:pt>
                <c:pt idx="1679">
                  <c:v>364.60825479392571</c:v>
                </c:pt>
                <c:pt idx="1680">
                  <c:v>364.6892978109326</c:v>
                </c:pt>
                <c:pt idx="1681">
                  <c:v>364.77032959426009</c:v>
                </c:pt>
                <c:pt idx="1682">
                  <c:v>364.85135014141912</c:v>
                </c:pt>
                <c:pt idx="1683">
                  <c:v>364.93235944991949</c:v>
                </c:pt>
                <c:pt idx="1684">
                  <c:v>365.0133575172735</c:v>
                </c:pt>
                <c:pt idx="1685">
                  <c:v>365.09434434099262</c:v>
                </c:pt>
                <c:pt idx="1686">
                  <c:v>365.17531991858311</c:v>
                </c:pt>
                <c:pt idx="1687">
                  <c:v>365.25628424756059</c:v>
                </c:pt>
                <c:pt idx="1688">
                  <c:v>365.3372373254324</c:v>
                </c:pt>
                <c:pt idx="1689">
                  <c:v>365.41817914970892</c:v>
                </c:pt>
                <c:pt idx="1690">
                  <c:v>365.49910971790229</c:v>
                </c:pt>
                <c:pt idx="1691">
                  <c:v>365.58002902752412</c:v>
                </c:pt>
                <c:pt idx="1692">
                  <c:v>365.66093707608252</c:v>
                </c:pt>
                <c:pt idx="1693">
                  <c:v>365.74183386108922</c:v>
                </c:pt>
                <c:pt idx="1694">
                  <c:v>365.82271938005482</c:v>
                </c:pt>
                <c:pt idx="1695">
                  <c:v>365.90359363048958</c:v>
                </c:pt>
                <c:pt idx="1696">
                  <c:v>365.9844566099049</c:v>
                </c:pt>
                <c:pt idx="1697">
                  <c:v>366.06530831581068</c:v>
                </c:pt>
                <c:pt idx="1698">
                  <c:v>366.14614874571731</c:v>
                </c:pt>
                <c:pt idx="1699">
                  <c:v>366.22697789713612</c:v>
                </c:pt>
                <c:pt idx="1700">
                  <c:v>366.30779576757692</c:v>
                </c:pt>
                <c:pt idx="1701">
                  <c:v>366.38860235455172</c:v>
                </c:pt>
                <c:pt idx="1702">
                  <c:v>366.46939765556971</c:v>
                </c:pt>
                <c:pt idx="1703">
                  <c:v>366.55018166814199</c:v>
                </c:pt>
                <c:pt idx="1704">
                  <c:v>366.63095438977899</c:v>
                </c:pt>
                <c:pt idx="1705">
                  <c:v>366.71171581799052</c:v>
                </c:pt>
                <c:pt idx="1706">
                  <c:v>366.792465950289</c:v>
                </c:pt>
                <c:pt idx="1707">
                  <c:v>366.87320478418559</c:v>
                </c:pt>
                <c:pt idx="1708">
                  <c:v>366.9539323171872</c:v>
                </c:pt>
                <c:pt idx="1709">
                  <c:v>367.03464854680902</c:v>
                </c:pt>
                <c:pt idx="1710">
                  <c:v>367.11535347055758</c:v>
                </c:pt>
                <c:pt idx="1711">
                  <c:v>367.19604708594619</c:v>
                </c:pt>
                <c:pt idx="1712">
                  <c:v>367.27672939048358</c:v>
                </c:pt>
                <c:pt idx="1713">
                  <c:v>367.35740038168211</c:v>
                </c:pt>
                <c:pt idx="1714">
                  <c:v>367.43806005705119</c:v>
                </c:pt>
                <c:pt idx="1715">
                  <c:v>367.51870841410152</c:v>
                </c:pt>
                <c:pt idx="1716">
                  <c:v>367.59934545034417</c:v>
                </c:pt>
                <c:pt idx="1717">
                  <c:v>367.67997116329002</c:v>
                </c:pt>
                <c:pt idx="1718">
                  <c:v>367.76058555044881</c:v>
                </c:pt>
                <c:pt idx="1719">
                  <c:v>367.84118860933182</c:v>
                </c:pt>
                <c:pt idx="1720">
                  <c:v>367.92178033744881</c:v>
                </c:pt>
                <c:pt idx="1721">
                  <c:v>368.00236073231139</c:v>
                </c:pt>
                <c:pt idx="1722">
                  <c:v>368.08292979142931</c:v>
                </c:pt>
                <c:pt idx="1723">
                  <c:v>368.16348751231402</c:v>
                </c:pt>
                <c:pt idx="1724">
                  <c:v>368.24403389247539</c:v>
                </c:pt>
                <c:pt idx="1725">
                  <c:v>368.3245689294244</c:v>
                </c:pt>
                <c:pt idx="1726">
                  <c:v>368.40509262067161</c:v>
                </c:pt>
                <c:pt idx="1727">
                  <c:v>368.4856049637275</c:v>
                </c:pt>
                <c:pt idx="1728">
                  <c:v>368.5661059561013</c:v>
                </c:pt>
                <c:pt idx="1729">
                  <c:v>368.64659559530838</c:v>
                </c:pt>
                <c:pt idx="1730">
                  <c:v>368.72707387885401</c:v>
                </c:pt>
                <c:pt idx="1731">
                  <c:v>368.80754080425118</c:v>
                </c:pt>
                <c:pt idx="1732">
                  <c:v>368.88799636900973</c:v>
                </c:pt>
                <c:pt idx="1733">
                  <c:v>368.96844057064112</c:v>
                </c:pt>
                <c:pt idx="1734">
                  <c:v>369.04887340665528</c:v>
                </c:pt>
                <c:pt idx="1735">
                  <c:v>369.1292948745633</c:v>
                </c:pt>
                <c:pt idx="1736">
                  <c:v>369.20970497187398</c:v>
                </c:pt>
                <c:pt idx="1737">
                  <c:v>369.29010369610171</c:v>
                </c:pt>
                <c:pt idx="1738">
                  <c:v>369.37049104475432</c:v>
                </c:pt>
                <c:pt idx="1739">
                  <c:v>369.45086701534251</c:v>
                </c:pt>
                <c:pt idx="1740">
                  <c:v>369.53123160537689</c:v>
                </c:pt>
                <c:pt idx="1741">
                  <c:v>369.6115848123693</c:v>
                </c:pt>
                <c:pt idx="1742">
                  <c:v>369.69192663382938</c:v>
                </c:pt>
                <c:pt idx="1743">
                  <c:v>369.77225706726722</c:v>
                </c:pt>
                <c:pt idx="1744">
                  <c:v>369.85257611019472</c:v>
                </c:pt>
                <c:pt idx="1745">
                  <c:v>369.93288376012168</c:v>
                </c:pt>
                <c:pt idx="1746">
                  <c:v>370.013180014559</c:v>
                </c:pt>
                <c:pt idx="1747">
                  <c:v>370.09346487101698</c:v>
                </c:pt>
                <c:pt idx="1748">
                  <c:v>370.1737383270065</c:v>
                </c:pt>
                <c:pt idx="1749">
                  <c:v>370.25400038003818</c:v>
                </c:pt>
                <c:pt idx="1750">
                  <c:v>370.33425102762232</c:v>
                </c:pt>
                <c:pt idx="1751">
                  <c:v>370.41449026726951</c:v>
                </c:pt>
                <c:pt idx="1752">
                  <c:v>370.49471809648992</c:v>
                </c:pt>
                <c:pt idx="1753">
                  <c:v>370.5749345127968</c:v>
                </c:pt>
                <c:pt idx="1754">
                  <c:v>370.65513951369752</c:v>
                </c:pt>
                <c:pt idx="1755">
                  <c:v>370.73533309670393</c:v>
                </c:pt>
                <c:pt idx="1756">
                  <c:v>370.81551525932701</c:v>
                </c:pt>
                <c:pt idx="1757">
                  <c:v>370.8956859990767</c:v>
                </c:pt>
                <c:pt idx="1758">
                  <c:v>370.97584531346411</c:v>
                </c:pt>
                <c:pt idx="1759">
                  <c:v>371.05599319999902</c:v>
                </c:pt>
                <c:pt idx="1760">
                  <c:v>371.1361296561916</c:v>
                </c:pt>
                <c:pt idx="1761">
                  <c:v>371.2162546795563</c:v>
                </c:pt>
                <c:pt idx="1762">
                  <c:v>371.29636826759781</c:v>
                </c:pt>
                <c:pt idx="1763">
                  <c:v>371.37647041783282</c:v>
                </c:pt>
                <c:pt idx="1764">
                  <c:v>371.45656112776771</c:v>
                </c:pt>
                <c:pt idx="1765">
                  <c:v>371.53664039491412</c:v>
                </c:pt>
                <c:pt idx="1766">
                  <c:v>371.61670821678263</c:v>
                </c:pt>
                <c:pt idx="1767">
                  <c:v>371.69676459088441</c:v>
                </c:pt>
                <c:pt idx="1768">
                  <c:v>371.77680951472979</c:v>
                </c:pt>
                <c:pt idx="1769">
                  <c:v>371.85684298582919</c:v>
                </c:pt>
                <c:pt idx="1770">
                  <c:v>371.9368650016919</c:v>
                </c:pt>
                <c:pt idx="1771">
                  <c:v>372.01687555983261</c:v>
                </c:pt>
                <c:pt idx="1772">
                  <c:v>372.09687465775789</c:v>
                </c:pt>
                <c:pt idx="1773">
                  <c:v>372.17686229297959</c:v>
                </c:pt>
                <c:pt idx="1774">
                  <c:v>372.25683846300859</c:v>
                </c:pt>
                <c:pt idx="1775">
                  <c:v>372.33680316535572</c:v>
                </c:pt>
                <c:pt idx="1776">
                  <c:v>372.41675639753021</c:v>
                </c:pt>
                <c:pt idx="1777">
                  <c:v>372.49669815704391</c:v>
                </c:pt>
                <c:pt idx="1778">
                  <c:v>372.57662844140719</c:v>
                </c:pt>
                <c:pt idx="1779">
                  <c:v>372.65654724813191</c:v>
                </c:pt>
                <c:pt idx="1780">
                  <c:v>372.73645457472662</c:v>
                </c:pt>
                <c:pt idx="1781">
                  <c:v>372.81635041870192</c:v>
                </c:pt>
                <c:pt idx="1782">
                  <c:v>372.89623477756908</c:v>
                </c:pt>
                <c:pt idx="1783">
                  <c:v>372.97610764883967</c:v>
                </c:pt>
                <c:pt idx="1784">
                  <c:v>373.0559690300247</c:v>
                </c:pt>
                <c:pt idx="1785">
                  <c:v>373.13581891863163</c:v>
                </c:pt>
                <c:pt idx="1786">
                  <c:v>373.21565731217362</c:v>
                </c:pt>
                <c:pt idx="1787">
                  <c:v>373.29548420816059</c:v>
                </c:pt>
                <c:pt idx="1788">
                  <c:v>373.3752996041033</c:v>
                </c:pt>
                <c:pt idx="1789">
                  <c:v>373.45510349751152</c:v>
                </c:pt>
                <c:pt idx="1790">
                  <c:v>373.5348958858973</c:v>
                </c:pt>
                <c:pt idx="1791">
                  <c:v>373.61467676677012</c:v>
                </c:pt>
                <c:pt idx="1792">
                  <c:v>373.69444613764108</c:v>
                </c:pt>
                <c:pt idx="1793">
                  <c:v>373.77420399602039</c:v>
                </c:pt>
                <c:pt idx="1794">
                  <c:v>373.85395033941938</c:v>
                </c:pt>
                <c:pt idx="1795">
                  <c:v>373.9336851653477</c:v>
                </c:pt>
                <c:pt idx="1796">
                  <c:v>374.01340847131661</c:v>
                </c:pt>
                <c:pt idx="1797">
                  <c:v>374.09312025483649</c:v>
                </c:pt>
                <c:pt idx="1798">
                  <c:v>374.17282051341869</c:v>
                </c:pt>
                <c:pt idx="1799">
                  <c:v>374.25250924457163</c:v>
                </c:pt>
                <c:pt idx="1800">
                  <c:v>374.33218644580859</c:v>
                </c:pt>
                <c:pt idx="1801">
                  <c:v>374.4118521146388</c:v>
                </c:pt>
                <c:pt idx="1802">
                  <c:v>374.49150624857049</c:v>
                </c:pt>
                <c:pt idx="1803">
                  <c:v>374.57114884512163</c:v>
                </c:pt>
                <c:pt idx="1804">
                  <c:v>374.650779901796</c:v>
                </c:pt>
                <c:pt idx="1805">
                  <c:v>374.73039941610449</c:v>
                </c:pt>
                <c:pt idx="1806">
                  <c:v>374.81000738556241</c:v>
                </c:pt>
                <c:pt idx="1807">
                  <c:v>374.88960380767571</c:v>
                </c:pt>
                <c:pt idx="1808">
                  <c:v>374.96918867995731</c:v>
                </c:pt>
                <c:pt idx="1809">
                  <c:v>375.04876199991668</c:v>
                </c:pt>
                <c:pt idx="1810">
                  <c:v>375.12832376506452</c:v>
                </c:pt>
                <c:pt idx="1811">
                  <c:v>375.20787397291252</c:v>
                </c:pt>
                <c:pt idx="1812">
                  <c:v>375.2874126209706</c:v>
                </c:pt>
                <c:pt idx="1813">
                  <c:v>375.36693970674912</c:v>
                </c:pt>
                <c:pt idx="1814">
                  <c:v>375.44645522775909</c:v>
                </c:pt>
                <c:pt idx="1815">
                  <c:v>375.52595918151081</c:v>
                </c:pt>
                <c:pt idx="1816">
                  <c:v>375.6054515655153</c:v>
                </c:pt>
                <c:pt idx="1817">
                  <c:v>375.68493237728251</c:v>
                </c:pt>
                <c:pt idx="1818">
                  <c:v>375.76440161432407</c:v>
                </c:pt>
                <c:pt idx="1819">
                  <c:v>375.84385927414922</c:v>
                </c:pt>
                <c:pt idx="1820">
                  <c:v>375.92330535426862</c:v>
                </c:pt>
                <c:pt idx="1821">
                  <c:v>376.00273985219422</c:v>
                </c:pt>
                <c:pt idx="1822">
                  <c:v>376.08216276543749</c:v>
                </c:pt>
                <c:pt idx="1823">
                  <c:v>376.16157409150628</c:v>
                </c:pt>
                <c:pt idx="1824">
                  <c:v>376.24097382791228</c:v>
                </c:pt>
                <c:pt idx="1825">
                  <c:v>376.22332763671898</c:v>
                </c:pt>
                <c:pt idx="1826">
                  <c:v>376.36248984442432</c:v>
                </c:pt>
                <c:pt idx="1827">
                  <c:v>376.50164122078468</c:v>
                </c:pt>
                <c:pt idx="1828">
                  <c:v>376.64078176086178</c:v>
                </c:pt>
                <c:pt idx="1829">
                  <c:v>376.77991145971669</c:v>
                </c:pt>
                <c:pt idx="1830">
                  <c:v>376.91903031241162</c:v>
                </c:pt>
                <c:pt idx="1831">
                  <c:v>377.05813831400758</c:v>
                </c:pt>
                <c:pt idx="1832">
                  <c:v>377.19723545956731</c:v>
                </c:pt>
                <c:pt idx="1833">
                  <c:v>377.33632174415112</c:v>
                </c:pt>
                <c:pt idx="1834">
                  <c:v>377.47539716282142</c:v>
                </c:pt>
                <c:pt idx="1835">
                  <c:v>377.61446171063972</c:v>
                </c:pt>
                <c:pt idx="1836">
                  <c:v>377.75351538266688</c:v>
                </c:pt>
                <c:pt idx="1837">
                  <c:v>377.89255817396622</c:v>
                </c:pt>
                <c:pt idx="1838">
                  <c:v>378.03159007959721</c:v>
                </c:pt>
                <c:pt idx="1839">
                  <c:v>378.17061109462338</c:v>
                </c:pt>
                <c:pt idx="1840">
                  <c:v>378.30962121410511</c:v>
                </c:pt>
                <c:pt idx="1841">
                  <c:v>378.44862043310422</c:v>
                </c:pt>
                <c:pt idx="1842">
                  <c:v>378.58760874668161</c:v>
                </c:pt>
                <c:pt idx="1843">
                  <c:v>378.72658614990189</c:v>
                </c:pt>
                <c:pt idx="1844">
                  <c:v>378.86555263782378</c:v>
                </c:pt>
                <c:pt idx="1845">
                  <c:v>379.00450820550901</c:v>
                </c:pt>
                <c:pt idx="1846">
                  <c:v>379.14345284802039</c:v>
                </c:pt>
                <c:pt idx="1847">
                  <c:v>379.28238656041901</c:v>
                </c:pt>
                <c:pt idx="1848">
                  <c:v>379.42130933776639</c:v>
                </c:pt>
                <c:pt idx="1849">
                  <c:v>379.5602211751243</c:v>
                </c:pt>
                <c:pt idx="1850">
                  <c:v>379.69912206755401</c:v>
                </c:pt>
                <c:pt idx="1851">
                  <c:v>379.83801201011721</c:v>
                </c:pt>
                <c:pt idx="1852">
                  <c:v>379.97689099787652</c:v>
                </c:pt>
                <c:pt idx="1853">
                  <c:v>380.1157590258926</c:v>
                </c:pt>
                <c:pt idx="1854">
                  <c:v>380.254616089227</c:v>
                </c:pt>
                <c:pt idx="1855">
                  <c:v>380.39346218294168</c:v>
                </c:pt>
                <c:pt idx="1856">
                  <c:v>380.53229730209762</c:v>
                </c:pt>
                <c:pt idx="1857">
                  <c:v>380.67112144175741</c:v>
                </c:pt>
                <c:pt idx="1858">
                  <c:v>380.80993459698232</c:v>
                </c:pt>
                <c:pt idx="1859">
                  <c:v>380.94873676283322</c:v>
                </c:pt>
                <c:pt idx="1860">
                  <c:v>381.08752793437321</c:v>
                </c:pt>
                <c:pt idx="1861">
                  <c:v>381.22630810666192</c:v>
                </c:pt>
                <c:pt idx="1862">
                  <c:v>381.36507727476351</c:v>
                </c:pt>
                <c:pt idx="1863">
                  <c:v>381.50383543373732</c:v>
                </c:pt>
                <c:pt idx="1864">
                  <c:v>381.64258257864611</c:v>
                </c:pt>
                <c:pt idx="1865">
                  <c:v>381.78131870454939</c:v>
                </c:pt>
                <c:pt idx="1866">
                  <c:v>381.92004380651332</c:v>
                </c:pt>
                <c:pt idx="1867">
                  <c:v>382.05875787959559</c:v>
                </c:pt>
                <c:pt idx="1868">
                  <c:v>382.19746091885929</c:v>
                </c:pt>
                <c:pt idx="1869">
                  <c:v>382.33615291936519</c:v>
                </c:pt>
                <c:pt idx="1870">
                  <c:v>382.47483387617558</c:v>
                </c:pt>
                <c:pt idx="1871">
                  <c:v>382.61350378435242</c:v>
                </c:pt>
                <c:pt idx="1872">
                  <c:v>382.7521626389568</c:v>
                </c:pt>
                <c:pt idx="1873">
                  <c:v>382.89081043504979</c:v>
                </c:pt>
                <c:pt idx="1874">
                  <c:v>383.02944716769389</c:v>
                </c:pt>
                <c:pt idx="1875">
                  <c:v>383.16807283195072</c:v>
                </c:pt>
                <c:pt idx="1876">
                  <c:v>383.30668742288128</c:v>
                </c:pt>
                <c:pt idx="1877">
                  <c:v>383.44529093554752</c:v>
                </c:pt>
                <c:pt idx="1878">
                  <c:v>383.58388336501122</c:v>
                </c:pt>
                <c:pt idx="1879">
                  <c:v>383.7224647063336</c:v>
                </c:pt>
                <c:pt idx="1880">
                  <c:v>383.86103495457519</c:v>
                </c:pt>
                <c:pt idx="1881">
                  <c:v>383.99959410480142</c:v>
                </c:pt>
                <c:pt idx="1882">
                  <c:v>384.13814215206992</c:v>
                </c:pt>
                <c:pt idx="1883">
                  <c:v>384.27667909144412</c:v>
                </c:pt>
                <c:pt idx="1884">
                  <c:v>384.41520491798423</c:v>
                </c:pt>
                <c:pt idx="1885">
                  <c:v>384.55371962675531</c:v>
                </c:pt>
                <c:pt idx="1886">
                  <c:v>384.69222321281501</c:v>
                </c:pt>
                <c:pt idx="1887">
                  <c:v>384.83071567122659</c:v>
                </c:pt>
                <c:pt idx="1888">
                  <c:v>384.96919699705171</c:v>
                </c:pt>
                <c:pt idx="1889">
                  <c:v>385.10766718535228</c:v>
                </c:pt>
                <c:pt idx="1890">
                  <c:v>385.24612623118821</c:v>
                </c:pt>
                <c:pt idx="1891">
                  <c:v>385.38457412962367</c:v>
                </c:pt>
                <c:pt idx="1892">
                  <c:v>385.52301087571851</c:v>
                </c:pt>
                <c:pt idx="1893">
                  <c:v>385.66143646453452</c:v>
                </c:pt>
                <c:pt idx="1894">
                  <c:v>385.79985089113433</c:v>
                </c:pt>
                <c:pt idx="1895">
                  <c:v>385.93825415057722</c:v>
                </c:pt>
                <c:pt idx="1896">
                  <c:v>386.07664623792903</c:v>
                </c:pt>
                <c:pt idx="1897">
                  <c:v>386.21502714824692</c:v>
                </c:pt>
                <c:pt idx="1898">
                  <c:v>386.35339687659513</c:v>
                </c:pt>
                <c:pt idx="1899">
                  <c:v>386.49175541803288</c:v>
                </c:pt>
                <c:pt idx="1900">
                  <c:v>386.63010276762623</c:v>
                </c:pt>
                <c:pt idx="1901">
                  <c:v>386.76843892043252</c:v>
                </c:pt>
                <c:pt idx="1902">
                  <c:v>386.90676387151461</c:v>
                </c:pt>
                <c:pt idx="1903">
                  <c:v>387.04507761593538</c:v>
                </c:pt>
                <c:pt idx="1904">
                  <c:v>387.18338014875428</c:v>
                </c:pt>
                <c:pt idx="1905">
                  <c:v>387.32167146503423</c:v>
                </c:pt>
                <c:pt idx="1906">
                  <c:v>387.45995155983701</c:v>
                </c:pt>
                <c:pt idx="1907">
                  <c:v>387.59822042822321</c:v>
                </c:pt>
                <c:pt idx="1908">
                  <c:v>387.73647806525457</c:v>
                </c:pt>
                <c:pt idx="1909">
                  <c:v>387.87472446599531</c:v>
                </c:pt>
                <c:pt idx="1910">
                  <c:v>388.01295962550398</c:v>
                </c:pt>
                <c:pt idx="1911">
                  <c:v>388.15118353884321</c:v>
                </c:pt>
                <c:pt idx="1912">
                  <c:v>388.28939620107298</c:v>
                </c:pt>
                <c:pt idx="1913">
                  <c:v>388.42759760725892</c:v>
                </c:pt>
                <c:pt idx="1914">
                  <c:v>388.56578775245941</c:v>
                </c:pt>
                <c:pt idx="1915">
                  <c:v>388.7039666317371</c:v>
                </c:pt>
                <c:pt idx="1916">
                  <c:v>388.84213424015252</c:v>
                </c:pt>
                <c:pt idx="1917">
                  <c:v>388.98029057276898</c:v>
                </c:pt>
                <c:pt idx="1918">
                  <c:v>389.11843562464702</c:v>
                </c:pt>
                <c:pt idx="1919">
                  <c:v>389.2565693908486</c:v>
                </c:pt>
                <c:pt idx="1920">
                  <c:v>389.3946918664351</c:v>
                </c:pt>
                <c:pt idx="1921">
                  <c:v>389.5328030464683</c:v>
                </c:pt>
                <c:pt idx="1922">
                  <c:v>389.67090292600972</c:v>
                </c:pt>
                <c:pt idx="1923">
                  <c:v>389.80899150012112</c:v>
                </c:pt>
                <c:pt idx="1924">
                  <c:v>389.94706876386402</c:v>
                </c:pt>
                <c:pt idx="1925">
                  <c:v>390.08513471229833</c:v>
                </c:pt>
                <c:pt idx="1926">
                  <c:v>390.22318934048963</c:v>
                </c:pt>
                <c:pt idx="1927">
                  <c:v>390.36123264349789</c:v>
                </c:pt>
                <c:pt idx="1928">
                  <c:v>390.49926461638302</c:v>
                </c:pt>
                <c:pt idx="1929">
                  <c:v>390.63728525420771</c:v>
                </c:pt>
                <c:pt idx="1930">
                  <c:v>390.77529455203359</c:v>
                </c:pt>
                <c:pt idx="1931">
                  <c:v>390.91329250492231</c:v>
                </c:pt>
                <c:pt idx="1932">
                  <c:v>391.0512791079355</c:v>
                </c:pt>
                <c:pt idx="1933">
                  <c:v>391.18925435613471</c:v>
                </c:pt>
                <c:pt idx="1934">
                  <c:v>391.32721824458122</c:v>
                </c:pt>
                <c:pt idx="1935">
                  <c:v>391.46517076833692</c:v>
                </c:pt>
                <c:pt idx="1936">
                  <c:v>391.60311192246422</c:v>
                </c:pt>
                <c:pt idx="1937">
                  <c:v>391.74104170202389</c:v>
                </c:pt>
                <c:pt idx="1938">
                  <c:v>391.87896010207771</c:v>
                </c:pt>
                <c:pt idx="1939">
                  <c:v>392.01686711768701</c:v>
                </c:pt>
                <c:pt idx="1940">
                  <c:v>392.15476274391409</c:v>
                </c:pt>
                <c:pt idx="1941">
                  <c:v>392.29264697581931</c:v>
                </c:pt>
                <c:pt idx="1942">
                  <c:v>392.4305198084644</c:v>
                </c:pt>
                <c:pt idx="1943">
                  <c:v>392.56838123691398</c:v>
                </c:pt>
                <c:pt idx="1944">
                  <c:v>392.70623125622512</c:v>
                </c:pt>
                <c:pt idx="1945">
                  <c:v>392.84406986146411</c:v>
                </c:pt>
                <c:pt idx="1946">
                  <c:v>392.98189704768691</c:v>
                </c:pt>
                <c:pt idx="1947">
                  <c:v>393.11971280996198</c:v>
                </c:pt>
                <c:pt idx="1948">
                  <c:v>393.2575171433453</c:v>
                </c:pt>
                <c:pt idx="1949">
                  <c:v>393.39531004289938</c:v>
                </c:pt>
                <c:pt idx="1950">
                  <c:v>393.53309150368892</c:v>
                </c:pt>
                <c:pt idx="1951">
                  <c:v>393.670861520774</c:v>
                </c:pt>
                <c:pt idx="1952">
                  <c:v>393.80862008921412</c:v>
                </c:pt>
                <c:pt idx="1953">
                  <c:v>393.94636720407198</c:v>
                </c:pt>
                <c:pt idx="1954">
                  <c:v>394.08410286041197</c:v>
                </c:pt>
                <c:pt idx="1955">
                  <c:v>394.22182705329192</c:v>
                </c:pt>
                <c:pt idx="1956">
                  <c:v>394.35953977777609</c:v>
                </c:pt>
                <c:pt idx="1957">
                  <c:v>394.49724102892418</c:v>
                </c:pt>
                <c:pt idx="1958">
                  <c:v>394.63493080179933</c:v>
                </c:pt>
                <c:pt idx="1959">
                  <c:v>394.7726090914623</c:v>
                </c:pt>
                <c:pt idx="1960">
                  <c:v>394.91027589297391</c:v>
                </c:pt>
                <c:pt idx="1961">
                  <c:v>395.04793120139828</c:v>
                </c:pt>
                <c:pt idx="1962">
                  <c:v>395.18557501179453</c:v>
                </c:pt>
                <c:pt idx="1963">
                  <c:v>395.32320731922579</c:v>
                </c:pt>
                <c:pt idx="1964">
                  <c:v>395.46082811875311</c:v>
                </c:pt>
                <c:pt idx="1965">
                  <c:v>395.59843740543721</c:v>
                </c:pt>
                <c:pt idx="1966">
                  <c:v>395.73603517434168</c:v>
                </c:pt>
                <c:pt idx="1967">
                  <c:v>395.87362142052672</c:v>
                </c:pt>
                <c:pt idx="1968">
                  <c:v>396.01119613905422</c:v>
                </c:pt>
                <c:pt idx="1969">
                  <c:v>396.1487593249858</c:v>
                </c:pt>
                <c:pt idx="1970">
                  <c:v>396.286310973382</c:v>
                </c:pt>
                <c:pt idx="1971">
                  <c:v>396.42385107930801</c:v>
                </c:pt>
                <c:pt idx="1972">
                  <c:v>396.56137963782169</c:v>
                </c:pt>
                <c:pt idx="1973">
                  <c:v>396.6988966439863</c:v>
                </c:pt>
                <c:pt idx="1974">
                  <c:v>396.83640209286273</c:v>
                </c:pt>
                <c:pt idx="1975">
                  <c:v>396.97389597951309</c:v>
                </c:pt>
                <c:pt idx="1976">
                  <c:v>397.11137829899769</c:v>
                </c:pt>
                <c:pt idx="1977">
                  <c:v>397.24884904638202</c:v>
                </c:pt>
                <c:pt idx="1978">
                  <c:v>397.38630821672342</c:v>
                </c:pt>
                <c:pt idx="1979">
                  <c:v>397.52375580508522</c:v>
                </c:pt>
                <c:pt idx="1980">
                  <c:v>397.66119180652919</c:v>
                </c:pt>
                <c:pt idx="1981">
                  <c:v>397.79861621611622</c:v>
                </c:pt>
                <c:pt idx="1982">
                  <c:v>397.93602902890763</c:v>
                </c:pt>
                <c:pt idx="1983">
                  <c:v>398.07343023996822</c:v>
                </c:pt>
                <c:pt idx="1984">
                  <c:v>398.21081984435568</c:v>
                </c:pt>
                <c:pt idx="1985">
                  <c:v>398.34819783713311</c:v>
                </c:pt>
                <c:pt idx="1986">
                  <c:v>398.48556421336212</c:v>
                </c:pt>
                <c:pt idx="1987">
                  <c:v>398.62291896810308</c:v>
                </c:pt>
                <c:pt idx="1988">
                  <c:v>398.76026209642168</c:v>
                </c:pt>
                <c:pt idx="1989">
                  <c:v>398.89759359337489</c:v>
                </c:pt>
                <c:pt idx="1990">
                  <c:v>399.03491345402642</c:v>
                </c:pt>
                <c:pt idx="1991">
                  <c:v>399.172221673438</c:v>
                </c:pt>
                <c:pt idx="1992">
                  <c:v>399.30951824666892</c:v>
                </c:pt>
                <c:pt idx="1993">
                  <c:v>399.44680316878549</c:v>
                </c:pt>
                <c:pt idx="1994">
                  <c:v>399.58407643484549</c:v>
                </c:pt>
                <c:pt idx="1995">
                  <c:v>399.72133803991119</c:v>
                </c:pt>
                <c:pt idx="1996">
                  <c:v>399.85858797904501</c:v>
                </c:pt>
                <c:pt idx="1997">
                  <c:v>399.99582624730692</c:v>
                </c:pt>
                <c:pt idx="1998">
                  <c:v>400.13305283976217</c:v>
                </c:pt>
                <c:pt idx="1999">
                  <c:v>400.27026775146851</c:v>
                </c:pt>
                <c:pt idx="2000">
                  <c:v>400.40747097748891</c:v>
                </c:pt>
                <c:pt idx="2001">
                  <c:v>400.54466251288602</c:v>
                </c:pt>
                <c:pt idx="2002">
                  <c:v>400.68184235271968</c:v>
                </c:pt>
                <c:pt idx="2003">
                  <c:v>400.81901049205231</c:v>
                </c:pt>
                <c:pt idx="2004">
                  <c:v>400.95616692594609</c:v>
                </c:pt>
                <c:pt idx="2005">
                  <c:v>401.0933116494619</c:v>
                </c:pt>
                <c:pt idx="2006">
                  <c:v>401.23044465766162</c:v>
                </c:pt>
                <c:pt idx="2007">
                  <c:v>401.36756594560671</c:v>
                </c:pt>
                <c:pt idx="2008">
                  <c:v>401.50467550835901</c:v>
                </c:pt>
                <c:pt idx="2009">
                  <c:v>401.64177334097963</c:v>
                </c:pt>
                <c:pt idx="2010">
                  <c:v>401.77885943853101</c:v>
                </c:pt>
                <c:pt idx="2011">
                  <c:v>401.91593379607309</c:v>
                </c:pt>
                <c:pt idx="2012">
                  <c:v>402.05299640867003</c:v>
                </c:pt>
                <c:pt idx="2013">
                  <c:v>402.19004727138281</c:v>
                </c:pt>
                <c:pt idx="2014">
                  <c:v>402.32708637927169</c:v>
                </c:pt>
                <c:pt idx="2015">
                  <c:v>402.46411372739851</c:v>
                </c:pt>
                <c:pt idx="2016">
                  <c:v>402.6011293108258</c:v>
                </c:pt>
                <c:pt idx="2017">
                  <c:v>402.73813312461391</c:v>
                </c:pt>
                <c:pt idx="2018">
                  <c:v>402.87512516382662</c:v>
                </c:pt>
                <c:pt idx="2019">
                  <c:v>403.01210542352322</c:v>
                </c:pt>
                <c:pt idx="2020">
                  <c:v>403.14907389876703</c:v>
                </c:pt>
                <c:pt idx="2021">
                  <c:v>403.28603058461721</c:v>
                </c:pt>
                <c:pt idx="2022">
                  <c:v>403.42297547613822</c:v>
                </c:pt>
                <c:pt idx="2023">
                  <c:v>403.55990856839082</c:v>
                </c:pt>
                <c:pt idx="2024">
                  <c:v>403.69682985643612</c:v>
                </c:pt>
                <c:pt idx="2025">
                  <c:v>403.83373933533579</c:v>
                </c:pt>
                <c:pt idx="2026">
                  <c:v>403.97063700015173</c:v>
                </c:pt>
                <c:pt idx="2027">
                  <c:v>404.10752284594531</c:v>
                </c:pt>
                <c:pt idx="2028">
                  <c:v>404.24439686777828</c:v>
                </c:pt>
                <c:pt idx="2029">
                  <c:v>404.38125906071213</c:v>
                </c:pt>
                <c:pt idx="2030">
                  <c:v>404.51810941980852</c:v>
                </c:pt>
                <c:pt idx="2031">
                  <c:v>404.6549479401296</c:v>
                </c:pt>
                <c:pt idx="2032">
                  <c:v>404.79177461673629</c:v>
                </c:pt>
                <c:pt idx="2033">
                  <c:v>404.92858944468861</c:v>
                </c:pt>
                <c:pt idx="2034">
                  <c:v>405.06539241905341</c:v>
                </c:pt>
                <c:pt idx="2035">
                  <c:v>405.2021835348873</c:v>
                </c:pt>
                <c:pt idx="2036">
                  <c:v>405.33896278725319</c:v>
                </c:pt>
                <c:pt idx="2037">
                  <c:v>405.47573017121198</c:v>
                </c:pt>
                <c:pt idx="2038">
                  <c:v>405.61248568182901</c:v>
                </c:pt>
                <c:pt idx="2039">
                  <c:v>405.74922931416148</c:v>
                </c:pt>
                <c:pt idx="2040">
                  <c:v>405.88596106327219</c:v>
                </c:pt>
                <c:pt idx="2041">
                  <c:v>406.02268092422412</c:v>
                </c:pt>
                <c:pt idx="2042">
                  <c:v>406.1593888920778</c:v>
                </c:pt>
                <c:pt idx="2043">
                  <c:v>406.29608496189371</c:v>
                </c:pt>
                <c:pt idx="2044">
                  <c:v>406.43276912873739</c:v>
                </c:pt>
                <c:pt idx="2045">
                  <c:v>406.56944138766698</c:v>
                </c:pt>
                <c:pt idx="2046">
                  <c:v>406.70610173374428</c:v>
                </c:pt>
                <c:pt idx="2047">
                  <c:v>406.84275016203202</c:v>
                </c:pt>
                <c:pt idx="2048">
                  <c:v>406.97938666759131</c:v>
                </c:pt>
                <c:pt idx="2049">
                  <c:v>407.11601124548321</c:v>
                </c:pt>
                <c:pt idx="2050">
                  <c:v>407.25262389077147</c:v>
                </c:pt>
                <c:pt idx="2051">
                  <c:v>407.38922459851528</c:v>
                </c:pt>
                <c:pt idx="2052">
                  <c:v>407.52581336377727</c:v>
                </c:pt>
                <c:pt idx="2053">
                  <c:v>407.66239018161912</c:v>
                </c:pt>
                <c:pt idx="2054">
                  <c:v>407.79895504710078</c:v>
                </c:pt>
                <c:pt idx="2055">
                  <c:v>407.93550795528631</c:v>
                </c:pt>
                <c:pt idx="2056">
                  <c:v>408.07204890123859</c:v>
                </c:pt>
                <c:pt idx="2057">
                  <c:v>408.20857788001553</c:v>
                </c:pt>
                <c:pt idx="2058">
                  <c:v>408.34509488668027</c:v>
                </c:pt>
                <c:pt idx="2059">
                  <c:v>408.48159991629228</c:v>
                </c:pt>
                <c:pt idx="2060">
                  <c:v>408.61809296391931</c:v>
                </c:pt>
                <c:pt idx="2061">
                  <c:v>408.754574024617</c:v>
                </c:pt>
                <c:pt idx="2062">
                  <c:v>408.89104309344901</c:v>
                </c:pt>
                <c:pt idx="2063">
                  <c:v>409.02750016547651</c:v>
                </c:pt>
                <c:pt idx="2064">
                  <c:v>409.16394523576218</c:v>
                </c:pt>
                <c:pt idx="2065">
                  <c:v>409.30037829936617</c:v>
                </c:pt>
                <c:pt idx="2066">
                  <c:v>409.43679935134998</c:v>
                </c:pt>
                <c:pt idx="2067">
                  <c:v>409.57320838677828</c:v>
                </c:pt>
                <c:pt idx="2068">
                  <c:v>409.70960540070962</c:v>
                </c:pt>
                <c:pt idx="2069">
                  <c:v>409.84599038820642</c:v>
                </c:pt>
                <c:pt idx="2070">
                  <c:v>409.98236334433028</c:v>
                </c:pt>
                <c:pt idx="2071">
                  <c:v>410.118724264143</c:v>
                </c:pt>
                <c:pt idx="2072">
                  <c:v>410.25507314270612</c:v>
                </c:pt>
                <c:pt idx="2073">
                  <c:v>410.39140997508002</c:v>
                </c:pt>
                <c:pt idx="2074">
                  <c:v>410.52773475632961</c:v>
                </c:pt>
                <c:pt idx="2075">
                  <c:v>410.66404748151382</c:v>
                </c:pt>
                <c:pt idx="2076">
                  <c:v>410.80034814569422</c:v>
                </c:pt>
                <c:pt idx="2077">
                  <c:v>410.93663674393258</c:v>
                </c:pt>
                <c:pt idx="2078">
                  <c:v>411.0729132712919</c:v>
                </c:pt>
                <c:pt idx="2079">
                  <c:v>411.20917772283389</c:v>
                </c:pt>
                <c:pt idx="2080">
                  <c:v>411.34543009361857</c:v>
                </c:pt>
                <c:pt idx="2081">
                  <c:v>411.48167037870718</c:v>
                </c:pt>
                <c:pt idx="2082">
                  <c:v>411.61789857316347</c:v>
                </c:pt>
                <c:pt idx="2083">
                  <c:v>411.75411467204702</c:v>
                </c:pt>
                <c:pt idx="2084">
                  <c:v>411.89031867042053</c:v>
                </c:pt>
                <c:pt idx="2085">
                  <c:v>412.02651056334571</c:v>
                </c:pt>
                <c:pt idx="2086">
                  <c:v>412.16269034588402</c:v>
                </c:pt>
                <c:pt idx="2087">
                  <c:v>412.29885801309621</c:v>
                </c:pt>
                <c:pt idx="2088">
                  <c:v>412.43501356004361</c:v>
                </c:pt>
                <c:pt idx="2089">
                  <c:v>412.5711569817903</c:v>
                </c:pt>
                <c:pt idx="2090">
                  <c:v>412.70728827339752</c:v>
                </c:pt>
                <c:pt idx="2091">
                  <c:v>412.8434074299247</c:v>
                </c:pt>
                <c:pt idx="2092">
                  <c:v>412.97951444643297</c:v>
                </c:pt>
                <c:pt idx="2093">
                  <c:v>413.11560931798829</c:v>
                </c:pt>
                <c:pt idx="2094">
                  <c:v>413.25169203964839</c:v>
                </c:pt>
                <c:pt idx="2095">
                  <c:v>413.38776260647569</c:v>
                </c:pt>
                <c:pt idx="2096">
                  <c:v>413.52382101353231</c:v>
                </c:pt>
                <c:pt idx="2097">
                  <c:v>413.65986725587942</c:v>
                </c:pt>
                <c:pt idx="2098">
                  <c:v>413.79590132857862</c:v>
                </c:pt>
                <c:pt idx="2099">
                  <c:v>413.93192322669108</c:v>
                </c:pt>
                <c:pt idx="2100">
                  <c:v>414.06793294528057</c:v>
                </c:pt>
                <c:pt idx="2101">
                  <c:v>414.20393047940757</c:v>
                </c:pt>
                <c:pt idx="2102">
                  <c:v>414.3399158241333</c:v>
                </c:pt>
                <c:pt idx="2103">
                  <c:v>414.47588897451868</c:v>
                </c:pt>
                <c:pt idx="2104">
                  <c:v>414.6118499256263</c:v>
                </c:pt>
                <c:pt idx="2105">
                  <c:v>414.74779867251732</c:v>
                </c:pt>
                <c:pt idx="2106">
                  <c:v>414.88373521025358</c:v>
                </c:pt>
                <c:pt idx="2107">
                  <c:v>415.01965953389731</c:v>
                </c:pt>
                <c:pt idx="2108">
                  <c:v>415.15557163850929</c:v>
                </c:pt>
                <c:pt idx="2109">
                  <c:v>415.29147151915112</c:v>
                </c:pt>
                <c:pt idx="2110">
                  <c:v>415.42735917088362</c:v>
                </c:pt>
                <c:pt idx="2111">
                  <c:v>415.56323458877159</c:v>
                </c:pt>
                <c:pt idx="2112">
                  <c:v>415.69909776787352</c:v>
                </c:pt>
                <c:pt idx="2113">
                  <c:v>415.83494870325222</c:v>
                </c:pt>
                <c:pt idx="2114">
                  <c:v>415.97078738996902</c:v>
                </c:pt>
                <c:pt idx="2115">
                  <c:v>416.1066138230853</c:v>
                </c:pt>
                <c:pt idx="2116">
                  <c:v>416.24242799766319</c:v>
                </c:pt>
                <c:pt idx="2117">
                  <c:v>416.3782299087639</c:v>
                </c:pt>
                <c:pt idx="2118">
                  <c:v>416.51401955144922</c:v>
                </c:pt>
                <c:pt idx="2119">
                  <c:v>416.64979692078128</c:v>
                </c:pt>
                <c:pt idx="2120">
                  <c:v>416.78556201182067</c:v>
                </c:pt>
                <c:pt idx="2121">
                  <c:v>416.92131481962849</c:v>
                </c:pt>
                <c:pt idx="2122">
                  <c:v>417.05705533927011</c:v>
                </c:pt>
                <c:pt idx="2123">
                  <c:v>417.19278356580281</c:v>
                </c:pt>
                <c:pt idx="2124">
                  <c:v>417.32849949428862</c:v>
                </c:pt>
                <c:pt idx="2125">
                  <c:v>417.46420311979318</c:v>
                </c:pt>
                <c:pt idx="2126">
                  <c:v>417.59989443737362</c:v>
                </c:pt>
                <c:pt idx="2127">
                  <c:v>417.73557344209138</c:v>
                </c:pt>
                <c:pt idx="2128">
                  <c:v>417.8712401290141</c:v>
                </c:pt>
                <c:pt idx="2129">
                  <c:v>418.00689449319668</c:v>
                </c:pt>
                <c:pt idx="2130">
                  <c:v>418.1425365297041</c:v>
                </c:pt>
                <c:pt idx="2131">
                  <c:v>418.27816623359621</c:v>
                </c:pt>
                <c:pt idx="2132">
                  <c:v>418.41378359993598</c:v>
                </c:pt>
                <c:pt idx="2133">
                  <c:v>418.54938862378458</c:v>
                </c:pt>
                <c:pt idx="2134">
                  <c:v>418.68498130020362</c:v>
                </c:pt>
                <c:pt idx="2135">
                  <c:v>418.82056162425471</c:v>
                </c:pt>
                <c:pt idx="2136">
                  <c:v>418.95612959099861</c:v>
                </c:pt>
                <c:pt idx="2137">
                  <c:v>419.09168519549928</c:v>
                </c:pt>
                <c:pt idx="2138">
                  <c:v>419.22722843281628</c:v>
                </c:pt>
                <c:pt idx="2139">
                  <c:v>419.36275929801172</c:v>
                </c:pt>
                <c:pt idx="2140">
                  <c:v>419.49827778614662</c:v>
                </c:pt>
                <c:pt idx="2141">
                  <c:v>419.63378389228421</c:v>
                </c:pt>
                <c:pt idx="2142">
                  <c:v>419.76927761148551</c:v>
                </c:pt>
                <c:pt idx="2143">
                  <c:v>419.9047589388112</c:v>
                </c:pt>
                <c:pt idx="2144">
                  <c:v>420.04022786932381</c:v>
                </c:pt>
                <c:pt idx="2145">
                  <c:v>420.175684398084</c:v>
                </c:pt>
                <c:pt idx="2146">
                  <c:v>420.31112852015411</c:v>
                </c:pt>
                <c:pt idx="2147">
                  <c:v>420.44656023059599</c:v>
                </c:pt>
                <c:pt idx="2148">
                  <c:v>420.58197952447063</c:v>
                </c:pt>
                <c:pt idx="2149">
                  <c:v>420.71738639684031</c:v>
                </c:pt>
                <c:pt idx="2150">
                  <c:v>420.85278084276632</c:v>
                </c:pt>
                <c:pt idx="2151">
                  <c:v>420.98816285730891</c:v>
                </c:pt>
                <c:pt idx="2152">
                  <c:v>421.12353243553252</c:v>
                </c:pt>
                <c:pt idx="2153">
                  <c:v>421.25888957249703</c:v>
                </c:pt>
                <c:pt idx="2154">
                  <c:v>421.39423426326402</c:v>
                </c:pt>
                <c:pt idx="2155">
                  <c:v>421.52956650289519</c:v>
                </c:pt>
                <c:pt idx="2156">
                  <c:v>421.664886286453</c:v>
                </c:pt>
                <c:pt idx="2157">
                  <c:v>421.80019360899712</c:v>
                </c:pt>
                <c:pt idx="2158">
                  <c:v>421.93548846559122</c:v>
                </c:pt>
                <c:pt idx="2159">
                  <c:v>422.07077085129612</c:v>
                </c:pt>
                <c:pt idx="2160">
                  <c:v>422.20604076117218</c:v>
                </c:pt>
                <c:pt idx="2161">
                  <c:v>422.34129819028459</c:v>
                </c:pt>
                <c:pt idx="2162">
                  <c:v>422.47654313369162</c:v>
                </c:pt>
                <c:pt idx="2163">
                  <c:v>422.61177558645579</c:v>
                </c:pt>
                <c:pt idx="2164">
                  <c:v>422.74699554363872</c:v>
                </c:pt>
                <c:pt idx="2165">
                  <c:v>422.8822030003023</c:v>
                </c:pt>
                <c:pt idx="2166">
                  <c:v>423.01739795150661</c:v>
                </c:pt>
                <c:pt idx="2167">
                  <c:v>423.15258039231747</c:v>
                </c:pt>
                <c:pt idx="2168">
                  <c:v>423.28775031779202</c:v>
                </c:pt>
                <c:pt idx="2169">
                  <c:v>423.42290772299322</c:v>
                </c:pt>
                <c:pt idx="2170">
                  <c:v>423.55805260298359</c:v>
                </c:pt>
                <c:pt idx="2171">
                  <c:v>423.69318495282357</c:v>
                </c:pt>
                <c:pt idx="2172">
                  <c:v>423.82830476757471</c:v>
                </c:pt>
                <c:pt idx="2173">
                  <c:v>423.96341204230117</c:v>
                </c:pt>
                <c:pt idx="2174">
                  <c:v>424.09850677206163</c:v>
                </c:pt>
                <c:pt idx="2175">
                  <c:v>424.2335889519178</c:v>
                </c:pt>
                <c:pt idx="2176">
                  <c:v>424.36865857693431</c:v>
                </c:pt>
                <c:pt idx="2177">
                  <c:v>424.50371564216891</c:v>
                </c:pt>
                <c:pt idx="2178">
                  <c:v>424.63876014268612</c:v>
                </c:pt>
                <c:pt idx="2179">
                  <c:v>424.77379207354619</c:v>
                </c:pt>
                <c:pt idx="2180">
                  <c:v>424.9088114298105</c:v>
                </c:pt>
                <c:pt idx="2181">
                  <c:v>425.04381820654129</c:v>
                </c:pt>
                <c:pt idx="2182">
                  <c:v>425.17881239879989</c:v>
                </c:pt>
                <c:pt idx="2183">
                  <c:v>425.31379400164809</c:v>
                </c:pt>
                <c:pt idx="2184">
                  <c:v>425.4487630101475</c:v>
                </c:pt>
                <c:pt idx="2185">
                  <c:v>425.58371941935923</c:v>
                </c:pt>
                <c:pt idx="2186">
                  <c:v>425.7186632243463</c:v>
                </c:pt>
                <c:pt idx="2187">
                  <c:v>425.85359442016869</c:v>
                </c:pt>
                <c:pt idx="2188">
                  <c:v>425.98851300188738</c:v>
                </c:pt>
                <c:pt idx="2189">
                  <c:v>426.12341896456758</c:v>
                </c:pt>
                <c:pt idx="2190">
                  <c:v>426.2583123032681</c:v>
                </c:pt>
                <c:pt idx="2191">
                  <c:v>426.39319301305068</c:v>
                </c:pt>
                <c:pt idx="2192">
                  <c:v>426.52806108897693</c:v>
                </c:pt>
                <c:pt idx="2193">
                  <c:v>426.66291652610971</c:v>
                </c:pt>
                <c:pt idx="2194">
                  <c:v>426.79775931950911</c:v>
                </c:pt>
                <c:pt idx="2195">
                  <c:v>426.93258946423691</c:v>
                </c:pt>
                <c:pt idx="2196">
                  <c:v>427.067406955357</c:v>
                </c:pt>
                <c:pt idx="2197">
                  <c:v>427.20221178792781</c:v>
                </c:pt>
                <c:pt idx="2198">
                  <c:v>427.33700395701192</c:v>
                </c:pt>
                <c:pt idx="2199">
                  <c:v>427.47178345767128</c:v>
                </c:pt>
                <c:pt idx="2200">
                  <c:v>427.60655028497013</c:v>
                </c:pt>
                <c:pt idx="2201">
                  <c:v>427.74130443396632</c:v>
                </c:pt>
                <c:pt idx="2202">
                  <c:v>427.87604589972239</c:v>
                </c:pt>
                <c:pt idx="2203">
                  <c:v>428.01077467729903</c:v>
                </c:pt>
                <c:pt idx="2204">
                  <c:v>428.14549076176172</c:v>
                </c:pt>
                <c:pt idx="2205">
                  <c:v>428.28019414816691</c:v>
                </c:pt>
                <c:pt idx="2206">
                  <c:v>428.41488483158071</c:v>
                </c:pt>
                <c:pt idx="2207">
                  <c:v>428.5495628070621</c:v>
                </c:pt>
                <c:pt idx="2208">
                  <c:v>428.68422806967271</c:v>
                </c:pt>
                <c:pt idx="2209">
                  <c:v>428.8188806144758</c:v>
                </c:pt>
                <c:pt idx="2210">
                  <c:v>428.95352043653122</c:v>
                </c:pt>
                <c:pt idx="2211">
                  <c:v>429.08814753090172</c:v>
                </c:pt>
                <c:pt idx="2212">
                  <c:v>429.22276189264852</c:v>
                </c:pt>
                <c:pt idx="2213">
                  <c:v>429.35736351683352</c:v>
                </c:pt>
                <c:pt idx="2214">
                  <c:v>429.49195239851662</c:v>
                </c:pt>
                <c:pt idx="2215">
                  <c:v>429.62652853276302</c:v>
                </c:pt>
                <c:pt idx="2216">
                  <c:v>429.76109191463132</c:v>
                </c:pt>
                <c:pt idx="2217">
                  <c:v>429.895642539184</c:v>
                </c:pt>
                <c:pt idx="2218">
                  <c:v>430.03018040148191</c:v>
                </c:pt>
                <c:pt idx="2219">
                  <c:v>430.16470549658902</c:v>
                </c:pt>
                <c:pt idx="2220">
                  <c:v>430.29921781956472</c:v>
                </c:pt>
                <c:pt idx="2221">
                  <c:v>430.43371736546982</c:v>
                </c:pt>
                <c:pt idx="2222">
                  <c:v>430.56820412937032</c:v>
                </c:pt>
                <c:pt idx="2223">
                  <c:v>430.70267810632339</c:v>
                </c:pt>
                <c:pt idx="2224">
                  <c:v>430.83713929139162</c:v>
                </c:pt>
                <c:pt idx="2225">
                  <c:v>430.97158767963799</c:v>
                </c:pt>
                <c:pt idx="2226">
                  <c:v>431.10602326612309</c:v>
                </c:pt>
                <c:pt idx="2227">
                  <c:v>431.2404460459087</c:v>
                </c:pt>
                <c:pt idx="2228">
                  <c:v>431.37485601405672</c:v>
                </c:pt>
                <c:pt idx="2229">
                  <c:v>431.50925316562802</c:v>
                </c:pt>
                <c:pt idx="2230">
                  <c:v>431.64363749568452</c:v>
                </c:pt>
                <c:pt idx="2231">
                  <c:v>431.77800899928752</c:v>
                </c:pt>
                <c:pt idx="2232">
                  <c:v>431.91236767150122</c:v>
                </c:pt>
                <c:pt idx="2233">
                  <c:v>432.04671350738357</c:v>
                </c:pt>
                <c:pt idx="2234">
                  <c:v>432.18104650199842</c:v>
                </c:pt>
                <c:pt idx="2235">
                  <c:v>432.3153666504067</c:v>
                </c:pt>
                <c:pt idx="2236">
                  <c:v>432.44967394766951</c:v>
                </c:pt>
                <c:pt idx="2237">
                  <c:v>432.5839683888496</c:v>
                </c:pt>
                <c:pt idx="2238">
                  <c:v>432.71824996900722</c:v>
                </c:pt>
                <c:pt idx="2239">
                  <c:v>432.85251868320569</c:v>
                </c:pt>
                <c:pt idx="2240">
                  <c:v>432.98677452650412</c:v>
                </c:pt>
                <c:pt idx="2241">
                  <c:v>433.12101749396811</c:v>
                </c:pt>
                <c:pt idx="2242">
                  <c:v>433.25524758065552</c:v>
                </c:pt>
                <c:pt idx="2243">
                  <c:v>433.38946478162939</c:v>
                </c:pt>
                <c:pt idx="2244">
                  <c:v>433.52366909195132</c:v>
                </c:pt>
                <c:pt idx="2245">
                  <c:v>433.65786050668271</c:v>
                </c:pt>
                <c:pt idx="2246">
                  <c:v>433.79203902088511</c:v>
                </c:pt>
                <c:pt idx="2247">
                  <c:v>433.92620462962071</c:v>
                </c:pt>
                <c:pt idx="2248">
                  <c:v>434.06035732795073</c:v>
                </c:pt>
                <c:pt idx="2249">
                  <c:v>434.19449711093711</c:v>
                </c:pt>
                <c:pt idx="2250">
                  <c:v>434.32862397364039</c:v>
                </c:pt>
                <c:pt idx="2251">
                  <c:v>434.46273791112219</c:v>
                </c:pt>
                <c:pt idx="2252">
                  <c:v>434.59683891844662</c:v>
                </c:pt>
                <c:pt idx="2253">
                  <c:v>434.73092699067229</c:v>
                </c:pt>
                <c:pt idx="2254">
                  <c:v>434.86500212286421</c:v>
                </c:pt>
                <c:pt idx="2255">
                  <c:v>434.9990643100802</c:v>
                </c:pt>
                <c:pt idx="2256">
                  <c:v>435.13311354738238</c:v>
                </c:pt>
                <c:pt idx="2257">
                  <c:v>435.26714982983651</c:v>
                </c:pt>
                <c:pt idx="2258">
                  <c:v>435.40117315249807</c:v>
                </c:pt>
                <c:pt idx="2259">
                  <c:v>435.53518351043459</c:v>
                </c:pt>
                <c:pt idx="2260">
                  <c:v>435.66918089870421</c:v>
                </c:pt>
                <c:pt idx="2261">
                  <c:v>435.80316531236872</c:v>
                </c:pt>
                <c:pt idx="2262">
                  <c:v>435.93713674648802</c:v>
                </c:pt>
                <c:pt idx="2263">
                  <c:v>436.07109519613027</c:v>
                </c:pt>
                <c:pt idx="2264">
                  <c:v>436.20504065635112</c:v>
                </c:pt>
                <c:pt idx="2265">
                  <c:v>436.33897312221319</c:v>
                </c:pt>
                <c:pt idx="2266">
                  <c:v>436.47289258877902</c:v>
                </c:pt>
                <c:pt idx="2267">
                  <c:v>436.60679905110902</c:v>
                </c:pt>
                <c:pt idx="2268">
                  <c:v>436.740692504268</c:v>
                </c:pt>
                <c:pt idx="2269">
                  <c:v>436.87457294331398</c:v>
                </c:pt>
                <c:pt idx="2270">
                  <c:v>437.00844036331011</c:v>
                </c:pt>
                <c:pt idx="2271">
                  <c:v>437.14229475931762</c:v>
                </c:pt>
                <c:pt idx="2272">
                  <c:v>437.27613612639709</c:v>
                </c:pt>
                <c:pt idx="2273">
                  <c:v>437.40996445961372</c:v>
                </c:pt>
                <c:pt idx="2274">
                  <c:v>437.54377975402559</c:v>
                </c:pt>
                <c:pt idx="2275">
                  <c:v>437.67758200469581</c:v>
                </c:pt>
                <c:pt idx="2276">
                  <c:v>437.81137120668399</c:v>
                </c:pt>
                <c:pt idx="2277">
                  <c:v>437.94514735505612</c:v>
                </c:pt>
                <c:pt idx="2278">
                  <c:v>438.07891044486962</c:v>
                </c:pt>
                <c:pt idx="2279">
                  <c:v>438.21266047118758</c:v>
                </c:pt>
                <c:pt idx="2280">
                  <c:v>438.34639742907211</c:v>
                </c:pt>
                <c:pt idx="2281">
                  <c:v>438.48012131358382</c:v>
                </c:pt>
                <c:pt idx="2282">
                  <c:v>438.61383211978568</c:v>
                </c:pt>
                <c:pt idx="2283">
                  <c:v>438.74752984273772</c:v>
                </c:pt>
                <c:pt idx="2284">
                  <c:v>438.88121447750109</c:v>
                </c:pt>
                <c:pt idx="2285">
                  <c:v>439.01488601914178</c:v>
                </c:pt>
                <c:pt idx="2286">
                  <c:v>439.1485444627163</c:v>
                </c:pt>
                <c:pt idx="2287">
                  <c:v>439.28218980328819</c:v>
                </c:pt>
                <c:pt idx="2288">
                  <c:v>439.41582203591929</c:v>
                </c:pt>
                <c:pt idx="2289">
                  <c:v>439.54944115567122</c:v>
                </c:pt>
                <c:pt idx="2290">
                  <c:v>439.68304715760462</c:v>
                </c:pt>
                <c:pt idx="2291">
                  <c:v>439.8166400367827</c:v>
                </c:pt>
                <c:pt idx="2292">
                  <c:v>439.95021978826469</c:v>
                </c:pt>
                <c:pt idx="2293">
                  <c:v>440.08378640711612</c:v>
                </c:pt>
                <c:pt idx="2294">
                  <c:v>440.21733988839412</c:v>
                </c:pt>
                <c:pt idx="2295">
                  <c:v>440.35088022716468</c:v>
                </c:pt>
                <c:pt idx="2296">
                  <c:v>440.48440741848452</c:v>
                </c:pt>
                <c:pt idx="2297">
                  <c:v>440.61792145742032</c:v>
                </c:pt>
                <c:pt idx="2298">
                  <c:v>440.75142233903051</c:v>
                </c:pt>
                <c:pt idx="2299">
                  <c:v>440.88491005837682</c:v>
                </c:pt>
                <c:pt idx="2300">
                  <c:v>441.01838461052199</c:v>
                </c:pt>
                <c:pt idx="2301">
                  <c:v>441.15184599052702</c:v>
                </c:pt>
                <c:pt idx="2302">
                  <c:v>441.28529419345381</c:v>
                </c:pt>
                <c:pt idx="2303">
                  <c:v>441.41872921436328</c:v>
                </c:pt>
                <c:pt idx="2304">
                  <c:v>441.55215104831763</c:v>
                </c:pt>
                <c:pt idx="2305">
                  <c:v>441.68555969037902</c:v>
                </c:pt>
                <c:pt idx="2306">
                  <c:v>441.81895513560812</c:v>
                </c:pt>
                <c:pt idx="2307">
                  <c:v>441.95233737906682</c:v>
                </c:pt>
                <c:pt idx="2308">
                  <c:v>442.08570641581701</c:v>
                </c:pt>
                <c:pt idx="2309">
                  <c:v>442.21906224091953</c:v>
                </c:pt>
                <c:pt idx="2310">
                  <c:v>442.35240484943751</c:v>
                </c:pt>
                <c:pt idx="2311">
                  <c:v>442.48573423643052</c:v>
                </c:pt>
                <c:pt idx="2312">
                  <c:v>442.61905039696228</c:v>
                </c:pt>
                <c:pt idx="2313">
                  <c:v>442.75235332609259</c:v>
                </c:pt>
                <c:pt idx="2314">
                  <c:v>442.88564301888431</c:v>
                </c:pt>
                <c:pt idx="2315">
                  <c:v>443.01891947039752</c:v>
                </c:pt>
                <c:pt idx="2316">
                  <c:v>443.15218267569719</c:v>
                </c:pt>
                <c:pt idx="2317">
                  <c:v>443.28543262984152</c:v>
                </c:pt>
                <c:pt idx="2318">
                  <c:v>443.41866932789281</c:v>
                </c:pt>
                <c:pt idx="2319">
                  <c:v>443.5518927649137</c:v>
                </c:pt>
                <c:pt idx="2320">
                  <c:v>443.68510293596489</c:v>
                </c:pt>
                <c:pt idx="2321">
                  <c:v>443.81829983610851</c:v>
                </c:pt>
                <c:pt idx="2322">
                  <c:v>443.95148346040571</c:v>
                </c:pt>
                <c:pt idx="2323">
                  <c:v>444.08465380391902</c:v>
                </c:pt>
                <c:pt idx="2324">
                  <c:v>444.21781086170898</c:v>
                </c:pt>
                <c:pt idx="2325">
                  <c:v>444.35095462883771</c:v>
                </c:pt>
                <c:pt idx="2326">
                  <c:v>444.484085100367</c:v>
                </c:pt>
                <c:pt idx="2327">
                  <c:v>444.617202271358</c:v>
                </c:pt>
                <c:pt idx="2328">
                  <c:v>444.75030613687233</c:v>
                </c:pt>
                <c:pt idx="2329">
                  <c:v>444.88339669197183</c:v>
                </c:pt>
                <c:pt idx="2330">
                  <c:v>445.01647393171868</c:v>
                </c:pt>
                <c:pt idx="2331">
                  <c:v>445.14953785117359</c:v>
                </c:pt>
                <c:pt idx="2332">
                  <c:v>445.28258844539852</c:v>
                </c:pt>
                <c:pt idx="2333">
                  <c:v>445.4156257094553</c:v>
                </c:pt>
                <c:pt idx="2334">
                  <c:v>445.54864963840532</c:v>
                </c:pt>
                <c:pt idx="2335">
                  <c:v>445.68166022730981</c:v>
                </c:pt>
                <c:pt idx="2336">
                  <c:v>445.81465747123099</c:v>
                </c:pt>
                <c:pt idx="2337">
                  <c:v>445.94764136523031</c:v>
                </c:pt>
                <c:pt idx="2338">
                  <c:v>446.08061190436922</c:v>
                </c:pt>
                <c:pt idx="2339">
                  <c:v>446.2135690837095</c:v>
                </c:pt>
                <c:pt idx="2340">
                  <c:v>446.34651289831271</c:v>
                </c:pt>
                <c:pt idx="2341">
                  <c:v>446.47944334324052</c:v>
                </c:pt>
                <c:pt idx="2342">
                  <c:v>446.61236041355448</c:v>
                </c:pt>
                <c:pt idx="2343">
                  <c:v>446.74526410431668</c:v>
                </c:pt>
                <c:pt idx="2344">
                  <c:v>446.87815441058592</c:v>
                </c:pt>
                <c:pt idx="2345">
                  <c:v>447.01103132742901</c:v>
                </c:pt>
                <c:pt idx="2346">
                  <c:v>447.14389484990409</c:v>
                </c:pt>
                <c:pt idx="2347">
                  <c:v>447.27674497307191</c:v>
                </c:pt>
                <c:pt idx="2348">
                  <c:v>447.40958169199752</c:v>
                </c:pt>
                <c:pt idx="2349">
                  <c:v>447.54240500173972</c:v>
                </c:pt>
                <c:pt idx="2350">
                  <c:v>447.67521489736112</c:v>
                </c:pt>
                <c:pt idx="2351">
                  <c:v>447.8080113739228</c:v>
                </c:pt>
                <c:pt idx="2352">
                  <c:v>447.94079442648689</c:v>
                </c:pt>
                <c:pt idx="2353">
                  <c:v>448.07356405011501</c:v>
                </c:pt>
                <c:pt idx="2354">
                  <c:v>448.206320239869</c:v>
                </c:pt>
                <c:pt idx="2355">
                  <c:v>448.33906299080962</c:v>
                </c:pt>
                <c:pt idx="2356">
                  <c:v>448.47179229799792</c:v>
                </c:pt>
                <c:pt idx="2357">
                  <c:v>448.60450815649909</c:v>
                </c:pt>
                <c:pt idx="2358">
                  <c:v>448.73721056136992</c:v>
                </c:pt>
                <c:pt idx="2359">
                  <c:v>448.86989950767651</c:v>
                </c:pt>
                <c:pt idx="2360">
                  <c:v>449.00257499047689</c:v>
                </c:pt>
                <c:pt idx="2361">
                  <c:v>449.13523700483472</c:v>
                </c:pt>
                <c:pt idx="2362">
                  <c:v>449.26788554581071</c:v>
                </c:pt>
                <c:pt idx="2363">
                  <c:v>449.40052060846671</c:v>
                </c:pt>
                <c:pt idx="2364">
                  <c:v>449.53314218786431</c:v>
                </c:pt>
                <c:pt idx="2365">
                  <c:v>449.66575027906532</c:v>
                </c:pt>
                <c:pt idx="2366">
                  <c:v>449.79834487712992</c:v>
                </c:pt>
                <c:pt idx="2367">
                  <c:v>449.93092597712217</c:v>
                </c:pt>
                <c:pt idx="2368">
                  <c:v>450.06349357410397</c:v>
                </c:pt>
                <c:pt idx="2369">
                  <c:v>450.19604766313398</c:v>
                </c:pt>
                <c:pt idx="2370">
                  <c:v>450.32858823927518</c:v>
                </c:pt>
                <c:pt idx="2371">
                  <c:v>450.46111529758821</c:v>
                </c:pt>
                <c:pt idx="2372">
                  <c:v>450.59362883313912</c:v>
                </c:pt>
                <c:pt idx="2373">
                  <c:v>450.72612884098288</c:v>
                </c:pt>
                <c:pt idx="2374">
                  <c:v>450.85861531618718</c:v>
                </c:pt>
                <c:pt idx="2375">
                  <c:v>450.99108825380961</c:v>
                </c:pt>
                <c:pt idx="2376">
                  <c:v>451.12354764891319</c:v>
                </c:pt>
                <c:pt idx="2377">
                  <c:v>451.25599349655943</c:v>
                </c:pt>
                <c:pt idx="2378">
                  <c:v>451.38842579180999</c:v>
                </c:pt>
                <c:pt idx="2379">
                  <c:v>451.52084452972667</c:v>
                </c:pt>
                <c:pt idx="2380">
                  <c:v>451.65324970537</c:v>
                </c:pt>
                <c:pt idx="2381">
                  <c:v>451.78564131380318</c:v>
                </c:pt>
                <c:pt idx="2382">
                  <c:v>451.91801935008527</c:v>
                </c:pt>
                <c:pt idx="2383">
                  <c:v>452.05038380928232</c:v>
                </c:pt>
                <c:pt idx="2384">
                  <c:v>452.18273468645231</c:v>
                </c:pt>
                <c:pt idx="2385">
                  <c:v>452.31507197665752</c:v>
                </c:pt>
                <c:pt idx="2386">
                  <c:v>452.44739567496032</c:v>
                </c:pt>
                <c:pt idx="2387">
                  <c:v>452.57970577642169</c:v>
                </c:pt>
                <c:pt idx="2388">
                  <c:v>452.71200227610319</c:v>
                </c:pt>
                <c:pt idx="2389">
                  <c:v>452.84428516906797</c:v>
                </c:pt>
                <c:pt idx="2390">
                  <c:v>452.97655445037299</c:v>
                </c:pt>
                <c:pt idx="2391">
                  <c:v>453.10881011508712</c:v>
                </c:pt>
                <c:pt idx="2392">
                  <c:v>453.24105215826671</c:v>
                </c:pt>
                <c:pt idx="2393">
                  <c:v>453.37328057497461</c:v>
                </c:pt>
                <c:pt idx="2394">
                  <c:v>453.50549536027222</c:v>
                </c:pt>
                <c:pt idx="2395">
                  <c:v>453.63769650922228</c:v>
                </c:pt>
                <c:pt idx="2396">
                  <c:v>453.7698840168855</c:v>
                </c:pt>
                <c:pt idx="2397">
                  <c:v>453.90205787832332</c:v>
                </c:pt>
                <c:pt idx="2398">
                  <c:v>454.03421808859667</c:v>
                </c:pt>
                <c:pt idx="2399">
                  <c:v>454.16636464277042</c:v>
                </c:pt>
                <c:pt idx="2400">
                  <c:v>454.29849753590281</c:v>
                </c:pt>
                <c:pt idx="2401">
                  <c:v>454.43061676305672</c:v>
                </c:pt>
                <c:pt idx="2402">
                  <c:v>454.5627223192937</c:v>
                </c:pt>
                <c:pt idx="2403">
                  <c:v>454.69481419967502</c:v>
                </c:pt>
                <c:pt idx="2404">
                  <c:v>454.8268923992627</c:v>
                </c:pt>
                <c:pt idx="2405">
                  <c:v>454.95895691311762</c:v>
                </c:pt>
                <c:pt idx="2406">
                  <c:v>455.09100773630257</c:v>
                </c:pt>
                <c:pt idx="2407">
                  <c:v>455.22304486387901</c:v>
                </c:pt>
                <c:pt idx="2408">
                  <c:v>455.3550682909077</c:v>
                </c:pt>
                <c:pt idx="2409">
                  <c:v>455.48707801245018</c:v>
                </c:pt>
                <c:pt idx="2410">
                  <c:v>455.61907402356962</c:v>
                </c:pt>
                <c:pt idx="2411">
                  <c:v>455.75105631932581</c:v>
                </c:pt>
                <c:pt idx="2412">
                  <c:v>455.8830248947815</c:v>
                </c:pt>
                <c:pt idx="2413">
                  <c:v>456.01497974499722</c:v>
                </c:pt>
                <c:pt idx="2414">
                  <c:v>456.14692086503641</c:v>
                </c:pt>
                <c:pt idx="2415">
                  <c:v>456.27884824995868</c:v>
                </c:pt>
                <c:pt idx="2416">
                  <c:v>456.41076189482709</c:v>
                </c:pt>
                <c:pt idx="2417">
                  <c:v>456.54266179470272</c:v>
                </c:pt>
                <c:pt idx="2418">
                  <c:v>456.67454794464652</c:v>
                </c:pt>
                <c:pt idx="2419">
                  <c:v>456.80642033972168</c:v>
                </c:pt>
                <c:pt idx="2420">
                  <c:v>456.9382789749863</c:v>
                </c:pt>
                <c:pt idx="2421">
                  <c:v>457.07012384550791</c:v>
                </c:pt>
                <c:pt idx="2422">
                  <c:v>457.20195494634322</c:v>
                </c:pt>
                <c:pt idx="2423">
                  <c:v>457.33377227255619</c:v>
                </c:pt>
                <c:pt idx="2424">
                  <c:v>457.46557581920689</c:v>
                </c:pt>
                <c:pt idx="2425">
                  <c:v>457.5973655813583</c:v>
                </c:pt>
                <c:pt idx="2426">
                  <c:v>457.72914155407102</c:v>
                </c:pt>
                <c:pt idx="2427">
                  <c:v>457.86090373240728</c:v>
                </c:pt>
                <c:pt idx="2428">
                  <c:v>457.99265211142841</c:v>
                </c:pt>
                <c:pt idx="2429">
                  <c:v>458.12438668619632</c:v>
                </c:pt>
                <c:pt idx="2430">
                  <c:v>458.25610745177067</c:v>
                </c:pt>
                <c:pt idx="2431">
                  <c:v>458.38781440321759</c:v>
                </c:pt>
                <c:pt idx="2432">
                  <c:v>458.51950753559453</c:v>
                </c:pt>
                <c:pt idx="2433">
                  <c:v>458.65118684396509</c:v>
                </c:pt>
                <c:pt idx="2434">
                  <c:v>458.7828523233897</c:v>
                </c:pt>
                <c:pt idx="2435">
                  <c:v>458.91450396892952</c:v>
                </c:pt>
                <c:pt idx="2436">
                  <c:v>459.04614177564918</c:v>
                </c:pt>
                <c:pt idx="2437">
                  <c:v>459.17776573860789</c:v>
                </c:pt>
                <c:pt idx="2438">
                  <c:v>459.30937585286739</c:v>
                </c:pt>
                <c:pt idx="2439">
                  <c:v>459.44097211348969</c:v>
                </c:pt>
                <c:pt idx="2440">
                  <c:v>459.5725545155363</c:v>
                </c:pt>
                <c:pt idx="2441">
                  <c:v>459.7041230540687</c:v>
                </c:pt>
                <c:pt idx="2442">
                  <c:v>459.8356777241487</c:v>
                </c:pt>
                <c:pt idx="2443">
                  <c:v>459.96721852083772</c:v>
                </c:pt>
                <c:pt idx="2444">
                  <c:v>460.09874543919722</c:v>
                </c:pt>
                <c:pt idx="2445">
                  <c:v>460.23025847428841</c:v>
                </c:pt>
                <c:pt idx="2446">
                  <c:v>460.36175762117631</c:v>
                </c:pt>
                <c:pt idx="2447">
                  <c:v>460.49324287491828</c:v>
                </c:pt>
                <c:pt idx="2448">
                  <c:v>460.62471423057718</c:v>
                </c:pt>
                <c:pt idx="2449">
                  <c:v>460.75617168321543</c:v>
                </c:pt>
                <c:pt idx="2450">
                  <c:v>460.88761522789389</c:v>
                </c:pt>
                <c:pt idx="2451">
                  <c:v>461.01904485967452</c:v>
                </c:pt>
                <c:pt idx="2452">
                  <c:v>461.15046057361928</c:v>
                </c:pt>
                <c:pt idx="2453">
                  <c:v>461.28186236478871</c:v>
                </c:pt>
                <c:pt idx="2454">
                  <c:v>461.41325022824378</c:v>
                </c:pt>
                <c:pt idx="2455">
                  <c:v>461.54462415905039</c:v>
                </c:pt>
                <c:pt idx="2456">
                  <c:v>461.6759841522653</c:v>
                </c:pt>
                <c:pt idx="2457">
                  <c:v>461.80733020295219</c:v>
                </c:pt>
                <c:pt idx="2458">
                  <c:v>461.93866230617192</c:v>
                </c:pt>
                <c:pt idx="2459">
                  <c:v>462.06998045698771</c:v>
                </c:pt>
                <c:pt idx="2460">
                  <c:v>462.2012846504598</c:v>
                </c:pt>
                <c:pt idx="2461">
                  <c:v>462.33257488164958</c:v>
                </c:pt>
                <c:pt idx="2462">
                  <c:v>462.46385114561963</c:v>
                </c:pt>
                <c:pt idx="2463">
                  <c:v>462.59511343743111</c:v>
                </c:pt>
                <c:pt idx="2464">
                  <c:v>462.7263617521445</c:v>
                </c:pt>
                <c:pt idx="2465">
                  <c:v>462.8575960848251</c:v>
                </c:pt>
                <c:pt idx="2466">
                  <c:v>462.98881643053022</c:v>
                </c:pt>
                <c:pt idx="2467">
                  <c:v>463.12002278432402</c:v>
                </c:pt>
                <c:pt idx="2468">
                  <c:v>463.25121514126641</c:v>
                </c:pt>
                <c:pt idx="2469">
                  <c:v>463.38239349642049</c:v>
                </c:pt>
                <c:pt idx="2470">
                  <c:v>463.51355784484713</c:v>
                </c:pt>
                <c:pt idx="2471">
                  <c:v>463.64470818160851</c:v>
                </c:pt>
                <c:pt idx="2472">
                  <c:v>463.77584450176562</c:v>
                </c:pt>
                <c:pt idx="2473">
                  <c:v>463.90696680037962</c:v>
                </c:pt>
                <c:pt idx="2474">
                  <c:v>464.03807507251321</c:v>
                </c:pt>
                <c:pt idx="2475">
                  <c:v>464.16916931322868</c:v>
                </c:pt>
                <c:pt idx="2476">
                  <c:v>464.3002495175856</c:v>
                </c:pt>
                <c:pt idx="2477">
                  <c:v>464.43131568064621</c:v>
                </c:pt>
                <c:pt idx="2478">
                  <c:v>464.56236779747331</c:v>
                </c:pt>
                <c:pt idx="2479">
                  <c:v>464.69340586312762</c:v>
                </c:pt>
                <c:pt idx="2480">
                  <c:v>464.82442987267018</c:v>
                </c:pt>
                <c:pt idx="2481">
                  <c:v>464.95543982116402</c:v>
                </c:pt>
                <c:pt idx="2482">
                  <c:v>465.08643570366922</c:v>
                </c:pt>
                <c:pt idx="2483">
                  <c:v>465.21741751524871</c:v>
                </c:pt>
                <c:pt idx="2484">
                  <c:v>465.3483852509633</c:v>
                </c:pt>
                <c:pt idx="2485">
                  <c:v>465.47933890587348</c:v>
                </c:pt>
                <c:pt idx="2486">
                  <c:v>465.61027847504499</c:v>
                </c:pt>
                <c:pt idx="2487">
                  <c:v>465.74120395353532</c:v>
                </c:pt>
                <c:pt idx="2488">
                  <c:v>465.87211533640732</c:v>
                </c:pt>
                <c:pt idx="2489">
                  <c:v>466.00301261872272</c:v>
                </c:pt>
                <c:pt idx="2490">
                  <c:v>466.13389579554342</c:v>
                </c:pt>
                <c:pt idx="2491">
                  <c:v>466.2647648619307</c:v>
                </c:pt>
                <c:pt idx="2492">
                  <c:v>466.39561981294582</c:v>
                </c:pt>
                <c:pt idx="2493">
                  <c:v>466.52646064365132</c:v>
                </c:pt>
                <c:pt idx="2494">
                  <c:v>466.65728734910817</c:v>
                </c:pt>
                <c:pt idx="2495">
                  <c:v>466.78809992437692</c:v>
                </c:pt>
                <c:pt idx="2496">
                  <c:v>466.91889836452219</c:v>
                </c:pt>
                <c:pt idx="2497">
                  <c:v>467.04968266460372</c:v>
                </c:pt>
                <c:pt idx="2498">
                  <c:v>467.1804528196821</c:v>
                </c:pt>
                <c:pt idx="2499">
                  <c:v>467.3112088248206</c:v>
                </c:pt>
                <c:pt idx="2500">
                  <c:v>467.44195067507962</c:v>
                </c:pt>
                <c:pt idx="2501">
                  <c:v>467.57267836552222</c:v>
                </c:pt>
                <c:pt idx="2502">
                  <c:v>467.70339189120858</c:v>
                </c:pt>
                <c:pt idx="2503">
                  <c:v>467.83409124720151</c:v>
                </c:pt>
                <c:pt idx="2504">
                  <c:v>467.96477642856189</c:v>
                </c:pt>
                <c:pt idx="2505">
                  <c:v>468.09544743035161</c:v>
                </c:pt>
                <c:pt idx="2506">
                  <c:v>468.22610424763019</c:v>
                </c:pt>
                <c:pt idx="2507">
                  <c:v>468.35674687546481</c:v>
                </c:pt>
                <c:pt idx="2508">
                  <c:v>468.48737530891123</c:v>
                </c:pt>
                <c:pt idx="2509">
                  <c:v>468.6179895430343</c:v>
                </c:pt>
                <c:pt idx="2510">
                  <c:v>468.74858957289382</c:v>
                </c:pt>
                <c:pt idx="2511">
                  <c:v>468.87917539355311</c:v>
                </c:pt>
                <c:pt idx="2512">
                  <c:v>469.00974700007231</c:v>
                </c:pt>
                <c:pt idx="2513">
                  <c:v>469.14030438751382</c:v>
                </c:pt>
                <c:pt idx="2514">
                  <c:v>469.2708475509391</c:v>
                </c:pt>
                <c:pt idx="2515">
                  <c:v>469.40137648540838</c:v>
                </c:pt>
                <c:pt idx="2516">
                  <c:v>469.53189118598732</c:v>
                </c:pt>
                <c:pt idx="2517">
                  <c:v>469.66239164773378</c:v>
                </c:pt>
                <c:pt idx="2518">
                  <c:v>469.79287786571001</c:v>
                </c:pt>
                <c:pt idx="2519">
                  <c:v>469.92334983497813</c:v>
                </c:pt>
                <c:pt idx="2520">
                  <c:v>470.05380755059957</c:v>
                </c:pt>
                <c:pt idx="2521">
                  <c:v>470.1842510076367</c:v>
                </c:pt>
                <c:pt idx="2522">
                  <c:v>470.31468020115028</c:v>
                </c:pt>
                <c:pt idx="2523">
                  <c:v>470.44509512620181</c:v>
                </c:pt>
                <c:pt idx="2524">
                  <c:v>470.5754957778534</c:v>
                </c:pt>
                <c:pt idx="2525">
                  <c:v>470.7058821511668</c:v>
                </c:pt>
                <c:pt idx="2526">
                  <c:v>470.83625424120129</c:v>
                </c:pt>
                <c:pt idx="2527">
                  <c:v>470.96661204302359</c:v>
                </c:pt>
                <c:pt idx="2528">
                  <c:v>471.09695555168889</c:v>
                </c:pt>
                <c:pt idx="2529">
                  <c:v>471.22728476226632</c:v>
                </c:pt>
                <c:pt idx="2530">
                  <c:v>471.35759966981141</c:v>
                </c:pt>
                <c:pt idx="2531">
                  <c:v>471.48790026938713</c:v>
                </c:pt>
                <c:pt idx="2532">
                  <c:v>471.61818655605629</c:v>
                </c:pt>
                <c:pt idx="2533">
                  <c:v>471.74845852487931</c:v>
                </c:pt>
                <c:pt idx="2534">
                  <c:v>471.87871617091872</c:v>
                </c:pt>
                <c:pt idx="2535">
                  <c:v>472.00895948923562</c:v>
                </c:pt>
                <c:pt idx="2536">
                  <c:v>472.13918847489202</c:v>
                </c:pt>
                <c:pt idx="2537">
                  <c:v>472.26940312294931</c:v>
                </c:pt>
                <c:pt idx="2538">
                  <c:v>472.39960342846899</c:v>
                </c:pt>
                <c:pt idx="2539">
                  <c:v>472.52978938651262</c:v>
                </c:pt>
                <c:pt idx="2540">
                  <c:v>472.65996099214232</c:v>
                </c:pt>
                <c:pt idx="2541">
                  <c:v>472.79011824041743</c:v>
                </c:pt>
                <c:pt idx="2542">
                  <c:v>472.92026112640468</c:v>
                </c:pt>
                <c:pt idx="2543">
                  <c:v>473.05038964516109</c:v>
                </c:pt>
                <c:pt idx="2544">
                  <c:v>473.1805037917494</c:v>
                </c:pt>
                <c:pt idx="2545">
                  <c:v>473.31060356123169</c:v>
                </c:pt>
                <c:pt idx="2546">
                  <c:v>473.44068894866922</c:v>
                </c:pt>
                <c:pt idx="2547">
                  <c:v>473.57075994912361</c:v>
                </c:pt>
                <c:pt idx="2548">
                  <c:v>473.70081655765722</c:v>
                </c:pt>
                <c:pt idx="2549">
                  <c:v>473.83085876933109</c:v>
                </c:pt>
                <c:pt idx="2550">
                  <c:v>473.9608865792066</c:v>
                </c:pt>
                <c:pt idx="2551">
                  <c:v>474.09089998234532</c:v>
                </c:pt>
                <c:pt idx="2552">
                  <c:v>474.22089897380931</c:v>
                </c:pt>
                <c:pt idx="2553">
                  <c:v>474.35088354866002</c:v>
                </c:pt>
                <c:pt idx="2554">
                  <c:v>474.48085370195889</c:v>
                </c:pt>
                <c:pt idx="2555">
                  <c:v>474.61080942876822</c:v>
                </c:pt>
                <c:pt idx="2556">
                  <c:v>474.74075072414871</c:v>
                </c:pt>
                <c:pt idx="2557">
                  <c:v>474.87067758316232</c:v>
                </c:pt>
                <c:pt idx="2558">
                  <c:v>475.0005900008706</c:v>
                </c:pt>
                <c:pt idx="2559">
                  <c:v>475.1304879723354</c:v>
                </c:pt>
                <c:pt idx="2560">
                  <c:v>475.26037149261708</c:v>
                </c:pt>
                <c:pt idx="2561">
                  <c:v>475.39024055678073</c:v>
                </c:pt>
                <c:pt idx="2562">
                  <c:v>475.52009515988419</c:v>
                </c:pt>
                <c:pt idx="2563">
                  <c:v>475.6499352969908</c:v>
                </c:pt>
                <c:pt idx="2564">
                  <c:v>475.779760963162</c:v>
                </c:pt>
                <c:pt idx="2565">
                  <c:v>475.90957215345901</c:v>
                </c:pt>
                <c:pt idx="2566">
                  <c:v>476.03936886294349</c:v>
                </c:pt>
                <c:pt idx="2567">
                  <c:v>476.16915108667718</c:v>
                </c:pt>
                <c:pt idx="2568">
                  <c:v>476.29891881972219</c:v>
                </c:pt>
                <c:pt idx="2569">
                  <c:v>476.42867205713861</c:v>
                </c:pt>
                <c:pt idx="2570">
                  <c:v>476.55841079399158</c:v>
                </c:pt>
                <c:pt idx="2571">
                  <c:v>476.6881350253388</c:v>
                </c:pt>
                <c:pt idx="2572">
                  <c:v>476.81784474624351</c:v>
                </c:pt>
                <c:pt idx="2573">
                  <c:v>476.94753995176711</c:v>
                </c:pt>
                <c:pt idx="2574">
                  <c:v>477.07722063697167</c:v>
                </c:pt>
                <c:pt idx="2575">
                  <c:v>477.20688679691801</c:v>
                </c:pt>
                <c:pt idx="2576">
                  <c:v>477.33653842666718</c:v>
                </c:pt>
                <c:pt idx="2577">
                  <c:v>477.46617552128271</c:v>
                </c:pt>
                <c:pt idx="2578">
                  <c:v>477.59579807582702</c:v>
                </c:pt>
                <c:pt idx="2579">
                  <c:v>477.72540608535849</c:v>
                </c:pt>
                <c:pt idx="2580">
                  <c:v>477.85499954494031</c:v>
                </c:pt>
                <c:pt idx="2581">
                  <c:v>477.98457844963258</c:v>
                </c:pt>
                <c:pt idx="2582">
                  <c:v>478.11414279450111</c:v>
                </c:pt>
                <c:pt idx="2583">
                  <c:v>478.2436925746033</c:v>
                </c:pt>
                <c:pt idx="2584">
                  <c:v>478.3732277850022</c:v>
                </c:pt>
                <c:pt idx="2585">
                  <c:v>478.5027484207597</c:v>
                </c:pt>
                <c:pt idx="2586">
                  <c:v>478.63225447693702</c:v>
                </c:pt>
                <c:pt idx="2587">
                  <c:v>478.76174594859413</c:v>
                </c:pt>
                <c:pt idx="2588">
                  <c:v>478.89122283079797</c:v>
                </c:pt>
                <c:pt idx="2589">
                  <c:v>479.02068511860472</c:v>
                </c:pt>
                <c:pt idx="2590">
                  <c:v>479.15013280707791</c:v>
                </c:pt>
                <c:pt idx="2591">
                  <c:v>479.27956589127922</c:v>
                </c:pt>
                <c:pt idx="2592">
                  <c:v>479.40898436626992</c:v>
                </c:pt>
                <c:pt idx="2593">
                  <c:v>479.53838822711191</c:v>
                </c:pt>
                <c:pt idx="2594">
                  <c:v>479.66777746886771</c:v>
                </c:pt>
                <c:pt idx="2595">
                  <c:v>479.79715208659661</c:v>
                </c:pt>
                <c:pt idx="2596">
                  <c:v>479.92651207536301</c:v>
                </c:pt>
                <c:pt idx="2597">
                  <c:v>480.05585743022681</c:v>
                </c:pt>
                <c:pt idx="2598">
                  <c:v>480.18518814624912</c:v>
                </c:pt>
                <c:pt idx="2599">
                  <c:v>480.31450421849303</c:v>
                </c:pt>
                <c:pt idx="2600">
                  <c:v>480.44380564201919</c:v>
                </c:pt>
                <c:pt idx="2601">
                  <c:v>480.57309241188892</c:v>
                </c:pt>
                <c:pt idx="2602">
                  <c:v>480.7023645231663</c:v>
                </c:pt>
                <c:pt idx="2603">
                  <c:v>480.83162197090951</c:v>
                </c:pt>
                <c:pt idx="2604">
                  <c:v>480.96086475018222</c:v>
                </c:pt>
                <c:pt idx="2605">
                  <c:v>481.09009285604571</c:v>
                </c:pt>
                <c:pt idx="2606">
                  <c:v>481.21930628356131</c:v>
                </c:pt>
                <c:pt idx="2607">
                  <c:v>481.34850502779062</c:v>
                </c:pt>
                <c:pt idx="2608">
                  <c:v>481.47768908379561</c:v>
                </c:pt>
                <c:pt idx="2609">
                  <c:v>481.60685844663692</c:v>
                </c:pt>
                <c:pt idx="2610">
                  <c:v>481.73601311137679</c:v>
                </c:pt>
                <c:pt idx="2611">
                  <c:v>481.86515307307889</c:v>
                </c:pt>
                <c:pt idx="2612">
                  <c:v>481.99427832680198</c:v>
                </c:pt>
                <c:pt idx="2613">
                  <c:v>482.12338886760813</c:v>
                </c:pt>
                <c:pt idx="2614">
                  <c:v>482.25248469056032</c:v>
                </c:pt>
                <c:pt idx="2615">
                  <c:v>482.3815657907183</c:v>
                </c:pt>
                <c:pt idx="2616">
                  <c:v>482.51063216314498</c:v>
                </c:pt>
                <c:pt idx="2617">
                  <c:v>482.6396838029018</c:v>
                </c:pt>
                <c:pt idx="2618">
                  <c:v>482.76872070504982</c:v>
                </c:pt>
                <c:pt idx="2619">
                  <c:v>482.89774286465172</c:v>
                </c:pt>
                <c:pt idx="2620">
                  <c:v>483.02675027676759</c:v>
                </c:pt>
                <c:pt idx="2621">
                  <c:v>483.15574293646102</c:v>
                </c:pt>
                <c:pt idx="2622">
                  <c:v>483.28472083879171</c:v>
                </c:pt>
                <c:pt idx="2623">
                  <c:v>483.41368397882212</c:v>
                </c:pt>
                <c:pt idx="2624">
                  <c:v>483.54263235161409</c:v>
                </c:pt>
                <c:pt idx="2625">
                  <c:v>483.6715659522277</c:v>
                </c:pt>
                <c:pt idx="2626">
                  <c:v>483.80048477572842</c:v>
                </c:pt>
                <c:pt idx="2627">
                  <c:v>483.92938881717322</c:v>
                </c:pt>
                <c:pt idx="2628">
                  <c:v>484.05827807162672</c:v>
                </c:pt>
                <c:pt idx="2629">
                  <c:v>484.18715253414939</c:v>
                </c:pt>
                <c:pt idx="2630">
                  <c:v>484.31601219980308</c:v>
                </c:pt>
                <c:pt idx="2631">
                  <c:v>484.44485706364912</c:v>
                </c:pt>
                <c:pt idx="2632">
                  <c:v>484.57368712074958</c:v>
                </c:pt>
                <c:pt idx="2633">
                  <c:v>484.70250236616562</c:v>
                </c:pt>
                <c:pt idx="2634">
                  <c:v>484.83130279495919</c:v>
                </c:pt>
                <c:pt idx="2635">
                  <c:v>484.96008840219162</c:v>
                </c:pt>
                <c:pt idx="2636">
                  <c:v>485.08885918292509</c:v>
                </c:pt>
                <c:pt idx="2637">
                  <c:v>485.21761513222071</c:v>
                </c:pt>
                <c:pt idx="2638">
                  <c:v>485.34635624513902</c:v>
                </c:pt>
                <c:pt idx="2639">
                  <c:v>485.47508251674532</c:v>
                </c:pt>
                <c:pt idx="2640">
                  <c:v>485.60379394209662</c:v>
                </c:pt>
                <c:pt idx="2641">
                  <c:v>485.73249051625811</c:v>
                </c:pt>
                <c:pt idx="2642">
                  <c:v>485.86117223428892</c:v>
                </c:pt>
                <c:pt idx="2643">
                  <c:v>485.98983909125212</c:v>
                </c:pt>
                <c:pt idx="2644">
                  <c:v>486.11849108220889</c:v>
                </c:pt>
                <c:pt idx="2645">
                  <c:v>486.24712820222061</c:v>
                </c:pt>
                <c:pt idx="2646">
                  <c:v>486.37575044634951</c:v>
                </c:pt>
                <c:pt idx="2647">
                  <c:v>486.50435780965671</c:v>
                </c:pt>
                <c:pt idx="2648">
                  <c:v>486.63295028720358</c:v>
                </c:pt>
                <c:pt idx="2649">
                  <c:v>486.7615278740526</c:v>
                </c:pt>
                <c:pt idx="2650">
                  <c:v>486.89009056526459</c:v>
                </c:pt>
                <c:pt idx="2651">
                  <c:v>487.01863835590149</c:v>
                </c:pt>
                <c:pt idx="2652">
                  <c:v>487.14717124102481</c:v>
                </c:pt>
                <c:pt idx="2653">
                  <c:v>487.27568921569639</c:v>
                </c:pt>
                <c:pt idx="2654">
                  <c:v>487.40419227497722</c:v>
                </c:pt>
                <c:pt idx="2655">
                  <c:v>487.53268041393028</c:v>
                </c:pt>
                <c:pt idx="2656">
                  <c:v>487.66115362761559</c:v>
                </c:pt>
                <c:pt idx="2657">
                  <c:v>487.78961191109522</c:v>
                </c:pt>
                <c:pt idx="2658">
                  <c:v>487.91805525943158</c:v>
                </c:pt>
                <c:pt idx="2659">
                  <c:v>488.04648366768572</c:v>
                </c:pt>
                <c:pt idx="2660">
                  <c:v>488.17489713091948</c:v>
                </c:pt>
                <c:pt idx="2661">
                  <c:v>488.30329564419361</c:v>
                </c:pt>
                <c:pt idx="2662">
                  <c:v>488.43167920256911</c:v>
                </c:pt>
                <c:pt idx="2663">
                  <c:v>488.56004780111198</c:v>
                </c:pt>
                <c:pt idx="2664">
                  <c:v>488.68840143487898</c:v>
                </c:pt>
                <c:pt idx="2665">
                  <c:v>488.81674009893351</c:v>
                </c:pt>
                <c:pt idx="2666">
                  <c:v>488.94506378833722</c:v>
                </c:pt>
                <c:pt idx="2667">
                  <c:v>489.07337249815117</c:v>
                </c:pt>
                <c:pt idx="2668">
                  <c:v>489.20166622343828</c:v>
                </c:pt>
                <c:pt idx="2669">
                  <c:v>489.32994495925868</c:v>
                </c:pt>
                <c:pt idx="2670">
                  <c:v>489.45820870067348</c:v>
                </c:pt>
                <c:pt idx="2671">
                  <c:v>489.58645744274708</c:v>
                </c:pt>
                <c:pt idx="2672">
                  <c:v>489.7146911805404</c:v>
                </c:pt>
                <c:pt idx="2673">
                  <c:v>489.84290990911262</c:v>
                </c:pt>
                <c:pt idx="2674">
                  <c:v>489.97111362352689</c:v>
                </c:pt>
                <c:pt idx="2675">
                  <c:v>490.09930231884499</c:v>
                </c:pt>
                <c:pt idx="2676">
                  <c:v>490.2274759901282</c:v>
                </c:pt>
                <c:pt idx="2677">
                  <c:v>490.35563463243852</c:v>
                </c:pt>
                <c:pt idx="2678">
                  <c:v>490.48377824083622</c:v>
                </c:pt>
                <c:pt idx="2679">
                  <c:v>490.61190681038528</c:v>
                </c:pt>
                <c:pt idx="2680">
                  <c:v>490.74002033614568</c:v>
                </c:pt>
                <c:pt idx="2681">
                  <c:v>490.86811881317863</c:v>
                </c:pt>
                <c:pt idx="2682">
                  <c:v>490.99620223654722</c:v>
                </c:pt>
                <c:pt idx="2683">
                  <c:v>491.12427060131267</c:v>
                </c:pt>
                <c:pt idx="2684">
                  <c:v>491.25232390253541</c:v>
                </c:pt>
                <c:pt idx="2685">
                  <c:v>491.38036213527852</c:v>
                </c:pt>
                <c:pt idx="2686">
                  <c:v>491.50838529460259</c:v>
                </c:pt>
                <c:pt idx="2687">
                  <c:v>491.63639337556953</c:v>
                </c:pt>
                <c:pt idx="2688">
                  <c:v>491.76438637324168</c:v>
                </c:pt>
                <c:pt idx="2689">
                  <c:v>491.89236428267861</c:v>
                </c:pt>
                <c:pt idx="2690">
                  <c:v>492.02032709894519</c:v>
                </c:pt>
                <c:pt idx="2691">
                  <c:v>492.14827481710051</c:v>
                </c:pt>
                <c:pt idx="2692">
                  <c:v>492.27620743220558</c:v>
                </c:pt>
                <c:pt idx="2693">
                  <c:v>492.4041249393257</c:v>
                </c:pt>
                <c:pt idx="2694">
                  <c:v>492.53202733351901</c:v>
                </c:pt>
                <c:pt idx="2695">
                  <c:v>492.65991460984827</c:v>
                </c:pt>
                <c:pt idx="2696">
                  <c:v>492.78778676337419</c:v>
                </c:pt>
                <c:pt idx="2697">
                  <c:v>492.9156437891603</c:v>
                </c:pt>
                <c:pt idx="2698">
                  <c:v>493.04348568226681</c:v>
                </c:pt>
                <c:pt idx="2699">
                  <c:v>493.17131243775532</c:v>
                </c:pt>
                <c:pt idx="2700">
                  <c:v>493.29912405068671</c:v>
                </c:pt>
                <c:pt idx="2701">
                  <c:v>493.42692051612619</c:v>
                </c:pt>
                <c:pt idx="2702">
                  <c:v>493.55470182913211</c:v>
                </c:pt>
                <c:pt idx="2703">
                  <c:v>493.68246798476667</c:v>
                </c:pt>
                <c:pt idx="2704">
                  <c:v>493.81021897808949</c:v>
                </c:pt>
                <c:pt idx="2705">
                  <c:v>493.93795480416719</c:v>
                </c:pt>
                <c:pt idx="2706">
                  <c:v>494.06567545805751</c:v>
                </c:pt>
                <c:pt idx="2707">
                  <c:v>494.19338093482332</c:v>
                </c:pt>
                <c:pt idx="2708">
                  <c:v>494.32107122952573</c:v>
                </c:pt>
                <c:pt idx="2709">
                  <c:v>494.44874633722668</c:v>
                </c:pt>
                <c:pt idx="2710">
                  <c:v>494.57640625298637</c:v>
                </c:pt>
                <c:pt idx="2711">
                  <c:v>494.70405097187012</c:v>
                </c:pt>
                <c:pt idx="2712">
                  <c:v>494.83168048893651</c:v>
                </c:pt>
                <c:pt idx="2713">
                  <c:v>494.95929479924752</c:v>
                </c:pt>
                <c:pt idx="2714">
                  <c:v>495.08689389786502</c:v>
                </c:pt>
                <c:pt idx="2715">
                  <c:v>495.21447777985082</c:v>
                </c:pt>
                <c:pt idx="2716">
                  <c:v>495.3420464402663</c:v>
                </c:pt>
                <c:pt idx="2717">
                  <c:v>495.46959987417301</c:v>
                </c:pt>
                <c:pt idx="2718">
                  <c:v>495.59713807663178</c:v>
                </c:pt>
                <c:pt idx="2719">
                  <c:v>495.72466104270762</c:v>
                </c:pt>
                <c:pt idx="2720">
                  <c:v>495.85216876745841</c:v>
                </c:pt>
                <c:pt idx="2721">
                  <c:v>495.979661245947</c:v>
                </c:pt>
                <c:pt idx="2722">
                  <c:v>496.10713847323461</c:v>
                </c:pt>
                <c:pt idx="2723">
                  <c:v>496.23460044438389</c:v>
                </c:pt>
                <c:pt idx="2724">
                  <c:v>496.36204715445632</c:v>
                </c:pt>
                <c:pt idx="2725">
                  <c:v>496.48947859851182</c:v>
                </c:pt>
                <c:pt idx="2726">
                  <c:v>496.61689477161389</c:v>
                </c:pt>
                <c:pt idx="2727">
                  <c:v>496.74429566882372</c:v>
                </c:pt>
                <c:pt idx="2728">
                  <c:v>496.87168128520233</c:v>
                </c:pt>
                <c:pt idx="2729">
                  <c:v>496.99905161581199</c:v>
                </c:pt>
                <c:pt idx="2730">
                  <c:v>497.12640665571382</c:v>
                </c:pt>
                <c:pt idx="2731">
                  <c:v>497.25374639996971</c:v>
                </c:pt>
                <c:pt idx="2732">
                  <c:v>497.38107084364111</c:v>
                </c:pt>
                <c:pt idx="2733">
                  <c:v>497.50837998178861</c:v>
                </c:pt>
                <c:pt idx="2734">
                  <c:v>497.63567380947728</c:v>
                </c:pt>
                <c:pt idx="2735">
                  <c:v>497.76295232176551</c:v>
                </c:pt>
                <c:pt idx="2736">
                  <c:v>497.8902155137153</c:v>
                </c:pt>
                <c:pt idx="2737">
                  <c:v>498.01746338038902</c:v>
                </c:pt>
                <c:pt idx="2738">
                  <c:v>498.14469591684832</c:v>
                </c:pt>
                <c:pt idx="2739">
                  <c:v>498.27191311815352</c:v>
                </c:pt>
                <c:pt idx="2740">
                  <c:v>498.39911497936811</c:v>
                </c:pt>
                <c:pt idx="2741">
                  <c:v>498.52630149555222</c:v>
                </c:pt>
                <c:pt idx="2742">
                  <c:v>498.65347266176911</c:v>
                </c:pt>
                <c:pt idx="2743">
                  <c:v>498.78062847307831</c:v>
                </c:pt>
                <c:pt idx="2744">
                  <c:v>498.90776892454312</c:v>
                </c:pt>
                <c:pt idx="2745">
                  <c:v>499.0348940112242</c:v>
                </c:pt>
                <c:pt idx="2746">
                  <c:v>499.16200372818361</c:v>
                </c:pt>
                <c:pt idx="2747">
                  <c:v>499.28909807048251</c:v>
                </c:pt>
                <c:pt idx="2748">
                  <c:v>499.41617703318218</c:v>
                </c:pt>
                <c:pt idx="2749">
                  <c:v>499.5432406113473</c:v>
                </c:pt>
                <c:pt idx="2750">
                  <c:v>499.67028880003551</c:v>
                </c:pt>
                <c:pt idx="2751">
                  <c:v>499.79732159430972</c:v>
                </c:pt>
                <c:pt idx="2752">
                  <c:v>499.92433898923161</c:v>
                </c:pt>
                <c:pt idx="2753">
                  <c:v>500.05134097986422</c:v>
                </c:pt>
                <c:pt idx="2754">
                  <c:v>500.17832756126711</c:v>
                </c:pt>
                <c:pt idx="2755">
                  <c:v>500.30529872850292</c:v>
                </c:pt>
                <c:pt idx="2756">
                  <c:v>500.4322544766319</c:v>
                </c:pt>
                <c:pt idx="2757">
                  <c:v>500.5591948007193</c:v>
                </c:pt>
                <c:pt idx="2758">
                  <c:v>500.68611969582253</c:v>
                </c:pt>
                <c:pt idx="2759">
                  <c:v>500.81302915700559</c:v>
                </c:pt>
                <c:pt idx="2760">
                  <c:v>500.9399231793293</c:v>
                </c:pt>
                <c:pt idx="2761">
                  <c:v>501.06680175785522</c:v>
                </c:pt>
                <c:pt idx="2762">
                  <c:v>501.1936648876453</c:v>
                </c:pt>
                <c:pt idx="2763">
                  <c:v>501.3205125637611</c:v>
                </c:pt>
                <c:pt idx="2764">
                  <c:v>501.44734478126372</c:v>
                </c:pt>
                <c:pt idx="2765">
                  <c:v>501.57416153521581</c:v>
                </c:pt>
                <c:pt idx="2766">
                  <c:v>501.70096282067789</c:v>
                </c:pt>
                <c:pt idx="2767">
                  <c:v>501.82774863271231</c:v>
                </c:pt>
                <c:pt idx="2768">
                  <c:v>501.954518966379</c:v>
                </c:pt>
                <c:pt idx="2769">
                  <c:v>502.0812738167437</c:v>
                </c:pt>
                <c:pt idx="2770">
                  <c:v>502.20801317886401</c:v>
                </c:pt>
                <c:pt idx="2771">
                  <c:v>502.33473704780221</c:v>
                </c:pt>
                <c:pt idx="2772">
                  <c:v>502.46144541862162</c:v>
                </c:pt>
                <c:pt idx="2773">
                  <c:v>502.58813828638131</c:v>
                </c:pt>
                <c:pt idx="2774">
                  <c:v>502.71481564614669</c:v>
                </c:pt>
                <c:pt idx="2775">
                  <c:v>502.84147749297563</c:v>
                </c:pt>
                <c:pt idx="2776">
                  <c:v>502.96812382193173</c:v>
                </c:pt>
                <c:pt idx="2777">
                  <c:v>503.09475462807552</c:v>
                </c:pt>
                <c:pt idx="2778">
                  <c:v>503.22136990646891</c:v>
                </c:pt>
                <c:pt idx="2779">
                  <c:v>503.34796965217481</c:v>
                </c:pt>
                <c:pt idx="2780">
                  <c:v>503.47455386025331</c:v>
                </c:pt>
                <c:pt idx="2781">
                  <c:v>503.6011225257667</c:v>
                </c:pt>
                <c:pt idx="2782">
                  <c:v>503.72767564377602</c:v>
                </c:pt>
                <c:pt idx="2783">
                  <c:v>503.85421320934341</c:v>
                </c:pt>
                <c:pt idx="2784">
                  <c:v>503.98073521752877</c:v>
                </c:pt>
                <c:pt idx="2785">
                  <c:v>504.10724166339838</c:v>
                </c:pt>
                <c:pt idx="2786">
                  <c:v>504.23373254200732</c:v>
                </c:pt>
                <c:pt idx="2787">
                  <c:v>504.36020784842373</c:v>
                </c:pt>
                <c:pt idx="2788">
                  <c:v>504.48666757770462</c:v>
                </c:pt>
                <c:pt idx="2789">
                  <c:v>504.61311172491361</c:v>
                </c:pt>
                <c:pt idx="2790">
                  <c:v>504.7395402851115</c:v>
                </c:pt>
                <c:pt idx="2791">
                  <c:v>504.86595325336032</c:v>
                </c:pt>
                <c:pt idx="2792">
                  <c:v>504.9923506247215</c:v>
                </c:pt>
                <c:pt idx="2793">
                  <c:v>505.11873239425671</c:v>
                </c:pt>
                <c:pt idx="2794">
                  <c:v>505.24509855702718</c:v>
                </c:pt>
                <c:pt idx="2795">
                  <c:v>505.37144910809559</c:v>
                </c:pt>
                <c:pt idx="2796">
                  <c:v>505.49778404252191</c:v>
                </c:pt>
                <c:pt idx="2797">
                  <c:v>505.62410335537032</c:v>
                </c:pt>
                <c:pt idx="2798">
                  <c:v>505.75040704169902</c:v>
                </c:pt>
                <c:pt idx="2799">
                  <c:v>505.87669509657331</c:v>
                </c:pt>
                <c:pt idx="2800">
                  <c:v>506.00296751505232</c:v>
                </c:pt>
                <c:pt idx="2801">
                  <c:v>506.12922429219799</c:v>
                </c:pt>
                <c:pt idx="2802">
                  <c:v>506.25546542307239</c:v>
                </c:pt>
                <c:pt idx="2803">
                  <c:v>506.38169090273698</c:v>
                </c:pt>
                <c:pt idx="2804">
                  <c:v>506.5079007262533</c:v>
                </c:pt>
                <c:pt idx="2805">
                  <c:v>506.63409488868263</c:v>
                </c:pt>
                <c:pt idx="2806">
                  <c:v>506.76027338508771</c:v>
                </c:pt>
                <c:pt idx="2807">
                  <c:v>506.88643621052893</c:v>
                </c:pt>
                <c:pt idx="2808">
                  <c:v>507.01258336006902</c:v>
                </c:pt>
                <c:pt idx="2809">
                  <c:v>507.13871482876868</c:v>
                </c:pt>
                <c:pt idx="2810">
                  <c:v>507.26483061168972</c:v>
                </c:pt>
                <c:pt idx="2811">
                  <c:v>507.39093070389401</c:v>
                </c:pt>
                <c:pt idx="2812">
                  <c:v>507.51701510044279</c:v>
                </c:pt>
                <c:pt idx="2813">
                  <c:v>507.64308379639817</c:v>
                </c:pt>
                <c:pt idx="2814">
                  <c:v>507.76913678682121</c:v>
                </c:pt>
                <c:pt idx="2815">
                  <c:v>507.89517406677362</c:v>
                </c:pt>
                <c:pt idx="2816">
                  <c:v>508.02119563131782</c:v>
                </c:pt>
                <c:pt idx="2817">
                  <c:v>508.14720147551469</c:v>
                </c:pt>
                <c:pt idx="2818">
                  <c:v>508.27319159442573</c:v>
                </c:pt>
                <c:pt idx="2819">
                  <c:v>508.39916598311271</c:v>
                </c:pt>
                <c:pt idx="2820">
                  <c:v>508.52512463663771</c:v>
                </c:pt>
                <c:pt idx="2821">
                  <c:v>508.65106755006201</c:v>
                </c:pt>
                <c:pt idx="2822">
                  <c:v>508.77699471844659</c:v>
                </c:pt>
                <c:pt idx="2823">
                  <c:v>508.90290613685409</c:v>
                </c:pt>
                <c:pt idx="2824">
                  <c:v>509.02880180034549</c:v>
                </c:pt>
                <c:pt idx="2825">
                  <c:v>509.1546817039827</c:v>
                </c:pt>
                <c:pt idx="2826">
                  <c:v>509.28054584282683</c:v>
                </c:pt>
                <c:pt idx="2827">
                  <c:v>509.40639421193919</c:v>
                </c:pt>
                <c:pt idx="2828">
                  <c:v>509.53222680638419</c:v>
                </c:pt>
                <c:pt idx="2829">
                  <c:v>509.65804362122049</c:v>
                </c:pt>
                <c:pt idx="2830">
                  <c:v>509.78384465151021</c:v>
                </c:pt>
                <c:pt idx="2831">
                  <c:v>509.90962989231559</c:v>
                </c:pt>
                <c:pt idx="2832">
                  <c:v>510.03539933869649</c:v>
                </c:pt>
                <c:pt idx="2833">
                  <c:v>510.16115298571862</c:v>
                </c:pt>
                <c:pt idx="2834">
                  <c:v>510.28689082843971</c:v>
                </c:pt>
                <c:pt idx="2835">
                  <c:v>510.41261286192241</c:v>
                </c:pt>
                <c:pt idx="2836">
                  <c:v>510.53831908122748</c:v>
                </c:pt>
                <c:pt idx="2837">
                  <c:v>510.66400948142041</c:v>
                </c:pt>
                <c:pt idx="2838">
                  <c:v>510.7896840575587</c:v>
                </c:pt>
                <c:pt idx="2839">
                  <c:v>510.91534280470489</c:v>
                </c:pt>
                <c:pt idx="2840">
                  <c:v>511.0409857179215</c:v>
                </c:pt>
                <c:pt idx="2841">
                  <c:v>511.16661279226889</c:v>
                </c:pt>
                <c:pt idx="2842">
                  <c:v>511.29222402281022</c:v>
                </c:pt>
                <c:pt idx="2843">
                  <c:v>511.41781940460561</c:v>
                </c:pt>
                <c:pt idx="2844">
                  <c:v>511.54339893271799</c:v>
                </c:pt>
                <c:pt idx="2845">
                  <c:v>511.6689626022083</c:v>
                </c:pt>
                <c:pt idx="2846">
                  <c:v>511.79451040813649</c:v>
                </c:pt>
                <c:pt idx="2847">
                  <c:v>511.92004234556867</c:v>
                </c:pt>
                <c:pt idx="2848">
                  <c:v>512.04555840956243</c:v>
                </c:pt>
                <c:pt idx="2849">
                  <c:v>512.17105859518063</c:v>
                </c:pt>
                <c:pt idx="2850">
                  <c:v>512.29654289748487</c:v>
                </c:pt>
                <c:pt idx="2851">
                  <c:v>512.42201131153638</c:v>
                </c:pt>
                <c:pt idx="2852">
                  <c:v>512.5474638323974</c:v>
                </c:pt>
                <c:pt idx="2853">
                  <c:v>512.67290045513005</c:v>
                </c:pt>
                <c:pt idx="2854">
                  <c:v>512.79832117479452</c:v>
                </c:pt>
                <c:pt idx="2855">
                  <c:v>512.92372598645318</c:v>
                </c:pt>
                <c:pt idx="2856">
                  <c:v>513.04911488516609</c:v>
                </c:pt>
                <c:pt idx="2857">
                  <c:v>513.17448786599959</c:v>
                </c:pt>
                <c:pt idx="2858">
                  <c:v>513.29984492401059</c:v>
                </c:pt>
                <c:pt idx="2859">
                  <c:v>513.42518605426142</c:v>
                </c:pt>
                <c:pt idx="2860">
                  <c:v>513.5505112518149</c:v>
                </c:pt>
                <c:pt idx="2861">
                  <c:v>513.67582051173258</c:v>
                </c:pt>
                <c:pt idx="2862">
                  <c:v>513.80111382907319</c:v>
                </c:pt>
                <c:pt idx="2863">
                  <c:v>513.92639119890271</c:v>
                </c:pt>
                <c:pt idx="2864">
                  <c:v>514.05165261628304</c:v>
                </c:pt>
                <c:pt idx="2865">
                  <c:v>514.17689807627198</c:v>
                </c:pt>
                <c:pt idx="2866">
                  <c:v>514.30212757393065</c:v>
                </c:pt>
                <c:pt idx="2867">
                  <c:v>514.42734110432616</c:v>
                </c:pt>
                <c:pt idx="2868">
                  <c:v>514.5525386625153</c:v>
                </c:pt>
                <c:pt idx="2869">
                  <c:v>514.67772024356145</c:v>
                </c:pt>
                <c:pt idx="2870">
                  <c:v>514.80288584252526</c:v>
                </c:pt>
                <c:pt idx="2871">
                  <c:v>514.92803545446941</c:v>
                </c:pt>
                <c:pt idx="2872">
                  <c:v>515.05316907445342</c:v>
                </c:pt>
                <c:pt idx="2873">
                  <c:v>515.17828669754385</c:v>
                </c:pt>
                <c:pt idx="2874">
                  <c:v>515.30338831879806</c:v>
                </c:pt>
                <c:pt idx="2875">
                  <c:v>515.42847393327804</c:v>
                </c:pt>
                <c:pt idx="2876">
                  <c:v>515.55354353604605</c:v>
                </c:pt>
                <c:pt idx="2877">
                  <c:v>515.67859712216352</c:v>
                </c:pt>
                <c:pt idx="2878">
                  <c:v>515.80363468669304</c:v>
                </c:pt>
                <c:pt idx="2879">
                  <c:v>515.9286562246939</c:v>
                </c:pt>
                <c:pt idx="2880">
                  <c:v>516.05366173122866</c:v>
                </c:pt>
                <c:pt idx="2881">
                  <c:v>516.17865120136355</c:v>
                </c:pt>
                <c:pt idx="2882">
                  <c:v>516.30362463015251</c:v>
                </c:pt>
                <c:pt idx="2883">
                  <c:v>516.42858201266245</c:v>
                </c:pt>
                <c:pt idx="2884">
                  <c:v>516.55352334395138</c:v>
                </c:pt>
                <c:pt idx="2885">
                  <c:v>516.678448619086</c:v>
                </c:pt>
                <c:pt idx="2886">
                  <c:v>516.80335783312171</c:v>
                </c:pt>
                <c:pt idx="2887">
                  <c:v>516.92825098112439</c:v>
                </c:pt>
                <c:pt idx="2888">
                  <c:v>517.05312805815458</c:v>
                </c:pt>
                <c:pt idx="2889">
                  <c:v>517.17798905927361</c:v>
                </c:pt>
                <c:pt idx="2890">
                  <c:v>517.30283397954361</c:v>
                </c:pt>
                <c:pt idx="2891">
                  <c:v>517.42766281402214</c:v>
                </c:pt>
                <c:pt idx="2892">
                  <c:v>517.55247555778146</c:v>
                </c:pt>
                <c:pt idx="2893">
                  <c:v>517.67727220587255</c:v>
                </c:pt>
                <c:pt idx="2894">
                  <c:v>517.80205275336039</c:v>
                </c:pt>
                <c:pt idx="2895">
                  <c:v>517.92681719530526</c:v>
                </c:pt>
                <c:pt idx="2896">
                  <c:v>518.05156552677443</c:v>
                </c:pt>
                <c:pt idx="2897">
                  <c:v>518.17629774282341</c:v>
                </c:pt>
                <c:pt idx="2898">
                  <c:v>518.30101383851638</c:v>
                </c:pt>
                <c:pt idx="2899">
                  <c:v>518.42571380891286</c:v>
                </c:pt>
                <c:pt idx="2900">
                  <c:v>518.55039764907872</c:v>
                </c:pt>
                <c:pt idx="2901">
                  <c:v>518.67506535407165</c:v>
                </c:pt>
                <c:pt idx="2902">
                  <c:v>518.79971691895503</c:v>
                </c:pt>
                <c:pt idx="2903">
                  <c:v>518.92435233878905</c:v>
                </c:pt>
                <c:pt idx="2904">
                  <c:v>519.048971608638</c:v>
                </c:pt>
                <c:pt idx="2905">
                  <c:v>519.17357472355957</c:v>
                </c:pt>
                <c:pt idx="2906">
                  <c:v>519.29816167861895</c:v>
                </c:pt>
                <c:pt idx="2907">
                  <c:v>519.42273246887555</c:v>
                </c:pt>
                <c:pt idx="2908">
                  <c:v>519.54728708939138</c:v>
                </c:pt>
                <c:pt idx="2909">
                  <c:v>519.6718255352298</c:v>
                </c:pt>
                <c:pt idx="2910">
                  <c:v>519.79634780145057</c:v>
                </c:pt>
                <c:pt idx="2911">
                  <c:v>519.92085388311455</c:v>
                </c:pt>
                <c:pt idx="2912">
                  <c:v>520.04534377528751</c:v>
                </c:pt>
                <c:pt idx="2913">
                  <c:v>520.16981747302657</c:v>
                </c:pt>
                <c:pt idx="2914">
                  <c:v>520.29427497139602</c:v>
                </c:pt>
                <c:pt idx="2915">
                  <c:v>520.41871626545458</c:v>
                </c:pt>
                <c:pt idx="2916">
                  <c:v>520.54314135026652</c:v>
                </c:pt>
                <c:pt idx="2917">
                  <c:v>520.66755022089262</c:v>
                </c:pt>
                <c:pt idx="2918">
                  <c:v>520.791942872395</c:v>
                </c:pt>
                <c:pt idx="2919">
                  <c:v>520.91631929983419</c:v>
                </c:pt>
                <c:pt idx="2920">
                  <c:v>521.04067949827243</c:v>
                </c:pt>
                <c:pt idx="2921">
                  <c:v>521.16502346277139</c:v>
                </c:pt>
                <c:pt idx="2922">
                  <c:v>521.28935118839354</c:v>
                </c:pt>
                <c:pt idx="2923">
                  <c:v>521.41366267019851</c:v>
                </c:pt>
                <c:pt idx="2924">
                  <c:v>521.53795790324739</c:v>
                </c:pt>
                <c:pt idx="2925">
                  <c:v>521.66223688260482</c:v>
                </c:pt>
                <c:pt idx="2926">
                  <c:v>521.7864996033336</c:v>
                </c:pt>
                <c:pt idx="2927">
                  <c:v>521.91074606049051</c:v>
                </c:pt>
                <c:pt idx="2928">
                  <c:v>522.03497624913996</c:v>
                </c:pt>
                <c:pt idx="2929">
                  <c:v>522.15919016434134</c:v>
                </c:pt>
                <c:pt idx="2930">
                  <c:v>522.28338780115996</c:v>
                </c:pt>
                <c:pt idx="2931">
                  <c:v>522.40756915465238</c:v>
                </c:pt>
                <c:pt idx="2932">
                  <c:v>522.53173421988697</c:v>
                </c:pt>
                <c:pt idx="2933">
                  <c:v>522.65588299191836</c:v>
                </c:pt>
                <c:pt idx="2934">
                  <c:v>522.78001546581311</c:v>
                </c:pt>
                <c:pt idx="2935">
                  <c:v>522.90413163663095</c:v>
                </c:pt>
                <c:pt idx="2936">
                  <c:v>523.02823149943288</c:v>
                </c:pt>
                <c:pt idx="2937">
                  <c:v>523.1523150492817</c:v>
                </c:pt>
                <c:pt idx="2938">
                  <c:v>523.27638228123874</c:v>
                </c:pt>
                <c:pt idx="2939">
                  <c:v>523.40043319036533</c:v>
                </c:pt>
                <c:pt idx="2940">
                  <c:v>523.52446777172327</c:v>
                </c:pt>
                <c:pt idx="2941">
                  <c:v>523.64848602037455</c:v>
                </c:pt>
                <c:pt idx="2942">
                  <c:v>523.77248793138097</c:v>
                </c:pt>
                <c:pt idx="2943">
                  <c:v>523.89647349980112</c:v>
                </c:pt>
                <c:pt idx="2944">
                  <c:v>524.02044272070043</c:v>
                </c:pt>
                <c:pt idx="2945">
                  <c:v>524.14439558913955</c:v>
                </c:pt>
                <c:pt idx="2946">
                  <c:v>524.26833210017946</c:v>
                </c:pt>
                <c:pt idx="2947">
                  <c:v>524.3922522488815</c:v>
                </c:pt>
                <c:pt idx="2948">
                  <c:v>524.51615603030768</c:v>
                </c:pt>
                <c:pt idx="2949">
                  <c:v>524.64004343952013</c:v>
                </c:pt>
                <c:pt idx="2950">
                  <c:v>524.76391447158005</c:v>
                </c:pt>
                <c:pt idx="2951">
                  <c:v>524.88776912154788</c:v>
                </c:pt>
                <c:pt idx="2952">
                  <c:v>525.01160738448641</c:v>
                </c:pt>
                <c:pt idx="2953">
                  <c:v>525.13542925546017</c:v>
                </c:pt>
                <c:pt idx="2954">
                  <c:v>525.25923472952604</c:v>
                </c:pt>
                <c:pt idx="2955">
                  <c:v>525.38302380174707</c:v>
                </c:pt>
                <c:pt idx="2956">
                  <c:v>525.50679646718595</c:v>
                </c:pt>
                <c:pt idx="2957">
                  <c:v>525.63055272090241</c:v>
                </c:pt>
                <c:pt idx="2958">
                  <c:v>525.75429255796053</c:v>
                </c:pt>
                <c:pt idx="2959">
                  <c:v>525.87801597341956</c:v>
                </c:pt>
                <c:pt idx="2960">
                  <c:v>526.00172296234302</c:v>
                </c:pt>
                <c:pt idx="2961">
                  <c:v>526.12541351979155</c:v>
                </c:pt>
                <c:pt idx="2962">
                  <c:v>526.24908764082647</c:v>
                </c:pt>
                <c:pt idx="2963">
                  <c:v>526.37274532050958</c:v>
                </c:pt>
                <c:pt idx="2964">
                  <c:v>526.49638655390311</c:v>
                </c:pt>
                <c:pt idx="2965">
                  <c:v>526.6200113360685</c:v>
                </c:pt>
                <c:pt idx="2966">
                  <c:v>526.74361966206664</c:v>
                </c:pt>
                <c:pt idx="2967">
                  <c:v>526.86721152695804</c:v>
                </c:pt>
                <c:pt idx="2968">
                  <c:v>526.99078692580974</c:v>
                </c:pt>
                <c:pt idx="2969">
                  <c:v>527.11434585367806</c:v>
                </c:pt>
                <c:pt idx="2970">
                  <c:v>527.23788830562557</c:v>
                </c:pt>
                <c:pt idx="2971">
                  <c:v>527.36141427671441</c:v>
                </c:pt>
                <c:pt idx="2972">
                  <c:v>527.48492376200659</c:v>
                </c:pt>
                <c:pt idx="2973">
                  <c:v>527.60841675656354</c:v>
                </c:pt>
                <c:pt idx="2974">
                  <c:v>527.7318932554457</c:v>
                </c:pt>
                <c:pt idx="2975">
                  <c:v>527.8553532537162</c:v>
                </c:pt>
                <c:pt idx="2976">
                  <c:v>527.97879674643696</c:v>
                </c:pt>
                <c:pt idx="2977">
                  <c:v>528.10222372866713</c:v>
                </c:pt>
                <c:pt idx="2978">
                  <c:v>528.22563419546907</c:v>
                </c:pt>
                <c:pt idx="2979">
                  <c:v>528.34902814190616</c:v>
                </c:pt>
                <c:pt idx="2980">
                  <c:v>528.47240556304268</c:v>
                </c:pt>
                <c:pt idx="2981">
                  <c:v>528.59576645393338</c:v>
                </c:pt>
                <c:pt idx="2982">
                  <c:v>528.71911080964378</c:v>
                </c:pt>
                <c:pt idx="2983">
                  <c:v>528.84243862523294</c:v>
                </c:pt>
                <c:pt idx="2984">
                  <c:v>528.96574989576618</c:v>
                </c:pt>
                <c:pt idx="2985">
                  <c:v>529.08904461630596</c:v>
                </c:pt>
                <c:pt idx="2986">
                  <c:v>529.21232278190655</c:v>
                </c:pt>
                <c:pt idx="2987">
                  <c:v>529.33558438763816</c:v>
                </c:pt>
                <c:pt idx="2988">
                  <c:v>529.4588294285569</c:v>
                </c:pt>
                <c:pt idx="2989">
                  <c:v>529.58205789972442</c:v>
                </c:pt>
                <c:pt idx="2990">
                  <c:v>529.70526979620718</c:v>
                </c:pt>
                <c:pt idx="2991">
                  <c:v>529.82846511306138</c:v>
                </c:pt>
                <c:pt idx="2992">
                  <c:v>529.95164384535019</c:v>
                </c:pt>
                <c:pt idx="2993">
                  <c:v>530.07480598813947</c:v>
                </c:pt>
                <c:pt idx="2994">
                  <c:v>530.19795153648454</c:v>
                </c:pt>
                <c:pt idx="2995">
                  <c:v>530.32108048544671</c:v>
                </c:pt>
                <c:pt idx="2996">
                  <c:v>530.44419283009643</c:v>
                </c:pt>
                <c:pt idx="2997">
                  <c:v>530.56728856548636</c:v>
                </c:pt>
                <c:pt idx="2998">
                  <c:v>530.69036768668298</c:v>
                </c:pt>
                <c:pt idx="2999">
                  <c:v>530.81343018874406</c:v>
                </c:pt>
                <c:pt idx="3000">
                  <c:v>530.93647606673403</c:v>
                </c:pt>
                <c:pt idx="3001">
                  <c:v>531.05950531571239</c:v>
                </c:pt>
                <c:pt idx="3002">
                  <c:v>531.18251793074489</c:v>
                </c:pt>
                <c:pt idx="3003">
                  <c:v>531.30551390688902</c:v>
                </c:pt>
                <c:pt idx="3004">
                  <c:v>531.42849323920802</c:v>
                </c:pt>
                <c:pt idx="3005">
                  <c:v>531.55145592276256</c:v>
                </c:pt>
                <c:pt idx="3006">
                  <c:v>531.67440195261599</c:v>
                </c:pt>
                <c:pt idx="3007">
                  <c:v>531.79733132382808</c:v>
                </c:pt>
                <c:pt idx="3008">
                  <c:v>531.92024403146036</c:v>
                </c:pt>
                <c:pt idx="3009">
                  <c:v>532.04314007057701</c:v>
                </c:pt>
                <c:pt idx="3010">
                  <c:v>532.16601943623687</c:v>
                </c:pt>
                <c:pt idx="3011">
                  <c:v>532.28888212350353</c:v>
                </c:pt>
                <c:pt idx="3012">
                  <c:v>532.41172812743639</c:v>
                </c:pt>
                <c:pt idx="3013">
                  <c:v>532.53455744309929</c:v>
                </c:pt>
                <c:pt idx="3014">
                  <c:v>532.65737006555275</c:v>
                </c:pt>
                <c:pt idx="3015">
                  <c:v>532.78016598985857</c:v>
                </c:pt>
                <c:pt idx="3016">
                  <c:v>532.90294521107842</c:v>
                </c:pt>
                <c:pt idx="3017">
                  <c:v>533.02570772427339</c:v>
                </c:pt>
                <c:pt idx="3018">
                  <c:v>533.14845352450652</c:v>
                </c:pt>
                <c:pt idx="3019">
                  <c:v>533.27118260683847</c:v>
                </c:pt>
                <c:pt idx="3020">
                  <c:v>533.39389496632998</c:v>
                </c:pt>
                <c:pt idx="3021">
                  <c:v>533.51659059804342</c:v>
                </c:pt>
                <c:pt idx="3022">
                  <c:v>533.63926949703955</c:v>
                </c:pt>
                <c:pt idx="3023">
                  <c:v>533.76193165838447</c:v>
                </c:pt>
                <c:pt idx="3024">
                  <c:v>533.88457707713405</c:v>
                </c:pt>
                <c:pt idx="3025">
                  <c:v>534.00720574835157</c:v>
                </c:pt>
                <c:pt idx="3026">
                  <c:v>534.12981766710095</c:v>
                </c:pt>
                <c:pt idx="3027">
                  <c:v>534.2524128284382</c:v>
                </c:pt>
                <c:pt idx="3028">
                  <c:v>534.37499122743338</c:v>
                </c:pt>
                <c:pt idx="3029">
                  <c:v>534.49755285914159</c:v>
                </c:pt>
                <c:pt idx="3030">
                  <c:v>534.62009771862654</c:v>
                </c:pt>
                <c:pt idx="3031">
                  <c:v>534.74262580094648</c:v>
                </c:pt>
                <c:pt idx="3032">
                  <c:v>534.86513710117208</c:v>
                </c:pt>
                <c:pt idx="3033">
                  <c:v>534.98763161435625</c:v>
                </c:pt>
                <c:pt idx="3034">
                  <c:v>535.11010933556338</c:v>
                </c:pt>
                <c:pt idx="3035">
                  <c:v>535.23257025985595</c:v>
                </c:pt>
                <c:pt idx="3036">
                  <c:v>535.35501438229176</c:v>
                </c:pt>
                <c:pt idx="3037">
                  <c:v>535.47744169793941</c:v>
                </c:pt>
                <c:pt idx="3038">
                  <c:v>535.59985220185547</c:v>
                </c:pt>
                <c:pt idx="3039">
                  <c:v>535.72224588910137</c:v>
                </c:pt>
                <c:pt idx="3040">
                  <c:v>535.84462275473811</c:v>
                </c:pt>
                <c:pt idx="3041">
                  <c:v>535.96698279383236</c:v>
                </c:pt>
                <c:pt idx="3042">
                  <c:v>536.0893260014434</c:v>
                </c:pt>
                <c:pt idx="3043">
                  <c:v>536.21165237263085</c:v>
                </c:pt>
                <c:pt idx="3044">
                  <c:v>536.33396190245708</c:v>
                </c:pt>
                <c:pt idx="3045">
                  <c:v>536.45625458598124</c:v>
                </c:pt>
                <c:pt idx="3046">
                  <c:v>536.57853041827354</c:v>
                </c:pt>
                <c:pt idx="3047">
                  <c:v>536.70078939438747</c:v>
                </c:pt>
                <c:pt idx="3048">
                  <c:v>536.82303150938696</c:v>
                </c:pt>
                <c:pt idx="3049">
                  <c:v>536.94525675833199</c:v>
                </c:pt>
                <c:pt idx="3050">
                  <c:v>537.06746513628707</c:v>
                </c:pt>
                <c:pt idx="3051">
                  <c:v>537.18965663831295</c:v>
                </c:pt>
                <c:pt idx="3052">
                  <c:v>537.31183125947052</c:v>
                </c:pt>
                <c:pt idx="3053">
                  <c:v>537.43398899482145</c:v>
                </c:pt>
                <c:pt idx="3054">
                  <c:v>537.55612983942569</c:v>
                </c:pt>
                <c:pt idx="3055">
                  <c:v>537.67825378835153</c:v>
                </c:pt>
                <c:pt idx="3056">
                  <c:v>537.80036083665345</c:v>
                </c:pt>
                <c:pt idx="3057">
                  <c:v>537.92245097939565</c:v>
                </c:pt>
                <c:pt idx="3058">
                  <c:v>538.04452421163944</c:v>
                </c:pt>
                <c:pt idx="3059">
                  <c:v>538.16658052844684</c:v>
                </c:pt>
                <c:pt idx="3060">
                  <c:v>538.28861992487953</c:v>
                </c:pt>
                <c:pt idx="3061">
                  <c:v>538.41064239599655</c:v>
                </c:pt>
                <c:pt idx="3062">
                  <c:v>538.53264793686503</c:v>
                </c:pt>
                <c:pt idx="3063">
                  <c:v>538.65463654254245</c:v>
                </c:pt>
                <c:pt idx="3064">
                  <c:v>538.77660820809103</c:v>
                </c:pt>
                <c:pt idx="3065">
                  <c:v>538.89856292857201</c:v>
                </c:pt>
                <c:pt idx="3066">
                  <c:v>539.02050069904772</c:v>
                </c:pt>
                <c:pt idx="3067">
                  <c:v>539.14242151458006</c:v>
                </c:pt>
                <c:pt idx="3068">
                  <c:v>539.26432537023061</c:v>
                </c:pt>
                <c:pt idx="3069">
                  <c:v>539.38621226106011</c:v>
                </c:pt>
                <c:pt idx="3070">
                  <c:v>539.50808218213103</c:v>
                </c:pt>
                <c:pt idx="3071">
                  <c:v>539.6299351285046</c:v>
                </c:pt>
                <c:pt idx="3072">
                  <c:v>539.75177109524259</c:v>
                </c:pt>
                <c:pt idx="3073">
                  <c:v>539.87359007740667</c:v>
                </c:pt>
                <c:pt idx="3074">
                  <c:v>539.99539207005853</c:v>
                </c:pt>
                <c:pt idx="3075">
                  <c:v>540.11717706825868</c:v>
                </c:pt>
                <c:pt idx="3076">
                  <c:v>540.23894506707097</c:v>
                </c:pt>
                <c:pt idx="3077">
                  <c:v>540.36069606155286</c:v>
                </c:pt>
                <c:pt idx="3078">
                  <c:v>540.48243004677295</c:v>
                </c:pt>
                <c:pt idx="3079">
                  <c:v>540.60414701778564</c:v>
                </c:pt>
                <c:pt idx="3080">
                  <c:v>540.72584696965805</c:v>
                </c:pt>
                <c:pt idx="3081">
                  <c:v>540.84752989744243</c:v>
                </c:pt>
                <c:pt idx="3082">
                  <c:v>540.96919579621522</c:v>
                </c:pt>
                <c:pt idx="3083">
                  <c:v>541.09084466102945</c:v>
                </c:pt>
                <c:pt idx="3084">
                  <c:v>541.21247648694487</c:v>
                </c:pt>
                <c:pt idx="3085">
                  <c:v>541.33409126902654</c:v>
                </c:pt>
                <c:pt idx="3086">
                  <c:v>541.45568900233309</c:v>
                </c:pt>
                <c:pt idx="3087">
                  <c:v>541.57726968192901</c:v>
                </c:pt>
                <c:pt idx="3088">
                  <c:v>541.69883330287905</c:v>
                </c:pt>
                <c:pt idx="3089">
                  <c:v>541.82037986023761</c:v>
                </c:pt>
                <c:pt idx="3090">
                  <c:v>541.94190934906976</c:v>
                </c:pt>
                <c:pt idx="3091">
                  <c:v>542.06342176443707</c:v>
                </c:pt>
                <c:pt idx="3092">
                  <c:v>542.18491710140097</c:v>
                </c:pt>
                <c:pt idx="3093">
                  <c:v>542.30639535502303</c:v>
                </c:pt>
                <c:pt idx="3094">
                  <c:v>542.42785652036514</c:v>
                </c:pt>
                <c:pt idx="3095">
                  <c:v>542.54930059248841</c:v>
                </c:pt>
                <c:pt idx="3096">
                  <c:v>542.67072756645598</c:v>
                </c:pt>
                <c:pt idx="3097">
                  <c:v>542.79213743732703</c:v>
                </c:pt>
                <c:pt idx="3098">
                  <c:v>542.91353020016504</c:v>
                </c:pt>
                <c:pt idx="3099">
                  <c:v>543.03490585002942</c:v>
                </c:pt>
                <c:pt idx="3100">
                  <c:v>543.15626438198194</c:v>
                </c:pt>
                <c:pt idx="3101">
                  <c:v>543.27760579109088</c:v>
                </c:pt>
                <c:pt idx="3102">
                  <c:v>543.39893007240983</c:v>
                </c:pt>
                <c:pt idx="3103">
                  <c:v>543.5202372210033</c:v>
                </c:pt>
                <c:pt idx="3104">
                  <c:v>543.6415272319324</c:v>
                </c:pt>
                <c:pt idx="3105">
                  <c:v>543.76280010025937</c:v>
                </c:pt>
                <c:pt idx="3106">
                  <c:v>543.88405582104576</c:v>
                </c:pt>
                <c:pt idx="3107">
                  <c:v>544.0052943893528</c:v>
                </c:pt>
                <c:pt idx="3108">
                  <c:v>544.12651580024237</c:v>
                </c:pt>
                <c:pt idx="3109">
                  <c:v>544.24772004877605</c:v>
                </c:pt>
                <c:pt idx="3110">
                  <c:v>544.36890713001367</c:v>
                </c:pt>
                <c:pt idx="3111">
                  <c:v>544.49007703902248</c:v>
                </c:pt>
                <c:pt idx="3112">
                  <c:v>544.61122977085722</c:v>
                </c:pt>
                <c:pt idx="3113">
                  <c:v>544.7323653205832</c:v>
                </c:pt>
                <c:pt idx="3114">
                  <c:v>544.85348368326129</c:v>
                </c:pt>
                <c:pt idx="3115">
                  <c:v>544.97458485395316</c:v>
                </c:pt>
                <c:pt idx="3116">
                  <c:v>545.09566882772037</c:v>
                </c:pt>
                <c:pt idx="3117">
                  <c:v>545.21673559962505</c:v>
                </c:pt>
                <c:pt idx="3118">
                  <c:v>545.33778516472739</c:v>
                </c:pt>
                <c:pt idx="3119">
                  <c:v>545.45881751809054</c:v>
                </c:pt>
                <c:pt idx="3120">
                  <c:v>545.57983265477696</c:v>
                </c:pt>
                <c:pt idx="3121">
                  <c:v>545.70083056984504</c:v>
                </c:pt>
                <c:pt idx="3122">
                  <c:v>545.82181125835746</c:v>
                </c:pt>
                <c:pt idx="3123">
                  <c:v>545.94277471537703</c:v>
                </c:pt>
                <c:pt idx="3124">
                  <c:v>546.06372093596519</c:v>
                </c:pt>
                <c:pt idx="3125">
                  <c:v>546.18464991518351</c:v>
                </c:pt>
                <c:pt idx="3126">
                  <c:v>546.30556164809309</c:v>
                </c:pt>
                <c:pt idx="3127">
                  <c:v>546.42645612975537</c:v>
                </c:pt>
                <c:pt idx="3128">
                  <c:v>546.54733335523326</c:v>
                </c:pt>
                <c:pt idx="3129">
                  <c:v>546.66819331958754</c:v>
                </c:pt>
                <c:pt idx="3130">
                  <c:v>546.78903601787999</c:v>
                </c:pt>
                <c:pt idx="3131">
                  <c:v>546.90986144517035</c:v>
                </c:pt>
                <c:pt idx="3132">
                  <c:v>547.0306695965229</c:v>
                </c:pt>
                <c:pt idx="3133">
                  <c:v>547.15146046699829</c:v>
                </c:pt>
                <c:pt idx="3134">
                  <c:v>547.27223405165853</c:v>
                </c:pt>
                <c:pt idx="3135">
                  <c:v>547.39299034556336</c:v>
                </c:pt>
                <c:pt idx="3136">
                  <c:v>547.51372934377753</c:v>
                </c:pt>
                <c:pt idx="3137">
                  <c:v>547.63445104136053</c:v>
                </c:pt>
                <c:pt idx="3138">
                  <c:v>547.75515543337337</c:v>
                </c:pt>
                <c:pt idx="3139">
                  <c:v>547.87584251488045</c:v>
                </c:pt>
                <c:pt idx="3140">
                  <c:v>547.99651228093865</c:v>
                </c:pt>
                <c:pt idx="3141">
                  <c:v>548.11716472661601</c:v>
                </c:pt>
                <c:pt idx="3142">
                  <c:v>548.23779984696932</c:v>
                </c:pt>
                <c:pt idx="3143">
                  <c:v>548.35841763706151</c:v>
                </c:pt>
                <c:pt idx="3144">
                  <c:v>548.47901809195287</c:v>
                </c:pt>
                <c:pt idx="3145">
                  <c:v>548.59960120670951</c:v>
                </c:pt>
                <c:pt idx="3146">
                  <c:v>548.72016697638855</c:v>
                </c:pt>
                <c:pt idx="3147">
                  <c:v>548.84071539605202</c:v>
                </c:pt>
                <c:pt idx="3148">
                  <c:v>548.96124646076237</c:v>
                </c:pt>
                <c:pt idx="3149">
                  <c:v>549.08176016558275</c:v>
                </c:pt>
                <c:pt idx="3150">
                  <c:v>549.20225650557279</c:v>
                </c:pt>
                <c:pt idx="3151">
                  <c:v>549.32273547579439</c:v>
                </c:pt>
                <c:pt idx="3152">
                  <c:v>549.4431970713099</c:v>
                </c:pt>
                <c:pt idx="3153">
                  <c:v>549.56364128718053</c:v>
                </c:pt>
                <c:pt idx="3154">
                  <c:v>549.68406811846751</c:v>
                </c:pt>
                <c:pt idx="3155">
                  <c:v>549.80447756023307</c:v>
                </c:pt>
                <c:pt idx="3156">
                  <c:v>549.92486960753808</c:v>
                </c:pt>
                <c:pt idx="3157">
                  <c:v>550.04524425544355</c:v>
                </c:pt>
                <c:pt idx="3158">
                  <c:v>550.16560149901318</c:v>
                </c:pt>
                <c:pt idx="3159">
                  <c:v>550.28594133331046</c:v>
                </c:pt>
                <c:pt idx="3160">
                  <c:v>550.40626375339036</c:v>
                </c:pt>
                <c:pt idx="3161">
                  <c:v>550.52656875431842</c:v>
                </c:pt>
                <c:pt idx="3162">
                  <c:v>550.6468563311588</c:v>
                </c:pt>
                <c:pt idx="3163">
                  <c:v>550.76712647896738</c:v>
                </c:pt>
                <c:pt idx="3164">
                  <c:v>550.88737919281141</c:v>
                </c:pt>
                <c:pt idx="3165">
                  <c:v>551.00761446774789</c:v>
                </c:pt>
                <c:pt idx="3166">
                  <c:v>551.12783229884258</c:v>
                </c:pt>
                <c:pt idx="3167">
                  <c:v>551.24803268115352</c:v>
                </c:pt>
                <c:pt idx="3168">
                  <c:v>551.36821560974238</c:v>
                </c:pt>
                <c:pt idx="3169">
                  <c:v>551.48838107967595</c:v>
                </c:pt>
                <c:pt idx="3170">
                  <c:v>551.60852908600839</c:v>
                </c:pt>
                <c:pt idx="3171">
                  <c:v>551.72865962380661</c:v>
                </c:pt>
                <c:pt idx="3172">
                  <c:v>551.84877268813045</c:v>
                </c:pt>
                <c:pt idx="3173">
                  <c:v>551.9688682740408</c:v>
                </c:pt>
                <c:pt idx="3174">
                  <c:v>552.08894637660205</c:v>
                </c:pt>
                <c:pt idx="3175">
                  <c:v>552.20900699087156</c:v>
                </c:pt>
                <c:pt idx="3176">
                  <c:v>552.32905011191235</c:v>
                </c:pt>
                <c:pt idx="3177">
                  <c:v>552.44907573479043</c:v>
                </c:pt>
                <c:pt idx="3178">
                  <c:v>552.56908385456256</c:v>
                </c:pt>
                <c:pt idx="3179">
                  <c:v>552.68907446629305</c:v>
                </c:pt>
                <c:pt idx="3180">
                  <c:v>552.80904756503935</c:v>
                </c:pt>
                <c:pt idx="3181">
                  <c:v>552.92900314586734</c:v>
                </c:pt>
                <c:pt idx="3182">
                  <c:v>553.04894120383744</c:v>
                </c:pt>
                <c:pt idx="3183">
                  <c:v>553.16886173401042</c:v>
                </c:pt>
                <c:pt idx="3184">
                  <c:v>553.28876473144953</c:v>
                </c:pt>
                <c:pt idx="3185">
                  <c:v>553.40865019121236</c:v>
                </c:pt>
                <c:pt idx="3186">
                  <c:v>553.52851810836773</c:v>
                </c:pt>
                <c:pt idx="3187">
                  <c:v>553.64836847797153</c:v>
                </c:pt>
                <c:pt idx="3188">
                  <c:v>553.76820129508633</c:v>
                </c:pt>
                <c:pt idx="3189">
                  <c:v>553.88801655477459</c:v>
                </c:pt>
                <c:pt idx="3190">
                  <c:v>554.007814252098</c:v>
                </c:pt>
                <c:pt idx="3191">
                  <c:v>554.12759438211708</c:v>
                </c:pt>
                <c:pt idx="3192">
                  <c:v>554.24735693989453</c:v>
                </c:pt>
                <c:pt idx="3193">
                  <c:v>554.36710192049009</c:v>
                </c:pt>
                <c:pt idx="3194">
                  <c:v>554.48682931897008</c:v>
                </c:pt>
                <c:pt idx="3195">
                  <c:v>554.60653913039152</c:v>
                </c:pt>
                <c:pt idx="3196">
                  <c:v>554.72623134981745</c:v>
                </c:pt>
                <c:pt idx="3197">
                  <c:v>554.84590597230897</c:v>
                </c:pt>
                <c:pt idx="3198">
                  <c:v>554.96556299292604</c:v>
                </c:pt>
                <c:pt idx="3199">
                  <c:v>555.08520240673761</c:v>
                </c:pt>
                <c:pt idx="3200">
                  <c:v>555.20482420879796</c:v>
                </c:pt>
                <c:pt idx="3201">
                  <c:v>555.32442839416797</c:v>
                </c:pt>
                <c:pt idx="3202">
                  <c:v>555.44401495791612</c:v>
                </c:pt>
                <c:pt idx="3203">
                  <c:v>555.56358389509739</c:v>
                </c:pt>
                <c:pt idx="3204">
                  <c:v>555.68313520077845</c:v>
                </c:pt>
                <c:pt idx="3205">
                  <c:v>555.80266887001505</c:v>
                </c:pt>
                <c:pt idx="3206">
                  <c:v>555.92218489787535</c:v>
                </c:pt>
                <c:pt idx="3207">
                  <c:v>556.04168327941773</c:v>
                </c:pt>
                <c:pt idx="3208">
                  <c:v>556.16116400970236</c:v>
                </c:pt>
                <c:pt idx="3209">
                  <c:v>556.28062708379287</c:v>
                </c:pt>
                <c:pt idx="3210">
                  <c:v>556.40007249675205</c:v>
                </c:pt>
                <c:pt idx="3211">
                  <c:v>556.51950024363873</c:v>
                </c:pt>
                <c:pt idx="3212">
                  <c:v>556.63891031951573</c:v>
                </c:pt>
                <c:pt idx="3213">
                  <c:v>556.7583027194446</c:v>
                </c:pt>
                <c:pt idx="3214">
                  <c:v>556.87767743848701</c:v>
                </c:pt>
                <c:pt idx="3215">
                  <c:v>556.99703447170441</c:v>
                </c:pt>
                <c:pt idx="3216">
                  <c:v>557.11637381415903</c:v>
                </c:pt>
                <c:pt idx="3217">
                  <c:v>557.23569546091142</c:v>
                </c:pt>
                <c:pt idx="3218">
                  <c:v>557.35499940702437</c:v>
                </c:pt>
                <c:pt idx="3219">
                  <c:v>557.47428564755864</c:v>
                </c:pt>
                <c:pt idx="3220">
                  <c:v>557.59355417757695</c:v>
                </c:pt>
                <c:pt idx="3221">
                  <c:v>557.71280499213856</c:v>
                </c:pt>
                <c:pt idx="3222">
                  <c:v>557.83203808630731</c:v>
                </c:pt>
                <c:pt idx="3223">
                  <c:v>557.95125345514236</c:v>
                </c:pt>
                <c:pt idx="3224">
                  <c:v>558.0704510937104</c:v>
                </c:pt>
                <c:pt idx="3225">
                  <c:v>558.18963099706855</c:v>
                </c:pt>
                <c:pt idx="3226">
                  <c:v>558.30879316027961</c:v>
                </c:pt>
                <c:pt idx="3227">
                  <c:v>558.42793757840457</c:v>
                </c:pt>
                <c:pt idx="3228">
                  <c:v>558.5470642465059</c:v>
                </c:pt>
                <c:pt idx="3229">
                  <c:v>558.66617315964504</c:v>
                </c:pt>
                <c:pt idx="3230">
                  <c:v>558.78526431288356</c:v>
                </c:pt>
                <c:pt idx="3231">
                  <c:v>558.904337701283</c:v>
                </c:pt>
                <c:pt idx="3232">
                  <c:v>559.02339331990504</c:v>
                </c:pt>
                <c:pt idx="3233">
                  <c:v>559.14243116381112</c:v>
                </c:pt>
                <c:pt idx="3234">
                  <c:v>559.26145122806315</c:v>
                </c:pt>
                <c:pt idx="3235">
                  <c:v>559.38045350772302</c:v>
                </c:pt>
                <c:pt idx="3236">
                  <c:v>559.49943799785206</c:v>
                </c:pt>
                <c:pt idx="3237">
                  <c:v>559.61840469351034</c:v>
                </c:pt>
                <c:pt idx="3238">
                  <c:v>559.73735358976182</c:v>
                </c:pt>
                <c:pt idx="3239">
                  <c:v>559.85628468166635</c:v>
                </c:pt>
                <c:pt idx="3240">
                  <c:v>559.9751979642881</c:v>
                </c:pt>
                <c:pt idx="3241">
                  <c:v>560.09409343268646</c:v>
                </c:pt>
                <c:pt idx="3242">
                  <c:v>560.21297108192243</c:v>
                </c:pt>
                <c:pt idx="3243">
                  <c:v>560.33183090705938</c:v>
                </c:pt>
                <c:pt idx="3244">
                  <c:v>560.45067290315842</c:v>
                </c:pt>
                <c:pt idx="3245">
                  <c:v>560.56949706528098</c:v>
                </c:pt>
                <c:pt idx="3246">
                  <c:v>560.68830338848875</c:v>
                </c:pt>
                <c:pt idx="3247">
                  <c:v>560.80709186784316</c:v>
                </c:pt>
                <c:pt idx="3248">
                  <c:v>560.92586249840429</c:v>
                </c:pt>
                <c:pt idx="3249">
                  <c:v>561.04461527523836</c:v>
                </c:pt>
                <c:pt idx="3250">
                  <c:v>561.16335019340238</c:v>
                </c:pt>
                <c:pt idx="3251">
                  <c:v>561.28206724796155</c:v>
                </c:pt>
                <c:pt idx="3252">
                  <c:v>561.40076643397288</c:v>
                </c:pt>
                <c:pt idx="3253">
                  <c:v>561.5194477465036</c:v>
                </c:pt>
                <c:pt idx="3254">
                  <c:v>561.63811118061039</c:v>
                </c:pt>
                <c:pt idx="3255">
                  <c:v>561.75675673135754</c:v>
                </c:pt>
                <c:pt idx="3256">
                  <c:v>561.8753843938058</c:v>
                </c:pt>
                <c:pt idx="3257">
                  <c:v>561.99399416301753</c:v>
                </c:pt>
                <c:pt idx="3258">
                  <c:v>562.11258603405281</c:v>
                </c:pt>
                <c:pt idx="3259">
                  <c:v>562.23116000197308</c:v>
                </c:pt>
                <c:pt idx="3260">
                  <c:v>562.34971606184445</c:v>
                </c:pt>
                <c:pt idx="3261">
                  <c:v>562.4682542087229</c:v>
                </c:pt>
                <c:pt idx="3262">
                  <c:v>562.58677443767397</c:v>
                </c:pt>
                <c:pt idx="3263">
                  <c:v>562.7052767437566</c:v>
                </c:pt>
                <c:pt idx="3264">
                  <c:v>562.82376112203326</c:v>
                </c:pt>
                <c:pt idx="3265">
                  <c:v>562.94222756756608</c:v>
                </c:pt>
                <c:pt idx="3266">
                  <c:v>563.06067607541638</c:v>
                </c:pt>
                <c:pt idx="3267">
                  <c:v>563.17910664064698</c:v>
                </c:pt>
                <c:pt idx="3268">
                  <c:v>563.29751925831647</c:v>
                </c:pt>
                <c:pt idx="3269">
                  <c:v>563.41591392348789</c:v>
                </c:pt>
                <c:pt idx="3270">
                  <c:v>563.53429063122428</c:v>
                </c:pt>
                <c:pt idx="3271">
                  <c:v>563.65264937658628</c:v>
                </c:pt>
                <c:pt idx="3272">
                  <c:v>563.77099015463557</c:v>
                </c:pt>
                <c:pt idx="3273">
                  <c:v>563.88931296043302</c:v>
                </c:pt>
                <c:pt idx="3274">
                  <c:v>564.00761778903859</c:v>
                </c:pt>
                <c:pt idx="3275">
                  <c:v>564.12590463552078</c:v>
                </c:pt>
                <c:pt idx="3276">
                  <c:v>564.24417349493285</c:v>
                </c:pt>
                <c:pt idx="3277">
                  <c:v>564.36242436234238</c:v>
                </c:pt>
                <c:pt idx="3278">
                  <c:v>564.48065723280888</c:v>
                </c:pt>
                <c:pt idx="3279">
                  <c:v>564.59887210139345</c:v>
                </c:pt>
                <c:pt idx="3280">
                  <c:v>564.71706896315754</c:v>
                </c:pt>
                <c:pt idx="3281">
                  <c:v>564.83524781316237</c:v>
                </c:pt>
                <c:pt idx="3282">
                  <c:v>564.95340864647255</c:v>
                </c:pt>
                <c:pt idx="3283">
                  <c:v>565.07155145814704</c:v>
                </c:pt>
                <c:pt idx="3284">
                  <c:v>565.18967624324796</c:v>
                </c:pt>
                <c:pt idx="3285">
                  <c:v>565.30778299683539</c:v>
                </c:pt>
                <c:pt idx="3286">
                  <c:v>565.42587171397338</c:v>
                </c:pt>
                <c:pt idx="3287">
                  <c:v>565.54394238972338</c:v>
                </c:pt>
                <c:pt idx="3288">
                  <c:v>565.6619950191465</c:v>
                </c:pt>
                <c:pt idx="3289">
                  <c:v>565.78002959730361</c:v>
                </c:pt>
                <c:pt idx="3290">
                  <c:v>565.89804611925751</c:v>
                </c:pt>
                <c:pt idx="3291">
                  <c:v>566.01604458006841</c:v>
                </c:pt>
                <c:pt idx="3292">
                  <c:v>566.13402497479922</c:v>
                </c:pt>
                <c:pt idx="3293">
                  <c:v>566.25198729851104</c:v>
                </c:pt>
                <c:pt idx="3294">
                  <c:v>566.36993154626555</c:v>
                </c:pt>
                <c:pt idx="3295">
                  <c:v>566.48785771312407</c:v>
                </c:pt>
                <c:pt idx="3296">
                  <c:v>566.6057657941484</c:v>
                </c:pt>
                <c:pt idx="3297">
                  <c:v>566.72365578439985</c:v>
                </c:pt>
                <c:pt idx="3298">
                  <c:v>566.84152767894136</c:v>
                </c:pt>
                <c:pt idx="3299">
                  <c:v>566.9593814728338</c:v>
                </c:pt>
                <c:pt idx="3300">
                  <c:v>567.07721716113804</c:v>
                </c:pt>
                <c:pt idx="3301">
                  <c:v>567.19503473891655</c:v>
                </c:pt>
                <c:pt idx="3302">
                  <c:v>567.31283420122998</c:v>
                </c:pt>
                <c:pt idx="3303">
                  <c:v>567.43061554314102</c:v>
                </c:pt>
                <c:pt idx="3304">
                  <c:v>567.548378759711</c:v>
                </c:pt>
                <c:pt idx="3305">
                  <c:v>567.66612384599921</c:v>
                </c:pt>
                <c:pt idx="3306">
                  <c:v>567.78385079707357</c:v>
                </c:pt>
                <c:pt idx="3307">
                  <c:v>567.90155960798836</c:v>
                </c:pt>
                <c:pt idx="3308">
                  <c:v>568.01925027380969</c:v>
                </c:pt>
                <c:pt idx="3309">
                  <c:v>568.13692278959741</c:v>
                </c:pt>
                <c:pt idx="3310">
                  <c:v>568.25457715041398</c:v>
                </c:pt>
                <c:pt idx="3311">
                  <c:v>568.3722133513204</c:v>
                </c:pt>
                <c:pt idx="3312">
                  <c:v>568.48983138737879</c:v>
                </c:pt>
                <c:pt idx="3313">
                  <c:v>568.60743125365104</c:v>
                </c:pt>
                <c:pt idx="3314">
                  <c:v>568.72501294519668</c:v>
                </c:pt>
                <c:pt idx="3315">
                  <c:v>568.84257645707942</c:v>
                </c:pt>
                <c:pt idx="3316">
                  <c:v>568.96012178435751</c:v>
                </c:pt>
                <c:pt idx="3317">
                  <c:v>569.0776489221015</c:v>
                </c:pt>
                <c:pt idx="3318">
                  <c:v>569.1951578653634</c:v>
                </c:pt>
                <c:pt idx="3319">
                  <c:v>569.31264860920737</c:v>
                </c:pt>
                <c:pt idx="3320">
                  <c:v>569.43012114869839</c:v>
                </c:pt>
                <c:pt idx="3321">
                  <c:v>569.54757547889483</c:v>
                </c:pt>
                <c:pt idx="3322">
                  <c:v>569.66501159485836</c:v>
                </c:pt>
                <c:pt idx="3323">
                  <c:v>569.78242949165224</c:v>
                </c:pt>
                <c:pt idx="3324">
                  <c:v>569.89982916433667</c:v>
                </c:pt>
                <c:pt idx="3325">
                  <c:v>570.01721060797286</c:v>
                </c:pt>
                <c:pt idx="3326">
                  <c:v>570.13457381762555</c:v>
                </c:pt>
                <c:pt idx="3327">
                  <c:v>570.25191878835267</c:v>
                </c:pt>
                <c:pt idx="3328">
                  <c:v>570.36924551521736</c:v>
                </c:pt>
                <c:pt idx="3329">
                  <c:v>570.4865539932814</c:v>
                </c:pt>
                <c:pt idx="3330">
                  <c:v>570.60384421760796</c:v>
                </c:pt>
                <c:pt idx="3331">
                  <c:v>570.72111618325164</c:v>
                </c:pt>
                <c:pt idx="3332">
                  <c:v>570.8383698852823</c:v>
                </c:pt>
                <c:pt idx="3333">
                  <c:v>570.9556053187614</c:v>
                </c:pt>
                <c:pt idx="3334">
                  <c:v>571.07282247874559</c:v>
                </c:pt>
                <c:pt idx="3335">
                  <c:v>571.1900213602986</c:v>
                </c:pt>
                <c:pt idx="3336">
                  <c:v>571.30720195848141</c:v>
                </c:pt>
                <c:pt idx="3337">
                  <c:v>571.42436426835798</c:v>
                </c:pt>
                <c:pt idx="3338">
                  <c:v>571.54150828498359</c:v>
                </c:pt>
                <c:pt idx="3339">
                  <c:v>571.65863400342937</c:v>
                </c:pt>
                <c:pt idx="3340">
                  <c:v>571.77574141875198</c:v>
                </c:pt>
                <c:pt idx="3341">
                  <c:v>571.89283052601104</c:v>
                </c:pt>
                <c:pt idx="3342">
                  <c:v>572.0099013202705</c:v>
                </c:pt>
                <c:pt idx="3343">
                  <c:v>572.12695379659181</c:v>
                </c:pt>
                <c:pt idx="3344">
                  <c:v>572.24398795003697</c:v>
                </c:pt>
                <c:pt idx="3345">
                  <c:v>572.3610037756664</c:v>
                </c:pt>
                <c:pt idx="3346">
                  <c:v>572.47800126854395</c:v>
                </c:pt>
                <c:pt idx="3347">
                  <c:v>572.59498042372752</c:v>
                </c:pt>
                <c:pt idx="3348">
                  <c:v>572.711941236283</c:v>
                </c:pt>
                <c:pt idx="3349">
                  <c:v>572.8288837012675</c:v>
                </c:pt>
                <c:pt idx="3350">
                  <c:v>572.94580781374475</c:v>
                </c:pt>
                <c:pt idx="3351">
                  <c:v>573.06271356877971</c:v>
                </c:pt>
                <c:pt idx="3352">
                  <c:v>573.17960096142951</c:v>
                </c:pt>
                <c:pt idx="3353">
                  <c:v>573.29646998675753</c:v>
                </c:pt>
                <c:pt idx="3354">
                  <c:v>573.41332063982452</c:v>
                </c:pt>
                <c:pt idx="3355">
                  <c:v>573.53015291569238</c:v>
                </c:pt>
                <c:pt idx="3356">
                  <c:v>573.64696680942166</c:v>
                </c:pt>
                <c:pt idx="3357">
                  <c:v>573.76376231607878</c:v>
                </c:pt>
                <c:pt idx="3358">
                  <c:v>573.88053943071941</c:v>
                </c:pt>
                <c:pt idx="3359">
                  <c:v>573.99729814840737</c:v>
                </c:pt>
                <c:pt idx="3360">
                  <c:v>574.1140384642066</c:v>
                </c:pt>
                <c:pt idx="3361">
                  <c:v>574.23076037317605</c:v>
                </c:pt>
                <c:pt idx="3362">
                  <c:v>574.34746387037626</c:v>
                </c:pt>
                <c:pt idx="3363">
                  <c:v>574.4641489508715</c:v>
                </c:pt>
                <c:pt idx="3364">
                  <c:v>574.58081560972255</c:v>
                </c:pt>
                <c:pt idx="3365">
                  <c:v>574.69746384199016</c:v>
                </c:pt>
                <c:pt idx="3366">
                  <c:v>574.81409364273702</c:v>
                </c:pt>
                <c:pt idx="3367">
                  <c:v>574.93070500702459</c:v>
                </c:pt>
                <c:pt idx="3368">
                  <c:v>575.04729792991236</c:v>
                </c:pt>
                <c:pt idx="3369">
                  <c:v>575.16387240646748</c:v>
                </c:pt>
                <c:pt idx="3370">
                  <c:v>575.28042843174535</c:v>
                </c:pt>
                <c:pt idx="3371">
                  <c:v>575.39696600081038</c:v>
                </c:pt>
                <c:pt idx="3372">
                  <c:v>575.51348510872458</c:v>
                </c:pt>
                <c:pt idx="3373">
                  <c:v>575.6299857505486</c:v>
                </c:pt>
                <c:pt idx="3374">
                  <c:v>575.74646792134445</c:v>
                </c:pt>
                <c:pt idx="3375">
                  <c:v>575.86293161617368</c:v>
                </c:pt>
                <c:pt idx="3376">
                  <c:v>575.97937683009854</c:v>
                </c:pt>
                <c:pt idx="3377">
                  <c:v>576.09580355818002</c:v>
                </c:pt>
                <c:pt idx="3378">
                  <c:v>576.21221179547535</c:v>
                </c:pt>
                <c:pt idx="3379">
                  <c:v>576.32860153705678</c:v>
                </c:pt>
                <c:pt idx="3380">
                  <c:v>576.44497277797745</c:v>
                </c:pt>
                <c:pt idx="3381">
                  <c:v>576.56132551330029</c:v>
                </c:pt>
                <c:pt idx="3382">
                  <c:v>576.67765973808832</c:v>
                </c:pt>
                <c:pt idx="3383">
                  <c:v>576.79397544740345</c:v>
                </c:pt>
                <c:pt idx="3384">
                  <c:v>576.91027263630554</c:v>
                </c:pt>
                <c:pt idx="3385">
                  <c:v>577.02655129985681</c:v>
                </c:pt>
                <c:pt idx="3386">
                  <c:v>577.14281143311939</c:v>
                </c:pt>
                <c:pt idx="3387">
                  <c:v>577.25905303115553</c:v>
                </c:pt>
                <c:pt idx="3388">
                  <c:v>577.37527608902542</c:v>
                </c:pt>
                <c:pt idx="3389">
                  <c:v>577.49148060179152</c:v>
                </c:pt>
                <c:pt idx="3390">
                  <c:v>577.60766656451517</c:v>
                </c:pt>
                <c:pt idx="3391">
                  <c:v>577.72383397225894</c:v>
                </c:pt>
                <c:pt idx="3392">
                  <c:v>577.83998282008167</c:v>
                </c:pt>
                <c:pt idx="3393">
                  <c:v>577.95611310304594</c:v>
                </c:pt>
                <c:pt idx="3394">
                  <c:v>578.07222481621739</c:v>
                </c:pt>
                <c:pt idx="3395">
                  <c:v>578.18831795465496</c:v>
                </c:pt>
                <c:pt idx="3396">
                  <c:v>578.30439251341681</c:v>
                </c:pt>
                <c:pt idx="3397">
                  <c:v>578.42044848756836</c:v>
                </c:pt>
                <c:pt idx="3398">
                  <c:v>578.53648587217151</c:v>
                </c:pt>
                <c:pt idx="3399">
                  <c:v>578.65250466228576</c:v>
                </c:pt>
                <c:pt idx="3400">
                  <c:v>578.76850485297416</c:v>
                </c:pt>
                <c:pt idx="3401">
                  <c:v>578.88448643929803</c:v>
                </c:pt>
                <c:pt idx="3402">
                  <c:v>579.00044941631859</c:v>
                </c:pt>
                <c:pt idx="3403">
                  <c:v>579.11639377909808</c:v>
                </c:pt>
                <c:pt idx="3404">
                  <c:v>579.23231952269805</c:v>
                </c:pt>
                <c:pt idx="3405">
                  <c:v>579.34822664217802</c:v>
                </c:pt>
                <c:pt idx="3406">
                  <c:v>579.46411513260239</c:v>
                </c:pt>
                <c:pt idx="3407">
                  <c:v>579.57998498903305</c:v>
                </c:pt>
                <c:pt idx="3408">
                  <c:v>579.69583620652998</c:v>
                </c:pt>
                <c:pt idx="3409">
                  <c:v>579.81166878015142</c:v>
                </c:pt>
                <c:pt idx="3410">
                  <c:v>579.92748270496736</c:v>
                </c:pt>
                <c:pt idx="3411">
                  <c:v>580.04327797603355</c:v>
                </c:pt>
                <c:pt idx="3412">
                  <c:v>580.15905458841257</c:v>
                </c:pt>
                <c:pt idx="3413">
                  <c:v>580.27481253716701</c:v>
                </c:pt>
                <c:pt idx="3414">
                  <c:v>580.39055181735625</c:v>
                </c:pt>
                <c:pt idx="3415">
                  <c:v>580.50627242404289</c:v>
                </c:pt>
                <c:pt idx="3416">
                  <c:v>580.62197435229245</c:v>
                </c:pt>
                <c:pt idx="3417">
                  <c:v>580.73765759716059</c:v>
                </c:pt>
                <c:pt idx="3418">
                  <c:v>580.85332215371136</c:v>
                </c:pt>
                <c:pt idx="3419">
                  <c:v>580.96896801700802</c:v>
                </c:pt>
                <c:pt idx="3420">
                  <c:v>581.08459518210941</c:v>
                </c:pt>
                <c:pt idx="3421">
                  <c:v>581.20020364407935</c:v>
                </c:pt>
                <c:pt idx="3422">
                  <c:v>581.31579339797804</c:v>
                </c:pt>
                <c:pt idx="3423">
                  <c:v>581.43136443886772</c:v>
                </c:pt>
                <c:pt idx="3424">
                  <c:v>581.54691676180937</c:v>
                </c:pt>
                <c:pt idx="3425">
                  <c:v>581.66245036186604</c:v>
                </c:pt>
                <c:pt idx="3426">
                  <c:v>581.77796523409802</c:v>
                </c:pt>
                <c:pt idx="3427">
                  <c:v>581.89346137356745</c:v>
                </c:pt>
                <c:pt idx="3428">
                  <c:v>582.00893877533554</c:v>
                </c:pt>
                <c:pt idx="3429">
                  <c:v>582.12439743446339</c:v>
                </c:pt>
                <c:pt idx="3430">
                  <c:v>582.23983734601495</c:v>
                </c:pt>
                <c:pt idx="3431">
                  <c:v>582.355258505047</c:v>
                </c:pt>
                <c:pt idx="3432">
                  <c:v>582.47066090662906</c:v>
                </c:pt>
                <c:pt idx="3433">
                  <c:v>582.58604454581655</c:v>
                </c:pt>
                <c:pt idx="3434">
                  <c:v>582.70140941767204</c:v>
                </c:pt>
                <c:pt idx="3435">
                  <c:v>582.81675551725755</c:v>
                </c:pt>
                <c:pt idx="3436">
                  <c:v>582.9320828396344</c:v>
                </c:pt>
                <c:pt idx="3437">
                  <c:v>583.04739137986655</c:v>
                </c:pt>
                <c:pt idx="3438">
                  <c:v>583.16268113301055</c:v>
                </c:pt>
                <c:pt idx="3439">
                  <c:v>583.27795209413443</c:v>
                </c:pt>
                <c:pt idx="3440">
                  <c:v>583.39320425829601</c:v>
                </c:pt>
                <c:pt idx="3441">
                  <c:v>583.50843762055695</c:v>
                </c:pt>
                <c:pt idx="3442">
                  <c:v>583.6236521759779</c:v>
                </c:pt>
                <c:pt idx="3443">
                  <c:v>583.73884791962598</c:v>
                </c:pt>
                <c:pt idx="3444">
                  <c:v>583.85402484655435</c:v>
                </c:pt>
                <c:pt idx="3445">
                  <c:v>583.96918295183184</c:v>
                </c:pt>
                <c:pt idx="3446">
                  <c:v>584.08432223051705</c:v>
                </c:pt>
                <c:pt idx="3447">
                  <c:v>584.19944267767198</c:v>
                </c:pt>
                <c:pt idx="3448">
                  <c:v>584.3145442883565</c:v>
                </c:pt>
                <c:pt idx="3449">
                  <c:v>584.42962705763443</c:v>
                </c:pt>
                <c:pt idx="3450">
                  <c:v>584.54469098056734</c:v>
                </c:pt>
                <c:pt idx="3451">
                  <c:v>584.65973605221654</c:v>
                </c:pt>
                <c:pt idx="3452">
                  <c:v>584.77476226764395</c:v>
                </c:pt>
                <c:pt idx="3453">
                  <c:v>584.88976962190827</c:v>
                </c:pt>
                <c:pt idx="3454">
                  <c:v>585.00475811007482</c:v>
                </c:pt>
                <c:pt idx="3455">
                  <c:v>585.11972772720389</c:v>
                </c:pt>
                <c:pt idx="3456">
                  <c:v>585.23467846835797</c:v>
                </c:pt>
                <c:pt idx="3457">
                  <c:v>585.3496103285961</c:v>
                </c:pt>
                <c:pt idx="3458">
                  <c:v>585.46452330298075</c:v>
                </c:pt>
                <c:pt idx="3459">
                  <c:v>585.57941738657803</c:v>
                </c:pt>
                <c:pt idx="3460">
                  <c:v>585.69429257444358</c:v>
                </c:pt>
                <c:pt idx="3461">
                  <c:v>585.80914886164157</c:v>
                </c:pt>
                <c:pt idx="3462">
                  <c:v>585.92398624323323</c:v>
                </c:pt>
                <c:pt idx="3463">
                  <c:v>586.03880471428045</c:v>
                </c:pt>
                <c:pt idx="3464">
                  <c:v>586.153604269845</c:v>
                </c:pt>
                <c:pt idx="3465">
                  <c:v>586.26838490498778</c:v>
                </c:pt>
                <c:pt idx="3466">
                  <c:v>586.38314661477068</c:v>
                </c:pt>
                <c:pt idx="3467">
                  <c:v>586.49788939425537</c:v>
                </c:pt>
                <c:pt idx="3468">
                  <c:v>586.61261323850408</c:v>
                </c:pt>
                <c:pt idx="3469">
                  <c:v>586.7273181425777</c:v>
                </c:pt>
                <c:pt idx="3470">
                  <c:v>586.84200410153619</c:v>
                </c:pt>
                <c:pt idx="3471">
                  <c:v>586.95667111044497</c:v>
                </c:pt>
                <c:pt idx="3472">
                  <c:v>587.07131916436515</c:v>
                </c:pt>
                <c:pt idx="3473">
                  <c:v>587.18594825835601</c:v>
                </c:pt>
                <c:pt idx="3474">
                  <c:v>587.30055838747739</c:v>
                </c:pt>
                <c:pt idx="3475">
                  <c:v>587.41514954679678</c:v>
                </c:pt>
                <c:pt idx="3476">
                  <c:v>587.52972173137118</c:v>
                </c:pt>
                <c:pt idx="3477">
                  <c:v>587.64427493626351</c:v>
                </c:pt>
                <c:pt idx="3478">
                  <c:v>587.75880915653568</c:v>
                </c:pt>
                <c:pt idx="3479">
                  <c:v>587.87332438724877</c:v>
                </c:pt>
                <c:pt idx="3480">
                  <c:v>587.98782062346436</c:v>
                </c:pt>
                <c:pt idx="3481">
                  <c:v>588.10229786024536</c:v>
                </c:pt>
                <c:pt idx="3482">
                  <c:v>588.21675609265253</c:v>
                </c:pt>
                <c:pt idx="3483">
                  <c:v>588.33119531574437</c:v>
                </c:pt>
                <c:pt idx="3484">
                  <c:v>588.44561552459027</c:v>
                </c:pt>
                <c:pt idx="3485">
                  <c:v>588.56001671424269</c:v>
                </c:pt>
                <c:pt idx="3486">
                  <c:v>588.67439887977298</c:v>
                </c:pt>
                <c:pt idx="3487">
                  <c:v>588.78876201623405</c:v>
                </c:pt>
                <c:pt idx="3488">
                  <c:v>588.90310611869052</c:v>
                </c:pt>
                <c:pt idx="3489">
                  <c:v>589.01743118220259</c:v>
                </c:pt>
                <c:pt idx="3490">
                  <c:v>589.13173720183852</c:v>
                </c:pt>
                <c:pt idx="3491">
                  <c:v>589.24602417265214</c:v>
                </c:pt>
                <c:pt idx="3492">
                  <c:v>589.36029208970592</c:v>
                </c:pt>
                <c:pt idx="3493">
                  <c:v>589.47454094806903</c:v>
                </c:pt>
                <c:pt idx="3494">
                  <c:v>589.58877074279496</c:v>
                </c:pt>
                <c:pt idx="3495">
                  <c:v>589.70298146894652</c:v>
                </c:pt>
                <c:pt idx="3496">
                  <c:v>589.81717312158776</c:v>
                </c:pt>
                <c:pt idx="3497">
                  <c:v>589.93134569577774</c:v>
                </c:pt>
                <c:pt idx="3498">
                  <c:v>590.04549918658267</c:v>
                </c:pt>
                <c:pt idx="3499">
                  <c:v>590.15963358905969</c:v>
                </c:pt>
                <c:pt idx="3500">
                  <c:v>590.27374889827297</c:v>
                </c:pt>
                <c:pt idx="3501">
                  <c:v>590.38784510928042</c:v>
                </c:pt>
                <c:pt idx="3502">
                  <c:v>590.50192221714804</c:v>
                </c:pt>
                <c:pt idx="3503">
                  <c:v>590.61598021693555</c:v>
                </c:pt>
                <c:pt idx="3504">
                  <c:v>590.73001910370238</c:v>
                </c:pt>
                <c:pt idx="3505">
                  <c:v>590.8440388725154</c:v>
                </c:pt>
                <c:pt idx="3506">
                  <c:v>590.95803951843254</c:v>
                </c:pt>
                <c:pt idx="3507">
                  <c:v>591.07202103651559</c:v>
                </c:pt>
                <c:pt idx="3508">
                  <c:v>591.18598342182702</c:v>
                </c:pt>
                <c:pt idx="3509">
                  <c:v>591.29992666942803</c:v>
                </c:pt>
                <c:pt idx="3510">
                  <c:v>591.41385077437963</c:v>
                </c:pt>
                <c:pt idx="3511">
                  <c:v>591.52775573174438</c:v>
                </c:pt>
                <c:pt idx="3512">
                  <c:v>591.64164153658453</c:v>
                </c:pt>
                <c:pt idx="3513">
                  <c:v>591.75550818395732</c:v>
                </c:pt>
                <c:pt idx="3514">
                  <c:v>591.86935566893305</c:v>
                </c:pt>
                <c:pt idx="3515">
                  <c:v>591.98318398656647</c:v>
                </c:pt>
                <c:pt idx="3516">
                  <c:v>592.09699313191936</c:v>
                </c:pt>
                <c:pt idx="3517">
                  <c:v>592.21078310005555</c:v>
                </c:pt>
                <c:pt idx="3518">
                  <c:v>592.32455388603455</c:v>
                </c:pt>
                <c:pt idx="3519">
                  <c:v>592.43830548492065</c:v>
                </c:pt>
                <c:pt idx="3520">
                  <c:v>592.55203789177324</c:v>
                </c:pt>
                <c:pt idx="3521">
                  <c:v>592.66575110165832</c:v>
                </c:pt>
                <c:pt idx="3522">
                  <c:v>592.77944510963198</c:v>
                </c:pt>
                <c:pt idx="3523">
                  <c:v>592.89311991075704</c:v>
                </c:pt>
                <c:pt idx="3524">
                  <c:v>593.00677550009698</c:v>
                </c:pt>
                <c:pt idx="3525">
                  <c:v>593.1204118727112</c:v>
                </c:pt>
                <c:pt idx="3526">
                  <c:v>593.2340290236632</c:v>
                </c:pt>
                <c:pt idx="3527">
                  <c:v>593.34762694801236</c:v>
                </c:pt>
                <c:pt idx="3528">
                  <c:v>593.46120564082321</c:v>
                </c:pt>
                <c:pt idx="3529">
                  <c:v>593.57476509715855</c:v>
                </c:pt>
                <c:pt idx="3530">
                  <c:v>593.68830531207504</c:v>
                </c:pt>
                <c:pt idx="3531">
                  <c:v>593.8018262806354</c:v>
                </c:pt>
                <c:pt idx="3532">
                  <c:v>593.91532799790286</c:v>
                </c:pt>
                <c:pt idx="3533">
                  <c:v>594.02881045894071</c:v>
                </c:pt>
                <c:pt idx="3534">
                  <c:v>594.14227365880754</c:v>
                </c:pt>
                <c:pt idx="3535">
                  <c:v>594.25571759256604</c:v>
                </c:pt>
                <c:pt idx="3536">
                  <c:v>594.36914225527744</c:v>
                </c:pt>
                <c:pt idx="3537">
                  <c:v>594.48254764200396</c:v>
                </c:pt>
                <c:pt idx="3538">
                  <c:v>594.59593374780798</c:v>
                </c:pt>
                <c:pt idx="3539">
                  <c:v>594.70930056774898</c:v>
                </c:pt>
                <c:pt idx="3540">
                  <c:v>594.82264809688786</c:v>
                </c:pt>
                <c:pt idx="3541">
                  <c:v>594.9359763302906</c:v>
                </c:pt>
                <c:pt idx="3542">
                  <c:v>595.04928526301558</c:v>
                </c:pt>
                <c:pt idx="3543">
                  <c:v>595.16257489012355</c:v>
                </c:pt>
                <c:pt idx="3544">
                  <c:v>595.27584520668199</c:v>
                </c:pt>
                <c:pt idx="3545">
                  <c:v>595.38909620774371</c:v>
                </c:pt>
                <c:pt idx="3546">
                  <c:v>595.50232788837639</c:v>
                </c:pt>
                <c:pt idx="3547">
                  <c:v>595.61554024364045</c:v>
                </c:pt>
                <c:pt idx="3548">
                  <c:v>595.72873326859803</c:v>
                </c:pt>
                <c:pt idx="3549">
                  <c:v>595.84190695830705</c:v>
                </c:pt>
                <c:pt idx="3550">
                  <c:v>595.95506130783303</c:v>
                </c:pt>
                <c:pt idx="3551">
                  <c:v>596.06819631223698</c:v>
                </c:pt>
                <c:pt idx="3552">
                  <c:v>596.18131196658101</c:v>
                </c:pt>
                <c:pt idx="3553">
                  <c:v>596.29440826592361</c:v>
                </c:pt>
                <c:pt idx="3554">
                  <c:v>596.40748520532907</c:v>
                </c:pt>
                <c:pt idx="3555">
                  <c:v>596.52054277985872</c:v>
                </c:pt>
                <c:pt idx="3556">
                  <c:v>596.63358098457388</c:v>
                </c:pt>
                <c:pt idx="3557">
                  <c:v>596.74659981453465</c:v>
                </c:pt>
                <c:pt idx="3558">
                  <c:v>596.85959926480723</c:v>
                </c:pt>
                <c:pt idx="3559">
                  <c:v>596.97257933044841</c:v>
                </c:pt>
                <c:pt idx="3560">
                  <c:v>597.08554000652305</c:v>
                </c:pt>
                <c:pt idx="3561">
                  <c:v>597.19848128808997</c:v>
                </c:pt>
                <c:pt idx="3562">
                  <c:v>597.31140317021107</c:v>
                </c:pt>
                <c:pt idx="3563">
                  <c:v>597.42430564795006</c:v>
                </c:pt>
                <c:pt idx="3564">
                  <c:v>597.53718871636738</c:v>
                </c:pt>
                <c:pt idx="3565">
                  <c:v>597.6500523705248</c:v>
                </c:pt>
                <c:pt idx="3566">
                  <c:v>597.76289660548287</c:v>
                </c:pt>
                <c:pt idx="3567">
                  <c:v>597.87572141630653</c:v>
                </c:pt>
                <c:pt idx="3568">
                  <c:v>597.98852679805339</c:v>
                </c:pt>
                <c:pt idx="3569">
                  <c:v>598.10131274578703</c:v>
                </c:pt>
                <c:pt idx="3570">
                  <c:v>598.21407925456947</c:v>
                </c:pt>
                <c:pt idx="3571">
                  <c:v>598.32682631945875</c:v>
                </c:pt>
                <c:pt idx="3572">
                  <c:v>598.43955393552289</c:v>
                </c:pt>
                <c:pt idx="3573">
                  <c:v>598.55226209781699</c:v>
                </c:pt>
                <c:pt idx="3574">
                  <c:v>598.6649508014076</c:v>
                </c:pt>
                <c:pt idx="3575">
                  <c:v>598.77762004135604</c:v>
                </c:pt>
                <c:pt idx="3576">
                  <c:v>598.89026981271729</c:v>
                </c:pt>
                <c:pt idx="3577">
                  <c:v>599.00290011056336</c:v>
                </c:pt>
                <c:pt idx="3578">
                  <c:v>599.11551092994841</c:v>
                </c:pt>
                <c:pt idx="3579">
                  <c:v>599.22810226593629</c:v>
                </c:pt>
                <c:pt idx="3580">
                  <c:v>599.3406741135874</c:v>
                </c:pt>
                <c:pt idx="3581">
                  <c:v>599.45322646796376</c:v>
                </c:pt>
                <c:pt idx="3582">
                  <c:v>599.56575932413023</c:v>
                </c:pt>
                <c:pt idx="3583">
                  <c:v>599.67827267714597</c:v>
                </c:pt>
                <c:pt idx="3584">
                  <c:v>599.79076652207004</c:v>
                </c:pt>
                <c:pt idx="3585">
                  <c:v>599.90324085396537</c:v>
                </c:pt>
                <c:pt idx="3586">
                  <c:v>600.01569566789794</c:v>
                </c:pt>
                <c:pt idx="3587">
                  <c:v>600.12813095892363</c:v>
                </c:pt>
                <c:pt idx="3588">
                  <c:v>600.24054672210752</c:v>
                </c:pt>
                <c:pt idx="3589">
                  <c:v>600.35294295250935</c:v>
                </c:pt>
                <c:pt idx="3590">
                  <c:v>600.46531964519261</c:v>
                </c:pt>
                <c:pt idx="3591">
                  <c:v>600.57767679521737</c:v>
                </c:pt>
                <c:pt idx="3592">
                  <c:v>600.69001439764645</c:v>
                </c:pt>
                <c:pt idx="3593">
                  <c:v>600.8023324475397</c:v>
                </c:pt>
                <c:pt idx="3594">
                  <c:v>600.9146309399606</c:v>
                </c:pt>
                <c:pt idx="3595">
                  <c:v>601.02690986996788</c:v>
                </c:pt>
                <c:pt idx="3596">
                  <c:v>601.13916923262832</c:v>
                </c:pt>
                <c:pt idx="3597">
                  <c:v>601.25140902299836</c:v>
                </c:pt>
                <c:pt idx="3598">
                  <c:v>601.36362923614308</c:v>
                </c:pt>
                <c:pt idx="3599">
                  <c:v>601.47582986712257</c:v>
                </c:pt>
                <c:pt idx="3600">
                  <c:v>601.58801091099804</c:v>
                </c:pt>
                <c:pt idx="3601">
                  <c:v>601.70017236283195</c:v>
                </c:pt>
                <c:pt idx="3602">
                  <c:v>601.8123142176845</c:v>
                </c:pt>
                <c:pt idx="3603">
                  <c:v>601.92443647061953</c:v>
                </c:pt>
                <c:pt idx="3604">
                  <c:v>602.03653911669755</c:v>
                </c:pt>
                <c:pt idx="3605">
                  <c:v>602.14862215097787</c:v>
                </c:pt>
                <c:pt idx="3606">
                  <c:v>602.26068556852806</c:v>
                </c:pt>
                <c:pt idx="3607">
                  <c:v>602.37272936440286</c:v>
                </c:pt>
                <c:pt idx="3608">
                  <c:v>602.48475353367098</c:v>
                </c:pt>
                <c:pt idx="3609">
                  <c:v>602.59675807138797</c:v>
                </c:pt>
                <c:pt idx="3610">
                  <c:v>602.70874297261798</c:v>
                </c:pt>
                <c:pt idx="3611">
                  <c:v>602.8207082324202</c:v>
                </c:pt>
                <c:pt idx="3612">
                  <c:v>602.93265384585732</c:v>
                </c:pt>
                <c:pt idx="3613">
                  <c:v>603.04457980799702</c:v>
                </c:pt>
                <c:pt idx="3614">
                  <c:v>603.15648611389338</c:v>
                </c:pt>
                <c:pt idx="3615">
                  <c:v>603.26837275861101</c:v>
                </c:pt>
                <c:pt idx="3616">
                  <c:v>603.38023973720976</c:v>
                </c:pt>
                <c:pt idx="3617">
                  <c:v>603.49208704475302</c:v>
                </c:pt>
                <c:pt idx="3618">
                  <c:v>603.60391467630302</c:v>
                </c:pt>
                <c:pt idx="3619">
                  <c:v>603.71572262691814</c:v>
                </c:pt>
                <c:pt idx="3620">
                  <c:v>603.82751089166118</c:v>
                </c:pt>
                <c:pt idx="3621">
                  <c:v>603.93927946559836</c:v>
                </c:pt>
                <c:pt idx="3622">
                  <c:v>604.05102834378431</c:v>
                </c:pt>
                <c:pt idx="3623">
                  <c:v>604.16275752128684</c:v>
                </c:pt>
                <c:pt idx="3624">
                  <c:v>604.27446699316351</c:v>
                </c:pt>
                <c:pt idx="3625">
                  <c:v>604.38615675447636</c:v>
                </c:pt>
                <c:pt idx="3626">
                  <c:v>604.49782680028738</c:v>
                </c:pt>
                <c:pt idx="3627">
                  <c:v>604.60947712565974</c:v>
                </c:pt>
                <c:pt idx="3628">
                  <c:v>604.72110772565316</c:v>
                </c:pt>
                <c:pt idx="3629">
                  <c:v>604.83271859532817</c:v>
                </c:pt>
                <c:pt idx="3630">
                  <c:v>604.94430972975181</c:v>
                </c:pt>
                <c:pt idx="3631">
                  <c:v>605.05588112397936</c:v>
                </c:pt>
                <c:pt idx="3632">
                  <c:v>605.1674327730766</c:v>
                </c:pt>
                <c:pt idx="3633">
                  <c:v>605.27896467210348</c:v>
                </c:pt>
                <c:pt idx="3634">
                  <c:v>605.39047681612055</c:v>
                </c:pt>
                <c:pt idx="3635">
                  <c:v>605.50196920019152</c:v>
                </c:pt>
                <c:pt idx="3636">
                  <c:v>605.61344181937704</c:v>
                </c:pt>
                <c:pt idx="3637">
                  <c:v>605.72489466873844</c:v>
                </c:pt>
                <c:pt idx="3638">
                  <c:v>605.83632774333739</c:v>
                </c:pt>
                <c:pt idx="3639">
                  <c:v>605.94774103823625</c:v>
                </c:pt>
                <c:pt idx="3640">
                  <c:v>606.05913454849656</c:v>
                </c:pt>
                <c:pt idx="3641">
                  <c:v>606.17050826918</c:v>
                </c:pt>
                <c:pt idx="3642">
                  <c:v>606.28186219534587</c:v>
                </c:pt>
                <c:pt idx="3643">
                  <c:v>606.39319632205877</c:v>
                </c:pt>
                <c:pt idx="3644">
                  <c:v>606.50451064437925</c:v>
                </c:pt>
                <c:pt idx="3645">
                  <c:v>606.61580515736875</c:v>
                </c:pt>
                <c:pt idx="3646">
                  <c:v>606.72707985608952</c:v>
                </c:pt>
                <c:pt idx="3647">
                  <c:v>606.83833473560185</c:v>
                </c:pt>
                <c:pt idx="3648">
                  <c:v>606.94956979096662</c:v>
                </c:pt>
                <c:pt idx="3649">
                  <c:v>607.06078501725153</c:v>
                </c:pt>
                <c:pt idx="3650">
                  <c:v>607.17198040951052</c:v>
                </c:pt>
                <c:pt idx="3651">
                  <c:v>607.28315596280947</c:v>
                </c:pt>
                <c:pt idx="3652">
                  <c:v>607.394311672208</c:v>
                </c:pt>
                <c:pt idx="3653">
                  <c:v>607.5054475327687</c:v>
                </c:pt>
                <c:pt idx="3654">
                  <c:v>607.61656353955334</c:v>
                </c:pt>
                <c:pt idx="3655">
                  <c:v>607.72765968762326</c:v>
                </c:pt>
                <c:pt idx="3656">
                  <c:v>607.83873597204047</c:v>
                </c:pt>
                <c:pt idx="3657">
                  <c:v>607.9497923878655</c:v>
                </c:pt>
                <c:pt idx="3658">
                  <c:v>608.06082893016082</c:v>
                </c:pt>
                <c:pt idx="3659">
                  <c:v>608.171845593988</c:v>
                </c:pt>
                <c:pt idx="3660">
                  <c:v>608.28284237440857</c:v>
                </c:pt>
                <c:pt idx="3661">
                  <c:v>608.39381926648457</c:v>
                </c:pt>
                <c:pt idx="3662">
                  <c:v>608.50477626527697</c:v>
                </c:pt>
                <c:pt idx="3663">
                  <c:v>608.615713365847</c:v>
                </c:pt>
                <c:pt idx="3664">
                  <c:v>608.72663056325746</c:v>
                </c:pt>
                <c:pt idx="3665">
                  <c:v>608.83752785256615</c:v>
                </c:pt>
                <c:pt idx="3666">
                  <c:v>608.94840522884328</c:v>
                </c:pt>
                <c:pt idx="3667">
                  <c:v>609.05926268714234</c:v>
                </c:pt>
                <c:pt idx="3668">
                  <c:v>609.17010022252805</c:v>
                </c:pt>
                <c:pt idx="3669">
                  <c:v>609.28091783006153</c:v>
                </c:pt>
                <c:pt idx="3670">
                  <c:v>609.39171550480444</c:v>
                </c:pt>
                <c:pt idx="3671">
                  <c:v>609.50249324181857</c:v>
                </c:pt>
                <c:pt idx="3672">
                  <c:v>609.61325103616605</c:v>
                </c:pt>
                <c:pt idx="3673">
                  <c:v>609.72398888290638</c:v>
                </c:pt>
                <c:pt idx="3674">
                  <c:v>609.83470677710363</c:v>
                </c:pt>
                <c:pt idx="3675">
                  <c:v>609.94540471381788</c:v>
                </c:pt>
                <c:pt idx="3676">
                  <c:v>610.05608268811238</c:v>
                </c:pt>
                <c:pt idx="3677">
                  <c:v>610.166740695047</c:v>
                </c:pt>
                <c:pt idx="3678">
                  <c:v>610.27737872968498</c:v>
                </c:pt>
                <c:pt idx="3679">
                  <c:v>610.38799678708517</c:v>
                </c:pt>
                <c:pt idx="3680">
                  <c:v>610.49859486231253</c:v>
                </c:pt>
                <c:pt idx="3681">
                  <c:v>610.60917295042645</c:v>
                </c:pt>
                <c:pt idx="3682">
                  <c:v>610.71973104648998</c:v>
                </c:pt>
                <c:pt idx="3683">
                  <c:v>610.83026914555978</c:v>
                </c:pt>
                <c:pt idx="3684">
                  <c:v>610.9407872427081</c:v>
                </c:pt>
                <c:pt idx="3685">
                  <c:v>611.05128533298637</c:v>
                </c:pt>
                <c:pt idx="3686">
                  <c:v>611.16176341146138</c:v>
                </c:pt>
                <c:pt idx="3687">
                  <c:v>611.2722214731931</c:v>
                </c:pt>
                <c:pt idx="3688">
                  <c:v>611.38265951324286</c:v>
                </c:pt>
                <c:pt idx="3689">
                  <c:v>611.49307752667403</c:v>
                </c:pt>
                <c:pt idx="3690">
                  <c:v>611.60347550854601</c:v>
                </c:pt>
                <c:pt idx="3691">
                  <c:v>611.71385345392059</c:v>
                </c:pt>
                <c:pt idx="3692">
                  <c:v>611.82421135786103</c:v>
                </c:pt>
                <c:pt idx="3693">
                  <c:v>611.93454921542786</c:v>
                </c:pt>
                <c:pt idx="3694">
                  <c:v>612.04486702168322</c:v>
                </c:pt>
                <c:pt idx="3695">
                  <c:v>612.15516477168831</c:v>
                </c:pt>
                <c:pt idx="3696">
                  <c:v>612.2654424605048</c:v>
                </c:pt>
                <c:pt idx="3697">
                  <c:v>612.3757000831946</c:v>
                </c:pt>
                <c:pt idx="3698">
                  <c:v>612.48593763481881</c:v>
                </c:pt>
                <c:pt idx="3699">
                  <c:v>612.59615511043785</c:v>
                </c:pt>
                <c:pt idx="3700">
                  <c:v>612.70635250511805</c:v>
                </c:pt>
                <c:pt idx="3701">
                  <c:v>612.81652981391244</c:v>
                </c:pt>
                <c:pt idx="3702">
                  <c:v>612.92668703189543</c:v>
                </c:pt>
                <c:pt idx="3703">
                  <c:v>613.03682415411743</c:v>
                </c:pt>
                <c:pt idx="3704">
                  <c:v>613.14694117564386</c:v>
                </c:pt>
                <c:pt idx="3705">
                  <c:v>613.25703809153617</c:v>
                </c:pt>
                <c:pt idx="3706">
                  <c:v>613.36711489685331</c:v>
                </c:pt>
                <c:pt idx="3707">
                  <c:v>613.47717158666603</c:v>
                </c:pt>
                <c:pt idx="3708">
                  <c:v>613.58720815602544</c:v>
                </c:pt>
                <c:pt idx="3709">
                  <c:v>613.69722459999787</c:v>
                </c:pt>
                <c:pt idx="3710">
                  <c:v>613.80722091364271</c:v>
                </c:pt>
                <c:pt idx="3711">
                  <c:v>613.91719709202459</c:v>
                </c:pt>
                <c:pt idx="3712">
                  <c:v>614.02715313020451</c:v>
                </c:pt>
                <c:pt idx="3713">
                  <c:v>614.13708902324436</c:v>
                </c:pt>
                <c:pt idx="3714">
                  <c:v>614.24700476620342</c:v>
                </c:pt>
                <c:pt idx="3715">
                  <c:v>614.35690035414439</c:v>
                </c:pt>
                <c:pt idx="3716">
                  <c:v>614.46677578212939</c:v>
                </c:pt>
                <c:pt idx="3717">
                  <c:v>614.57663104521976</c:v>
                </c:pt>
                <c:pt idx="3718">
                  <c:v>614.68646613847704</c:v>
                </c:pt>
                <c:pt idx="3719">
                  <c:v>614.79628105696304</c:v>
                </c:pt>
                <c:pt idx="3720">
                  <c:v>614.90607579573737</c:v>
                </c:pt>
                <c:pt idx="3721">
                  <c:v>615.01585034986704</c:v>
                </c:pt>
                <c:pt idx="3722">
                  <c:v>615.12560471440736</c:v>
                </c:pt>
                <c:pt idx="3723">
                  <c:v>615.23533888442239</c:v>
                </c:pt>
                <c:pt idx="3724">
                  <c:v>615.34505285497471</c:v>
                </c:pt>
                <c:pt idx="3725">
                  <c:v>615.45474662112804</c:v>
                </c:pt>
                <c:pt idx="3726">
                  <c:v>615.56442017793836</c:v>
                </c:pt>
                <c:pt idx="3727">
                  <c:v>615.67407352047201</c:v>
                </c:pt>
                <c:pt idx="3728">
                  <c:v>615.78370664378804</c:v>
                </c:pt>
                <c:pt idx="3729">
                  <c:v>615.89331954294755</c:v>
                </c:pt>
                <c:pt idx="3730">
                  <c:v>616.00291221301416</c:v>
                </c:pt>
                <c:pt idx="3731">
                  <c:v>616.11248464904884</c:v>
                </c:pt>
                <c:pt idx="3732">
                  <c:v>616.22203684611338</c:v>
                </c:pt>
                <c:pt idx="3733">
                  <c:v>616.33156879926628</c:v>
                </c:pt>
                <c:pt idx="3734">
                  <c:v>616.44108050357681</c:v>
                </c:pt>
                <c:pt idx="3735">
                  <c:v>616.55057195409938</c:v>
                </c:pt>
                <c:pt idx="3736">
                  <c:v>616.66004314589804</c:v>
                </c:pt>
                <c:pt idx="3737">
                  <c:v>616.76949407403458</c:v>
                </c:pt>
                <c:pt idx="3738">
                  <c:v>616.87892473356999</c:v>
                </c:pt>
                <c:pt idx="3739">
                  <c:v>616.98833511956695</c:v>
                </c:pt>
                <c:pt idx="3740">
                  <c:v>617.09772522708556</c:v>
                </c:pt>
                <c:pt idx="3741">
                  <c:v>617.2070950511885</c:v>
                </c:pt>
                <c:pt idx="3742">
                  <c:v>617.316444586937</c:v>
                </c:pt>
                <c:pt idx="3743">
                  <c:v>617.42577382939305</c:v>
                </c:pt>
                <c:pt idx="3744">
                  <c:v>617.535082773618</c:v>
                </c:pt>
                <c:pt idx="3745">
                  <c:v>617.64437141467351</c:v>
                </c:pt>
                <c:pt idx="3746">
                  <c:v>617.75363974762195</c:v>
                </c:pt>
                <c:pt idx="3747">
                  <c:v>617.86288776752269</c:v>
                </c:pt>
                <c:pt idx="3748">
                  <c:v>617.97211546943936</c:v>
                </c:pt>
                <c:pt idx="3749">
                  <c:v>618.08132284843339</c:v>
                </c:pt>
                <c:pt idx="3750">
                  <c:v>618.19050989956588</c:v>
                </c:pt>
                <c:pt idx="3751">
                  <c:v>618.29967661789897</c:v>
                </c:pt>
                <c:pt idx="3752">
                  <c:v>618.40882299849318</c:v>
                </c:pt>
                <c:pt idx="3753">
                  <c:v>618.51794903641121</c:v>
                </c:pt>
                <c:pt idx="3754">
                  <c:v>618.62705472671428</c:v>
                </c:pt>
                <c:pt idx="3755">
                  <c:v>618.73614006446337</c:v>
                </c:pt>
                <c:pt idx="3756">
                  <c:v>618.84520504472027</c:v>
                </c:pt>
                <c:pt idx="3757">
                  <c:v>618.95424966255018</c:v>
                </c:pt>
                <c:pt idx="3758">
                  <c:v>619.06327391300977</c:v>
                </c:pt>
                <c:pt idx="3759">
                  <c:v>619.17227779116251</c:v>
                </c:pt>
                <c:pt idx="3760">
                  <c:v>619.28126129206987</c:v>
                </c:pt>
                <c:pt idx="3761">
                  <c:v>619.39022441079237</c:v>
                </c:pt>
                <c:pt idx="3762">
                  <c:v>619.49916714239544</c:v>
                </c:pt>
                <c:pt idx="3763">
                  <c:v>619.60808948193699</c:v>
                </c:pt>
                <c:pt idx="3764">
                  <c:v>619.71699142447937</c:v>
                </c:pt>
                <c:pt idx="3765">
                  <c:v>619.82587296508552</c:v>
                </c:pt>
                <c:pt idx="3766">
                  <c:v>619.93473409881506</c:v>
                </c:pt>
                <c:pt idx="3767">
                  <c:v>620.04357482073101</c:v>
                </c:pt>
                <c:pt idx="3768">
                  <c:v>620.15239512589437</c:v>
                </c:pt>
                <c:pt idx="3769">
                  <c:v>620.26119500936738</c:v>
                </c:pt>
                <c:pt idx="3770">
                  <c:v>620.3699744662116</c:v>
                </c:pt>
                <c:pt idx="3771">
                  <c:v>620.47873349148801</c:v>
                </c:pt>
                <c:pt idx="3772">
                  <c:v>620.58747208025818</c:v>
                </c:pt>
                <c:pt idx="3773">
                  <c:v>620.69619022758457</c:v>
                </c:pt>
                <c:pt idx="3774">
                  <c:v>620.80488792852805</c:v>
                </c:pt>
                <c:pt idx="3775">
                  <c:v>620.91356517815052</c:v>
                </c:pt>
                <c:pt idx="3776">
                  <c:v>621.02222197151286</c:v>
                </c:pt>
                <c:pt idx="3777">
                  <c:v>621.13085830367902</c:v>
                </c:pt>
                <c:pt idx="3778">
                  <c:v>621.23947416970805</c:v>
                </c:pt>
                <c:pt idx="3779">
                  <c:v>621.34806956466264</c:v>
                </c:pt>
                <c:pt idx="3780">
                  <c:v>621.45664448360185</c:v>
                </c:pt>
                <c:pt idx="3781">
                  <c:v>621.5651989215944</c:v>
                </c:pt>
                <c:pt idx="3782">
                  <c:v>621.67373287369605</c:v>
                </c:pt>
                <c:pt idx="3783">
                  <c:v>621.78224633496734</c:v>
                </c:pt>
                <c:pt idx="3784">
                  <c:v>621.89073930047323</c:v>
                </c:pt>
                <c:pt idx="3785">
                  <c:v>621.99921176527289</c:v>
                </c:pt>
                <c:pt idx="3786">
                  <c:v>622.10766372442981</c:v>
                </c:pt>
                <c:pt idx="3787">
                  <c:v>622.21609517300806</c:v>
                </c:pt>
                <c:pt idx="3788">
                  <c:v>622.32450610606406</c:v>
                </c:pt>
                <c:pt idx="3789">
                  <c:v>622.43289651866155</c:v>
                </c:pt>
                <c:pt idx="3790">
                  <c:v>622.54126640586026</c:v>
                </c:pt>
                <c:pt idx="3791">
                  <c:v>622.64961576272788</c:v>
                </c:pt>
                <c:pt idx="3792">
                  <c:v>622.75794458431938</c:v>
                </c:pt>
                <c:pt idx="3793">
                  <c:v>622.86625286569745</c:v>
                </c:pt>
                <c:pt idx="3794">
                  <c:v>622.97454060192945</c:v>
                </c:pt>
                <c:pt idx="3795">
                  <c:v>623.08280778807034</c:v>
                </c:pt>
                <c:pt idx="3796">
                  <c:v>623.19105441918452</c:v>
                </c:pt>
                <c:pt idx="3797">
                  <c:v>623.29928049033254</c:v>
                </c:pt>
                <c:pt idx="3798">
                  <c:v>623.40748599657638</c:v>
                </c:pt>
                <c:pt idx="3799">
                  <c:v>623.51567093297842</c:v>
                </c:pt>
                <c:pt idx="3800">
                  <c:v>623.62383529460055</c:v>
                </c:pt>
                <c:pt idx="3801">
                  <c:v>623.73197907650297</c:v>
                </c:pt>
                <c:pt idx="3802">
                  <c:v>623.84010227374688</c:v>
                </c:pt>
                <c:pt idx="3803">
                  <c:v>623.94820488139419</c:v>
                </c:pt>
                <c:pt idx="3804">
                  <c:v>624.05628689450725</c:v>
                </c:pt>
                <c:pt idx="3805">
                  <c:v>624.16434830815308</c:v>
                </c:pt>
                <c:pt idx="3806">
                  <c:v>624.27238911738448</c:v>
                </c:pt>
                <c:pt idx="3807">
                  <c:v>624.3804093172655</c:v>
                </c:pt>
                <c:pt idx="3808">
                  <c:v>624.48840890285953</c:v>
                </c:pt>
                <c:pt idx="3809">
                  <c:v>624.59638786922756</c:v>
                </c:pt>
                <c:pt idx="3810">
                  <c:v>624.70434621143102</c:v>
                </c:pt>
                <c:pt idx="3811">
                  <c:v>624.81228392452931</c:v>
                </c:pt>
                <c:pt idx="3812">
                  <c:v>624.92020100358855</c:v>
                </c:pt>
                <c:pt idx="3813">
                  <c:v>625.02809744366925</c:v>
                </c:pt>
                <c:pt idx="3814">
                  <c:v>625.13597323983095</c:v>
                </c:pt>
                <c:pt idx="3815">
                  <c:v>625.24382838713552</c:v>
                </c:pt>
                <c:pt idx="3816">
                  <c:v>625.35166288064215</c:v>
                </c:pt>
                <c:pt idx="3817">
                  <c:v>625.45947671542137</c:v>
                </c:pt>
                <c:pt idx="3818">
                  <c:v>625.5672698865236</c:v>
                </c:pt>
                <c:pt idx="3819">
                  <c:v>625.67504238902245</c:v>
                </c:pt>
                <c:pt idx="3820">
                  <c:v>625.78279421796879</c:v>
                </c:pt>
                <c:pt idx="3821">
                  <c:v>625.89052536842837</c:v>
                </c:pt>
                <c:pt idx="3822">
                  <c:v>625.99823583546288</c:v>
                </c:pt>
                <c:pt idx="3823">
                  <c:v>626.10592561413421</c:v>
                </c:pt>
                <c:pt idx="3824">
                  <c:v>626.21359469950335</c:v>
                </c:pt>
                <c:pt idx="3825">
                  <c:v>626.32124308663219</c:v>
                </c:pt>
                <c:pt idx="3826">
                  <c:v>626.42887077058344</c:v>
                </c:pt>
                <c:pt idx="3827">
                  <c:v>626.53647774641558</c:v>
                </c:pt>
                <c:pt idx="3828">
                  <c:v>626.64406400919302</c:v>
                </c:pt>
                <c:pt idx="3829">
                  <c:v>626.75162955397639</c:v>
                </c:pt>
                <c:pt idx="3830">
                  <c:v>626.85917437582782</c:v>
                </c:pt>
                <c:pt idx="3831">
                  <c:v>626.96669846980785</c:v>
                </c:pt>
                <c:pt idx="3832">
                  <c:v>627.0742018309802</c:v>
                </c:pt>
                <c:pt idx="3833">
                  <c:v>627.18168445440438</c:v>
                </c:pt>
                <c:pt idx="3834">
                  <c:v>627.28914633514353</c:v>
                </c:pt>
                <c:pt idx="3835">
                  <c:v>627.39658746825751</c:v>
                </c:pt>
                <c:pt idx="3836">
                  <c:v>627.5040078488089</c:v>
                </c:pt>
                <c:pt idx="3837">
                  <c:v>627.61140747185971</c:v>
                </c:pt>
                <c:pt idx="3838">
                  <c:v>627.71878633247195</c:v>
                </c:pt>
                <c:pt idx="3839">
                  <c:v>627.82614442570218</c:v>
                </c:pt>
                <c:pt idx="3840">
                  <c:v>627.93348174662356</c:v>
                </c:pt>
                <c:pt idx="3841">
                  <c:v>628.04079829028524</c:v>
                </c:pt>
                <c:pt idx="3842">
                  <c:v>628.14809405175561</c:v>
                </c:pt>
                <c:pt idx="3843">
                  <c:v>628.25536902609451</c:v>
                </c:pt>
                <c:pt idx="3844">
                  <c:v>628.36262320836238</c:v>
                </c:pt>
                <c:pt idx="3845">
                  <c:v>628.4698565936244</c:v>
                </c:pt>
                <c:pt idx="3846">
                  <c:v>628.57706917693918</c:v>
                </c:pt>
                <c:pt idx="3847">
                  <c:v>628.68426095336952</c:v>
                </c:pt>
                <c:pt idx="3848">
                  <c:v>628.79143191797596</c:v>
                </c:pt>
                <c:pt idx="3849">
                  <c:v>628.89858206582073</c:v>
                </c:pt>
                <c:pt idx="3850">
                  <c:v>629.00571139196541</c:v>
                </c:pt>
                <c:pt idx="3851">
                  <c:v>629.11281989147085</c:v>
                </c:pt>
                <c:pt idx="3852">
                  <c:v>629.21990755940305</c:v>
                </c:pt>
                <c:pt idx="3853">
                  <c:v>629.32697439081721</c:v>
                </c:pt>
                <c:pt idx="3854">
                  <c:v>629.43402038077738</c:v>
                </c:pt>
                <c:pt idx="3855">
                  <c:v>629.54104552434785</c:v>
                </c:pt>
                <c:pt idx="3856">
                  <c:v>629.64804981658745</c:v>
                </c:pt>
                <c:pt idx="3857">
                  <c:v>629.75503325255795</c:v>
                </c:pt>
                <c:pt idx="3858">
                  <c:v>629.86199582732036</c:v>
                </c:pt>
                <c:pt idx="3859">
                  <c:v>629.96893753593838</c:v>
                </c:pt>
                <c:pt idx="3860">
                  <c:v>630.07585837347267</c:v>
                </c:pt>
                <c:pt idx="3861">
                  <c:v>630.18275833498421</c:v>
                </c:pt>
                <c:pt idx="3862">
                  <c:v>630.28963741553559</c:v>
                </c:pt>
                <c:pt idx="3863">
                  <c:v>630.39649561018803</c:v>
                </c:pt>
                <c:pt idx="3864">
                  <c:v>630.50333291400295</c:v>
                </c:pt>
                <c:pt idx="3865">
                  <c:v>630.61014932204125</c:v>
                </c:pt>
                <c:pt idx="3866">
                  <c:v>630.71694482936653</c:v>
                </c:pt>
                <c:pt idx="3867">
                  <c:v>630.8237194310384</c:v>
                </c:pt>
                <c:pt idx="3868">
                  <c:v>630.93047312211979</c:v>
                </c:pt>
                <c:pt idx="3869">
                  <c:v>631.03720589767136</c:v>
                </c:pt>
                <c:pt idx="3870">
                  <c:v>631.14391775275612</c:v>
                </c:pt>
                <c:pt idx="3871">
                  <c:v>631.25060868243247</c:v>
                </c:pt>
                <c:pt idx="3872">
                  <c:v>631.35727868176616</c:v>
                </c:pt>
              </c:numCache>
            </c:numRef>
          </c:xVal>
          <c:yVal>
            <c:numRef>
              <c:f>'1502087M1_01'!$I$7:$I$3879</c:f>
              <c:numCache>
                <c:formatCode>General</c:formatCode>
                <c:ptCount val="3873"/>
                <c:pt idx="0">
                  <c:v>81.8</c:v>
                </c:pt>
                <c:pt idx="1">
                  <c:v>264.60000000000002</c:v>
                </c:pt>
                <c:pt idx="2">
                  <c:v>252.4</c:v>
                </c:pt>
                <c:pt idx="3">
                  <c:v>105.2</c:v>
                </c:pt>
                <c:pt idx="4">
                  <c:v>33.6</c:v>
                </c:pt>
                <c:pt idx="5">
                  <c:v>77.8</c:v>
                </c:pt>
                <c:pt idx="6">
                  <c:v>199.2</c:v>
                </c:pt>
                <c:pt idx="7">
                  <c:v>120.6</c:v>
                </c:pt>
                <c:pt idx="8">
                  <c:v>106.6</c:v>
                </c:pt>
                <c:pt idx="9">
                  <c:v>63.4</c:v>
                </c:pt>
                <c:pt idx="10">
                  <c:v>99.8</c:v>
                </c:pt>
                <c:pt idx="11">
                  <c:v>104.8</c:v>
                </c:pt>
                <c:pt idx="12">
                  <c:v>103.8</c:v>
                </c:pt>
                <c:pt idx="13">
                  <c:v>62.8</c:v>
                </c:pt>
                <c:pt idx="14">
                  <c:v>78.8</c:v>
                </c:pt>
                <c:pt idx="15">
                  <c:v>37.6</c:v>
                </c:pt>
                <c:pt idx="16">
                  <c:v>98</c:v>
                </c:pt>
                <c:pt idx="17">
                  <c:v>248.4</c:v>
                </c:pt>
                <c:pt idx="18">
                  <c:v>354.8</c:v>
                </c:pt>
                <c:pt idx="19">
                  <c:v>378</c:v>
                </c:pt>
                <c:pt idx="20">
                  <c:v>204.2</c:v>
                </c:pt>
                <c:pt idx="21">
                  <c:v>142.19999999999999</c:v>
                </c:pt>
                <c:pt idx="22">
                  <c:v>133.19999999999999</c:v>
                </c:pt>
                <c:pt idx="23">
                  <c:v>97.6</c:v>
                </c:pt>
                <c:pt idx="24">
                  <c:v>107.4</c:v>
                </c:pt>
                <c:pt idx="25">
                  <c:v>76.2</c:v>
                </c:pt>
                <c:pt idx="26">
                  <c:v>156</c:v>
                </c:pt>
                <c:pt idx="27">
                  <c:v>105</c:v>
                </c:pt>
                <c:pt idx="28">
                  <c:v>95</c:v>
                </c:pt>
                <c:pt idx="29">
                  <c:v>60.6</c:v>
                </c:pt>
                <c:pt idx="30">
                  <c:v>100.2</c:v>
                </c:pt>
                <c:pt idx="31">
                  <c:v>169</c:v>
                </c:pt>
                <c:pt idx="32">
                  <c:v>540.20000000000005</c:v>
                </c:pt>
                <c:pt idx="33">
                  <c:v>911.8</c:v>
                </c:pt>
                <c:pt idx="34">
                  <c:v>662.6</c:v>
                </c:pt>
                <c:pt idx="35">
                  <c:v>474.2</c:v>
                </c:pt>
                <c:pt idx="36">
                  <c:v>459</c:v>
                </c:pt>
                <c:pt idx="37">
                  <c:v>222.6</c:v>
                </c:pt>
                <c:pt idx="38">
                  <c:v>61.4</c:v>
                </c:pt>
                <c:pt idx="39">
                  <c:v>57.2</c:v>
                </c:pt>
                <c:pt idx="40">
                  <c:v>66.599999999999994</c:v>
                </c:pt>
                <c:pt idx="41">
                  <c:v>109.2</c:v>
                </c:pt>
                <c:pt idx="42">
                  <c:v>80.8</c:v>
                </c:pt>
                <c:pt idx="43">
                  <c:v>411</c:v>
                </c:pt>
                <c:pt idx="44">
                  <c:v>594.20000000000005</c:v>
                </c:pt>
                <c:pt idx="45">
                  <c:v>463</c:v>
                </c:pt>
                <c:pt idx="46">
                  <c:v>894.6</c:v>
                </c:pt>
                <c:pt idx="47">
                  <c:v>965.4</c:v>
                </c:pt>
                <c:pt idx="48">
                  <c:v>453.4</c:v>
                </c:pt>
                <c:pt idx="49">
                  <c:v>198.8</c:v>
                </c:pt>
                <c:pt idx="50">
                  <c:v>167.8</c:v>
                </c:pt>
                <c:pt idx="51">
                  <c:v>100.6</c:v>
                </c:pt>
                <c:pt idx="52">
                  <c:v>156.6</c:v>
                </c:pt>
                <c:pt idx="53">
                  <c:v>306.39999999999958</c:v>
                </c:pt>
                <c:pt idx="54">
                  <c:v>991</c:v>
                </c:pt>
                <c:pt idx="55">
                  <c:v>808.8</c:v>
                </c:pt>
                <c:pt idx="56">
                  <c:v>178.6</c:v>
                </c:pt>
                <c:pt idx="57">
                  <c:v>119.6</c:v>
                </c:pt>
                <c:pt idx="58">
                  <c:v>138.6</c:v>
                </c:pt>
                <c:pt idx="59">
                  <c:v>374.8</c:v>
                </c:pt>
                <c:pt idx="60">
                  <c:v>312.60000000000002</c:v>
                </c:pt>
                <c:pt idx="61">
                  <c:v>208.6</c:v>
                </c:pt>
                <c:pt idx="62">
                  <c:v>148.6</c:v>
                </c:pt>
                <c:pt idx="63">
                  <c:v>177</c:v>
                </c:pt>
                <c:pt idx="64">
                  <c:v>177</c:v>
                </c:pt>
                <c:pt idx="65">
                  <c:v>311.2</c:v>
                </c:pt>
                <c:pt idx="66">
                  <c:v>326.39999999999958</c:v>
                </c:pt>
                <c:pt idx="67">
                  <c:v>114.6</c:v>
                </c:pt>
                <c:pt idx="68">
                  <c:v>135.4</c:v>
                </c:pt>
                <c:pt idx="69">
                  <c:v>276.39999999999958</c:v>
                </c:pt>
                <c:pt idx="70">
                  <c:v>502.2</c:v>
                </c:pt>
                <c:pt idx="71">
                  <c:v>570.6</c:v>
                </c:pt>
                <c:pt idx="72">
                  <c:v>388.2</c:v>
                </c:pt>
                <c:pt idx="73">
                  <c:v>619.6</c:v>
                </c:pt>
                <c:pt idx="74">
                  <c:v>624</c:v>
                </c:pt>
                <c:pt idx="75">
                  <c:v>253</c:v>
                </c:pt>
                <c:pt idx="76">
                  <c:v>126.6</c:v>
                </c:pt>
                <c:pt idx="77">
                  <c:v>111.8</c:v>
                </c:pt>
                <c:pt idx="78">
                  <c:v>140.80000000000001</c:v>
                </c:pt>
                <c:pt idx="79">
                  <c:v>123.4</c:v>
                </c:pt>
                <c:pt idx="80">
                  <c:v>192</c:v>
                </c:pt>
                <c:pt idx="81">
                  <c:v>483.8</c:v>
                </c:pt>
                <c:pt idx="82">
                  <c:v>698.8</c:v>
                </c:pt>
                <c:pt idx="83">
                  <c:v>822.4</c:v>
                </c:pt>
                <c:pt idx="84">
                  <c:v>986.4</c:v>
                </c:pt>
                <c:pt idx="85">
                  <c:v>1054.4000000000001</c:v>
                </c:pt>
                <c:pt idx="86">
                  <c:v>1306.2</c:v>
                </c:pt>
                <c:pt idx="87">
                  <c:v>838.6</c:v>
                </c:pt>
                <c:pt idx="88">
                  <c:v>200.8</c:v>
                </c:pt>
                <c:pt idx="89">
                  <c:v>101.6</c:v>
                </c:pt>
                <c:pt idx="90">
                  <c:v>87.6</c:v>
                </c:pt>
                <c:pt idx="91">
                  <c:v>114.4</c:v>
                </c:pt>
                <c:pt idx="92">
                  <c:v>187</c:v>
                </c:pt>
                <c:pt idx="93">
                  <c:v>114</c:v>
                </c:pt>
                <c:pt idx="94">
                  <c:v>130</c:v>
                </c:pt>
                <c:pt idx="95">
                  <c:v>119</c:v>
                </c:pt>
                <c:pt idx="96">
                  <c:v>90</c:v>
                </c:pt>
                <c:pt idx="97">
                  <c:v>168.4</c:v>
                </c:pt>
                <c:pt idx="98">
                  <c:v>365.2</c:v>
                </c:pt>
                <c:pt idx="99">
                  <c:v>785.4</c:v>
                </c:pt>
                <c:pt idx="100">
                  <c:v>699.6</c:v>
                </c:pt>
                <c:pt idx="101">
                  <c:v>282.8</c:v>
                </c:pt>
                <c:pt idx="102">
                  <c:v>322.39999999999958</c:v>
                </c:pt>
                <c:pt idx="103">
                  <c:v>1059.8</c:v>
                </c:pt>
                <c:pt idx="104">
                  <c:v>1666</c:v>
                </c:pt>
                <c:pt idx="105">
                  <c:v>1134</c:v>
                </c:pt>
                <c:pt idx="106">
                  <c:v>766.4</c:v>
                </c:pt>
                <c:pt idx="107">
                  <c:v>624.79999999999995</c:v>
                </c:pt>
                <c:pt idx="108">
                  <c:v>372</c:v>
                </c:pt>
                <c:pt idx="109">
                  <c:v>247</c:v>
                </c:pt>
                <c:pt idx="110">
                  <c:v>129</c:v>
                </c:pt>
                <c:pt idx="111">
                  <c:v>72.599999999999994</c:v>
                </c:pt>
                <c:pt idx="112">
                  <c:v>59.2</c:v>
                </c:pt>
                <c:pt idx="113">
                  <c:v>121.6</c:v>
                </c:pt>
                <c:pt idx="114">
                  <c:v>38.4</c:v>
                </c:pt>
                <c:pt idx="115">
                  <c:v>93.6</c:v>
                </c:pt>
                <c:pt idx="116">
                  <c:v>135.80000000000001</c:v>
                </c:pt>
                <c:pt idx="117">
                  <c:v>89.6</c:v>
                </c:pt>
                <c:pt idx="118">
                  <c:v>65.400000000000006</c:v>
                </c:pt>
                <c:pt idx="119">
                  <c:v>74.400000000000006</c:v>
                </c:pt>
                <c:pt idx="120">
                  <c:v>147.19999999999999</c:v>
                </c:pt>
                <c:pt idx="121">
                  <c:v>224.6</c:v>
                </c:pt>
                <c:pt idx="122">
                  <c:v>223.4</c:v>
                </c:pt>
                <c:pt idx="123">
                  <c:v>170.8</c:v>
                </c:pt>
                <c:pt idx="124">
                  <c:v>250.4</c:v>
                </c:pt>
                <c:pt idx="125">
                  <c:v>133.80000000000001</c:v>
                </c:pt>
                <c:pt idx="126">
                  <c:v>135.80000000000001</c:v>
                </c:pt>
                <c:pt idx="127">
                  <c:v>156.80000000000001</c:v>
                </c:pt>
                <c:pt idx="128">
                  <c:v>222.4</c:v>
                </c:pt>
                <c:pt idx="129">
                  <c:v>236</c:v>
                </c:pt>
                <c:pt idx="130">
                  <c:v>33.799999999999997</c:v>
                </c:pt>
                <c:pt idx="131">
                  <c:v>100.6</c:v>
                </c:pt>
                <c:pt idx="132">
                  <c:v>111.2</c:v>
                </c:pt>
                <c:pt idx="133">
                  <c:v>108.6</c:v>
                </c:pt>
                <c:pt idx="134">
                  <c:v>186</c:v>
                </c:pt>
                <c:pt idx="135">
                  <c:v>201</c:v>
                </c:pt>
                <c:pt idx="136">
                  <c:v>148</c:v>
                </c:pt>
                <c:pt idx="137">
                  <c:v>150</c:v>
                </c:pt>
                <c:pt idx="138">
                  <c:v>54.4</c:v>
                </c:pt>
                <c:pt idx="139">
                  <c:v>30.8</c:v>
                </c:pt>
                <c:pt idx="140">
                  <c:v>84.8</c:v>
                </c:pt>
                <c:pt idx="141">
                  <c:v>73</c:v>
                </c:pt>
                <c:pt idx="142">
                  <c:v>131</c:v>
                </c:pt>
                <c:pt idx="143">
                  <c:v>142</c:v>
                </c:pt>
                <c:pt idx="144">
                  <c:v>61.6</c:v>
                </c:pt>
                <c:pt idx="145">
                  <c:v>128.4</c:v>
                </c:pt>
                <c:pt idx="146">
                  <c:v>38.799999999999997</c:v>
                </c:pt>
                <c:pt idx="147">
                  <c:v>81.2</c:v>
                </c:pt>
                <c:pt idx="148">
                  <c:v>124</c:v>
                </c:pt>
                <c:pt idx="149">
                  <c:v>83.6</c:v>
                </c:pt>
                <c:pt idx="150">
                  <c:v>60.8</c:v>
                </c:pt>
                <c:pt idx="151">
                  <c:v>136.6</c:v>
                </c:pt>
                <c:pt idx="152">
                  <c:v>219.6</c:v>
                </c:pt>
                <c:pt idx="153">
                  <c:v>650.20000000000005</c:v>
                </c:pt>
                <c:pt idx="154">
                  <c:v>651.4</c:v>
                </c:pt>
                <c:pt idx="155">
                  <c:v>226</c:v>
                </c:pt>
                <c:pt idx="156">
                  <c:v>128.4</c:v>
                </c:pt>
                <c:pt idx="157">
                  <c:v>134.19999999999999</c:v>
                </c:pt>
                <c:pt idx="158">
                  <c:v>112</c:v>
                </c:pt>
                <c:pt idx="159">
                  <c:v>123.2</c:v>
                </c:pt>
                <c:pt idx="160">
                  <c:v>128.4</c:v>
                </c:pt>
                <c:pt idx="161">
                  <c:v>161.6</c:v>
                </c:pt>
                <c:pt idx="162">
                  <c:v>183</c:v>
                </c:pt>
                <c:pt idx="163">
                  <c:v>354.2</c:v>
                </c:pt>
                <c:pt idx="164">
                  <c:v>354</c:v>
                </c:pt>
                <c:pt idx="165">
                  <c:v>114.8</c:v>
                </c:pt>
                <c:pt idx="166">
                  <c:v>68</c:v>
                </c:pt>
                <c:pt idx="167">
                  <c:v>87.8</c:v>
                </c:pt>
                <c:pt idx="168">
                  <c:v>79.8</c:v>
                </c:pt>
                <c:pt idx="169">
                  <c:v>90.8</c:v>
                </c:pt>
                <c:pt idx="170">
                  <c:v>118.6</c:v>
                </c:pt>
                <c:pt idx="171">
                  <c:v>75.599999999999994</c:v>
                </c:pt>
                <c:pt idx="172">
                  <c:v>46.6</c:v>
                </c:pt>
                <c:pt idx="173">
                  <c:v>140.6</c:v>
                </c:pt>
                <c:pt idx="174">
                  <c:v>157</c:v>
                </c:pt>
                <c:pt idx="175">
                  <c:v>260.2</c:v>
                </c:pt>
                <c:pt idx="176">
                  <c:v>196.6</c:v>
                </c:pt>
                <c:pt idx="177">
                  <c:v>116.4</c:v>
                </c:pt>
                <c:pt idx="178">
                  <c:v>16</c:v>
                </c:pt>
                <c:pt idx="179">
                  <c:v>67.2</c:v>
                </c:pt>
                <c:pt idx="180">
                  <c:v>77</c:v>
                </c:pt>
                <c:pt idx="181">
                  <c:v>100.4</c:v>
                </c:pt>
                <c:pt idx="182">
                  <c:v>148.4</c:v>
                </c:pt>
                <c:pt idx="183">
                  <c:v>178.4</c:v>
                </c:pt>
                <c:pt idx="184">
                  <c:v>183.2</c:v>
                </c:pt>
                <c:pt idx="185">
                  <c:v>130.19999999999999</c:v>
                </c:pt>
                <c:pt idx="186">
                  <c:v>299</c:v>
                </c:pt>
                <c:pt idx="187">
                  <c:v>493.8</c:v>
                </c:pt>
                <c:pt idx="188">
                  <c:v>368</c:v>
                </c:pt>
                <c:pt idx="189">
                  <c:v>190.2</c:v>
                </c:pt>
                <c:pt idx="190">
                  <c:v>177.2</c:v>
                </c:pt>
                <c:pt idx="191">
                  <c:v>127.6</c:v>
                </c:pt>
                <c:pt idx="192">
                  <c:v>124.2</c:v>
                </c:pt>
                <c:pt idx="193">
                  <c:v>149.80000000000001</c:v>
                </c:pt>
                <c:pt idx="194">
                  <c:v>182.8</c:v>
                </c:pt>
                <c:pt idx="195">
                  <c:v>228</c:v>
                </c:pt>
                <c:pt idx="196">
                  <c:v>202.8</c:v>
                </c:pt>
                <c:pt idx="197">
                  <c:v>85.2</c:v>
                </c:pt>
                <c:pt idx="198">
                  <c:v>108.2</c:v>
                </c:pt>
                <c:pt idx="199">
                  <c:v>30.6</c:v>
                </c:pt>
                <c:pt idx="200">
                  <c:v>150.4</c:v>
                </c:pt>
                <c:pt idx="201">
                  <c:v>134.19999999999999</c:v>
                </c:pt>
                <c:pt idx="202">
                  <c:v>190.4</c:v>
                </c:pt>
                <c:pt idx="203">
                  <c:v>192.4</c:v>
                </c:pt>
                <c:pt idx="204">
                  <c:v>294.60000000000002</c:v>
                </c:pt>
                <c:pt idx="205">
                  <c:v>199.8</c:v>
                </c:pt>
                <c:pt idx="206">
                  <c:v>141.4</c:v>
                </c:pt>
                <c:pt idx="207">
                  <c:v>149.4</c:v>
                </c:pt>
                <c:pt idx="208">
                  <c:v>86.4</c:v>
                </c:pt>
                <c:pt idx="209">
                  <c:v>147.80000000000001</c:v>
                </c:pt>
                <c:pt idx="210">
                  <c:v>119.6</c:v>
                </c:pt>
                <c:pt idx="211">
                  <c:v>144</c:v>
                </c:pt>
                <c:pt idx="212">
                  <c:v>152.4</c:v>
                </c:pt>
                <c:pt idx="213">
                  <c:v>150.80000000000001</c:v>
                </c:pt>
                <c:pt idx="214">
                  <c:v>146.19999999999999</c:v>
                </c:pt>
                <c:pt idx="215">
                  <c:v>87</c:v>
                </c:pt>
                <c:pt idx="216">
                  <c:v>128.6</c:v>
                </c:pt>
                <c:pt idx="217">
                  <c:v>160.19999999999999</c:v>
                </c:pt>
                <c:pt idx="218">
                  <c:v>139.6</c:v>
                </c:pt>
                <c:pt idx="219">
                  <c:v>118.4</c:v>
                </c:pt>
                <c:pt idx="220">
                  <c:v>96</c:v>
                </c:pt>
                <c:pt idx="221">
                  <c:v>210.6</c:v>
                </c:pt>
                <c:pt idx="222">
                  <c:v>195.4</c:v>
                </c:pt>
                <c:pt idx="223">
                  <c:v>230.8</c:v>
                </c:pt>
                <c:pt idx="224">
                  <c:v>182.8</c:v>
                </c:pt>
                <c:pt idx="225">
                  <c:v>227.2</c:v>
                </c:pt>
                <c:pt idx="226">
                  <c:v>199.8</c:v>
                </c:pt>
                <c:pt idx="227">
                  <c:v>337</c:v>
                </c:pt>
                <c:pt idx="228">
                  <c:v>145.6</c:v>
                </c:pt>
                <c:pt idx="229">
                  <c:v>170</c:v>
                </c:pt>
                <c:pt idx="230">
                  <c:v>134.80000000000001</c:v>
                </c:pt>
                <c:pt idx="231">
                  <c:v>89.2</c:v>
                </c:pt>
                <c:pt idx="232">
                  <c:v>247.6</c:v>
                </c:pt>
                <c:pt idx="233">
                  <c:v>430.8</c:v>
                </c:pt>
                <c:pt idx="234">
                  <c:v>353.2</c:v>
                </c:pt>
                <c:pt idx="235">
                  <c:v>178</c:v>
                </c:pt>
                <c:pt idx="236">
                  <c:v>74.8</c:v>
                </c:pt>
                <c:pt idx="237">
                  <c:v>198.2</c:v>
                </c:pt>
                <c:pt idx="238">
                  <c:v>258.8</c:v>
                </c:pt>
                <c:pt idx="239">
                  <c:v>131.6</c:v>
                </c:pt>
                <c:pt idx="240">
                  <c:v>135.19999999999999</c:v>
                </c:pt>
                <c:pt idx="241">
                  <c:v>149.80000000000001</c:v>
                </c:pt>
                <c:pt idx="242">
                  <c:v>90.4</c:v>
                </c:pt>
                <c:pt idx="243">
                  <c:v>170.2</c:v>
                </c:pt>
                <c:pt idx="244">
                  <c:v>125.2</c:v>
                </c:pt>
                <c:pt idx="245">
                  <c:v>258.39999999999958</c:v>
                </c:pt>
                <c:pt idx="246">
                  <c:v>281.2</c:v>
                </c:pt>
                <c:pt idx="247">
                  <c:v>208.6</c:v>
                </c:pt>
                <c:pt idx="248">
                  <c:v>188.8</c:v>
                </c:pt>
                <c:pt idx="249">
                  <c:v>229.8</c:v>
                </c:pt>
                <c:pt idx="250">
                  <c:v>258.60000000000002</c:v>
                </c:pt>
                <c:pt idx="251">
                  <c:v>105</c:v>
                </c:pt>
                <c:pt idx="252">
                  <c:v>108.8</c:v>
                </c:pt>
                <c:pt idx="253">
                  <c:v>149.19999999999999</c:v>
                </c:pt>
                <c:pt idx="254">
                  <c:v>259</c:v>
                </c:pt>
                <c:pt idx="255">
                  <c:v>251.6</c:v>
                </c:pt>
                <c:pt idx="256">
                  <c:v>243</c:v>
                </c:pt>
                <c:pt idx="257">
                  <c:v>428</c:v>
                </c:pt>
                <c:pt idx="258">
                  <c:v>367.8</c:v>
                </c:pt>
                <c:pt idx="259">
                  <c:v>313</c:v>
                </c:pt>
                <c:pt idx="260">
                  <c:v>397</c:v>
                </c:pt>
                <c:pt idx="261">
                  <c:v>845.6</c:v>
                </c:pt>
                <c:pt idx="262">
                  <c:v>1258.4000000000001</c:v>
                </c:pt>
                <c:pt idx="263">
                  <c:v>893</c:v>
                </c:pt>
                <c:pt idx="264">
                  <c:v>356.6</c:v>
                </c:pt>
                <c:pt idx="265">
                  <c:v>208.2</c:v>
                </c:pt>
                <c:pt idx="266">
                  <c:v>146.80000000000001</c:v>
                </c:pt>
                <c:pt idx="267">
                  <c:v>151.19999999999999</c:v>
                </c:pt>
                <c:pt idx="268">
                  <c:v>182.4</c:v>
                </c:pt>
                <c:pt idx="269">
                  <c:v>168.6</c:v>
                </c:pt>
                <c:pt idx="270">
                  <c:v>283.39999999999958</c:v>
                </c:pt>
                <c:pt idx="271">
                  <c:v>457.8</c:v>
                </c:pt>
                <c:pt idx="272">
                  <c:v>358.6</c:v>
                </c:pt>
                <c:pt idx="273">
                  <c:v>216.2</c:v>
                </c:pt>
                <c:pt idx="274">
                  <c:v>82</c:v>
                </c:pt>
                <c:pt idx="275">
                  <c:v>136.6</c:v>
                </c:pt>
                <c:pt idx="276">
                  <c:v>231.8</c:v>
                </c:pt>
                <c:pt idx="277">
                  <c:v>216.8</c:v>
                </c:pt>
                <c:pt idx="278">
                  <c:v>144.4</c:v>
                </c:pt>
                <c:pt idx="279">
                  <c:v>167</c:v>
                </c:pt>
                <c:pt idx="280">
                  <c:v>160.4</c:v>
                </c:pt>
                <c:pt idx="281">
                  <c:v>203.6</c:v>
                </c:pt>
                <c:pt idx="282">
                  <c:v>192.4</c:v>
                </c:pt>
                <c:pt idx="283">
                  <c:v>123.4</c:v>
                </c:pt>
                <c:pt idx="284">
                  <c:v>68</c:v>
                </c:pt>
                <c:pt idx="285">
                  <c:v>68.400000000000006</c:v>
                </c:pt>
                <c:pt idx="286">
                  <c:v>127.2</c:v>
                </c:pt>
                <c:pt idx="287">
                  <c:v>169.8</c:v>
                </c:pt>
                <c:pt idx="288">
                  <c:v>194</c:v>
                </c:pt>
                <c:pt idx="289">
                  <c:v>251.8</c:v>
                </c:pt>
                <c:pt idx="290">
                  <c:v>139.6</c:v>
                </c:pt>
                <c:pt idx="291">
                  <c:v>210.6</c:v>
                </c:pt>
                <c:pt idx="292">
                  <c:v>159.6</c:v>
                </c:pt>
                <c:pt idx="293">
                  <c:v>187.8</c:v>
                </c:pt>
                <c:pt idx="294">
                  <c:v>368.6</c:v>
                </c:pt>
                <c:pt idx="295">
                  <c:v>338</c:v>
                </c:pt>
                <c:pt idx="296">
                  <c:v>152.4</c:v>
                </c:pt>
                <c:pt idx="297">
                  <c:v>193.6</c:v>
                </c:pt>
                <c:pt idx="298">
                  <c:v>212.6</c:v>
                </c:pt>
                <c:pt idx="299">
                  <c:v>150</c:v>
                </c:pt>
                <c:pt idx="300">
                  <c:v>172.8</c:v>
                </c:pt>
                <c:pt idx="301">
                  <c:v>274</c:v>
                </c:pt>
                <c:pt idx="302">
                  <c:v>366.6</c:v>
                </c:pt>
                <c:pt idx="303">
                  <c:v>544.79999999999995</c:v>
                </c:pt>
                <c:pt idx="304">
                  <c:v>449.2</c:v>
                </c:pt>
                <c:pt idx="305">
                  <c:v>186.6</c:v>
                </c:pt>
                <c:pt idx="306">
                  <c:v>106.6</c:v>
                </c:pt>
                <c:pt idx="307">
                  <c:v>75.599999999999994</c:v>
                </c:pt>
                <c:pt idx="308">
                  <c:v>121.2</c:v>
                </c:pt>
                <c:pt idx="309">
                  <c:v>171</c:v>
                </c:pt>
                <c:pt idx="310">
                  <c:v>186.6</c:v>
                </c:pt>
                <c:pt idx="311">
                  <c:v>163.4</c:v>
                </c:pt>
                <c:pt idx="312">
                  <c:v>235.2</c:v>
                </c:pt>
                <c:pt idx="313">
                  <c:v>261.39999999999958</c:v>
                </c:pt>
                <c:pt idx="314">
                  <c:v>366.8</c:v>
                </c:pt>
                <c:pt idx="315">
                  <c:v>388.6</c:v>
                </c:pt>
                <c:pt idx="316">
                  <c:v>182.6</c:v>
                </c:pt>
                <c:pt idx="317">
                  <c:v>194</c:v>
                </c:pt>
                <c:pt idx="318">
                  <c:v>132.80000000000001</c:v>
                </c:pt>
                <c:pt idx="319">
                  <c:v>335.8</c:v>
                </c:pt>
                <c:pt idx="320">
                  <c:v>552</c:v>
                </c:pt>
                <c:pt idx="321">
                  <c:v>469.6</c:v>
                </c:pt>
                <c:pt idx="322">
                  <c:v>110.2</c:v>
                </c:pt>
                <c:pt idx="323">
                  <c:v>323</c:v>
                </c:pt>
                <c:pt idx="324">
                  <c:v>490</c:v>
                </c:pt>
                <c:pt idx="325">
                  <c:v>343.6</c:v>
                </c:pt>
                <c:pt idx="326">
                  <c:v>179.8</c:v>
                </c:pt>
                <c:pt idx="327">
                  <c:v>225.2</c:v>
                </c:pt>
                <c:pt idx="328">
                  <c:v>322.8</c:v>
                </c:pt>
                <c:pt idx="329">
                  <c:v>285.2</c:v>
                </c:pt>
                <c:pt idx="330">
                  <c:v>216.4</c:v>
                </c:pt>
                <c:pt idx="331">
                  <c:v>240.8</c:v>
                </c:pt>
                <c:pt idx="332">
                  <c:v>246.4</c:v>
                </c:pt>
                <c:pt idx="333">
                  <c:v>197.8</c:v>
                </c:pt>
                <c:pt idx="334">
                  <c:v>220.8</c:v>
                </c:pt>
                <c:pt idx="335">
                  <c:v>512.4</c:v>
                </c:pt>
                <c:pt idx="336">
                  <c:v>695.6</c:v>
                </c:pt>
                <c:pt idx="337">
                  <c:v>425.8</c:v>
                </c:pt>
                <c:pt idx="338">
                  <c:v>201</c:v>
                </c:pt>
                <c:pt idx="339">
                  <c:v>161.19999999999999</c:v>
                </c:pt>
                <c:pt idx="340">
                  <c:v>169.6</c:v>
                </c:pt>
                <c:pt idx="341">
                  <c:v>196.4</c:v>
                </c:pt>
                <c:pt idx="342">
                  <c:v>193</c:v>
                </c:pt>
                <c:pt idx="343">
                  <c:v>286.8</c:v>
                </c:pt>
                <c:pt idx="344">
                  <c:v>339.8</c:v>
                </c:pt>
                <c:pt idx="345">
                  <c:v>286.60000000000002</c:v>
                </c:pt>
                <c:pt idx="346">
                  <c:v>278.2</c:v>
                </c:pt>
                <c:pt idx="347">
                  <c:v>736.6</c:v>
                </c:pt>
                <c:pt idx="348">
                  <c:v>2199</c:v>
                </c:pt>
                <c:pt idx="349">
                  <c:v>2486.8000000000002</c:v>
                </c:pt>
                <c:pt idx="350">
                  <c:v>1129</c:v>
                </c:pt>
                <c:pt idx="351">
                  <c:v>861</c:v>
                </c:pt>
                <c:pt idx="352">
                  <c:v>633.79999999999995</c:v>
                </c:pt>
                <c:pt idx="353">
                  <c:v>467.6</c:v>
                </c:pt>
                <c:pt idx="354">
                  <c:v>349.8</c:v>
                </c:pt>
                <c:pt idx="355">
                  <c:v>335</c:v>
                </c:pt>
                <c:pt idx="356">
                  <c:v>262.60000000000002</c:v>
                </c:pt>
                <c:pt idx="357">
                  <c:v>220.8</c:v>
                </c:pt>
                <c:pt idx="358">
                  <c:v>334</c:v>
                </c:pt>
                <c:pt idx="359">
                  <c:v>1022.6</c:v>
                </c:pt>
                <c:pt idx="360">
                  <c:v>1564</c:v>
                </c:pt>
                <c:pt idx="361">
                  <c:v>1002</c:v>
                </c:pt>
                <c:pt idx="362">
                  <c:v>524</c:v>
                </c:pt>
                <c:pt idx="363">
                  <c:v>570.20000000000005</c:v>
                </c:pt>
                <c:pt idx="364">
                  <c:v>497.6</c:v>
                </c:pt>
                <c:pt idx="365">
                  <c:v>260</c:v>
                </c:pt>
                <c:pt idx="366">
                  <c:v>251.6</c:v>
                </c:pt>
                <c:pt idx="367">
                  <c:v>368</c:v>
                </c:pt>
                <c:pt idx="368">
                  <c:v>491.6</c:v>
                </c:pt>
                <c:pt idx="369">
                  <c:v>409.6</c:v>
                </c:pt>
                <c:pt idx="370">
                  <c:v>286.2</c:v>
                </c:pt>
                <c:pt idx="371">
                  <c:v>366.6</c:v>
                </c:pt>
                <c:pt idx="372">
                  <c:v>338.2</c:v>
                </c:pt>
                <c:pt idx="373">
                  <c:v>161.6</c:v>
                </c:pt>
                <c:pt idx="374">
                  <c:v>55.2</c:v>
                </c:pt>
                <c:pt idx="375">
                  <c:v>158.19999999999999</c:v>
                </c:pt>
                <c:pt idx="376">
                  <c:v>161</c:v>
                </c:pt>
                <c:pt idx="377">
                  <c:v>247.6</c:v>
                </c:pt>
                <c:pt idx="378">
                  <c:v>219.6</c:v>
                </c:pt>
                <c:pt idx="379">
                  <c:v>207.4</c:v>
                </c:pt>
                <c:pt idx="380">
                  <c:v>124</c:v>
                </c:pt>
                <c:pt idx="381">
                  <c:v>179.2</c:v>
                </c:pt>
                <c:pt idx="382">
                  <c:v>251</c:v>
                </c:pt>
                <c:pt idx="383">
                  <c:v>233.2</c:v>
                </c:pt>
                <c:pt idx="384">
                  <c:v>147.6</c:v>
                </c:pt>
                <c:pt idx="385">
                  <c:v>117.4</c:v>
                </c:pt>
                <c:pt idx="386">
                  <c:v>109.8</c:v>
                </c:pt>
                <c:pt idx="387">
                  <c:v>176.8</c:v>
                </c:pt>
                <c:pt idx="388">
                  <c:v>170</c:v>
                </c:pt>
                <c:pt idx="389">
                  <c:v>144</c:v>
                </c:pt>
                <c:pt idx="390">
                  <c:v>206.6</c:v>
                </c:pt>
                <c:pt idx="391">
                  <c:v>215.2</c:v>
                </c:pt>
                <c:pt idx="392">
                  <c:v>218</c:v>
                </c:pt>
                <c:pt idx="393">
                  <c:v>234.2</c:v>
                </c:pt>
                <c:pt idx="394">
                  <c:v>463.2</c:v>
                </c:pt>
                <c:pt idx="395">
                  <c:v>614.6</c:v>
                </c:pt>
                <c:pt idx="396">
                  <c:v>544.79999999999995</c:v>
                </c:pt>
                <c:pt idx="397">
                  <c:v>313.60000000000002</c:v>
                </c:pt>
                <c:pt idx="398">
                  <c:v>236.4</c:v>
                </c:pt>
                <c:pt idx="399">
                  <c:v>165.2</c:v>
                </c:pt>
                <c:pt idx="400">
                  <c:v>209.6</c:v>
                </c:pt>
                <c:pt idx="401">
                  <c:v>269.60000000000002</c:v>
                </c:pt>
                <c:pt idx="402">
                  <c:v>255.4</c:v>
                </c:pt>
                <c:pt idx="403">
                  <c:v>185.2</c:v>
                </c:pt>
                <c:pt idx="404">
                  <c:v>154.6</c:v>
                </c:pt>
                <c:pt idx="405">
                  <c:v>91.6</c:v>
                </c:pt>
                <c:pt idx="406">
                  <c:v>163.80000000000001</c:v>
                </c:pt>
                <c:pt idx="407">
                  <c:v>135.6</c:v>
                </c:pt>
                <c:pt idx="408">
                  <c:v>254.8</c:v>
                </c:pt>
                <c:pt idx="409">
                  <c:v>237.6</c:v>
                </c:pt>
                <c:pt idx="410">
                  <c:v>157.19999999999999</c:v>
                </c:pt>
                <c:pt idx="411">
                  <c:v>167.8</c:v>
                </c:pt>
                <c:pt idx="412">
                  <c:v>162.80000000000001</c:v>
                </c:pt>
                <c:pt idx="413">
                  <c:v>175.6</c:v>
                </c:pt>
                <c:pt idx="414">
                  <c:v>195.4</c:v>
                </c:pt>
                <c:pt idx="415">
                  <c:v>190.8</c:v>
                </c:pt>
                <c:pt idx="416">
                  <c:v>155.4</c:v>
                </c:pt>
                <c:pt idx="417">
                  <c:v>65</c:v>
                </c:pt>
                <c:pt idx="418">
                  <c:v>121.2</c:v>
                </c:pt>
                <c:pt idx="419">
                  <c:v>175.2</c:v>
                </c:pt>
                <c:pt idx="420">
                  <c:v>263.2</c:v>
                </c:pt>
                <c:pt idx="421">
                  <c:v>294</c:v>
                </c:pt>
                <c:pt idx="422">
                  <c:v>430.6</c:v>
                </c:pt>
                <c:pt idx="423">
                  <c:v>308.8</c:v>
                </c:pt>
                <c:pt idx="424">
                  <c:v>229.6</c:v>
                </c:pt>
                <c:pt idx="425">
                  <c:v>359.2</c:v>
                </c:pt>
                <c:pt idx="426">
                  <c:v>716.8</c:v>
                </c:pt>
                <c:pt idx="427">
                  <c:v>736.2</c:v>
                </c:pt>
                <c:pt idx="428">
                  <c:v>383.6</c:v>
                </c:pt>
                <c:pt idx="429">
                  <c:v>543.4</c:v>
                </c:pt>
                <c:pt idx="430">
                  <c:v>1072.2</c:v>
                </c:pt>
                <c:pt idx="431">
                  <c:v>989.8</c:v>
                </c:pt>
                <c:pt idx="432">
                  <c:v>479</c:v>
                </c:pt>
                <c:pt idx="433">
                  <c:v>158.6</c:v>
                </c:pt>
                <c:pt idx="434">
                  <c:v>147</c:v>
                </c:pt>
                <c:pt idx="435">
                  <c:v>143.19999999999999</c:v>
                </c:pt>
                <c:pt idx="436">
                  <c:v>119</c:v>
                </c:pt>
                <c:pt idx="437">
                  <c:v>166.8</c:v>
                </c:pt>
                <c:pt idx="438">
                  <c:v>317.2</c:v>
                </c:pt>
                <c:pt idx="439">
                  <c:v>363.6</c:v>
                </c:pt>
                <c:pt idx="440">
                  <c:v>297.8</c:v>
                </c:pt>
                <c:pt idx="441">
                  <c:v>193.8</c:v>
                </c:pt>
                <c:pt idx="442">
                  <c:v>88.4</c:v>
                </c:pt>
                <c:pt idx="443">
                  <c:v>173.6</c:v>
                </c:pt>
                <c:pt idx="444">
                  <c:v>198</c:v>
                </c:pt>
                <c:pt idx="445">
                  <c:v>272</c:v>
                </c:pt>
                <c:pt idx="446">
                  <c:v>317</c:v>
                </c:pt>
                <c:pt idx="447">
                  <c:v>550.6</c:v>
                </c:pt>
                <c:pt idx="448">
                  <c:v>922.6</c:v>
                </c:pt>
                <c:pt idx="449">
                  <c:v>751</c:v>
                </c:pt>
                <c:pt idx="450">
                  <c:v>313.39999999999958</c:v>
                </c:pt>
                <c:pt idx="451">
                  <c:v>129</c:v>
                </c:pt>
                <c:pt idx="452">
                  <c:v>120.2</c:v>
                </c:pt>
                <c:pt idx="453">
                  <c:v>81</c:v>
                </c:pt>
                <c:pt idx="454">
                  <c:v>206.2</c:v>
                </c:pt>
                <c:pt idx="455">
                  <c:v>219.2</c:v>
                </c:pt>
                <c:pt idx="456">
                  <c:v>319.8</c:v>
                </c:pt>
                <c:pt idx="457">
                  <c:v>538.20000000000005</c:v>
                </c:pt>
                <c:pt idx="458">
                  <c:v>606.6</c:v>
                </c:pt>
                <c:pt idx="459">
                  <c:v>355.8</c:v>
                </c:pt>
                <c:pt idx="460">
                  <c:v>159</c:v>
                </c:pt>
                <c:pt idx="461">
                  <c:v>187.8</c:v>
                </c:pt>
                <c:pt idx="462">
                  <c:v>233.6</c:v>
                </c:pt>
                <c:pt idx="463">
                  <c:v>283</c:v>
                </c:pt>
                <c:pt idx="464">
                  <c:v>232.2</c:v>
                </c:pt>
                <c:pt idx="465">
                  <c:v>209.4</c:v>
                </c:pt>
                <c:pt idx="466">
                  <c:v>260.8</c:v>
                </c:pt>
                <c:pt idx="467">
                  <c:v>439.6</c:v>
                </c:pt>
                <c:pt idx="468">
                  <c:v>334.8</c:v>
                </c:pt>
                <c:pt idx="469">
                  <c:v>165</c:v>
                </c:pt>
                <c:pt idx="470">
                  <c:v>172.8</c:v>
                </c:pt>
                <c:pt idx="471">
                  <c:v>139.6</c:v>
                </c:pt>
                <c:pt idx="472">
                  <c:v>107</c:v>
                </c:pt>
                <c:pt idx="473">
                  <c:v>64</c:v>
                </c:pt>
                <c:pt idx="474">
                  <c:v>134.19999999999999</c:v>
                </c:pt>
                <c:pt idx="475">
                  <c:v>146</c:v>
                </c:pt>
                <c:pt idx="476">
                  <c:v>213</c:v>
                </c:pt>
                <c:pt idx="477">
                  <c:v>416.2</c:v>
                </c:pt>
                <c:pt idx="478">
                  <c:v>609</c:v>
                </c:pt>
                <c:pt idx="479">
                  <c:v>488.8</c:v>
                </c:pt>
                <c:pt idx="480">
                  <c:v>289.2</c:v>
                </c:pt>
                <c:pt idx="481">
                  <c:v>301.60000000000002</c:v>
                </c:pt>
                <c:pt idx="482">
                  <c:v>377.4</c:v>
                </c:pt>
                <c:pt idx="483">
                  <c:v>300</c:v>
                </c:pt>
                <c:pt idx="484">
                  <c:v>204</c:v>
                </c:pt>
                <c:pt idx="485">
                  <c:v>292</c:v>
                </c:pt>
                <c:pt idx="486">
                  <c:v>450.6</c:v>
                </c:pt>
                <c:pt idx="487">
                  <c:v>445</c:v>
                </c:pt>
                <c:pt idx="488">
                  <c:v>296.8</c:v>
                </c:pt>
                <c:pt idx="489">
                  <c:v>177</c:v>
                </c:pt>
                <c:pt idx="490">
                  <c:v>73.599999999999994</c:v>
                </c:pt>
                <c:pt idx="491">
                  <c:v>185</c:v>
                </c:pt>
                <c:pt idx="492">
                  <c:v>353.8</c:v>
                </c:pt>
                <c:pt idx="493">
                  <c:v>468</c:v>
                </c:pt>
                <c:pt idx="494">
                  <c:v>371.4</c:v>
                </c:pt>
                <c:pt idx="495">
                  <c:v>324.39999999999958</c:v>
                </c:pt>
                <c:pt idx="496">
                  <c:v>237.2</c:v>
                </c:pt>
                <c:pt idx="497">
                  <c:v>209.4</c:v>
                </c:pt>
                <c:pt idx="498">
                  <c:v>318.8</c:v>
                </c:pt>
                <c:pt idx="499">
                  <c:v>346.4</c:v>
                </c:pt>
                <c:pt idx="500">
                  <c:v>305.2</c:v>
                </c:pt>
                <c:pt idx="501">
                  <c:v>195.8</c:v>
                </c:pt>
                <c:pt idx="502">
                  <c:v>207.6</c:v>
                </c:pt>
                <c:pt idx="503">
                  <c:v>187.8</c:v>
                </c:pt>
                <c:pt idx="504">
                  <c:v>160</c:v>
                </c:pt>
                <c:pt idx="505">
                  <c:v>195.2</c:v>
                </c:pt>
                <c:pt idx="506">
                  <c:v>202.6</c:v>
                </c:pt>
                <c:pt idx="507">
                  <c:v>215.8</c:v>
                </c:pt>
                <c:pt idx="508">
                  <c:v>153.19999999999999</c:v>
                </c:pt>
                <c:pt idx="509">
                  <c:v>155.80000000000001</c:v>
                </c:pt>
                <c:pt idx="510">
                  <c:v>186.2</c:v>
                </c:pt>
                <c:pt idx="511">
                  <c:v>242</c:v>
                </c:pt>
                <c:pt idx="512">
                  <c:v>187.6</c:v>
                </c:pt>
                <c:pt idx="513">
                  <c:v>313</c:v>
                </c:pt>
                <c:pt idx="514">
                  <c:v>398.2</c:v>
                </c:pt>
                <c:pt idx="515">
                  <c:v>407.2</c:v>
                </c:pt>
                <c:pt idx="516">
                  <c:v>153.4</c:v>
                </c:pt>
                <c:pt idx="517">
                  <c:v>203</c:v>
                </c:pt>
                <c:pt idx="518">
                  <c:v>108.2</c:v>
                </c:pt>
                <c:pt idx="519">
                  <c:v>130.4</c:v>
                </c:pt>
                <c:pt idx="520">
                  <c:v>125</c:v>
                </c:pt>
                <c:pt idx="521">
                  <c:v>108</c:v>
                </c:pt>
                <c:pt idx="522">
                  <c:v>138.4</c:v>
                </c:pt>
                <c:pt idx="523">
                  <c:v>-1</c:v>
                </c:pt>
                <c:pt idx="524">
                  <c:v>48.6</c:v>
                </c:pt>
                <c:pt idx="525">
                  <c:v>89</c:v>
                </c:pt>
                <c:pt idx="526">
                  <c:v>139.6</c:v>
                </c:pt>
                <c:pt idx="527">
                  <c:v>144.80000000000001</c:v>
                </c:pt>
                <c:pt idx="528">
                  <c:v>250.2</c:v>
                </c:pt>
                <c:pt idx="529">
                  <c:v>300.2</c:v>
                </c:pt>
                <c:pt idx="530">
                  <c:v>249</c:v>
                </c:pt>
                <c:pt idx="531">
                  <c:v>109.6</c:v>
                </c:pt>
                <c:pt idx="532">
                  <c:v>45.4</c:v>
                </c:pt>
                <c:pt idx="533">
                  <c:v>59.6</c:v>
                </c:pt>
                <c:pt idx="534">
                  <c:v>114.4</c:v>
                </c:pt>
                <c:pt idx="535">
                  <c:v>93.6</c:v>
                </c:pt>
                <c:pt idx="536">
                  <c:v>191.6</c:v>
                </c:pt>
                <c:pt idx="537">
                  <c:v>303.60000000000002</c:v>
                </c:pt>
                <c:pt idx="538">
                  <c:v>215.8</c:v>
                </c:pt>
                <c:pt idx="539">
                  <c:v>370.8</c:v>
                </c:pt>
                <c:pt idx="540">
                  <c:v>762.8</c:v>
                </c:pt>
                <c:pt idx="541">
                  <c:v>1042.5999999999999</c:v>
                </c:pt>
                <c:pt idx="542">
                  <c:v>856.2</c:v>
                </c:pt>
                <c:pt idx="543">
                  <c:v>405.4</c:v>
                </c:pt>
                <c:pt idx="544">
                  <c:v>129.80000000000001</c:v>
                </c:pt>
                <c:pt idx="545">
                  <c:v>69.2</c:v>
                </c:pt>
                <c:pt idx="546">
                  <c:v>216.8</c:v>
                </c:pt>
                <c:pt idx="547">
                  <c:v>271.8</c:v>
                </c:pt>
                <c:pt idx="548">
                  <c:v>289.60000000000002</c:v>
                </c:pt>
                <c:pt idx="549">
                  <c:v>290.60000000000002</c:v>
                </c:pt>
                <c:pt idx="550">
                  <c:v>269.8</c:v>
                </c:pt>
                <c:pt idx="551">
                  <c:v>255.8</c:v>
                </c:pt>
                <c:pt idx="552">
                  <c:v>121.2</c:v>
                </c:pt>
                <c:pt idx="553">
                  <c:v>190.2</c:v>
                </c:pt>
                <c:pt idx="554">
                  <c:v>185.4</c:v>
                </c:pt>
                <c:pt idx="555">
                  <c:v>216.2</c:v>
                </c:pt>
                <c:pt idx="556">
                  <c:v>305</c:v>
                </c:pt>
                <c:pt idx="557">
                  <c:v>182.2</c:v>
                </c:pt>
                <c:pt idx="558">
                  <c:v>161.4</c:v>
                </c:pt>
                <c:pt idx="559">
                  <c:v>136.4</c:v>
                </c:pt>
                <c:pt idx="560">
                  <c:v>88.4</c:v>
                </c:pt>
                <c:pt idx="561">
                  <c:v>94</c:v>
                </c:pt>
                <c:pt idx="562">
                  <c:v>204.6</c:v>
                </c:pt>
                <c:pt idx="563">
                  <c:v>293.60000000000002</c:v>
                </c:pt>
                <c:pt idx="564">
                  <c:v>238.8</c:v>
                </c:pt>
                <c:pt idx="565">
                  <c:v>268.2</c:v>
                </c:pt>
                <c:pt idx="566">
                  <c:v>407</c:v>
                </c:pt>
                <c:pt idx="567">
                  <c:v>573.79999999999995</c:v>
                </c:pt>
                <c:pt idx="568">
                  <c:v>485.6</c:v>
                </c:pt>
                <c:pt idx="569">
                  <c:v>287.60000000000002</c:v>
                </c:pt>
                <c:pt idx="570">
                  <c:v>149.4</c:v>
                </c:pt>
                <c:pt idx="571">
                  <c:v>97</c:v>
                </c:pt>
                <c:pt idx="572">
                  <c:v>93.4</c:v>
                </c:pt>
                <c:pt idx="573">
                  <c:v>87.8</c:v>
                </c:pt>
                <c:pt idx="574">
                  <c:v>77.599999999999994</c:v>
                </c:pt>
                <c:pt idx="575">
                  <c:v>65.599999999999994</c:v>
                </c:pt>
                <c:pt idx="576">
                  <c:v>75.400000000000006</c:v>
                </c:pt>
                <c:pt idx="577">
                  <c:v>70.2</c:v>
                </c:pt>
                <c:pt idx="578">
                  <c:v>91.8</c:v>
                </c:pt>
                <c:pt idx="579">
                  <c:v>78.8</c:v>
                </c:pt>
                <c:pt idx="580">
                  <c:v>74.599999999999994</c:v>
                </c:pt>
                <c:pt idx="581">
                  <c:v>89</c:v>
                </c:pt>
                <c:pt idx="582">
                  <c:v>179.6</c:v>
                </c:pt>
                <c:pt idx="583">
                  <c:v>255</c:v>
                </c:pt>
                <c:pt idx="584">
                  <c:v>433.6</c:v>
                </c:pt>
                <c:pt idx="585">
                  <c:v>707.2</c:v>
                </c:pt>
                <c:pt idx="586">
                  <c:v>523</c:v>
                </c:pt>
                <c:pt idx="587">
                  <c:v>352.4</c:v>
                </c:pt>
                <c:pt idx="588">
                  <c:v>323.60000000000002</c:v>
                </c:pt>
                <c:pt idx="589">
                  <c:v>284.60000000000002</c:v>
                </c:pt>
                <c:pt idx="590">
                  <c:v>321.60000000000002</c:v>
                </c:pt>
                <c:pt idx="591">
                  <c:v>195.8</c:v>
                </c:pt>
                <c:pt idx="592">
                  <c:v>135.80000000000001</c:v>
                </c:pt>
                <c:pt idx="593">
                  <c:v>127.8</c:v>
                </c:pt>
                <c:pt idx="594">
                  <c:v>227.6</c:v>
                </c:pt>
                <c:pt idx="595">
                  <c:v>234.4</c:v>
                </c:pt>
                <c:pt idx="596">
                  <c:v>175.2</c:v>
                </c:pt>
                <c:pt idx="597">
                  <c:v>273.8</c:v>
                </c:pt>
                <c:pt idx="598">
                  <c:v>229</c:v>
                </c:pt>
                <c:pt idx="599">
                  <c:v>130.19999999999999</c:v>
                </c:pt>
                <c:pt idx="600">
                  <c:v>129.6</c:v>
                </c:pt>
                <c:pt idx="601">
                  <c:v>132.6</c:v>
                </c:pt>
                <c:pt idx="602">
                  <c:v>62.2</c:v>
                </c:pt>
                <c:pt idx="603">
                  <c:v>123.6</c:v>
                </c:pt>
                <c:pt idx="604">
                  <c:v>221</c:v>
                </c:pt>
                <c:pt idx="605">
                  <c:v>248.8</c:v>
                </c:pt>
                <c:pt idx="606">
                  <c:v>330.4</c:v>
                </c:pt>
                <c:pt idx="607">
                  <c:v>432.8</c:v>
                </c:pt>
                <c:pt idx="608">
                  <c:v>585.4</c:v>
                </c:pt>
                <c:pt idx="609">
                  <c:v>449.2</c:v>
                </c:pt>
                <c:pt idx="610">
                  <c:v>229</c:v>
                </c:pt>
                <c:pt idx="611">
                  <c:v>98</c:v>
                </c:pt>
                <c:pt idx="612">
                  <c:v>183</c:v>
                </c:pt>
                <c:pt idx="613">
                  <c:v>553.4</c:v>
                </c:pt>
                <c:pt idx="614">
                  <c:v>811.4</c:v>
                </c:pt>
                <c:pt idx="615">
                  <c:v>517.4</c:v>
                </c:pt>
                <c:pt idx="616">
                  <c:v>205.6</c:v>
                </c:pt>
                <c:pt idx="617">
                  <c:v>105.4</c:v>
                </c:pt>
                <c:pt idx="618">
                  <c:v>120</c:v>
                </c:pt>
                <c:pt idx="619">
                  <c:v>155.80000000000001</c:v>
                </c:pt>
                <c:pt idx="620">
                  <c:v>123.2</c:v>
                </c:pt>
                <c:pt idx="621">
                  <c:v>30.2</c:v>
                </c:pt>
                <c:pt idx="622">
                  <c:v>42</c:v>
                </c:pt>
                <c:pt idx="623">
                  <c:v>46</c:v>
                </c:pt>
                <c:pt idx="624">
                  <c:v>14.2</c:v>
                </c:pt>
                <c:pt idx="625">
                  <c:v>79.2</c:v>
                </c:pt>
                <c:pt idx="626">
                  <c:v>84.2</c:v>
                </c:pt>
                <c:pt idx="627">
                  <c:v>111</c:v>
                </c:pt>
                <c:pt idx="628">
                  <c:v>50.2</c:v>
                </c:pt>
                <c:pt idx="629">
                  <c:v>101</c:v>
                </c:pt>
                <c:pt idx="630">
                  <c:v>112</c:v>
                </c:pt>
                <c:pt idx="631">
                  <c:v>177.2</c:v>
                </c:pt>
                <c:pt idx="632">
                  <c:v>138.80000000000001</c:v>
                </c:pt>
                <c:pt idx="633">
                  <c:v>107</c:v>
                </c:pt>
                <c:pt idx="634">
                  <c:v>148.80000000000001</c:v>
                </c:pt>
                <c:pt idx="635">
                  <c:v>86</c:v>
                </c:pt>
                <c:pt idx="636">
                  <c:v>95.2</c:v>
                </c:pt>
                <c:pt idx="637">
                  <c:v>61.2</c:v>
                </c:pt>
                <c:pt idx="638">
                  <c:v>142.80000000000001</c:v>
                </c:pt>
                <c:pt idx="639">
                  <c:v>157.19999999999999</c:v>
                </c:pt>
                <c:pt idx="640">
                  <c:v>219.2</c:v>
                </c:pt>
                <c:pt idx="641">
                  <c:v>255.8</c:v>
                </c:pt>
                <c:pt idx="642">
                  <c:v>183.2</c:v>
                </c:pt>
                <c:pt idx="643">
                  <c:v>160.6</c:v>
                </c:pt>
                <c:pt idx="644">
                  <c:v>97.6</c:v>
                </c:pt>
                <c:pt idx="645">
                  <c:v>116.8</c:v>
                </c:pt>
                <c:pt idx="646">
                  <c:v>157</c:v>
                </c:pt>
                <c:pt idx="647">
                  <c:v>103.2</c:v>
                </c:pt>
                <c:pt idx="648">
                  <c:v>170.8</c:v>
                </c:pt>
                <c:pt idx="649">
                  <c:v>116</c:v>
                </c:pt>
                <c:pt idx="650">
                  <c:v>62</c:v>
                </c:pt>
                <c:pt idx="651">
                  <c:v>62.4</c:v>
                </c:pt>
                <c:pt idx="652">
                  <c:v>71.599999999999994</c:v>
                </c:pt>
                <c:pt idx="653">
                  <c:v>108.6</c:v>
                </c:pt>
                <c:pt idx="654">
                  <c:v>204.4</c:v>
                </c:pt>
                <c:pt idx="655">
                  <c:v>293.8</c:v>
                </c:pt>
                <c:pt idx="656">
                  <c:v>261.8</c:v>
                </c:pt>
                <c:pt idx="657">
                  <c:v>624.4</c:v>
                </c:pt>
                <c:pt idx="658">
                  <c:v>760</c:v>
                </c:pt>
                <c:pt idx="659">
                  <c:v>416</c:v>
                </c:pt>
                <c:pt idx="660">
                  <c:v>188.2</c:v>
                </c:pt>
                <c:pt idx="661">
                  <c:v>245.2</c:v>
                </c:pt>
                <c:pt idx="662">
                  <c:v>231.4</c:v>
                </c:pt>
                <c:pt idx="663">
                  <c:v>256.2</c:v>
                </c:pt>
                <c:pt idx="664">
                  <c:v>237</c:v>
                </c:pt>
                <c:pt idx="665">
                  <c:v>246.6</c:v>
                </c:pt>
                <c:pt idx="666">
                  <c:v>188.4</c:v>
                </c:pt>
                <c:pt idx="667">
                  <c:v>142</c:v>
                </c:pt>
                <c:pt idx="668">
                  <c:v>427.8</c:v>
                </c:pt>
                <c:pt idx="669">
                  <c:v>434</c:v>
                </c:pt>
                <c:pt idx="670">
                  <c:v>247.4</c:v>
                </c:pt>
                <c:pt idx="671">
                  <c:v>141.80000000000001</c:v>
                </c:pt>
                <c:pt idx="672">
                  <c:v>188.2</c:v>
                </c:pt>
                <c:pt idx="673">
                  <c:v>120.8</c:v>
                </c:pt>
                <c:pt idx="674">
                  <c:v>158.19999999999999</c:v>
                </c:pt>
                <c:pt idx="675">
                  <c:v>206.6</c:v>
                </c:pt>
                <c:pt idx="676">
                  <c:v>158.6</c:v>
                </c:pt>
                <c:pt idx="677">
                  <c:v>98.2</c:v>
                </c:pt>
                <c:pt idx="678">
                  <c:v>145.80000000000001</c:v>
                </c:pt>
                <c:pt idx="679">
                  <c:v>79.2</c:v>
                </c:pt>
                <c:pt idx="680">
                  <c:v>83.2</c:v>
                </c:pt>
                <c:pt idx="681">
                  <c:v>59.8</c:v>
                </c:pt>
                <c:pt idx="682">
                  <c:v>172</c:v>
                </c:pt>
                <c:pt idx="683">
                  <c:v>80.400000000000006</c:v>
                </c:pt>
                <c:pt idx="684">
                  <c:v>104.4</c:v>
                </c:pt>
                <c:pt idx="685">
                  <c:v>134.4</c:v>
                </c:pt>
                <c:pt idx="686">
                  <c:v>113.2</c:v>
                </c:pt>
                <c:pt idx="687">
                  <c:v>51.2</c:v>
                </c:pt>
                <c:pt idx="688">
                  <c:v>243.2</c:v>
                </c:pt>
                <c:pt idx="689">
                  <c:v>240.6</c:v>
                </c:pt>
                <c:pt idx="690">
                  <c:v>146.6</c:v>
                </c:pt>
                <c:pt idx="691">
                  <c:v>303.60000000000002</c:v>
                </c:pt>
                <c:pt idx="692">
                  <c:v>464.8</c:v>
                </c:pt>
                <c:pt idx="693">
                  <c:v>323.60000000000002</c:v>
                </c:pt>
                <c:pt idx="694">
                  <c:v>132.4</c:v>
                </c:pt>
                <c:pt idx="695">
                  <c:v>197.8</c:v>
                </c:pt>
                <c:pt idx="696">
                  <c:v>263.39999999999958</c:v>
                </c:pt>
                <c:pt idx="697">
                  <c:v>220</c:v>
                </c:pt>
                <c:pt idx="698">
                  <c:v>177.6</c:v>
                </c:pt>
                <c:pt idx="699">
                  <c:v>268.39999999999958</c:v>
                </c:pt>
                <c:pt idx="700">
                  <c:v>324.60000000000002</c:v>
                </c:pt>
                <c:pt idx="701">
                  <c:v>274.2</c:v>
                </c:pt>
                <c:pt idx="702">
                  <c:v>128</c:v>
                </c:pt>
                <c:pt idx="703">
                  <c:v>202.8</c:v>
                </c:pt>
                <c:pt idx="704">
                  <c:v>172.6</c:v>
                </c:pt>
                <c:pt idx="705">
                  <c:v>106.4</c:v>
                </c:pt>
                <c:pt idx="706">
                  <c:v>74.8</c:v>
                </c:pt>
                <c:pt idx="707">
                  <c:v>67.2</c:v>
                </c:pt>
                <c:pt idx="708">
                  <c:v>-9</c:v>
                </c:pt>
                <c:pt idx="709">
                  <c:v>52.8</c:v>
                </c:pt>
                <c:pt idx="710">
                  <c:v>69.400000000000006</c:v>
                </c:pt>
                <c:pt idx="711">
                  <c:v>83.8</c:v>
                </c:pt>
                <c:pt idx="712">
                  <c:v>121.6</c:v>
                </c:pt>
                <c:pt idx="713">
                  <c:v>100</c:v>
                </c:pt>
                <c:pt idx="714">
                  <c:v>156.4</c:v>
                </c:pt>
                <c:pt idx="715">
                  <c:v>87.8</c:v>
                </c:pt>
                <c:pt idx="716">
                  <c:v>211.4</c:v>
                </c:pt>
                <c:pt idx="717">
                  <c:v>167.8</c:v>
                </c:pt>
                <c:pt idx="718">
                  <c:v>115.6</c:v>
                </c:pt>
                <c:pt idx="719">
                  <c:v>100.8</c:v>
                </c:pt>
                <c:pt idx="720">
                  <c:v>75.599999999999994</c:v>
                </c:pt>
                <c:pt idx="721">
                  <c:v>135.4</c:v>
                </c:pt>
                <c:pt idx="722">
                  <c:v>140</c:v>
                </c:pt>
                <c:pt idx="723">
                  <c:v>200.2</c:v>
                </c:pt>
                <c:pt idx="724">
                  <c:v>311.39999999999958</c:v>
                </c:pt>
                <c:pt idx="725">
                  <c:v>173.4</c:v>
                </c:pt>
                <c:pt idx="726">
                  <c:v>77.400000000000006</c:v>
                </c:pt>
                <c:pt idx="727">
                  <c:v>133.6</c:v>
                </c:pt>
                <c:pt idx="728">
                  <c:v>87.4</c:v>
                </c:pt>
                <c:pt idx="729">
                  <c:v>123.8</c:v>
                </c:pt>
                <c:pt idx="730">
                  <c:v>280</c:v>
                </c:pt>
                <c:pt idx="731">
                  <c:v>646</c:v>
                </c:pt>
                <c:pt idx="732">
                  <c:v>591.20000000000005</c:v>
                </c:pt>
                <c:pt idx="733">
                  <c:v>360.8</c:v>
                </c:pt>
                <c:pt idx="734">
                  <c:v>283.8</c:v>
                </c:pt>
                <c:pt idx="735">
                  <c:v>248.6</c:v>
                </c:pt>
                <c:pt idx="736">
                  <c:v>171.2</c:v>
                </c:pt>
                <c:pt idx="737">
                  <c:v>95.8</c:v>
                </c:pt>
                <c:pt idx="738">
                  <c:v>69.2</c:v>
                </c:pt>
                <c:pt idx="739">
                  <c:v>125</c:v>
                </c:pt>
                <c:pt idx="740">
                  <c:v>190.8</c:v>
                </c:pt>
                <c:pt idx="741">
                  <c:v>203.4</c:v>
                </c:pt>
                <c:pt idx="742">
                  <c:v>196.4</c:v>
                </c:pt>
                <c:pt idx="743">
                  <c:v>164.2</c:v>
                </c:pt>
                <c:pt idx="744">
                  <c:v>176.2</c:v>
                </c:pt>
                <c:pt idx="745">
                  <c:v>144.19999999999999</c:v>
                </c:pt>
                <c:pt idx="746">
                  <c:v>97.4</c:v>
                </c:pt>
                <c:pt idx="747">
                  <c:v>24.2</c:v>
                </c:pt>
                <c:pt idx="748">
                  <c:v>83.8</c:v>
                </c:pt>
                <c:pt idx="749">
                  <c:v>315.8</c:v>
                </c:pt>
                <c:pt idx="750">
                  <c:v>393</c:v>
                </c:pt>
                <c:pt idx="751">
                  <c:v>204</c:v>
                </c:pt>
                <c:pt idx="752">
                  <c:v>128.19999999999999</c:v>
                </c:pt>
                <c:pt idx="753">
                  <c:v>101</c:v>
                </c:pt>
                <c:pt idx="754">
                  <c:v>170.8</c:v>
                </c:pt>
                <c:pt idx="755">
                  <c:v>143.6</c:v>
                </c:pt>
                <c:pt idx="756">
                  <c:v>150.4</c:v>
                </c:pt>
                <c:pt idx="757">
                  <c:v>118.6</c:v>
                </c:pt>
                <c:pt idx="758">
                  <c:v>222.2</c:v>
                </c:pt>
                <c:pt idx="759">
                  <c:v>262</c:v>
                </c:pt>
                <c:pt idx="760">
                  <c:v>131.6</c:v>
                </c:pt>
                <c:pt idx="761">
                  <c:v>179.4</c:v>
                </c:pt>
                <c:pt idx="762">
                  <c:v>66.8</c:v>
                </c:pt>
                <c:pt idx="763">
                  <c:v>43.4</c:v>
                </c:pt>
                <c:pt idx="764">
                  <c:v>12</c:v>
                </c:pt>
                <c:pt idx="765">
                  <c:v>65</c:v>
                </c:pt>
                <c:pt idx="766">
                  <c:v>67.8</c:v>
                </c:pt>
                <c:pt idx="767">
                  <c:v>106.6</c:v>
                </c:pt>
                <c:pt idx="768">
                  <c:v>120.6</c:v>
                </c:pt>
                <c:pt idx="769">
                  <c:v>250.4</c:v>
                </c:pt>
                <c:pt idx="770">
                  <c:v>294.60000000000002</c:v>
                </c:pt>
                <c:pt idx="771">
                  <c:v>214.4</c:v>
                </c:pt>
                <c:pt idx="772">
                  <c:v>231.4</c:v>
                </c:pt>
                <c:pt idx="773">
                  <c:v>145.4</c:v>
                </c:pt>
                <c:pt idx="774">
                  <c:v>54.6</c:v>
                </c:pt>
                <c:pt idx="775">
                  <c:v>98.8</c:v>
                </c:pt>
                <c:pt idx="776">
                  <c:v>95.8</c:v>
                </c:pt>
                <c:pt idx="777">
                  <c:v>-4.2</c:v>
                </c:pt>
                <c:pt idx="778">
                  <c:v>40.4</c:v>
                </c:pt>
                <c:pt idx="779">
                  <c:v>9</c:v>
                </c:pt>
                <c:pt idx="780">
                  <c:v>22</c:v>
                </c:pt>
                <c:pt idx="781">
                  <c:v>84.8</c:v>
                </c:pt>
                <c:pt idx="782">
                  <c:v>114.4</c:v>
                </c:pt>
                <c:pt idx="783">
                  <c:v>245.6</c:v>
                </c:pt>
                <c:pt idx="784">
                  <c:v>493.4</c:v>
                </c:pt>
                <c:pt idx="785">
                  <c:v>481.4</c:v>
                </c:pt>
                <c:pt idx="786">
                  <c:v>240</c:v>
                </c:pt>
                <c:pt idx="787">
                  <c:v>214.2</c:v>
                </c:pt>
                <c:pt idx="788">
                  <c:v>81.400000000000006</c:v>
                </c:pt>
                <c:pt idx="789">
                  <c:v>29.8</c:v>
                </c:pt>
                <c:pt idx="790">
                  <c:v>88.2</c:v>
                </c:pt>
                <c:pt idx="791">
                  <c:v>27.8</c:v>
                </c:pt>
                <c:pt idx="792">
                  <c:v>77</c:v>
                </c:pt>
                <c:pt idx="793">
                  <c:v>65.8</c:v>
                </c:pt>
                <c:pt idx="794">
                  <c:v>69.2</c:v>
                </c:pt>
                <c:pt idx="795">
                  <c:v>67.2</c:v>
                </c:pt>
                <c:pt idx="796">
                  <c:v>74</c:v>
                </c:pt>
                <c:pt idx="797">
                  <c:v>89.4</c:v>
                </c:pt>
                <c:pt idx="798">
                  <c:v>45.8</c:v>
                </c:pt>
                <c:pt idx="799">
                  <c:v>107.2</c:v>
                </c:pt>
                <c:pt idx="800">
                  <c:v>51</c:v>
                </c:pt>
                <c:pt idx="801">
                  <c:v>86.4</c:v>
                </c:pt>
                <c:pt idx="802">
                  <c:v>222</c:v>
                </c:pt>
                <c:pt idx="803">
                  <c:v>612</c:v>
                </c:pt>
                <c:pt idx="804">
                  <c:v>568</c:v>
                </c:pt>
                <c:pt idx="805">
                  <c:v>218.8</c:v>
                </c:pt>
                <c:pt idx="806">
                  <c:v>84.8</c:v>
                </c:pt>
                <c:pt idx="807">
                  <c:v>88.2</c:v>
                </c:pt>
                <c:pt idx="808">
                  <c:v>43</c:v>
                </c:pt>
                <c:pt idx="809">
                  <c:v>117.6</c:v>
                </c:pt>
                <c:pt idx="810">
                  <c:v>31.4</c:v>
                </c:pt>
                <c:pt idx="811">
                  <c:v>19.399999999999999</c:v>
                </c:pt>
                <c:pt idx="812">
                  <c:v>39.799999999999997</c:v>
                </c:pt>
                <c:pt idx="813">
                  <c:v>78.8</c:v>
                </c:pt>
                <c:pt idx="814">
                  <c:v>123.8</c:v>
                </c:pt>
                <c:pt idx="815">
                  <c:v>99.2</c:v>
                </c:pt>
                <c:pt idx="816">
                  <c:v>68.8</c:v>
                </c:pt>
                <c:pt idx="817">
                  <c:v>25.8</c:v>
                </c:pt>
                <c:pt idx="818">
                  <c:v>96</c:v>
                </c:pt>
                <c:pt idx="819">
                  <c:v>222.6</c:v>
                </c:pt>
                <c:pt idx="820">
                  <c:v>190</c:v>
                </c:pt>
                <c:pt idx="821">
                  <c:v>90</c:v>
                </c:pt>
                <c:pt idx="822">
                  <c:v>69</c:v>
                </c:pt>
                <c:pt idx="823">
                  <c:v>49.8</c:v>
                </c:pt>
                <c:pt idx="824">
                  <c:v>48.6</c:v>
                </c:pt>
                <c:pt idx="825">
                  <c:v>81.8</c:v>
                </c:pt>
                <c:pt idx="826">
                  <c:v>81.8</c:v>
                </c:pt>
                <c:pt idx="827">
                  <c:v>145.6</c:v>
                </c:pt>
                <c:pt idx="828">
                  <c:v>209</c:v>
                </c:pt>
                <c:pt idx="829">
                  <c:v>109.4</c:v>
                </c:pt>
                <c:pt idx="830">
                  <c:v>92</c:v>
                </c:pt>
                <c:pt idx="831">
                  <c:v>59.6</c:v>
                </c:pt>
                <c:pt idx="832">
                  <c:v>61.4</c:v>
                </c:pt>
                <c:pt idx="833">
                  <c:v>97.2</c:v>
                </c:pt>
                <c:pt idx="834">
                  <c:v>109.6</c:v>
                </c:pt>
                <c:pt idx="835">
                  <c:v>63.8</c:v>
                </c:pt>
                <c:pt idx="836">
                  <c:v>131</c:v>
                </c:pt>
                <c:pt idx="837">
                  <c:v>114.2</c:v>
                </c:pt>
                <c:pt idx="838">
                  <c:v>94.6</c:v>
                </c:pt>
                <c:pt idx="839">
                  <c:v>90.8</c:v>
                </c:pt>
                <c:pt idx="840">
                  <c:v>45</c:v>
                </c:pt>
                <c:pt idx="841">
                  <c:v>83</c:v>
                </c:pt>
                <c:pt idx="842">
                  <c:v>22.8</c:v>
                </c:pt>
                <c:pt idx="843">
                  <c:v>77.599999999999994</c:v>
                </c:pt>
                <c:pt idx="844">
                  <c:v>51</c:v>
                </c:pt>
                <c:pt idx="845">
                  <c:v>107.4</c:v>
                </c:pt>
                <c:pt idx="846">
                  <c:v>210.4</c:v>
                </c:pt>
                <c:pt idx="847">
                  <c:v>253.6</c:v>
                </c:pt>
                <c:pt idx="848">
                  <c:v>245</c:v>
                </c:pt>
                <c:pt idx="849">
                  <c:v>145</c:v>
                </c:pt>
                <c:pt idx="850">
                  <c:v>91</c:v>
                </c:pt>
                <c:pt idx="851">
                  <c:v>166.8</c:v>
                </c:pt>
                <c:pt idx="852">
                  <c:v>104.2</c:v>
                </c:pt>
                <c:pt idx="853">
                  <c:v>100.6</c:v>
                </c:pt>
                <c:pt idx="854">
                  <c:v>88.2</c:v>
                </c:pt>
                <c:pt idx="855">
                  <c:v>202</c:v>
                </c:pt>
                <c:pt idx="856">
                  <c:v>478.6</c:v>
                </c:pt>
                <c:pt idx="857">
                  <c:v>815.2</c:v>
                </c:pt>
                <c:pt idx="858">
                  <c:v>623.20000000000005</c:v>
                </c:pt>
                <c:pt idx="859">
                  <c:v>662.2</c:v>
                </c:pt>
                <c:pt idx="860">
                  <c:v>969.8</c:v>
                </c:pt>
                <c:pt idx="861">
                  <c:v>645.4</c:v>
                </c:pt>
                <c:pt idx="862">
                  <c:v>245</c:v>
                </c:pt>
                <c:pt idx="863">
                  <c:v>148.4</c:v>
                </c:pt>
                <c:pt idx="864">
                  <c:v>94.6</c:v>
                </c:pt>
                <c:pt idx="865">
                  <c:v>129</c:v>
                </c:pt>
                <c:pt idx="866">
                  <c:v>189</c:v>
                </c:pt>
                <c:pt idx="867">
                  <c:v>73</c:v>
                </c:pt>
                <c:pt idx="868">
                  <c:v>108.2</c:v>
                </c:pt>
                <c:pt idx="869">
                  <c:v>58.6</c:v>
                </c:pt>
                <c:pt idx="870">
                  <c:v>57</c:v>
                </c:pt>
                <c:pt idx="871">
                  <c:v>133.80000000000001</c:v>
                </c:pt>
                <c:pt idx="872">
                  <c:v>64.400000000000006</c:v>
                </c:pt>
                <c:pt idx="873">
                  <c:v>34.200000000000003</c:v>
                </c:pt>
                <c:pt idx="874">
                  <c:v>81</c:v>
                </c:pt>
                <c:pt idx="875">
                  <c:v>254.4</c:v>
                </c:pt>
                <c:pt idx="876">
                  <c:v>288.8</c:v>
                </c:pt>
                <c:pt idx="877">
                  <c:v>241.4</c:v>
                </c:pt>
                <c:pt idx="878">
                  <c:v>119</c:v>
                </c:pt>
                <c:pt idx="879">
                  <c:v>132.6</c:v>
                </c:pt>
                <c:pt idx="880">
                  <c:v>101.4</c:v>
                </c:pt>
                <c:pt idx="881">
                  <c:v>143.19999999999999</c:v>
                </c:pt>
                <c:pt idx="882">
                  <c:v>115.6</c:v>
                </c:pt>
                <c:pt idx="883">
                  <c:v>166.6</c:v>
                </c:pt>
                <c:pt idx="884">
                  <c:v>65</c:v>
                </c:pt>
                <c:pt idx="885">
                  <c:v>96.6</c:v>
                </c:pt>
                <c:pt idx="886">
                  <c:v>63.4</c:v>
                </c:pt>
                <c:pt idx="887">
                  <c:v>74</c:v>
                </c:pt>
                <c:pt idx="888">
                  <c:v>89.6</c:v>
                </c:pt>
                <c:pt idx="889">
                  <c:v>65.2</c:v>
                </c:pt>
                <c:pt idx="890">
                  <c:v>63.4</c:v>
                </c:pt>
                <c:pt idx="891">
                  <c:v>25.6</c:v>
                </c:pt>
                <c:pt idx="892">
                  <c:v>152.6</c:v>
                </c:pt>
                <c:pt idx="893">
                  <c:v>156.80000000000001</c:v>
                </c:pt>
                <c:pt idx="894">
                  <c:v>169.6</c:v>
                </c:pt>
                <c:pt idx="895">
                  <c:v>167.6</c:v>
                </c:pt>
                <c:pt idx="896">
                  <c:v>192.2</c:v>
                </c:pt>
                <c:pt idx="897">
                  <c:v>200</c:v>
                </c:pt>
                <c:pt idx="898">
                  <c:v>111.6</c:v>
                </c:pt>
                <c:pt idx="899">
                  <c:v>121.2</c:v>
                </c:pt>
                <c:pt idx="900">
                  <c:v>58</c:v>
                </c:pt>
                <c:pt idx="901">
                  <c:v>123.4</c:v>
                </c:pt>
                <c:pt idx="902">
                  <c:v>32.6</c:v>
                </c:pt>
                <c:pt idx="903">
                  <c:v>92.6</c:v>
                </c:pt>
                <c:pt idx="904">
                  <c:v>71.2</c:v>
                </c:pt>
                <c:pt idx="905">
                  <c:v>60</c:v>
                </c:pt>
                <c:pt idx="906">
                  <c:v>67.599999999999994</c:v>
                </c:pt>
                <c:pt idx="907">
                  <c:v>55.4</c:v>
                </c:pt>
                <c:pt idx="908">
                  <c:v>69</c:v>
                </c:pt>
                <c:pt idx="909">
                  <c:v>71.8</c:v>
                </c:pt>
                <c:pt idx="910">
                  <c:v>91.2</c:v>
                </c:pt>
                <c:pt idx="911">
                  <c:v>117.8</c:v>
                </c:pt>
                <c:pt idx="912">
                  <c:v>168.8</c:v>
                </c:pt>
                <c:pt idx="913">
                  <c:v>199.2</c:v>
                </c:pt>
                <c:pt idx="914">
                  <c:v>168.8</c:v>
                </c:pt>
                <c:pt idx="915">
                  <c:v>66.599999999999994</c:v>
                </c:pt>
                <c:pt idx="916">
                  <c:v>146.19999999999999</c:v>
                </c:pt>
                <c:pt idx="917">
                  <c:v>201</c:v>
                </c:pt>
                <c:pt idx="918">
                  <c:v>121.2</c:v>
                </c:pt>
                <c:pt idx="919">
                  <c:v>160</c:v>
                </c:pt>
                <c:pt idx="920">
                  <c:v>128.6</c:v>
                </c:pt>
                <c:pt idx="921">
                  <c:v>63.4</c:v>
                </c:pt>
                <c:pt idx="922">
                  <c:v>51</c:v>
                </c:pt>
                <c:pt idx="923">
                  <c:v>40.6</c:v>
                </c:pt>
                <c:pt idx="924">
                  <c:v>50.4</c:v>
                </c:pt>
                <c:pt idx="925">
                  <c:v>47.8</c:v>
                </c:pt>
                <c:pt idx="926">
                  <c:v>65.2</c:v>
                </c:pt>
                <c:pt idx="927">
                  <c:v>38.200000000000003</c:v>
                </c:pt>
                <c:pt idx="928">
                  <c:v>46.4</c:v>
                </c:pt>
                <c:pt idx="929">
                  <c:v>100.6</c:v>
                </c:pt>
                <c:pt idx="930">
                  <c:v>115.6</c:v>
                </c:pt>
                <c:pt idx="931">
                  <c:v>157.4</c:v>
                </c:pt>
                <c:pt idx="932">
                  <c:v>137.19999999999999</c:v>
                </c:pt>
                <c:pt idx="933">
                  <c:v>90.8</c:v>
                </c:pt>
                <c:pt idx="934">
                  <c:v>170</c:v>
                </c:pt>
                <c:pt idx="935">
                  <c:v>123.2</c:v>
                </c:pt>
                <c:pt idx="936">
                  <c:v>63.6</c:v>
                </c:pt>
                <c:pt idx="937">
                  <c:v>128.19999999999999</c:v>
                </c:pt>
                <c:pt idx="938">
                  <c:v>236.4</c:v>
                </c:pt>
                <c:pt idx="939">
                  <c:v>257.8</c:v>
                </c:pt>
                <c:pt idx="940">
                  <c:v>192.4</c:v>
                </c:pt>
                <c:pt idx="941">
                  <c:v>114.6</c:v>
                </c:pt>
                <c:pt idx="942">
                  <c:v>190.6</c:v>
                </c:pt>
                <c:pt idx="943">
                  <c:v>243.4</c:v>
                </c:pt>
                <c:pt idx="944">
                  <c:v>202</c:v>
                </c:pt>
                <c:pt idx="945">
                  <c:v>180.8</c:v>
                </c:pt>
                <c:pt idx="946">
                  <c:v>163.6</c:v>
                </c:pt>
                <c:pt idx="947">
                  <c:v>310.8</c:v>
                </c:pt>
                <c:pt idx="948">
                  <c:v>278.8</c:v>
                </c:pt>
                <c:pt idx="949">
                  <c:v>198.2</c:v>
                </c:pt>
                <c:pt idx="950">
                  <c:v>106.8</c:v>
                </c:pt>
                <c:pt idx="951">
                  <c:v>95.8</c:v>
                </c:pt>
                <c:pt idx="952">
                  <c:v>68</c:v>
                </c:pt>
                <c:pt idx="953">
                  <c:v>67</c:v>
                </c:pt>
                <c:pt idx="954">
                  <c:v>23.2</c:v>
                </c:pt>
                <c:pt idx="955">
                  <c:v>-46.4</c:v>
                </c:pt>
                <c:pt idx="956">
                  <c:v>141.19999999999999</c:v>
                </c:pt>
                <c:pt idx="957">
                  <c:v>124</c:v>
                </c:pt>
                <c:pt idx="958">
                  <c:v>140.6</c:v>
                </c:pt>
                <c:pt idx="959">
                  <c:v>87</c:v>
                </c:pt>
                <c:pt idx="960">
                  <c:v>75</c:v>
                </c:pt>
                <c:pt idx="961">
                  <c:v>68.599999999999994</c:v>
                </c:pt>
                <c:pt idx="962">
                  <c:v>62</c:v>
                </c:pt>
                <c:pt idx="963">
                  <c:v>52.6</c:v>
                </c:pt>
                <c:pt idx="964">
                  <c:v>18.600000000000001</c:v>
                </c:pt>
                <c:pt idx="965">
                  <c:v>97.8</c:v>
                </c:pt>
                <c:pt idx="966">
                  <c:v>200</c:v>
                </c:pt>
                <c:pt idx="967">
                  <c:v>92.6</c:v>
                </c:pt>
                <c:pt idx="968">
                  <c:v>144.4</c:v>
                </c:pt>
                <c:pt idx="969">
                  <c:v>100.4</c:v>
                </c:pt>
                <c:pt idx="970">
                  <c:v>57.4</c:v>
                </c:pt>
                <c:pt idx="971">
                  <c:v>102.2</c:v>
                </c:pt>
                <c:pt idx="972">
                  <c:v>172.6</c:v>
                </c:pt>
                <c:pt idx="973">
                  <c:v>110.6</c:v>
                </c:pt>
                <c:pt idx="974">
                  <c:v>160.4</c:v>
                </c:pt>
                <c:pt idx="975">
                  <c:v>293</c:v>
                </c:pt>
                <c:pt idx="976">
                  <c:v>390</c:v>
                </c:pt>
                <c:pt idx="977">
                  <c:v>243.6</c:v>
                </c:pt>
                <c:pt idx="978">
                  <c:v>138</c:v>
                </c:pt>
                <c:pt idx="979">
                  <c:v>114.4</c:v>
                </c:pt>
                <c:pt idx="980">
                  <c:v>109.6</c:v>
                </c:pt>
                <c:pt idx="981">
                  <c:v>7.4</c:v>
                </c:pt>
                <c:pt idx="982">
                  <c:v>-7.6</c:v>
                </c:pt>
                <c:pt idx="983">
                  <c:v>106</c:v>
                </c:pt>
                <c:pt idx="984">
                  <c:v>44.8</c:v>
                </c:pt>
                <c:pt idx="985">
                  <c:v>82</c:v>
                </c:pt>
                <c:pt idx="986">
                  <c:v>60.2</c:v>
                </c:pt>
                <c:pt idx="987">
                  <c:v>36.200000000000003</c:v>
                </c:pt>
                <c:pt idx="988">
                  <c:v>40.4</c:v>
                </c:pt>
                <c:pt idx="989">
                  <c:v>36</c:v>
                </c:pt>
                <c:pt idx="990">
                  <c:v>122.8</c:v>
                </c:pt>
                <c:pt idx="991">
                  <c:v>141.6</c:v>
                </c:pt>
                <c:pt idx="992">
                  <c:v>142.6</c:v>
                </c:pt>
                <c:pt idx="993">
                  <c:v>81.8</c:v>
                </c:pt>
                <c:pt idx="994">
                  <c:v>77.599999999999994</c:v>
                </c:pt>
                <c:pt idx="995">
                  <c:v>122</c:v>
                </c:pt>
                <c:pt idx="996">
                  <c:v>184.4</c:v>
                </c:pt>
                <c:pt idx="997">
                  <c:v>62.8</c:v>
                </c:pt>
                <c:pt idx="998">
                  <c:v>47.6</c:v>
                </c:pt>
                <c:pt idx="999">
                  <c:v>74.8</c:v>
                </c:pt>
                <c:pt idx="1000">
                  <c:v>81.2</c:v>
                </c:pt>
                <c:pt idx="1001">
                  <c:v>104.8</c:v>
                </c:pt>
                <c:pt idx="1002">
                  <c:v>122.2</c:v>
                </c:pt>
                <c:pt idx="1003">
                  <c:v>144.19999999999999</c:v>
                </c:pt>
                <c:pt idx="1004">
                  <c:v>65.400000000000006</c:v>
                </c:pt>
                <c:pt idx="1005">
                  <c:v>78.8</c:v>
                </c:pt>
                <c:pt idx="1006">
                  <c:v>65.2</c:v>
                </c:pt>
                <c:pt idx="1007">
                  <c:v>125.6</c:v>
                </c:pt>
                <c:pt idx="1008">
                  <c:v>102.4</c:v>
                </c:pt>
                <c:pt idx="1009">
                  <c:v>57.4</c:v>
                </c:pt>
                <c:pt idx="1010">
                  <c:v>96.2</c:v>
                </c:pt>
                <c:pt idx="1011">
                  <c:v>97</c:v>
                </c:pt>
                <c:pt idx="1012">
                  <c:v>112</c:v>
                </c:pt>
                <c:pt idx="1013">
                  <c:v>2</c:v>
                </c:pt>
                <c:pt idx="1014">
                  <c:v>37.6</c:v>
                </c:pt>
                <c:pt idx="1015">
                  <c:v>83.8</c:v>
                </c:pt>
                <c:pt idx="1016">
                  <c:v>55.4</c:v>
                </c:pt>
                <c:pt idx="1017">
                  <c:v>134.19999999999999</c:v>
                </c:pt>
                <c:pt idx="1018">
                  <c:v>99.2</c:v>
                </c:pt>
                <c:pt idx="1019">
                  <c:v>72</c:v>
                </c:pt>
                <c:pt idx="1020">
                  <c:v>74.599999999999994</c:v>
                </c:pt>
                <c:pt idx="1021">
                  <c:v>100.8</c:v>
                </c:pt>
                <c:pt idx="1022">
                  <c:v>81</c:v>
                </c:pt>
                <c:pt idx="1023">
                  <c:v>97.2</c:v>
                </c:pt>
                <c:pt idx="1024">
                  <c:v>168.8</c:v>
                </c:pt>
                <c:pt idx="1025">
                  <c:v>185</c:v>
                </c:pt>
                <c:pt idx="1026">
                  <c:v>137.6</c:v>
                </c:pt>
                <c:pt idx="1027">
                  <c:v>88.6</c:v>
                </c:pt>
                <c:pt idx="1028">
                  <c:v>92</c:v>
                </c:pt>
                <c:pt idx="1029">
                  <c:v>55.8</c:v>
                </c:pt>
                <c:pt idx="1030">
                  <c:v>70.2</c:v>
                </c:pt>
                <c:pt idx="1031">
                  <c:v>73.8</c:v>
                </c:pt>
                <c:pt idx="1032">
                  <c:v>105.2</c:v>
                </c:pt>
                <c:pt idx="1033">
                  <c:v>73.400000000000006</c:v>
                </c:pt>
                <c:pt idx="1034">
                  <c:v>28</c:v>
                </c:pt>
                <c:pt idx="1035">
                  <c:v>96.6</c:v>
                </c:pt>
                <c:pt idx="1036">
                  <c:v>67.599999999999994</c:v>
                </c:pt>
                <c:pt idx="1037">
                  <c:v>32.6</c:v>
                </c:pt>
                <c:pt idx="1038">
                  <c:v>70</c:v>
                </c:pt>
                <c:pt idx="1039">
                  <c:v>52.6</c:v>
                </c:pt>
                <c:pt idx="1040">
                  <c:v>69.2</c:v>
                </c:pt>
                <c:pt idx="1041">
                  <c:v>131.4</c:v>
                </c:pt>
                <c:pt idx="1042">
                  <c:v>141.80000000000001</c:v>
                </c:pt>
                <c:pt idx="1043">
                  <c:v>93.6</c:v>
                </c:pt>
                <c:pt idx="1044">
                  <c:v>92</c:v>
                </c:pt>
                <c:pt idx="1045">
                  <c:v>23</c:v>
                </c:pt>
                <c:pt idx="1046">
                  <c:v>31</c:v>
                </c:pt>
                <c:pt idx="1047">
                  <c:v>81.599999999999994</c:v>
                </c:pt>
                <c:pt idx="1048">
                  <c:v>66.599999999999994</c:v>
                </c:pt>
                <c:pt idx="1049">
                  <c:v>40.200000000000003</c:v>
                </c:pt>
                <c:pt idx="1050">
                  <c:v>95.2</c:v>
                </c:pt>
                <c:pt idx="1051">
                  <c:v>38.200000000000003</c:v>
                </c:pt>
                <c:pt idx="1052">
                  <c:v>86.2</c:v>
                </c:pt>
                <c:pt idx="1053">
                  <c:v>107</c:v>
                </c:pt>
                <c:pt idx="1054">
                  <c:v>84.8</c:v>
                </c:pt>
                <c:pt idx="1055">
                  <c:v>87.6</c:v>
                </c:pt>
                <c:pt idx="1056">
                  <c:v>83.6</c:v>
                </c:pt>
                <c:pt idx="1057">
                  <c:v>42.6</c:v>
                </c:pt>
                <c:pt idx="1058">
                  <c:v>85.2</c:v>
                </c:pt>
                <c:pt idx="1059">
                  <c:v>106.6</c:v>
                </c:pt>
                <c:pt idx="1060">
                  <c:v>64</c:v>
                </c:pt>
                <c:pt idx="1061">
                  <c:v>23.8</c:v>
                </c:pt>
                <c:pt idx="1062">
                  <c:v>95.2</c:v>
                </c:pt>
                <c:pt idx="1063">
                  <c:v>99.8</c:v>
                </c:pt>
                <c:pt idx="1064">
                  <c:v>80.599999999999994</c:v>
                </c:pt>
                <c:pt idx="1065">
                  <c:v>78.8</c:v>
                </c:pt>
                <c:pt idx="1066">
                  <c:v>154.4</c:v>
                </c:pt>
                <c:pt idx="1067">
                  <c:v>10.8</c:v>
                </c:pt>
                <c:pt idx="1068">
                  <c:v>74.400000000000006</c:v>
                </c:pt>
                <c:pt idx="1069">
                  <c:v>60.4</c:v>
                </c:pt>
                <c:pt idx="1070">
                  <c:v>-23.4</c:v>
                </c:pt>
                <c:pt idx="1071">
                  <c:v>48.8</c:v>
                </c:pt>
                <c:pt idx="1072">
                  <c:v>71.8</c:v>
                </c:pt>
                <c:pt idx="1073">
                  <c:v>75.2</c:v>
                </c:pt>
                <c:pt idx="1074">
                  <c:v>92.2</c:v>
                </c:pt>
                <c:pt idx="1075">
                  <c:v>42.6</c:v>
                </c:pt>
                <c:pt idx="1076">
                  <c:v>104</c:v>
                </c:pt>
                <c:pt idx="1077">
                  <c:v>72.2</c:v>
                </c:pt>
                <c:pt idx="1078">
                  <c:v>57.2</c:v>
                </c:pt>
                <c:pt idx="1079">
                  <c:v>65.8</c:v>
                </c:pt>
                <c:pt idx="1080">
                  <c:v>89.8</c:v>
                </c:pt>
                <c:pt idx="1081">
                  <c:v>77</c:v>
                </c:pt>
                <c:pt idx="1082">
                  <c:v>120</c:v>
                </c:pt>
                <c:pt idx="1083">
                  <c:v>128.19999999999999</c:v>
                </c:pt>
                <c:pt idx="1084">
                  <c:v>63.2</c:v>
                </c:pt>
                <c:pt idx="1085">
                  <c:v>81.8</c:v>
                </c:pt>
                <c:pt idx="1086">
                  <c:v>55</c:v>
                </c:pt>
                <c:pt idx="1087">
                  <c:v>0.4</c:v>
                </c:pt>
                <c:pt idx="1088">
                  <c:v>30.4</c:v>
                </c:pt>
                <c:pt idx="1089">
                  <c:v>89.4</c:v>
                </c:pt>
                <c:pt idx="1090">
                  <c:v>107.4</c:v>
                </c:pt>
                <c:pt idx="1091">
                  <c:v>91.2</c:v>
                </c:pt>
                <c:pt idx="1092">
                  <c:v>78.8</c:v>
                </c:pt>
                <c:pt idx="1093">
                  <c:v>31.6</c:v>
                </c:pt>
                <c:pt idx="1094">
                  <c:v>42.8</c:v>
                </c:pt>
                <c:pt idx="1095">
                  <c:v>61.4</c:v>
                </c:pt>
                <c:pt idx="1096">
                  <c:v>-5.6</c:v>
                </c:pt>
                <c:pt idx="1097">
                  <c:v>24.4</c:v>
                </c:pt>
                <c:pt idx="1098">
                  <c:v>51.4</c:v>
                </c:pt>
                <c:pt idx="1099">
                  <c:v>74.8</c:v>
                </c:pt>
                <c:pt idx="1100">
                  <c:v>100.8</c:v>
                </c:pt>
                <c:pt idx="1101">
                  <c:v>151.4</c:v>
                </c:pt>
                <c:pt idx="1102">
                  <c:v>83.8</c:v>
                </c:pt>
                <c:pt idx="1103">
                  <c:v>59.8</c:v>
                </c:pt>
                <c:pt idx="1104">
                  <c:v>48</c:v>
                </c:pt>
                <c:pt idx="1105">
                  <c:v>110.8</c:v>
                </c:pt>
                <c:pt idx="1106">
                  <c:v>94.4</c:v>
                </c:pt>
                <c:pt idx="1107">
                  <c:v>72.599999999999994</c:v>
                </c:pt>
                <c:pt idx="1108">
                  <c:v>62.2</c:v>
                </c:pt>
                <c:pt idx="1109">
                  <c:v>58.8</c:v>
                </c:pt>
                <c:pt idx="1110">
                  <c:v>50.4</c:v>
                </c:pt>
                <c:pt idx="1111">
                  <c:v>40.4</c:v>
                </c:pt>
                <c:pt idx="1112">
                  <c:v>66</c:v>
                </c:pt>
                <c:pt idx="1113">
                  <c:v>86</c:v>
                </c:pt>
                <c:pt idx="1114">
                  <c:v>-12</c:v>
                </c:pt>
                <c:pt idx="1115">
                  <c:v>16.2</c:v>
                </c:pt>
                <c:pt idx="1116">
                  <c:v>35</c:v>
                </c:pt>
                <c:pt idx="1117">
                  <c:v>15.4</c:v>
                </c:pt>
                <c:pt idx="1118">
                  <c:v>9.4</c:v>
                </c:pt>
                <c:pt idx="1119">
                  <c:v>114.8</c:v>
                </c:pt>
                <c:pt idx="1120">
                  <c:v>82.2</c:v>
                </c:pt>
                <c:pt idx="1121">
                  <c:v>125.2</c:v>
                </c:pt>
                <c:pt idx="1122">
                  <c:v>129</c:v>
                </c:pt>
                <c:pt idx="1123">
                  <c:v>128</c:v>
                </c:pt>
                <c:pt idx="1124">
                  <c:v>166.4</c:v>
                </c:pt>
                <c:pt idx="1125">
                  <c:v>87</c:v>
                </c:pt>
                <c:pt idx="1126">
                  <c:v>62.4</c:v>
                </c:pt>
                <c:pt idx="1127">
                  <c:v>119.4</c:v>
                </c:pt>
                <c:pt idx="1128">
                  <c:v>115.2</c:v>
                </c:pt>
                <c:pt idx="1129">
                  <c:v>55.4</c:v>
                </c:pt>
                <c:pt idx="1130">
                  <c:v>88.4</c:v>
                </c:pt>
                <c:pt idx="1131">
                  <c:v>28.4</c:v>
                </c:pt>
                <c:pt idx="1132">
                  <c:v>62.4</c:v>
                </c:pt>
                <c:pt idx="1133">
                  <c:v>61.4</c:v>
                </c:pt>
                <c:pt idx="1134">
                  <c:v>-21.4</c:v>
                </c:pt>
                <c:pt idx="1135">
                  <c:v>70.8</c:v>
                </c:pt>
                <c:pt idx="1136">
                  <c:v>79.8</c:v>
                </c:pt>
                <c:pt idx="1137">
                  <c:v>92.2</c:v>
                </c:pt>
                <c:pt idx="1138">
                  <c:v>43.2</c:v>
                </c:pt>
                <c:pt idx="1139">
                  <c:v>75.8</c:v>
                </c:pt>
                <c:pt idx="1140">
                  <c:v>87.4</c:v>
                </c:pt>
                <c:pt idx="1141">
                  <c:v>16.2</c:v>
                </c:pt>
                <c:pt idx="1142">
                  <c:v>50.6</c:v>
                </c:pt>
                <c:pt idx="1143">
                  <c:v>55</c:v>
                </c:pt>
                <c:pt idx="1144">
                  <c:v>38.4</c:v>
                </c:pt>
                <c:pt idx="1145">
                  <c:v>74.599999999999994</c:v>
                </c:pt>
                <c:pt idx="1146">
                  <c:v>97.8</c:v>
                </c:pt>
                <c:pt idx="1147">
                  <c:v>51.6</c:v>
                </c:pt>
                <c:pt idx="1148">
                  <c:v>77</c:v>
                </c:pt>
                <c:pt idx="1149">
                  <c:v>111</c:v>
                </c:pt>
                <c:pt idx="1150">
                  <c:v>83.6</c:v>
                </c:pt>
                <c:pt idx="1151">
                  <c:v>56.6</c:v>
                </c:pt>
                <c:pt idx="1152">
                  <c:v>0.4</c:v>
                </c:pt>
                <c:pt idx="1153">
                  <c:v>17.2</c:v>
                </c:pt>
                <c:pt idx="1154">
                  <c:v>80.400000000000006</c:v>
                </c:pt>
                <c:pt idx="1155">
                  <c:v>153.80000000000001</c:v>
                </c:pt>
                <c:pt idx="1156">
                  <c:v>146.4</c:v>
                </c:pt>
                <c:pt idx="1157">
                  <c:v>115.2</c:v>
                </c:pt>
                <c:pt idx="1158">
                  <c:v>79.400000000000006</c:v>
                </c:pt>
                <c:pt idx="1159">
                  <c:v>88</c:v>
                </c:pt>
                <c:pt idx="1160">
                  <c:v>59.4</c:v>
                </c:pt>
                <c:pt idx="1161">
                  <c:v>78.8</c:v>
                </c:pt>
                <c:pt idx="1162">
                  <c:v>27.8</c:v>
                </c:pt>
                <c:pt idx="1163">
                  <c:v>51</c:v>
                </c:pt>
                <c:pt idx="1164">
                  <c:v>173.8</c:v>
                </c:pt>
                <c:pt idx="1165">
                  <c:v>265.60000000000002</c:v>
                </c:pt>
                <c:pt idx="1166">
                  <c:v>148.80000000000001</c:v>
                </c:pt>
                <c:pt idx="1167">
                  <c:v>94.8</c:v>
                </c:pt>
                <c:pt idx="1168">
                  <c:v>47.8</c:v>
                </c:pt>
                <c:pt idx="1169">
                  <c:v>71.599999999999994</c:v>
                </c:pt>
                <c:pt idx="1170">
                  <c:v>39.799999999999997</c:v>
                </c:pt>
                <c:pt idx="1171">
                  <c:v>64</c:v>
                </c:pt>
                <c:pt idx="1172">
                  <c:v>70.599999999999994</c:v>
                </c:pt>
                <c:pt idx="1173">
                  <c:v>67.2</c:v>
                </c:pt>
                <c:pt idx="1174">
                  <c:v>48.4</c:v>
                </c:pt>
                <c:pt idx="1175">
                  <c:v>47.2</c:v>
                </c:pt>
                <c:pt idx="1176">
                  <c:v>95.6</c:v>
                </c:pt>
                <c:pt idx="1177">
                  <c:v>110.6</c:v>
                </c:pt>
                <c:pt idx="1178">
                  <c:v>75</c:v>
                </c:pt>
                <c:pt idx="1179">
                  <c:v>55.2</c:v>
                </c:pt>
                <c:pt idx="1180">
                  <c:v>13</c:v>
                </c:pt>
                <c:pt idx="1181">
                  <c:v>71.599999999999994</c:v>
                </c:pt>
                <c:pt idx="1182">
                  <c:v>-6.8</c:v>
                </c:pt>
                <c:pt idx="1183">
                  <c:v>66.2</c:v>
                </c:pt>
                <c:pt idx="1184">
                  <c:v>62</c:v>
                </c:pt>
                <c:pt idx="1185">
                  <c:v>91.2</c:v>
                </c:pt>
                <c:pt idx="1186">
                  <c:v>75.2</c:v>
                </c:pt>
                <c:pt idx="1187">
                  <c:v>43.8</c:v>
                </c:pt>
                <c:pt idx="1188">
                  <c:v>67.599999999999994</c:v>
                </c:pt>
                <c:pt idx="1189">
                  <c:v>99.8</c:v>
                </c:pt>
                <c:pt idx="1190">
                  <c:v>79.599999999999994</c:v>
                </c:pt>
                <c:pt idx="1191">
                  <c:v>88.4</c:v>
                </c:pt>
                <c:pt idx="1192">
                  <c:v>102</c:v>
                </c:pt>
                <c:pt idx="1193">
                  <c:v>4.5999999999999996</c:v>
                </c:pt>
                <c:pt idx="1194">
                  <c:v>72.400000000000006</c:v>
                </c:pt>
                <c:pt idx="1195">
                  <c:v>77.400000000000006</c:v>
                </c:pt>
                <c:pt idx="1196">
                  <c:v>138.19999999999999</c:v>
                </c:pt>
                <c:pt idx="1197">
                  <c:v>201</c:v>
                </c:pt>
                <c:pt idx="1198">
                  <c:v>185.8</c:v>
                </c:pt>
                <c:pt idx="1199">
                  <c:v>345.4</c:v>
                </c:pt>
                <c:pt idx="1200">
                  <c:v>877.6</c:v>
                </c:pt>
                <c:pt idx="1201">
                  <c:v>6540.8</c:v>
                </c:pt>
                <c:pt idx="1202">
                  <c:v>12904.2</c:v>
                </c:pt>
                <c:pt idx="1203">
                  <c:v>10073</c:v>
                </c:pt>
                <c:pt idx="1204">
                  <c:v>2907.4</c:v>
                </c:pt>
                <c:pt idx="1205">
                  <c:v>952</c:v>
                </c:pt>
                <c:pt idx="1206">
                  <c:v>557.79999999999995</c:v>
                </c:pt>
                <c:pt idx="1207">
                  <c:v>354.8</c:v>
                </c:pt>
                <c:pt idx="1208">
                  <c:v>261.2</c:v>
                </c:pt>
                <c:pt idx="1209">
                  <c:v>184.2</c:v>
                </c:pt>
                <c:pt idx="1210">
                  <c:v>111.8</c:v>
                </c:pt>
                <c:pt idx="1211">
                  <c:v>77</c:v>
                </c:pt>
                <c:pt idx="1212">
                  <c:v>107.6</c:v>
                </c:pt>
                <c:pt idx="1213">
                  <c:v>53.2</c:v>
                </c:pt>
                <c:pt idx="1214">
                  <c:v>22.4</c:v>
                </c:pt>
                <c:pt idx="1215">
                  <c:v>55.4</c:v>
                </c:pt>
                <c:pt idx="1216">
                  <c:v>97.4</c:v>
                </c:pt>
                <c:pt idx="1217">
                  <c:v>81.400000000000006</c:v>
                </c:pt>
                <c:pt idx="1218">
                  <c:v>101</c:v>
                </c:pt>
                <c:pt idx="1219">
                  <c:v>29</c:v>
                </c:pt>
                <c:pt idx="1220">
                  <c:v>96.2</c:v>
                </c:pt>
                <c:pt idx="1221">
                  <c:v>69.599999999999994</c:v>
                </c:pt>
                <c:pt idx="1222">
                  <c:v>80</c:v>
                </c:pt>
                <c:pt idx="1223">
                  <c:v>52.6</c:v>
                </c:pt>
                <c:pt idx="1224">
                  <c:v>134.6</c:v>
                </c:pt>
                <c:pt idx="1225">
                  <c:v>54.6</c:v>
                </c:pt>
                <c:pt idx="1226">
                  <c:v>97.6</c:v>
                </c:pt>
                <c:pt idx="1227">
                  <c:v>134.19999999999999</c:v>
                </c:pt>
                <c:pt idx="1228">
                  <c:v>145.4</c:v>
                </c:pt>
                <c:pt idx="1229">
                  <c:v>130.6</c:v>
                </c:pt>
                <c:pt idx="1230">
                  <c:v>295</c:v>
                </c:pt>
                <c:pt idx="1231">
                  <c:v>1353.2</c:v>
                </c:pt>
                <c:pt idx="1232">
                  <c:v>7660.4</c:v>
                </c:pt>
                <c:pt idx="1233">
                  <c:v>11445</c:v>
                </c:pt>
                <c:pt idx="1234">
                  <c:v>6654</c:v>
                </c:pt>
                <c:pt idx="1235">
                  <c:v>1601</c:v>
                </c:pt>
                <c:pt idx="1236">
                  <c:v>650.79999999999995</c:v>
                </c:pt>
                <c:pt idx="1237">
                  <c:v>386.2</c:v>
                </c:pt>
                <c:pt idx="1238">
                  <c:v>311.60000000000002</c:v>
                </c:pt>
                <c:pt idx="1239">
                  <c:v>203</c:v>
                </c:pt>
                <c:pt idx="1240">
                  <c:v>162.19999999999999</c:v>
                </c:pt>
                <c:pt idx="1241">
                  <c:v>95.2</c:v>
                </c:pt>
                <c:pt idx="1242">
                  <c:v>159.4</c:v>
                </c:pt>
                <c:pt idx="1243">
                  <c:v>69</c:v>
                </c:pt>
                <c:pt idx="1244">
                  <c:v>62</c:v>
                </c:pt>
                <c:pt idx="1245">
                  <c:v>-20.8</c:v>
                </c:pt>
                <c:pt idx="1246">
                  <c:v>52.4</c:v>
                </c:pt>
                <c:pt idx="1247">
                  <c:v>63</c:v>
                </c:pt>
                <c:pt idx="1248">
                  <c:v>78.8</c:v>
                </c:pt>
                <c:pt idx="1249">
                  <c:v>80.8</c:v>
                </c:pt>
                <c:pt idx="1250">
                  <c:v>111</c:v>
                </c:pt>
                <c:pt idx="1251">
                  <c:v>-17.399999999999999</c:v>
                </c:pt>
                <c:pt idx="1252">
                  <c:v>119.8</c:v>
                </c:pt>
                <c:pt idx="1253">
                  <c:v>77</c:v>
                </c:pt>
                <c:pt idx="1254">
                  <c:v>78.8</c:v>
                </c:pt>
                <c:pt idx="1255">
                  <c:v>87.6</c:v>
                </c:pt>
                <c:pt idx="1256">
                  <c:v>125</c:v>
                </c:pt>
                <c:pt idx="1257">
                  <c:v>70.2</c:v>
                </c:pt>
                <c:pt idx="1258">
                  <c:v>48</c:v>
                </c:pt>
                <c:pt idx="1259">
                  <c:v>46.6</c:v>
                </c:pt>
                <c:pt idx="1260">
                  <c:v>46.8</c:v>
                </c:pt>
                <c:pt idx="1261">
                  <c:v>6.2</c:v>
                </c:pt>
                <c:pt idx="1262">
                  <c:v>43.4</c:v>
                </c:pt>
                <c:pt idx="1263">
                  <c:v>117.6</c:v>
                </c:pt>
                <c:pt idx="1264">
                  <c:v>101</c:v>
                </c:pt>
                <c:pt idx="1265">
                  <c:v>101.2</c:v>
                </c:pt>
                <c:pt idx="1266">
                  <c:v>146.19999999999999</c:v>
                </c:pt>
                <c:pt idx="1267">
                  <c:v>19.8</c:v>
                </c:pt>
                <c:pt idx="1268">
                  <c:v>72</c:v>
                </c:pt>
                <c:pt idx="1269">
                  <c:v>31.4</c:v>
                </c:pt>
                <c:pt idx="1270">
                  <c:v>23.4</c:v>
                </c:pt>
                <c:pt idx="1271">
                  <c:v>19.600000000000001</c:v>
                </c:pt>
                <c:pt idx="1272">
                  <c:v>68.599999999999994</c:v>
                </c:pt>
                <c:pt idx="1273">
                  <c:v>81</c:v>
                </c:pt>
                <c:pt idx="1274">
                  <c:v>50.4</c:v>
                </c:pt>
                <c:pt idx="1275">
                  <c:v>50.8</c:v>
                </c:pt>
                <c:pt idx="1276">
                  <c:v>204.8</c:v>
                </c:pt>
                <c:pt idx="1277">
                  <c:v>81.400000000000006</c:v>
                </c:pt>
                <c:pt idx="1278">
                  <c:v>53.8</c:v>
                </c:pt>
                <c:pt idx="1279">
                  <c:v>41.4</c:v>
                </c:pt>
                <c:pt idx="1280">
                  <c:v>47.4</c:v>
                </c:pt>
                <c:pt idx="1281">
                  <c:v>42</c:v>
                </c:pt>
                <c:pt idx="1282">
                  <c:v>58.4</c:v>
                </c:pt>
                <c:pt idx="1283">
                  <c:v>72.599999999999994</c:v>
                </c:pt>
                <c:pt idx="1284">
                  <c:v>10.199999999999999</c:v>
                </c:pt>
                <c:pt idx="1285">
                  <c:v>22.4</c:v>
                </c:pt>
                <c:pt idx="1286">
                  <c:v>24.2</c:v>
                </c:pt>
                <c:pt idx="1287">
                  <c:v>57</c:v>
                </c:pt>
                <c:pt idx="1288">
                  <c:v>9.6</c:v>
                </c:pt>
                <c:pt idx="1289">
                  <c:v>28.8</c:v>
                </c:pt>
                <c:pt idx="1290">
                  <c:v>-12.2</c:v>
                </c:pt>
                <c:pt idx="1291">
                  <c:v>15.2</c:v>
                </c:pt>
                <c:pt idx="1292">
                  <c:v>64.599999999999994</c:v>
                </c:pt>
                <c:pt idx="1293">
                  <c:v>48</c:v>
                </c:pt>
                <c:pt idx="1294">
                  <c:v>67.8</c:v>
                </c:pt>
                <c:pt idx="1295">
                  <c:v>83.2</c:v>
                </c:pt>
                <c:pt idx="1296">
                  <c:v>32.200000000000003</c:v>
                </c:pt>
                <c:pt idx="1297">
                  <c:v>31.4</c:v>
                </c:pt>
                <c:pt idx="1298">
                  <c:v>37.200000000000003</c:v>
                </c:pt>
                <c:pt idx="1299">
                  <c:v>57.4</c:v>
                </c:pt>
                <c:pt idx="1300">
                  <c:v>119.6</c:v>
                </c:pt>
                <c:pt idx="1301">
                  <c:v>75.400000000000006</c:v>
                </c:pt>
                <c:pt idx="1302">
                  <c:v>10.199999999999999</c:v>
                </c:pt>
                <c:pt idx="1303">
                  <c:v>52.2</c:v>
                </c:pt>
                <c:pt idx="1304">
                  <c:v>113.2</c:v>
                </c:pt>
                <c:pt idx="1305">
                  <c:v>67.2</c:v>
                </c:pt>
                <c:pt idx="1306">
                  <c:v>99.6</c:v>
                </c:pt>
                <c:pt idx="1307">
                  <c:v>90.4</c:v>
                </c:pt>
                <c:pt idx="1308">
                  <c:v>44.6</c:v>
                </c:pt>
                <c:pt idx="1309">
                  <c:v>98.4</c:v>
                </c:pt>
                <c:pt idx="1310">
                  <c:v>38.6</c:v>
                </c:pt>
                <c:pt idx="1311">
                  <c:v>19.8</c:v>
                </c:pt>
                <c:pt idx="1312">
                  <c:v>48.6</c:v>
                </c:pt>
                <c:pt idx="1313">
                  <c:v>136.80000000000001</c:v>
                </c:pt>
                <c:pt idx="1314">
                  <c:v>60.4</c:v>
                </c:pt>
                <c:pt idx="1315">
                  <c:v>126.6</c:v>
                </c:pt>
                <c:pt idx="1316">
                  <c:v>80.8</c:v>
                </c:pt>
                <c:pt idx="1317">
                  <c:v>62.2</c:v>
                </c:pt>
                <c:pt idx="1318">
                  <c:v>94.8</c:v>
                </c:pt>
                <c:pt idx="1319">
                  <c:v>-1.2</c:v>
                </c:pt>
                <c:pt idx="1320">
                  <c:v>64.599999999999994</c:v>
                </c:pt>
                <c:pt idx="1321">
                  <c:v>76</c:v>
                </c:pt>
                <c:pt idx="1322">
                  <c:v>105.6</c:v>
                </c:pt>
                <c:pt idx="1323">
                  <c:v>44.6</c:v>
                </c:pt>
                <c:pt idx="1324">
                  <c:v>49</c:v>
                </c:pt>
                <c:pt idx="1325">
                  <c:v>36.6</c:v>
                </c:pt>
                <c:pt idx="1326">
                  <c:v>58.4</c:v>
                </c:pt>
                <c:pt idx="1327">
                  <c:v>26.2</c:v>
                </c:pt>
                <c:pt idx="1328">
                  <c:v>44</c:v>
                </c:pt>
                <c:pt idx="1329">
                  <c:v>41.6</c:v>
                </c:pt>
                <c:pt idx="1330">
                  <c:v>68</c:v>
                </c:pt>
                <c:pt idx="1331">
                  <c:v>84</c:v>
                </c:pt>
                <c:pt idx="1332">
                  <c:v>112.8</c:v>
                </c:pt>
                <c:pt idx="1333">
                  <c:v>94.4</c:v>
                </c:pt>
                <c:pt idx="1334">
                  <c:v>136</c:v>
                </c:pt>
                <c:pt idx="1335">
                  <c:v>121.8</c:v>
                </c:pt>
                <c:pt idx="1336">
                  <c:v>102</c:v>
                </c:pt>
                <c:pt idx="1337">
                  <c:v>86</c:v>
                </c:pt>
                <c:pt idx="1338">
                  <c:v>89</c:v>
                </c:pt>
                <c:pt idx="1339">
                  <c:v>77.8</c:v>
                </c:pt>
                <c:pt idx="1340">
                  <c:v>64.8</c:v>
                </c:pt>
                <c:pt idx="1341">
                  <c:v>82.4</c:v>
                </c:pt>
                <c:pt idx="1342">
                  <c:v>79.8</c:v>
                </c:pt>
                <c:pt idx="1343">
                  <c:v>38</c:v>
                </c:pt>
                <c:pt idx="1344">
                  <c:v>51.4</c:v>
                </c:pt>
                <c:pt idx="1345">
                  <c:v>44.8</c:v>
                </c:pt>
                <c:pt idx="1346">
                  <c:v>79.599999999999994</c:v>
                </c:pt>
                <c:pt idx="1347">
                  <c:v>107.4</c:v>
                </c:pt>
                <c:pt idx="1348">
                  <c:v>103.6</c:v>
                </c:pt>
                <c:pt idx="1349">
                  <c:v>114.8</c:v>
                </c:pt>
                <c:pt idx="1350">
                  <c:v>83.2</c:v>
                </c:pt>
                <c:pt idx="1351">
                  <c:v>79.599999999999994</c:v>
                </c:pt>
                <c:pt idx="1352">
                  <c:v>91.6</c:v>
                </c:pt>
                <c:pt idx="1353">
                  <c:v>121.2</c:v>
                </c:pt>
                <c:pt idx="1354">
                  <c:v>45.4</c:v>
                </c:pt>
                <c:pt idx="1355">
                  <c:v>-3.2</c:v>
                </c:pt>
                <c:pt idx="1356">
                  <c:v>71</c:v>
                </c:pt>
                <c:pt idx="1357">
                  <c:v>33.4</c:v>
                </c:pt>
                <c:pt idx="1358">
                  <c:v>-9.8000000000000007</c:v>
                </c:pt>
                <c:pt idx="1359">
                  <c:v>23.6</c:v>
                </c:pt>
                <c:pt idx="1360">
                  <c:v>80.599999999999994</c:v>
                </c:pt>
                <c:pt idx="1361">
                  <c:v>61.4</c:v>
                </c:pt>
                <c:pt idx="1362">
                  <c:v>30.6</c:v>
                </c:pt>
                <c:pt idx="1363">
                  <c:v>39</c:v>
                </c:pt>
                <c:pt idx="1364">
                  <c:v>97</c:v>
                </c:pt>
                <c:pt idx="1365">
                  <c:v>43.2</c:v>
                </c:pt>
                <c:pt idx="1366">
                  <c:v>-2.8</c:v>
                </c:pt>
                <c:pt idx="1367">
                  <c:v>47.4</c:v>
                </c:pt>
                <c:pt idx="1368">
                  <c:v>88.2</c:v>
                </c:pt>
                <c:pt idx="1369">
                  <c:v>46</c:v>
                </c:pt>
                <c:pt idx="1370">
                  <c:v>34.6</c:v>
                </c:pt>
                <c:pt idx="1371">
                  <c:v>15.6</c:v>
                </c:pt>
                <c:pt idx="1372">
                  <c:v>57.6</c:v>
                </c:pt>
                <c:pt idx="1373">
                  <c:v>25.2</c:v>
                </c:pt>
                <c:pt idx="1374">
                  <c:v>15.8</c:v>
                </c:pt>
                <c:pt idx="1375">
                  <c:v>-29.6</c:v>
                </c:pt>
                <c:pt idx="1376">
                  <c:v>-17.2</c:v>
                </c:pt>
                <c:pt idx="1377">
                  <c:v>36</c:v>
                </c:pt>
                <c:pt idx="1378">
                  <c:v>1.6</c:v>
                </c:pt>
                <c:pt idx="1379">
                  <c:v>71.2</c:v>
                </c:pt>
                <c:pt idx="1380">
                  <c:v>100</c:v>
                </c:pt>
                <c:pt idx="1381">
                  <c:v>-38.6</c:v>
                </c:pt>
                <c:pt idx="1382">
                  <c:v>52.6</c:v>
                </c:pt>
                <c:pt idx="1383">
                  <c:v>95.6</c:v>
                </c:pt>
                <c:pt idx="1384">
                  <c:v>77.599999999999994</c:v>
                </c:pt>
                <c:pt idx="1385">
                  <c:v>72</c:v>
                </c:pt>
                <c:pt idx="1386">
                  <c:v>45</c:v>
                </c:pt>
                <c:pt idx="1387">
                  <c:v>76.599999999999994</c:v>
                </c:pt>
                <c:pt idx="1388">
                  <c:v>84.4</c:v>
                </c:pt>
                <c:pt idx="1389">
                  <c:v>70</c:v>
                </c:pt>
                <c:pt idx="1390">
                  <c:v>42.8</c:v>
                </c:pt>
                <c:pt idx="1391">
                  <c:v>20</c:v>
                </c:pt>
                <c:pt idx="1392">
                  <c:v>69.8</c:v>
                </c:pt>
                <c:pt idx="1393">
                  <c:v>4.5999999999999996</c:v>
                </c:pt>
                <c:pt idx="1394">
                  <c:v>13.4</c:v>
                </c:pt>
                <c:pt idx="1395">
                  <c:v>-28.2</c:v>
                </c:pt>
                <c:pt idx="1396">
                  <c:v>39.200000000000003</c:v>
                </c:pt>
                <c:pt idx="1397">
                  <c:v>97.6</c:v>
                </c:pt>
                <c:pt idx="1398">
                  <c:v>35</c:v>
                </c:pt>
                <c:pt idx="1399">
                  <c:v>54.6</c:v>
                </c:pt>
                <c:pt idx="1400">
                  <c:v>56.6</c:v>
                </c:pt>
                <c:pt idx="1401">
                  <c:v>110.4</c:v>
                </c:pt>
                <c:pt idx="1402">
                  <c:v>21.4</c:v>
                </c:pt>
                <c:pt idx="1403">
                  <c:v>9.4</c:v>
                </c:pt>
                <c:pt idx="1404">
                  <c:v>44.4</c:v>
                </c:pt>
                <c:pt idx="1405">
                  <c:v>34.4</c:v>
                </c:pt>
                <c:pt idx="1406">
                  <c:v>49.2</c:v>
                </c:pt>
                <c:pt idx="1407">
                  <c:v>106.2</c:v>
                </c:pt>
                <c:pt idx="1408">
                  <c:v>65.599999999999994</c:v>
                </c:pt>
                <c:pt idx="1409">
                  <c:v>2.6</c:v>
                </c:pt>
                <c:pt idx="1410">
                  <c:v>39.4</c:v>
                </c:pt>
                <c:pt idx="1411">
                  <c:v>85.4</c:v>
                </c:pt>
                <c:pt idx="1412">
                  <c:v>6.4</c:v>
                </c:pt>
                <c:pt idx="1413">
                  <c:v>44.8</c:v>
                </c:pt>
                <c:pt idx="1414">
                  <c:v>13.6</c:v>
                </c:pt>
                <c:pt idx="1415">
                  <c:v>57.8</c:v>
                </c:pt>
                <c:pt idx="1416">
                  <c:v>74.8</c:v>
                </c:pt>
                <c:pt idx="1417">
                  <c:v>48.4</c:v>
                </c:pt>
                <c:pt idx="1418">
                  <c:v>22.8</c:v>
                </c:pt>
                <c:pt idx="1419">
                  <c:v>31</c:v>
                </c:pt>
                <c:pt idx="1420">
                  <c:v>1.4</c:v>
                </c:pt>
                <c:pt idx="1421">
                  <c:v>96.2</c:v>
                </c:pt>
                <c:pt idx="1422">
                  <c:v>32</c:v>
                </c:pt>
                <c:pt idx="1423">
                  <c:v>47</c:v>
                </c:pt>
                <c:pt idx="1424">
                  <c:v>11.8</c:v>
                </c:pt>
                <c:pt idx="1425">
                  <c:v>46.8</c:v>
                </c:pt>
                <c:pt idx="1426">
                  <c:v>61</c:v>
                </c:pt>
                <c:pt idx="1427">
                  <c:v>15.8</c:v>
                </c:pt>
                <c:pt idx="1428">
                  <c:v>22</c:v>
                </c:pt>
                <c:pt idx="1429">
                  <c:v>50.2</c:v>
                </c:pt>
                <c:pt idx="1430">
                  <c:v>25.8</c:v>
                </c:pt>
                <c:pt idx="1431">
                  <c:v>65</c:v>
                </c:pt>
                <c:pt idx="1432">
                  <c:v>65.400000000000006</c:v>
                </c:pt>
                <c:pt idx="1433">
                  <c:v>12.2</c:v>
                </c:pt>
                <c:pt idx="1434">
                  <c:v>82.8</c:v>
                </c:pt>
                <c:pt idx="1435">
                  <c:v>-12.2</c:v>
                </c:pt>
                <c:pt idx="1436">
                  <c:v>74.8</c:v>
                </c:pt>
                <c:pt idx="1437">
                  <c:v>104.6</c:v>
                </c:pt>
                <c:pt idx="1438">
                  <c:v>14.6</c:v>
                </c:pt>
                <c:pt idx="1439">
                  <c:v>68.8</c:v>
                </c:pt>
                <c:pt idx="1440">
                  <c:v>95.6</c:v>
                </c:pt>
                <c:pt idx="1441">
                  <c:v>48.2</c:v>
                </c:pt>
                <c:pt idx="1442">
                  <c:v>37.6</c:v>
                </c:pt>
                <c:pt idx="1443">
                  <c:v>31.4</c:v>
                </c:pt>
                <c:pt idx="1444">
                  <c:v>24</c:v>
                </c:pt>
                <c:pt idx="1445">
                  <c:v>27.2</c:v>
                </c:pt>
                <c:pt idx="1446">
                  <c:v>1.8</c:v>
                </c:pt>
                <c:pt idx="1447">
                  <c:v>50</c:v>
                </c:pt>
                <c:pt idx="1448">
                  <c:v>13</c:v>
                </c:pt>
                <c:pt idx="1449">
                  <c:v>38</c:v>
                </c:pt>
                <c:pt idx="1450">
                  <c:v>45.4</c:v>
                </c:pt>
                <c:pt idx="1451">
                  <c:v>10.8</c:v>
                </c:pt>
                <c:pt idx="1452">
                  <c:v>23.4</c:v>
                </c:pt>
                <c:pt idx="1453">
                  <c:v>-36.6</c:v>
                </c:pt>
                <c:pt idx="1454">
                  <c:v>89</c:v>
                </c:pt>
                <c:pt idx="1455">
                  <c:v>43.2</c:v>
                </c:pt>
                <c:pt idx="1456">
                  <c:v>84</c:v>
                </c:pt>
                <c:pt idx="1457">
                  <c:v>86</c:v>
                </c:pt>
                <c:pt idx="1458">
                  <c:v>62.4</c:v>
                </c:pt>
                <c:pt idx="1459">
                  <c:v>91</c:v>
                </c:pt>
                <c:pt idx="1460">
                  <c:v>37.4</c:v>
                </c:pt>
                <c:pt idx="1461">
                  <c:v>44</c:v>
                </c:pt>
                <c:pt idx="1462">
                  <c:v>48.4</c:v>
                </c:pt>
                <c:pt idx="1463">
                  <c:v>20.8</c:v>
                </c:pt>
                <c:pt idx="1464">
                  <c:v>54.6</c:v>
                </c:pt>
                <c:pt idx="1465">
                  <c:v>14.6</c:v>
                </c:pt>
                <c:pt idx="1466">
                  <c:v>58.4</c:v>
                </c:pt>
                <c:pt idx="1467">
                  <c:v>24.8</c:v>
                </c:pt>
                <c:pt idx="1468">
                  <c:v>-26.2</c:v>
                </c:pt>
                <c:pt idx="1469">
                  <c:v>64.8</c:v>
                </c:pt>
                <c:pt idx="1470">
                  <c:v>60.4</c:v>
                </c:pt>
                <c:pt idx="1471">
                  <c:v>15.8</c:v>
                </c:pt>
                <c:pt idx="1472">
                  <c:v>88.8</c:v>
                </c:pt>
                <c:pt idx="1473">
                  <c:v>15.8</c:v>
                </c:pt>
                <c:pt idx="1474">
                  <c:v>26.4</c:v>
                </c:pt>
                <c:pt idx="1475">
                  <c:v>30</c:v>
                </c:pt>
                <c:pt idx="1476">
                  <c:v>55.6</c:v>
                </c:pt>
                <c:pt idx="1477">
                  <c:v>61.8</c:v>
                </c:pt>
                <c:pt idx="1478">
                  <c:v>128.80000000000001</c:v>
                </c:pt>
                <c:pt idx="1479">
                  <c:v>42.6</c:v>
                </c:pt>
                <c:pt idx="1480">
                  <c:v>97.4</c:v>
                </c:pt>
                <c:pt idx="1481">
                  <c:v>84.2</c:v>
                </c:pt>
                <c:pt idx="1482">
                  <c:v>64.400000000000006</c:v>
                </c:pt>
                <c:pt idx="1483">
                  <c:v>42</c:v>
                </c:pt>
                <c:pt idx="1484">
                  <c:v>47.2</c:v>
                </c:pt>
                <c:pt idx="1485">
                  <c:v>95</c:v>
                </c:pt>
                <c:pt idx="1486">
                  <c:v>-46.4</c:v>
                </c:pt>
                <c:pt idx="1487">
                  <c:v>14.6</c:v>
                </c:pt>
                <c:pt idx="1488">
                  <c:v>9</c:v>
                </c:pt>
                <c:pt idx="1489">
                  <c:v>77.400000000000006</c:v>
                </c:pt>
                <c:pt idx="1490">
                  <c:v>154.19999999999999</c:v>
                </c:pt>
                <c:pt idx="1491">
                  <c:v>-27.2</c:v>
                </c:pt>
                <c:pt idx="1492">
                  <c:v>99.4</c:v>
                </c:pt>
                <c:pt idx="1493">
                  <c:v>30.4</c:v>
                </c:pt>
                <c:pt idx="1494">
                  <c:v>13.8</c:v>
                </c:pt>
                <c:pt idx="1495">
                  <c:v>41</c:v>
                </c:pt>
                <c:pt idx="1496">
                  <c:v>23.6</c:v>
                </c:pt>
                <c:pt idx="1497">
                  <c:v>33.6</c:v>
                </c:pt>
                <c:pt idx="1498">
                  <c:v>7.6</c:v>
                </c:pt>
                <c:pt idx="1499">
                  <c:v>43.8</c:v>
                </c:pt>
                <c:pt idx="1500">
                  <c:v>93</c:v>
                </c:pt>
                <c:pt idx="1501">
                  <c:v>41.4</c:v>
                </c:pt>
                <c:pt idx="1502">
                  <c:v>86.6</c:v>
                </c:pt>
                <c:pt idx="1503">
                  <c:v>52.2</c:v>
                </c:pt>
                <c:pt idx="1504">
                  <c:v>34</c:v>
                </c:pt>
                <c:pt idx="1505">
                  <c:v>79.400000000000006</c:v>
                </c:pt>
                <c:pt idx="1506">
                  <c:v>42.4</c:v>
                </c:pt>
                <c:pt idx="1507">
                  <c:v>101.8</c:v>
                </c:pt>
                <c:pt idx="1508">
                  <c:v>81.400000000000006</c:v>
                </c:pt>
                <c:pt idx="1509">
                  <c:v>34.6</c:v>
                </c:pt>
                <c:pt idx="1510">
                  <c:v>-17.399999999999999</c:v>
                </c:pt>
                <c:pt idx="1511">
                  <c:v>75.400000000000006</c:v>
                </c:pt>
                <c:pt idx="1512">
                  <c:v>58.6</c:v>
                </c:pt>
                <c:pt idx="1513">
                  <c:v>26.6</c:v>
                </c:pt>
                <c:pt idx="1514">
                  <c:v>29</c:v>
                </c:pt>
                <c:pt idx="1515">
                  <c:v>58.6</c:v>
                </c:pt>
                <c:pt idx="1516">
                  <c:v>53.6</c:v>
                </c:pt>
                <c:pt idx="1517">
                  <c:v>62.4</c:v>
                </c:pt>
                <c:pt idx="1518">
                  <c:v>53.8</c:v>
                </c:pt>
                <c:pt idx="1519">
                  <c:v>67.400000000000006</c:v>
                </c:pt>
                <c:pt idx="1520">
                  <c:v>87.6</c:v>
                </c:pt>
                <c:pt idx="1521">
                  <c:v>88.2</c:v>
                </c:pt>
                <c:pt idx="1522">
                  <c:v>72</c:v>
                </c:pt>
                <c:pt idx="1523">
                  <c:v>54.6</c:v>
                </c:pt>
                <c:pt idx="1524">
                  <c:v>-4.2</c:v>
                </c:pt>
                <c:pt idx="1525">
                  <c:v>50.8</c:v>
                </c:pt>
                <c:pt idx="1526">
                  <c:v>106</c:v>
                </c:pt>
                <c:pt idx="1527">
                  <c:v>92.8</c:v>
                </c:pt>
                <c:pt idx="1528">
                  <c:v>93.6</c:v>
                </c:pt>
                <c:pt idx="1529">
                  <c:v>127.8</c:v>
                </c:pt>
                <c:pt idx="1530">
                  <c:v>77</c:v>
                </c:pt>
                <c:pt idx="1531">
                  <c:v>49.8</c:v>
                </c:pt>
                <c:pt idx="1532">
                  <c:v>117.4</c:v>
                </c:pt>
                <c:pt idx="1533">
                  <c:v>62.8</c:v>
                </c:pt>
                <c:pt idx="1534">
                  <c:v>54.2</c:v>
                </c:pt>
                <c:pt idx="1535">
                  <c:v>72</c:v>
                </c:pt>
                <c:pt idx="1536">
                  <c:v>98.6</c:v>
                </c:pt>
                <c:pt idx="1537">
                  <c:v>56</c:v>
                </c:pt>
                <c:pt idx="1538">
                  <c:v>124.8</c:v>
                </c:pt>
                <c:pt idx="1539">
                  <c:v>70.599999999999994</c:v>
                </c:pt>
                <c:pt idx="1540">
                  <c:v>57</c:v>
                </c:pt>
                <c:pt idx="1541">
                  <c:v>113</c:v>
                </c:pt>
                <c:pt idx="1542">
                  <c:v>90.6</c:v>
                </c:pt>
                <c:pt idx="1543">
                  <c:v>78.8</c:v>
                </c:pt>
                <c:pt idx="1544">
                  <c:v>75.599999999999994</c:v>
                </c:pt>
                <c:pt idx="1545">
                  <c:v>64.599999999999994</c:v>
                </c:pt>
                <c:pt idx="1546">
                  <c:v>101.4</c:v>
                </c:pt>
                <c:pt idx="1547">
                  <c:v>128.80000000000001</c:v>
                </c:pt>
                <c:pt idx="1548">
                  <c:v>63.2</c:v>
                </c:pt>
                <c:pt idx="1549">
                  <c:v>88.6</c:v>
                </c:pt>
                <c:pt idx="1550">
                  <c:v>111.8</c:v>
                </c:pt>
                <c:pt idx="1551">
                  <c:v>61</c:v>
                </c:pt>
                <c:pt idx="1552">
                  <c:v>110</c:v>
                </c:pt>
                <c:pt idx="1553">
                  <c:v>102.6</c:v>
                </c:pt>
                <c:pt idx="1554">
                  <c:v>188.6</c:v>
                </c:pt>
                <c:pt idx="1555">
                  <c:v>137.80000000000001</c:v>
                </c:pt>
                <c:pt idx="1556">
                  <c:v>132.19999999999999</c:v>
                </c:pt>
                <c:pt idx="1557">
                  <c:v>105</c:v>
                </c:pt>
                <c:pt idx="1558">
                  <c:v>84.8</c:v>
                </c:pt>
                <c:pt idx="1559">
                  <c:v>59.8</c:v>
                </c:pt>
                <c:pt idx="1560">
                  <c:v>152.6</c:v>
                </c:pt>
                <c:pt idx="1561">
                  <c:v>46.8</c:v>
                </c:pt>
                <c:pt idx="1562">
                  <c:v>84</c:v>
                </c:pt>
                <c:pt idx="1563">
                  <c:v>96.6</c:v>
                </c:pt>
                <c:pt idx="1564">
                  <c:v>43.4</c:v>
                </c:pt>
                <c:pt idx="1565">
                  <c:v>79</c:v>
                </c:pt>
                <c:pt idx="1566">
                  <c:v>64</c:v>
                </c:pt>
                <c:pt idx="1567">
                  <c:v>116.8</c:v>
                </c:pt>
                <c:pt idx="1568">
                  <c:v>95.6</c:v>
                </c:pt>
                <c:pt idx="1569">
                  <c:v>50.8</c:v>
                </c:pt>
                <c:pt idx="1570">
                  <c:v>48.4</c:v>
                </c:pt>
                <c:pt idx="1571">
                  <c:v>13.2</c:v>
                </c:pt>
                <c:pt idx="1572">
                  <c:v>121.6</c:v>
                </c:pt>
                <c:pt idx="1573">
                  <c:v>82.6</c:v>
                </c:pt>
                <c:pt idx="1574">
                  <c:v>72.8</c:v>
                </c:pt>
                <c:pt idx="1575">
                  <c:v>99.6</c:v>
                </c:pt>
                <c:pt idx="1576">
                  <c:v>98.2</c:v>
                </c:pt>
                <c:pt idx="1577">
                  <c:v>102.6</c:v>
                </c:pt>
                <c:pt idx="1578">
                  <c:v>124.6</c:v>
                </c:pt>
                <c:pt idx="1579">
                  <c:v>52.4</c:v>
                </c:pt>
                <c:pt idx="1580">
                  <c:v>107.6</c:v>
                </c:pt>
                <c:pt idx="1581">
                  <c:v>39.6</c:v>
                </c:pt>
                <c:pt idx="1582">
                  <c:v>85.4</c:v>
                </c:pt>
                <c:pt idx="1583">
                  <c:v>71.599999999999994</c:v>
                </c:pt>
                <c:pt idx="1584">
                  <c:v>71.599999999999994</c:v>
                </c:pt>
                <c:pt idx="1585">
                  <c:v>90.4</c:v>
                </c:pt>
                <c:pt idx="1586">
                  <c:v>48.4</c:v>
                </c:pt>
                <c:pt idx="1587">
                  <c:v>119.4</c:v>
                </c:pt>
                <c:pt idx="1588">
                  <c:v>87.2</c:v>
                </c:pt>
                <c:pt idx="1589">
                  <c:v>139.80000000000001</c:v>
                </c:pt>
                <c:pt idx="1590">
                  <c:v>116</c:v>
                </c:pt>
                <c:pt idx="1591">
                  <c:v>105.2</c:v>
                </c:pt>
                <c:pt idx="1592">
                  <c:v>103.4</c:v>
                </c:pt>
                <c:pt idx="1593">
                  <c:v>107.6</c:v>
                </c:pt>
                <c:pt idx="1594">
                  <c:v>61.8</c:v>
                </c:pt>
                <c:pt idx="1595">
                  <c:v>93.4</c:v>
                </c:pt>
                <c:pt idx="1596">
                  <c:v>109</c:v>
                </c:pt>
                <c:pt idx="1597">
                  <c:v>90.8</c:v>
                </c:pt>
                <c:pt idx="1598">
                  <c:v>180.6</c:v>
                </c:pt>
                <c:pt idx="1599">
                  <c:v>228.2</c:v>
                </c:pt>
                <c:pt idx="1600">
                  <c:v>227.6</c:v>
                </c:pt>
                <c:pt idx="1601">
                  <c:v>226.6</c:v>
                </c:pt>
                <c:pt idx="1602">
                  <c:v>263.2</c:v>
                </c:pt>
                <c:pt idx="1603">
                  <c:v>250.2</c:v>
                </c:pt>
                <c:pt idx="1604">
                  <c:v>294.8</c:v>
                </c:pt>
                <c:pt idx="1605">
                  <c:v>222.8</c:v>
                </c:pt>
                <c:pt idx="1606">
                  <c:v>156.19999999999999</c:v>
                </c:pt>
                <c:pt idx="1607">
                  <c:v>144.19999999999999</c:v>
                </c:pt>
                <c:pt idx="1608">
                  <c:v>1.8</c:v>
                </c:pt>
                <c:pt idx="1609">
                  <c:v>106.2</c:v>
                </c:pt>
                <c:pt idx="1610">
                  <c:v>133.80000000000001</c:v>
                </c:pt>
                <c:pt idx="1611">
                  <c:v>133</c:v>
                </c:pt>
                <c:pt idx="1612">
                  <c:v>114.8</c:v>
                </c:pt>
                <c:pt idx="1613">
                  <c:v>75.599999999999994</c:v>
                </c:pt>
                <c:pt idx="1614">
                  <c:v>109.8</c:v>
                </c:pt>
                <c:pt idx="1615">
                  <c:v>110</c:v>
                </c:pt>
                <c:pt idx="1616">
                  <c:v>-0.8</c:v>
                </c:pt>
                <c:pt idx="1617">
                  <c:v>22.8</c:v>
                </c:pt>
                <c:pt idx="1618">
                  <c:v>19.2</c:v>
                </c:pt>
                <c:pt idx="1619">
                  <c:v>19.8</c:v>
                </c:pt>
                <c:pt idx="1620">
                  <c:v>20.2</c:v>
                </c:pt>
                <c:pt idx="1621">
                  <c:v>31.2</c:v>
                </c:pt>
                <c:pt idx="1622">
                  <c:v>24.6</c:v>
                </c:pt>
                <c:pt idx="1623">
                  <c:v>99.2</c:v>
                </c:pt>
                <c:pt idx="1624">
                  <c:v>15.6</c:v>
                </c:pt>
                <c:pt idx="1625">
                  <c:v>33</c:v>
                </c:pt>
                <c:pt idx="1626">
                  <c:v>22</c:v>
                </c:pt>
                <c:pt idx="1627">
                  <c:v>58.4</c:v>
                </c:pt>
                <c:pt idx="1628">
                  <c:v>47.8</c:v>
                </c:pt>
                <c:pt idx="1629">
                  <c:v>37.4</c:v>
                </c:pt>
                <c:pt idx="1630">
                  <c:v>79.599999999999994</c:v>
                </c:pt>
                <c:pt idx="1631">
                  <c:v>74</c:v>
                </c:pt>
                <c:pt idx="1632">
                  <c:v>52.6</c:v>
                </c:pt>
                <c:pt idx="1633">
                  <c:v>53.6</c:v>
                </c:pt>
                <c:pt idx="1634">
                  <c:v>66.8</c:v>
                </c:pt>
                <c:pt idx="1635">
                  <c:v>-46.2</c:v>
                </c:pt>
                <c:pt idx="1636">
                  <c:v>-17.8</c:v>
                </c:pt>
                <c:pt idx="1637">
                  <c:v>19.2</c:v>
                </c:pt>
                <c:pt idx="1638">
                  <c:v>72.2</c:v>
                </c:pt>
                <c:pt idx="1639">
                  <c:v>76.599999999999994</c:v>
                </c:pt>
                <c:pt idx="1640">
                  <c:v>141</c:v>
                </c:pt>
                <c:pt idx="1641">
                  <c:v>33.799999999999997</c:v>
                </c:pt>
                <c:pt idx="1642">
                  <c:v>80</c:v>
                </c:pt>
                <c:pt idx="1643">
                  <c:v>216.8</c:v>
                </c:pt>
                <c:pt idx="1644">
                  <c:v>252.6</c:v>
                </c:pt>
                <c:pt idx="1645">
                  <c:v>159.80000000000001</c:v>
                </c:pt>
                <c:pt idx="1646">
                  <c:v>83</c:v>
                </c:pt>
                <c:pt idx="1647">
                  <c:v>58.4</c:v>
                </c:pt>
                <c:pt idx="1648">
                  <c:v>31</c:v>
                </c:pt>
                <c:pt idx="1649">
                  <c:v>38.4</c:v>
                </c:pt>
                <c:pt idx="1650">
                  <c:v>8.6</c:v>
                </c:pt>
                <c:pt idx="1651">
                  <c:v>-9.8000000000000007</c:v>
                </c:pt>
                <c:pt idx="1652">
                  <c:v>4.5999999999999996</c:v>
                </c:pt>
                <c:pt idx="1653">
                  <c:v>-18.600000000000001</c:v>
                </c:pt>
                <c:pt idx="1654">
                  <c:v>51.8</c:v>
                </c:pt>
                <c:pt idx="1655">
                  <c:v>20.8</c:v>
                </c:pt>
                <c:pt idx="1656">
                  <c:v>41</c:v>
                </c:pt>
                <c:pt idx="1657">
                  <c:v>17.2</c:v>
                </c:pt>
                <c:pt idx="1658">
                  <c:v>60</c:v>
                </c:pt>
                <c:pt idx="1659">
                  <c:v>45.2</c:v>
                </c:pt>
                <c:pt idx="1660">
                  <c:v>69.400000000000006</c:v>
                </c:pt>
                <c:pt idx="1661">
                  <c:v>77.599999999999994</c:v>
                </c:pt>
                <c:pt idx="1662">
                  <c:v>57.6</c:v>
                </c:pt>
                <c:pt idx="1663">
                  <c:v>54.4</c:v>
                </c:pt>
                <c:pt idx="1664">
                  <c:v>86.4</c:v>
                </c:pt>
                <c:pt idx="1665">
                  <c:v>-7.8</c:v>
                </c:pt>
                <c:pt idx="1666">
                  <c:v>-9.4</c:v>
                </c:pt>
                <c:pt idx="1667">
                  <c:v>29.8</c:v>
                </c:pt>
                <c:pt idx="1668">
                  <c:v>-95.6</c:v>
                </c:pt>
                <c:pt idx="1669">
                  <c:v>-8.2000000000000011</c:v>
                </c:pt>
                <c:pt idx="1670">
                  <c:v>47.8</c:v>
                </c:pt>
                <c:pt idx="1671">
                  <c:v>16.600000000000001</c:v>
                </c:pt>
                <c:pt idx="1672">
                  <c:v>101.2</c:v>
                </c:pt>
                <c:pt idx="1673">
                  <c:v>88.4</c:v>
                </c:pt>
                <c:pt idx="1674">
                  <c:v>60.4</c:v>
                </c:pt>
                <c:pt idx="1675">
                  <c:v>-6</c:v>
                </c:pt>
                <c:pt idx="1676">
                  <c:v>46.2</c:v>
                </c:pt>
                <c:pt idx="1677">
                  <c:v>-11.4</c:v>
                </c:pt>
                <c:pt idx="1678">
                  <c:v>-45.8</c:v>
                </c:pt>
                <c:pt idx="1679">
                  <c:v>68.599999999999994</c:v>
                </c:pt>
                <c:pt idx="1680">
                  <c:v>98.2</c:v>
                </c:pt>
                <c:pt idx="1681">
                  <c:v>105.8</c:v>
                </c:pt>
                <c:pt idx="1682">
                  <c:v>65.599999999999994</c:v>
                </c:pt>
                <c:pt idx="1683">
                  <c:v>-10.4</c:v>
                </c:pt>
                <c:pt idx="1684">
                  <c:v>0.6</c:v>
                </c:pt>
                <c:pt idx="1685">
                  <c:v>9.4</c:v>
                </c:pt>
                <c:pt idx="1686">
                  <c:v>21.8</c:v>
                </c:pt>
                <c:pt idx="1687">
                  <c:v>14.2</c:v>
                </c:pt>
                <c:pt idx="1688">
                  <c:v>34.4</c:v>
                </c:pt>
                <c:pt idx="1689">
                  <c:v>-1</c:v>
                </c:pt>
                <c:pt idx="1690">
                  <c:v>39.6</c:v>
                </c:pt>
                <c:pt idx="1691">
                  <c:v>49.6</c:v>
                </c:pt>
                <c:pt idx="1692">
                  <c:v>41.4</c:v>
                </c:pt>
                <c:pt idx="1693">
                  <c:v>65</c:v>
                </c:pt>
                <c:pt idx="1694">
                  <c:v>56.4</c:v>
                </c:pt>
                <c:pt idx="1695">
                  <c:v>42.2</c:v>
                </c:pt>
                <c:pt idx="1696">
                  <c:v>63.2</c:v>
                </c:pt>
                <c:pt idx="1697">
                  <c:v>-11.2</c:v>
                </c:pt>
                <c:pt idx="1698">
                  <c:v>52.4</c:v>
                </c:pt>
                <c:pt idx="1699">
                  <c:v>-21.4</c:v>
                </c:pt>
                <c:pt idx="1700">
                  <c:v>3.2</c:v>
                </c:pt>
                <c:pt idx="1701">
                  <c:v>22.4</c:v>
                </c:pt>
                <c:pt idx="1702">
                  <c:v>-45.8</c:v>
                </c:pt>
                <c:pt idx="1703">
                  <c:v>-18.8</c:v>
                </c:pt>
                <c:pt idx="1704">
                  <c:v>12.8</c:v>
                </c:pt>
                <c:pt idx="1705">
                  <c:v>65</c:v>
                </c:pt>
                <c:pt idx="1706">
                  <c:v>48.6</c:v>
                </c:pt>
                <c:pt idx="1707">
                  <c:v>9.4</c:v>
                </c:pt>
                <c:pt idx="1708">
                  <c:v>13.6</c:v>
                </c:pt>
                <c:pt idx="1709">
                  <c:v>81.599999999999994</c:v>
                </c:pt>
                <c:pt idx="1710">
                  <c:v>37.200000000000003</c:v>
                </c:pt>
                <c:pt idx="1711">
                  <c:v>22</c:v>
                </c:pt>
                <c:pt idx="1712">
                  <c:v>7.2</c:v>
                </c:pt>
                <c:pt idx="1713">
                  <c:v>39.6</c:v>
                </c:pt>
                <c:pt idx="1714">
                  <c:v>-19.8</c:v>
                </c:pt>
                <c:pt idx="1715">
                  <c:v>22.2</c:v>
                </c:pt>
                <c:pt idx="1716">
                  <c:v>2.2000000000000002</c:v>
                </c:pt>
                <c:pt idx="1717">
                  <c:v>11.6</c:v>
                </c:pt>
                <c:pt idx="1718">
                  <c:v>4</c:v>
                </c:pt>
                <c:pt idx="1719">
                  <c:v>26.8</c:v>
                </c:pt>
                <c:pt idx="1720">
                  <c:v>76</c:v>
                </c:pt>
                <c:pt idx="1721">
                  <c:v>78.2</c:v>
                </c:pt>
                <c:pt idx="1722">
                  <c:v>5</c:v>
                </c:pt>
                <c:pt idx="1723">
                  <c:v>44.8</c:v>
                </c:pt>
                <c:pt idx="1724">
                  <c:v>76.2</c:v>
                </c:pt>
                <c:pt idx="1725">
                  <c:v>55.2</c:v>
                </c:pt>
                <c:pt idx="1726">
                  <c:v>51.4</c:v>
                </c:pt>
                <c:pt idx="1727">
                  <c:v>20.399999999999999</c:v>
                </c:pt>
                <c:pt idx="1728">
                  <c:v>10.4</c:v>
                </c:pt>
                <c:pt idx="1729">
                  <c:v>82.2</c:v>
                </c:pt>
                <c:pt idx="1730">
                  <c:v>73.2</c:v>
                </c:pt>
                <c:pt idx="1731">
                  <c:v>63</c:v>
                </c:pt>
                <c:pt idx="1732">
                  <c:v>62.8</c:v>
                </c:pt>
                <c:pt idx="1733">
                  <c:v>78</c:v>
                </c:pt>
                <c:pt idx="1734">
                  <c:v>44.6</c:v>
                </c:pt>
                <c:pt idx="1735">
                  <c:v>6.8</c:v>
                </c:pt>
                <c:pt idx="1736">
                  <c:v>81.599999999999994</c:v>
                </c:pt>
                <c:pt idx="1737">
                  <c:v>0.6</c:v>
                </c:pt>
                <c:pt idx="1738">
                  <c:v>1.2</c:v>
                </c:pt>
                <c:pt idx="1739">
                  <c:v>25.4</c:v>
                </c:pt>
                <c:pt idx="1740">
                  <c:v>20.8</c:v>
                </c:pt>
                <c:pt idx="1741">
                  <c:v>56.2</c:v>
                </c:pt>
                <c:pt idx="1742">
                  <c:v>63.8</c:v>
                </c:pt>
                <c:pt idx="1743">
                  <c:v>21.8</c:v>
                </c:pt>
                <c:pt idx="1744">
                  <c:v>36.4</c:v>
                </c:pt>
                <c:pt idx="1745">
                  <c:v>61.6</c:v>
                </c:pt>
                <c:pt idx="1746">
                  <c:v>52.2</c:v>
                </c:pt>
                <c:pt idx="1747">
                  <c:v>-1</c:v>
                </c:pt>
                <c:pt idx="1748">
                  <c:v>-14.8</c:v>
                </c:pt>
                <c:pt idx="1749">
                  <c:v>45.4</c:v>
                </c:pt>
                <c:pt idx="1750">
                  <c:v>3.4</c:v>
                </c:pt>
                <c:pt idx="1751">
                  <c:v>32</c:v>
                </c:pt>
                <c:pt idx="1752">
                  <c:v>103</c:v>
                </c:pt>
                <c:pt idx="1753">
                  <c:v>21</c:v>
                </c:pt>
                <c:pt idx="1754">
                  <c:v>61.6</c:v>
                </c:pt>
                <c:pt idx="1755">
                  <c:v>110</c:v>
                </c:pt>
                <c:pt idx="1756">
                  <c:v>90.2</c:v>
                </c:pt>
                <c:pt idx="1757">
                  <c:v>93.6</c:v>
                </c:pt>
                <c:pt idx="1758">
                  <c:v>-45</c:v>
                </c:pt>
                <c:pt idx="1759">
                  <c:v>42.4</c:v>
                </c:pt>
                <c:pt idx="1760">
                  <c:v>43</c:v>
                </c:pt>
                <c:pt idx="1761">
                  <c:v>58.6</c:v>
                </c:pt>
                <c:pt idx="1762">
                  <c:v>19.2</c:v>
                </c:pt>
                <c:pt idx="1763">
                  <c:v>-18.2</c:v>
                </c:pt>
                <c:pt idx="1764">
                  <c:v>53</c:v>
                </c:pt>
                <c:pt idx="1765">
                  <c:v>87.4</c:v>
                </c:pt>
                <c:pt idx="1766">
                  <c:v>52</c:v>
                </c:pt>
                <c:pt idx="1767">
                  <c:v>13.8</c:v>
                </c:pt>
                <c:pt idx="1768">
                  <c:v>101</c:v>
                </c:pt>
                <c:pt idx="1769">
                  <c:v>19.399999999999999</c:v>
                </c:pt>
                <c:pt idx="1770">
                  <c:v>91</c:v>
                </c:pt>
                <c:pt idx="1771">
                  <c:v>50.8</c:v>
                </c:pt>
                <c:pt idx="1772">
                  <c:v>63.8</c:v>
                </c:pt>
                <c:pt idx="1773">
                  <c:v>40</c:v>
                </c:pt>
                <c:pt idx="1774">
                  <c:v>12.6</c:v>
                </c:pt>
                <c:pt idx="1775">
                  <c:v>22.8</c:v>
                </c:pt>
                <c:pt idx="1776">
                  <c:v>46.6</c:v>
                </c:pt>
                <c:pt idx="1777">
                  <c:v>84.6</c:v>
                </c:pt>
                <c:pt idx="1778">
                  <c:v>61</c:v>
                </c:pt>
                <c:pt idx="1779">
                  <c:v>-2.8</c:v>
                </c:pt>
                <c:pt idx="1780">
                  <c:v>12</c:v>
                </c:pt>
                <c:pt idx="1781">
                  <c:v>35.4</c:v>
                </c:pt>
                <c:pt idx="1782">
                  <c:v>55.2</c:v>
                </c:pt>
                <c:pt idx="1783">
                  <c:v>47.6</c:v>
                </c:pt>
                <c:pt idx="1784">
                  <c:v>97.4</c:v>
                </c:pt>
                <c:pt idx="1785">
                  <c:v>-8.8000000000000007</c:v>
                </c:pt>
                <c:pt idx="1786">
                  <c:v>10.199999999999999</c:v>
                </c:pt>
                <c:pt idx="1787">
                  <c:v>45</c:v>
                </c:pt>
                <c:pt idx="1788">
                  <c:v>36</c:v>
                </c:pt>
                <c:pt idx="1789">
                  <c:v>104.8</c:v>
                </c:pt>
                <c:pt idx="1790">
                  <c:v>109</c:v>
                </c:pt>
                <c:pt idx="1791">
                  <c:v>103.8</c:v>
                </c:pt>
                <c:pt idx="1792">
                  <c:v>119.8</c:v>
                </c:pt>
                <c:pt idx="1793">
                  <c:v>116.2</c:v>
                </c:pt>
                <c:pt idx="1794">
                  <c:v>72.599999999999994</c:v>
                </c:pt>
                <c:pt idx="1795">
                  <c:v>9.4</c:v>
                </c:pt>
                <c:pt idx="1796">
                  <c:v>78.8</c:v>
                </c:pt>
                <c:pt idx="1797">
                  <c:v>48.6</c:v>
                </c:pt>
                <c:pt idx="1798">
                  <c:v>70.8</c:v>
                </c:pt>
                <c:pt idx="1799">
                  <c:v>50.8</c:v>
                </c:pt>
                <c:pt idx="1800">
                  <c:v>132</c:v>
                </c:pt>
                <c:pt idx="1801">
                  <c:v>4.2</c:v>
                </c:pt>
                <c:pt idx="1802">
                  <c:v>39.200000000000003</c:v>
                </c:pt>
                <c:pt idx="1803">
                  <c:v>81.599999999999994</c:v>
                </c:pt>
                <c:pt idx="1804">
                  <c:v>81.400000000000006</c:v>
                </c:pt>
                <c:pt idx="1805">
                  <c:v>121.6</c:v>
                </c:pt>
                <c:pt idx="1806">
                  <c:v>21.8</c:v>
                </c:pt>
                <c:pt idx="1807">
                  <c:v>82</c:v>
                </c:pt>
                <c:pt idx="1808">
                  <c:v>34.4</c:v>
                </c:pt>
                <c:pt idx="1809">
                  <c:v>82</c:v>
                </c:pt>
                <c:pt idx="1810">
                  <c:v>92.6</c:v>
                </c:pt>
                <c:pt idx="1811">
                  <c:v>47.4</c:v>
                </c:pt>
                <c:pt idx="1812">
                  <c:v>48.6</c:v>
                </c:pt>
                <c:pt idx="1813">
                  <c:v>75.8</c:v>
                </c:pt>
                <c:pt idx="1814">
                  <c:v>93.6</c:v>
                </c:pt>
                <c:pt idx="1815">
                  <c:v>60.8</c:v>
                </c:pt>
                <c:pt idx="1816">
                  <c:v>128.6</c:v>
                </c:pt>
                <c:pt idx="1817">
                  <c:v>46</c:v>
                </c:pt>
                <c:pt idx="1818">
                  <c:v>123.2</c:v>
                </c:pt>
                <c:pt idx="1819">
                  <c:v>102.8</c:v>
                </c:pt>
                <c:pt idx="1820">
                  <c:v>96</c:v>
                </c:pt>
                <c:pt idx="1821">
                  <c:v>155.19999999999999</c:v>
                </c:pt>
                <c:pt idx="1822">
                  <c:v>81.599999999999994</c:v>
                </c:pt>
                <c:pt idx="1823">
                  <c:v>95.8</c:v>
                </c:pt>
                <c:pt idx="1824">
                  <c:v>65.8</c:v>
                </c:pt>
                <c:pt idx="1825">
                  <c:v>78.2</c:v>
                </c:pt>
                <c:pt idx="1826">
                  <c:v>148.4</c:v>
                </c:pt>
                <c:pt idx="1827">
                  <c:v>77.2</c:v>
                </c:pt>
                <c:pt idx="1828">
                  <c:v>133.6</c:v>
                </c:pt>
                <c:pt idx="1829">
                  <c:v>148.4</c:v>
                </c:pt>
                <c:pt idx="1830">
                  <c:v>96.4</c:v>
                </c:pt>
                <c:pt idx="1831">
                  <c:v>32.799999999999997</c:v>
                </c:pt>
                <c:pt idx="1832">
                  <c:v>89.6</c:v>
                </c:pt>
                <c:pt idx="1833">
                  <c:v>103</c:v>
                </c:pt>
                <c:pt idx="1834">
                  <c:v>80.8</c:v>
                </c:pt>
                <c:pt idx="1835">
                  <c:v>110</c:v>
                </c:pt>
                <c:pt idx="1836">
                  <c:v>56</c:v>
                </c:pt>
                <c:pt idx="1837">
                  <c:v>124.6</c:v>
                </c:pt>
                <c:pt idx="1838">
                  <c:v>83.4</c:v>
                </c:pt>
                <c:pt idx="1839">
                  <c:v>205.4</c:v>
                </c:pt>
                <c:pt idx="1840">
                  <c:v>74</c:v>
                </c:pt>
                <c:pt idx="1841">
                  <c:v>121.6</c:v>
                </c:pt>
                <c:pt idx="1842">
                  <c:v>160.4</c:v>
                </c:pt>
                <c:pt idx="1843">
                  <c:v>161.80000000000001</c:v>
                </c:pt>
                <c:pt idx="1844">
                  <c:v>178</c:v>
                </c:pt>
                <c:pt idx="1845">
                  <c:v>132</c:v>
                </c:pt>
                <c:pt idx="1846">
                  <c:v>155.6</c:v>
                </c:pt>
                <c:pt idx="1847">
                  <c:v>206.8</c:v>
                </c:pt>
                <c:pt idx="1848">
                  <c:v>181.4</c:v>
                </c:pt>
                <c:pt idx="1849">
                  <c:v>151.19999999999999</c:v>
                </c:pt>
                <c:pt idx="1850">
                  <c:v>240.8</c:v>
                </c:pt>
                <c:pt idx="1851">
                  <c:v>160</c:v>
                </c:pt>
                <c:pt idx="1852">
                  <c:v>173</c:v>
                </c:pt>
                <c:pt idx="1853">
                  <c:v>146.4</c:v>
                </c:pt>
                <c:pt idx="1854">
                  <c:v>199.4</c:v>
                </c:pt>
                <c:pt idx="1855">
                  <c:v>139.80000000000001</c:v>
                </c:pt>
                <c:pt idx="1856">
                  <c:v>133</c:v>
                </c:pt>
                <c:pt idx="1857">
                  <c:v>183.2</c:v>
                </c:pt>
                <c:pt idx="1858">
                  <c:v>94.8</c:v>
                </c:pt>
                <c:pt idx="1859">
                  <c:v>301.39999999999958</c:v>
                </c:pt>
                <c:pt idx="1860">
                  <c:v>162.4</c:v>
                </c:pt>
                <c:pt idx="1861">
                  <c:v>241</c:v>
                </c:pt>
                <c:pt idx="1862">
                  <c:v>215.6</c:v>
                </c:pt>
                <c:pt idx="1863">
                  <c:v>307.39999999999958</c:v>
                </c:pt>
                <c:pt idx="1864">
                  <c:v>301.2</c:v>
                </c:pt>
                <c:pt idx="1865">
                  <c:v>326.60000000000002</c:v>
                </c:pt>
                <c:pt idx="1866">
                  <c:v>289.39999999999958</c:v>
                </c:pt>
                <c:pt idx="1867">
                  <c:v>216.8</c:v>
                </c:pt>
                <c:pt idx="1868">
                  <c:v>243.2</c:v>
                </c:pt>
                <c:pt idx="1869">
                  <c:v>299.2</c:v>
                </c:pt>
                <c:pt idx="1870">
                  <c:v>316</c:v>
                </c:pt>
                <c:pt idx="1871">
                  <c:v>295.2</c:v>
                </c:pt>
                <c:pt idx="1872">
                  <c:v>353</c:v>
                </c:pt>
                <c:pt idx="1873">
                  <c:v>309</c:v>
                </c:pt>
                <c:pt idx="1874">
                  <c:v>352.4</c:v>
                </c:pt>
                <c:pt idx="1875">
                  <c:v>278.8</c:v>
                </c:pt>
                <c:pt idx="1876">
                  <c:v>347.6</c:v>
                </c:pt>
                <c:pt idx="1877">
                  <c:v>401.6</c:v>
                </c:pt>
                <c:pt idx="1878">
                  <c:v>312.8</c:v>
                </c:pt>
                <c:pt idx="1879">
                  <c:v>343.8</c:v>
                </c:pt>
                <c:pt idx="1880">
                  <c:v>294.39999999999958</c:v>
                </c:pt>
                <c:pt idx="1881">
                  <c:v>328.8</c:v>
                </c:pt>
                <c:pt idx="1882">
                  <c:v>318.60000000000002</c:v>
                </c:pt>
                <c:pt idx="1883">
                  <c:v>358.2</c:v>
                </c:pt>
                <c:pt idx="1884">
                  <c:v>397.2</c:v>
                </c:pt>
                <c:pt idx="1885">
                  <c:v>459</c:v>
                </c:pt>
                <c:pt idx="1886">
                  <c:v>548</c:v>
                </c:pt>
                <c:pt idx="1887">
                  <c:v>525</c:v>
                </c:pt>
                <c:pt idx="1888">
                  <c:v>605.79999999999995</c:v>
                </c:pt>
                <c:pt idx="1889">
                  <c:v>524.79999999999995</c:v>
                </c:pt>
                <c:pt idx="1890">
                  <c:v>566.79999999999995</c:v>
                </c:pt>
                <c:pt idx="1891">
                  <c:v>538.20000000000005</c:v>
                </c:pt>
                <c:pt idx="1892">
                  <c:v>521</c:v>
                </c:pt>
                <c:pt idx="1893">
                  <c:v>438</c:v>
                </c:pt>
                <c:pt idx="1894">
                  <c:v>564.4</c:v>
                </c:pt>
                <c:pt idx="1895">
                  <c:v>605.79999999999995</c:v>
                </c:pt>
                <c:pt idx="1896">
                  <c:v>660.2</c:v>
                </c:pt>
                <c:pt idx="1897">
                  <c:v>498.2</c:v>
                </c:pt>
                <c:pt idx="1898">
                  <c:v>420</c:v>
                </c:pt>
                <c:pt idx="1899">
                  <c:v>464</c:v>
                </c:pt>
                <c:pt idx="1900">
                  <c:v>623.79999999999995</c:v>
                </c:pt>
                <c:pt idx="1901">
                  <c:v>748.2</c:v>
                </c:pt>
                <c:pt idx="1902">
                  <c:v>793</c:v>
                </c:pt>
                <c:pt idx="1903">
                  <c:v>776</c:v>
                </c:pt>
                <c:pt idx="1904">
                  <c:v>552.6</c:v>
                </c:pt>
                <c:pt idx="1905">
                  <c:v>350.6</c:v>
                </c:pt>
                <c:pt idx="1906">
                  <c:v>292.2</c:v>
                </c:pt>
                <c:pt idx="1907">
                  <c:v>298.39999999999958</c:v>
                </c:pt>
                <c:pt idx="1908">
                  <c:v>376.8</c:v>
                </c:pt>
                <c:pt idx="1909">
                  <c:v>603.79999999999995</c:v>
                </c:pt>
                <c:pt idx="1910">
                  <c:v>784.6</c:v>
                </c:pt>
                <c:pt idx="1911">
                  <c:v>1080.8</c:v>
                </c:pt>
                <c:pt idx="1912">
                  <c:v>918.8</c:v>
                </c:pt>
                <c:pt idx="1913">
                  <c:v>456</c:v>
                </c:pt>
                <c:pt idx="1914">
                  <c:v>126</c:v>
                </c:pt>
                <c:pt idx="1915">
                  <c:v>90.4</c:v>
                </c:pt>
                <c:pt idx="1916">
                  <c:v>69.599999999999994</c:v>
                </c:pt>
                <c:pt idx="1917">
                  <c:v>100.4</c:v>
                </c:pt>
                <c:pt idx="1918">
                  <c:v>80</c:v>
                </c:pt>
                <c:pt idx="1919">
                  <c:v>45.8</c:v>
                </c:pt>
                <c:pt idx="1920">
                  <c:v>50.4</c:v>
                </c:pt>
                <c:pt idx="1921">
                  <c:v>101</c:v>
                </c:pt>
                <c:pt idx="1922">
                  <c:v>57</c:v>
                </c:pt>
                <c:pt idx="1923">
                  <c:v>75</c:v>
                </c:pt>
                <c:pt idx="1924">
                  <c:v>98.4</c:v>
                </c:pt>
                <c:pt idx="1925">
                  <c:v>84.2</c:v>
                </c:pt>
                <c:pt idx="1926">
                  <c:v>73.400000000000006</c:v>
                </c:pt>
                <c:pt idx="1927">
                  <c:v>20</c:v>
                </c:pt>
                <c:pt idx="1928">
                  <c:v>64.400000000000006</c:v>
                </c:pt>
                <c:pt idx="1929">
                  <c:v>78.2</c:v>
                </c:pt>
                <c:pt idx="1930">
                  <c:v>97.2</c:v>
                </c:pt>
                <c:pt idx="1931">
                  <c:v>87.2</c:v>
                </c:pt>
                <c:pt idx="1932">
                  <c:v>59.2</c:v>
                </c:pt>
                <c:pt idx="1933">
                  <c:v>49.6</c:v>
                </c:pt>
                <c:pt idx="1934">
                  <c:v>14.4</c:v>
                </c:pt>
                <c:pt idx="1935">
                  <c:v>80.599999999999994</c:v>
                </c:pt>
                <c:pt idx="1936">
                  <c:v>32.200000000000003</c:v>
                </c:pt>
                <c:pt idx="1937">
                  <c:v>44.8</c:v>
                </c:pt>
                <c:pt idx="1938">
                  <c:v>37</c:v>
                </c:pt>
                <c:pt idx="1939">
                  <c:v>9.2000000000000011</c:v>
                </c:pt>
                <c:pt idx="1940">
                  <c:v>96.6</c:v>
                </c:pt>
                <c:pt idx="1941">
                  <c:v>98.2</c:v>
                </c:pt>
                <c:pt idx="1942">
                  <c:v>73.400000000000006</c:v>
                </c:pt>
                <c:pt idx="1943">
                  <c:v>44.6</c:v>
                </c:pt>
                <c:pt idx="1944">
                  <c:v>44.2</c:v>
                </c:pt>
                <c:pt idx="1945">
                  <c:v>153</c:v>
                </c:pt>
                <c:pt idx="1946">
                  <c:v>228.4</c:v>
                </c:pt>
                <c:pt idx="1947">
                  <c:v>852</c:v>
                </c:pt>
                <c:pt idx="1948">
                  <c:v>2185.8000000000002</c:v>
                </c:pt>
                <c:pt idx="1949">
                  <c:v>1994.8</c:v>
                </c:pt>
                <c:pt idx="1950">
                  <c:v>658.8</c:v>
                </c:pt>
                <c:pt idx="1951">
                  <c:v>223.2</c:v>
                </c:pt>
                <c:pt idx="1952">
                  <c:v>77.400000000000006</c:v>
                </c:pt>
                <c:pt idx="1953">
                  <c:v>63.6</c:v>
                </c:pt>
                <c:pt idx="1954">
                  <c:v>68</c:v>
                </c:pt>
                <c:pt idx="1955">
                  <c:v>69.2</c:v>
                </c:pt>
                <c:pt idx="1956">
                  <c:v>56.2</c:v>
                </c:pt>
                <c:pt idx="1957">
                  <c:v>36.6</c:v>
                </c:pt>
                <c:pt idx="1958">
                  <c:v>69.2</c:v>
                </c:pt>
                <c:pt idx="1959">
                  <c:v>113.6</c:v>
                </c:pt>
                <c:pt idx="1960">
                  <c:v>10.199999999999999</c:v>
                </c:pt>
                <c:pt idx="1961">
                  <c:v>107.8</c:v>
                </c:pt>
                <c:pt idx="1962">
                  <c:v>87.2</c:v>
                </c:pt>
                <c:pt idx="1963">
                  <c:v>115.2</c:v>
                </c:pt>
                <c:pt idx="1964">
                  <c:v>84</c:v>
                </c:pt>
                <c:pt idx="1965">
                  <c:v>69.599999999999994</c:v>
                </c:pt>
                <c:pt idx="1966">
                  <c:v>53.8</c:v>
                </c:pt>
                <c:pt idx="1967">
                  <c:v>-5.2</c:v>
                </c:pt>
                <c:pt idx="1968">
                  <c:v>112.8</c:v>
                </c:pt>
                <c:pt idx="1969">
                  <c:v>92.2</c:v>
                </c:pt>
                <c:pt idx="1970">
                  <c:v>33</c:v>
                </c:pt>
                <c:pt idx="1971">
                  <c:v>105.6</c:v>
                </c:pt>
                <c:pt idx="1972">
                  <c:v>323.8</c:v>
                </c:pt>
                <c:pt idx="1973">
                  <c:v>1111.4000000000001</c:v>
                </c:pt>
                <c:pt idx="1974">
                  <c:v>1320.8</c:v>
                </c:pt>
                <c:pt idx="1975">
                  <c:v>619.6</c:v>
                </c:pt>
                <c:pt idx="1976">
                  <c:v>92.2</c:v>
                </c:pt>
                <c:pt idx="1977">
                  <c:v>117</c:v>
                </c:pt>
                <c:pt idx="1978">
                  <c:v>84.4</c:v>
                </c:pt>
                <c:pt idx="1979">
                  <c:v>93.8</c:v>
                </c:pt>
                <c:pt idx="1980">
                  <c:v>56.2</c:v>
                </c:pt>
                <c:pt idx="1981">
                  <c:v>43.8</c:v>
                </c:pt>
                <c:pt idx="1982">
                  <c:v>73</c:v>
                </c:pt>
                <c:pt idx="1983">
                  <c:v>88.2</c:v>
                </c:pt>
                <c:pt idx="1984">
                  <c:v>104.2</c:v>
                </c:pt>
                <c:pt idx="1985">
                  <c:v>85.8</c:v>
                </c:pt>
                <c:pt idx="1986">
                  <c:v>105.2</c:v>
                </c:pt>
                <c:pt idx="1987">
                  <c:v>55.6</c:v>
                </c:pt>
                <c:pt idx="1988">
                  <c:v>86</c:v>
                </c:pt>
                <c:pt idx="1989">
                  <c:v>62.8</c:v>
                </c:pt>
                <c:pt idx="1990">
                  <c:v>50.6</c:v>
                </c:pt>
                <c:pt idx="1991">
                  <c:v>-10.4</c:v>
                </c:pt>
                <c:pt idx="1992">
                  <c:v>97.6</c:v>
                </c:pt>
                <c:pt idx="1993">
                  <c:v>54.4</c:v>
                </c:pt>
                <c:pt idx="1994">
                  <c:v>16.600000000000001</c:v>
                </c:pt>
                <c:pt idx="1995">
                  <c:v>57.6</c:v>
                </c:pt>
                <c:pt idx="1996">
                  <c:v>60.6</c:v>
                </c:pt>
                <c:pt idx="1997">
                  <c:v>85.8</c:v>
                </c:pt>
                <c:pt idx="1998">
                  <c:v>80.599999999999994</c:v>
                </c:pt>
                <c:pt idx="1999">
                  <c:v>53.4</c:v>
                </c:pt>
                <c:pt idx="2000">
                  <c:v>11.4</c:v>
                </c:pt>
                <c:pt idx="2001">
                  <c:v>173.2</c:v>
                </c:pt>
                <c:pt idx="2002">
                  <c:v>561</c:v>
                </c:pt>
                <c:pt idx="2003">
                  <c:v>1101.8</c:v>
                </c:pt>
                <c:pt idx="2004">
                  <c:v>676.2</c:v>
                </c:pt>
                <c:pt idx="2005">
                  <c:v>199.6</c:v>
                </c:pt>
                <c:pt idx="2006">
                  <c:v>95.8</c:v>
                </c:pt>
                <c:pt idx="2007">
                  <c:v>98</c:v>
                </c:pt>
                <c:pt idx="2008">
                  <c:v>145.19999999999999</c:v>
                </c:pt>
                <c:pt idx="2009">
                  <c:v>101</c:v>
                </c:pt>
                <c:pt idx="2010">
                  <c:v>50.8</c:v>
                </c:pt>
                <c:pt idx="2011">
                  <c:v>126.4</c:v>
                </c:pt>
                <c:pt idx="2012">
                  <c:v>44.8</c:v>
                </c:pt>
                <c:pt idx="2013">
                  <c:v>100</c:v>
                </c:pt>
                <c:pt idx="2014">
                  <c:v>87</c:v>
                </c:pt>
                <c:pt idx="2015">
                  <c:v>45</c:v>
                </c:pt>
                <c:pt idx="2016">
                  <c:v>-14</c:v>
                </c:pt>
                <c:pt idx="2017">
                  <c:v>69.2</c:v>
                </c:pt>
                <c:pt idx="2018">
                  <c:v>54.4</c:v>
                </c:pt>
                <c:pt idx="2019">
                  <c:v>33.200000000000003</c:v>
                </c:pt>
                <c:pt idx="2020">
                  <c:v>66</c:v>
                </c:pt>
                <c:pt idx="2021">
                  <c:v>32.4</c:v>
                </c:pt>
                <c:pt idx="2022">
                  <c:v>75.400000000000006</c:v>
                </c:pt>
                <c:pt idx="2023">
                  <c:v>59.4</c:v>
                </c:pt>
                <c:pt idx="2024">
                  <c:v>73</c:v>
                </c:pt>
                <c:pt idx="2025">
                  <c:v>66</c:v>
                </c:pt>
                <c:pt idx="2026">
                  <c:v>53.6</c:v>
                </c:pt>
                <c:pt idx="2027">
                  <c:v>33.799999999999997</c:v>
                </c:pt>
                <c:pt idx="2028">
                  <c:v>110.2</c:v>
                </c:pt>
                <c:pt idx="2029">
                  <c:v>152.6</c:v>
                </c:pt>
                <c:pt idx="2030">
                  <c:v>235.8</c:v>
                </c:pt>
                <c:pt idx="2031">
                  <c:v>174</c:v>
                </c:pt>
                <c:pt idx="2032">
                  <c:v>95</c:v>
                </c:pt>
                <c:pt idx="2033">
                  <c:v>133.6</c:v>
                </c:pt>
                <c:pt idx="2034">
                  <c:v>82</c:v>
                </c:pt>
                <c:pt idx="2035">
                  <c:v>159.6</c:v>
                </c:pt>
                <c:pt idx="2036">
                  <c:v>101.2</c:v>
                </c:pt>
                <c:pt idx="2037">
                  <c:v>34.6</c:v>
                </c:pt>
                <c:pt idx="2038">
                  <c:v>87.4</c:v>
                </c:pt>
                <c:pt idx="2039">
                  <c:v>53.4</c:v>
                </c:pt>
                <c:pt idx="2040">
                  <c:v>122.4</c:v>
                </c:pt>
                <c:pt idx="2041">
                  <c:v>119.6</c:v>
                </c:pt>
                <c:pt idx="2042">
                  <c:v>112.6</c:v>
                </c:pt>
                <c:pt idx="2043">
                  <c:v>133.6</c:v>
                </c:pt>
                <c:pt idx="2044">
                  <c:v>90</c:v>
                </c:pt>
                <c:pt idx="2045">
                  <c:v>49.4</c:v>
                </c:pt>
                <c:pt idx="2046">
                  <c:v>57.2</c:v>
                </c:pt>
                <c:pt idx="2047">
                  <c:v>162.6</c:v>
                </c:pt>
                <c:pt idx="2048">
                  <c:v>148.80000000000001</c:v>
                </c:pt>
                <c:pt idx="2049">
                  <c:v>226</c:v>
                </c:pt>
                <c:pt idx="2050">
                  <c:v>466.8</c:v>
                </c:pt>
                <c:pt idx="2051">
                  <c:v>676.6</c:v>
                </c:pt>
                <c:pt idx="2052">
                  <c:v>458.6</c:v>
                </c:pt>
                <c:pt idx="2053">
                  <c:v>196.6</c:v>
                </c:pt>
                <c:pt idx="2054">
                  <c:v>120.2</c:v>
                </c:pt>
                <c:pt idx="2055">
                  <c:v>134.19999999999999</c:v>
                </c:pt>
                <c:pt idx="2056">
                  <c:v>82.2</c:v>
                </c:pt>
                <c:pt idx="2057">
                  <c:v>43.8</c:v>
                </c:pt>
                <c:pt idx="2058">
                  <c:v>70.2</c:v>
                </c:pt>
                <c:pt idx="2059">
                  <c:v>-21.4</c:v>
                </c:pt>
                <c:pt idx="2060">
                  <c:v>70</c:v>
                </c:pt>
                <c:pt idx="2061">
                  <c:v>75.8</c:v>
                </c:pt>
                <c:pt idx="2062">
                  <c:v>46</c:v>
                </c:pt>
                <c:pt idx="2063">
                  <c:v>81.8</c:v>
                </c:pt>
                <c:pt idx="2064">
                  <c:v>93</c:v>
                </c:pt>
                <c:pt idx="2065">
                  <c:v>81.2</c:v>
                </c:pt>
                <c:pt idx="2066">
                  <c:v>107</c:v>
                </c:pt>
                <c:pt idx="2067">
                  <c:v>78.8</c:v>
                </c:pt>
                <c:pt idx="2068">
                  <c:v>96.2</c:v>
                </c:pt>
                <c:pt idx="2069">
                  <c:v>112.6</c:v>
                </c:pt>
                <c:pt idx="2070">
                  <c:v>76.8</c:v>
                </c:pt>
                <c:pt idx="2071">
                  <c:v>189.6</c:v>
                </c:pt>
                <c:pt idx="2072">
                  <c:v>213.2</c:v>
                </c:pt>
                <c:pt idx="2073">
                  <c:v>85</c:v>
                </c:pt>
                <c:pt idx="2074">
                  <c:v>113.6</c:v>
                </c:pt>
                <c:pt idx="2075">
                  <c:v>81</c:v>
                </c:pt>
                <c:pt idx="2076">
                  <c:v>95.4</c:v>
                </c:pt>
                <c:pt idx="2077">
                  <c:v>121.2</c:v>
                </c:pt>
                <c:pt idx="2078">
                  <c:v>110.6</c:v>
                </c:pt>
                <c:pt idx="2079">
                  <c:v>74.400000000000006</c:v>
                </c:pt>
                <c:pt idx="2080">
                  <c:v>73</c:v>
                </c:pt>
                <c:pt idx="2081">
                  <c:v>96.8</c:v>
                </c:pt>
                <c:pt idx="2082">
                  <c:v>66</c:v>
                </c:pt>
                <c:pt idx="2083">
                  <c:v>75.2</c:v>
                </c:pt>
                <c:pt idx="2084">
                  <c:v>84.8</c:v>
                </c:pt>
                <c:pt idx="2085">
                  <c:v>103.8</c:v>
                </c:pt>
                <c:pt idx="2086">
                  <c:v>140.6</c:v>
                </c:pt>
                <c:pt idx="2087">
                  <c:v>119.6</c:v>
                </c:pt>
                <c:pt idx="2088">
                  <c:v>148.6</c:v>
                </c:pt>
                <c:pt idx="2089">
                  <c:v>219.4</c:v>
                </c:pt>
                <c:pt idx="2090">
                  <c:v>121.6</c:v>
                </c:pt>
                <c:pt idx="2091">
                  <c:v>116.8</c:v>
                </c:pt>
                <c:pt idx="2092">
                  <c:v>196.6</c:v>
                </c:pt>
                <c:pt idx="2093">
                  <c:v>167.8</c:v>
                </c:pt>
                <c:pt idx="2094">
                  <c:v>106</c:v>
                </c:pt>
                <c:pt idx="2095">
                  <c:v>129</c:v>
                </c:pt>
                <c:pt idx="2096">
                  <c:v>129.4</c:v>
                </c:pt>
                <c:pt idx="2097">
                  <c:v>175.4</c:v>
                </c:pt>
                <c:pt idx="2098">
                  <c:v>173</c:v>
                </c:pt>
                <c:pt idx="2099">
                  <c:v>98.4</c:v>
                </c:pt>
                <c:pt idx="2100">
                  <c:v>97.4</c:v>
                </c:pt>
                <c:pt idx="2101">
                  <c:v>150.6</c:v>
                </c:pt>
                <c:pt idx="2102">
                  <c:v>116.8</c:v>
                </c:pt>
                <c:pt idx="2103">
                  <c:v>149.4</c:v>
                </c:pt>
                <c:pt idx="2104">
                  <c:v>118.2</c:v>
                </c:pt>
                <c:pt idx="2105">
                  <c:v>120.2</c:v>
                </c:pt>
                <c:pt idx="2106">
                  <c:v>175.4</c:v>
                </c:pt>
                <c:pt idx="2107">
                  <c:v>223</c:v>
                </c:pt>
                <c:pt idx="2108">
                  <c:v>182.4</c:v>
                </c:pt>
                <c:pt idx="2109">
                  <c:v>170.4</c:v>
                </c:pt>
                <c:pt idx="2110">
                  <c:v>169.8</c:v>
                </c:pt>
                <c:pt idx="2111">
                  <c:v>144</c:v>
                </c:pt>
                <c:pt idx="2112">
                  <c:v>163.80000000000001</c:v>
                </c:pt>
                <c:pt idx="2113">
                  <c:v>135.4</c:v>
                </c:pt>
                <c:pt idx="2114">
                  <c:v>123</c:v>
                </c:pt>
                <c:pt idx="2115">
                  <c:v>135</c:v>
                </c:pt>
                <c:pt idx="2116">
                  <c:v>115.4</c:v>
                </c:pt>
                <c:pt idx="2117">
                  <c:v>110.4</c:v>
                </c:pt>
                <c:pt idx="2118">
                  <c:v>175.8</c:v>
                </c:pt>
                <c:pt idx="2119">
                  <c:v>148.6</c:v>
                </c:pt>
                <c:pt idx="2120">
                  <c:v>195</c:v>
                </c:pt>
                <c:pt idx="2121">
                  <c:v>203.4</c:v>
                </c:pt>
                <c:pt idx="2122">
                  <c:v>185</c:v>
                </c:pt>
                <c:pt idx="2123">
                  <c:v>153.19999999999999</c:v>
                </c:pt>
                <c:pt idx="2124">
                  <c:v>71.8</c:v>
                </c:pt>
                <c:pt idx="2125">
                  <c:v>161.19999999999999</c:v>
                </c:pt>
                <c:pt idx="2126">
                  <c:v>152.6</c:v>
                </c:pt>
                <c:pt idx="2127">
                  <c:v>154.19999999999999</c:v>
                </c:pt>
                <c:pt idx="2128">
                  <c:v>199</c:v>
                </c:pt>
                <c:pt idx="2129">
                  <c:v>171.6</c:v>
                </c:pt>
                <c:pt idx="2130">
                  <c:v>144.4</c:v>
                </c:pt>
                <c:pt idx="2131">
                  <c:v>93.8</c:v>
                </c:pt>
                <c:pt idx="2132">
                  <c:v>105</c:v>
                </c:pt>
                <c:pt idx="2133">
                  <c:v>88.4</c:v>
                </c:pt>
                <c:pt idx="2134">
                  <c:v>171.2</c:v>
                </c:pt>
                <c:pt idx="2135">
                  <c:v>96.4</c:v>
                </c:pt>
                <c:pt idx="2136">
                  <c:v>126.4</c:v>
                </c:pt>
                <c:pt idx="2137">
                  <c:v>120.4</c:v>
                </c:pt>
                <c:pt idx="2138">
                  <c:v>176.6</c:v>
                </c:pt>
                <c:pt idx="2139">
                  <c:v>131</c:v>
                </c:pt>
                <c:pt idx="2140">
                  <c:v>146.19999999999999</c:v>
                </c:pt>
                <c:pt idx="2141">
                  <c:v>228.4</c:v>
                </c:pt>
                <c:pt idx="2142">
                  <c:v>128.4</c:v>
                </c:pt>
                <c:pt idx="2143">
                  <c:v>108</c:v>
                </c:pt>
                <c:pt idx="2144">
                  <c:v>53.4</c:v>
                </c:pt>
                <c:pt idx="2145">
                  <c:v>105.8</c:v>
                </c:pt>
                <c:pt idx="2146">
                  <c:v>90.6</c:v>
                </c:pt>
                <c:pt idx="2147">
                  <c:v>87.8</c:v>
                </c:pt>
                <c:pt idx="2148">
                  <c:v>140</c:v>
                </c:pt>
                <c:pt idx="2149">
                  <c:v>86.4</c:v>
                </c:pt>
                <c:pt idx="2150">
                  <c:v>150</c:v>
                </c:pt>
                <c:pt idx="2151">
                  <c:v>81.400000000000006</c:v>
                </c:pt>
                <c:pt idx="2152">
                  <c:v>95.2</c:v>
                </c:pt>
                <c:pt idx="2153">
                  <c:v>118.8</c:v>
                </c:pt>
                <c:pt idx="2154">
                  <c:v>117.6</c:v>
                </c:pt>
                <c:pt idx="2155">
                  <c:v>120.4</c:v>
                </c:pt>
                <c:pt idx="2156">
                  <c:v>79.599999999999994</c:v>
                </c:pt>
                <c:pt idx="2157">
                  <c:v>100.6</c:v>
                </c:pt>
                <c:pt idx="2158">
                  <c:v>106.2</c:v>
                </c:pt>
                <c:pt idx="2159">
                  <c:v>123.6</c:v>
                </c:pt>
                <c:pt idx="2160">
                  <c:v>72</c:v>
                </c:pt>
                <c:pt idx="2161">
                  <c:v>146.19999999999999</c:v>
                </c:pt>
                <c:pt idx="2162">
                  <c:v>451.2</c:v>
                </c:pt>
                <c:pt idx="2163">
                  <c:v>839.4</c:v>
                </c:pt>
                <c:pt idx="2164">
                  <c:v>607.6</c:v>
                </c:pt>
                <c:pt idx="2165">
                  <c:v>204.6</c:v>
                </c:pt>
                <c:pt idx="2166">
                  <c:v>111.2</c:v>
                </c:pt>
                <c:pt idx="2167">
                  <c:v>110.6</c:v>
                </c:pt>
                <c:pt idx="2168">
                  <c:v>85.2</c:v>
                </c:pt>
                <c:pt idx="2169">
                  <c:v>87.2</c:v>
                </c:pt>
                <c:pt idx="2170">
                  <c:v>82.4</c:v>
                </c:pt>
                <c:pt idx="2171">
                  <c:v>104.6</c:v>
                </c:pt>
                <c:pt idx="2172">
                  <c:v>74.8</c:v>
                </c:pt>
                <c:pt idx="2173">
                  <c:v>31.8</c:v>
                </c:pt>
                <c:pt idx="2174">
                  <c:v>91.4</c:v>
                </c:pt>
                <c:pt idx="2175">
                  <c:v>111.6</c:v>
                </c:pt>
                <c:pt idx="2176">
                  <c:v>161.19999999999999</c:v>
                </c:pt>
                <c:pt idx="2177">
                  <c:v>123.2</c:v>
                </c:pt>
                <c:pt idx="2178">
                  <c:v>36.200000000000003</c:v>
                </c:pt>
                <c:pt idx="2179">
                  <c:v>93</c:v>
                </c:pt>
                <c:pt idx="2180">
                  <c:v>88.8</c:v>
                </c:pt>
                <c:pt idx="2181">
                  <c:v>105.2</c:v>
                </c:pt>
                <c:pt idx="2182">
                  <c:v>86</c:v>
                </c:pt>
                <c:pt idx="2183">
                  <c:v>54</c:v>
                </c:pt>
                <c:pt idx="2184">
                  <c:v>50.2</c:v>
                </c:pt>
                <c:pt idx="2185">
                  <c:v>27.4</c:v>
                </c:pt>
                <c:pt idx="2186">
                  <c:v>78.8</c:v>
                </c:pt>
                <c:pt idx="2187">
                  <c:v>105.4</c:v>
                </c:pt>
                <c:pt idx="2188">
                  <c:v>102.8</c:v>
                </c:pt>
                <c:pt idx="2189">
                  <c:v>44.6</c:v>
                </c:pt>
                <c:pt idx="2190">
                  <c:v>86.8</c:v>
                </c:pt>
                <c:pt idx="2191">
                  <c:v>124</c:v>
                </c:pt>
                <c:pt idx="2192">
                  <c:v>100.4</c:v>
                </c:pt>
                <c:pt idx="2193">
                  <c:v>113.8</c:v>
                </c:pt>
                <c:pt idx="2194">
                  <c:v>222.6</c:v>
                </c:pt>
                <c:pt idx="2195">
                  <c:v>331</c:v>
                </c:pt>
                <c:pt idx="2196">
                  <c:v>213.4</c:v>
                </c:pt>
                <c:pt idx="2197">
                  <c:v>109.6</c:v>
                </c:pt>
                <c:pt idx="2198">
                  <c:v>212.4</c:v>
                </c:pt>
                <c:pt idx="2199">
                  <c:v>146.19999999999999</c:v>
                </c:pt>
                <c:pt idx="2200">
                  <c:v>130.4</c:v>
                </c:pt>
                <c:pt idx="2201">
                  <c:v>50.6</c:v>
                </c:pt>
                <c:pt idx="2202">
                  <c:v>77.400000000000006</c:v>
                </c:pt>
                <c:pt idx="2203">
                  <c:v>93.4</c:v>
                </c:pt>
                <c:pt idx="2204">
                  <c:v>40.4</c:v>
                </c:pt>
                <c:pt idx="2205">
                  <c:v>56.8</c:v>
                </c:pt>
                <c:pt idx="2206">
                  <c:v>140.80000000000001</c:v>
                </c:pt>
                <c:pt idx="2207">
                  <c:v>123.4</c:v>
                </c:pt>
                <c:pt idx="2208">
                  <c:v>74.599999999999994</c:v>
                </c:pt>
                <c:pt idx="2209">
                  <c:v>158.4</c:v>
                </c:pt>
                <c:pt idx="2210">
                  <c:v>63.2</c:v>
                </c:pt>
                <c:pt idx="2211">
                  <c:v>110.2</c:v>
                </c:pt>
                <c:pt idx="2212">
                  <c:v>346</c:v>
                </c:pt>
                <c:pt idx="2213">
                  <c:v>930</c:v>
                </c:pt>
                <c:pt idx="2214">
                  <c:v>920.4</c:v>
                </c:pt>
                <c:pt idx="2215">
                  <c:v>363</c:v>
                </c:pt>
                <c:pt idx="2216">
                  <c:v>136.4</c:v>
                </c:pt>
                <c:pt idx="2217">
                  <c:v>145.80000000000001</c:v>
                </c:pt>
                <c:pt idx="2218">
                  <c:v>295.8</c:v>
                </c:pt>
                <c:pt idx="2219">
                  <c:v>427.4</c:v>
                </c:pt>
                <c:pt idx="2220">
                  <c:v>322</c:v>
                </c:pt>
                <c:pt idx="2221">
                  <c:v>165.6</c:v>
                </c:pt>
                <c:pt idx="2222">
                  <c:v>87</c:v>
                </c:pt>
                <c:pt idx="2223">
                  <c:v>102.2</c:v>
                </c:pt>
                <c:pt idx="2224">
                  <c:v>96.6</c:v>
                </c:pt>
                <c:pt idx="2225">
                  <c:v>25.4</c:v>
                </c:pt>
                <c:pt idx="2226">
                  <c:v>90</c:v>
                </c:pt>
                <c:pt idx="2227">
                  <c:v>91</c:v>
                </c:pt>
                <c:pt idx="2228">
                  <c:v>-0.4</c:v>
                </c:pt>
                <c:pt idx="2229">
                  <c:v>79</c:v>
                </c:pt>
                <c:pt idx="2230">
                  <c:v>87.2</c:v>
                </c:pt>
                <c:pt idx="2231">
                  <c:v>60.4</c:v>
                </c:pt>
                <c:pt idx="2232">
                  <c:v>78</c:v>
                </c:pt>
                <c:pt idx="2233">
                  <c:v>90</c:v>
                </c:pt>
                <c:pt idx="2234">
                  <c:v>75</c:v>
                </c:pt>
                <c:pt idx="2235">
                  <c:v>63.2</c:v>
                </c:pt>
                <c:pt idx="2236">
                  <c:v>119.2</c:v>
                </c:pt>
                <c:pt idx="2237">
                  <c:v>111.8</c:v>
                </c:pt>
                <c:pt idx="2238">
                  <c:v>26.2</c:v>
                </c:pt>
                <c:pt idx="2239">
                  <c:v>101.4</c:v>
                </c:pt>
                <c:pt idx="2240">
                  <c:v>93</c:v>
                </c:pt>
                <c:pt idx="2241">
                  <c:v>93.4</c:v>
                </c:pt>
                <c:pt idx="2242">
                  <c:v>180</c:v>
                </c:pt>
                <c:pt idx="2243">
                  <c:v>48.2</c:v>
                </c:pt>
                <c:pt idx="2244">
                  <c:v>0.6</c:v>
                </c:pt>
                <c:pt idx="2245">
                  <c:v>107</c:v>
                </c:pt>
                <c:pt idx="2246">
                  <c:v>44.4</c:v>
                </c:pt>
                <c:pt idx="2247">
                  <c:v>23.2</c:v>
                </c:pt>
                <c:pt idx="2248">
                  <c:v>61.2</c:v>
                </c:pt>
                <c:pt idx="2249">
                  <c:v>104.8</c:v>
                </c:pt>
                <c:pt idx="2250">
                  <c:v>30.4</c:v>
                </c:pt>
                <c:pt idx="2251">
                  <c:v>80.599999999999994</c:v>
                </c:pt>
                <c:pt idx="2252">
                  <c:v>110.8</c:v>
                </c:pt>
                <c:pt idx="2253">
                  <c:v>78</c:v>
                </c:pt>
                <c:pt idx="2254">
                  <c:v>88.4</c:v>
                </c:pt>
                <c:pt idx="2255">
                  <c:v>73.599999999999994</c:v>
                </c:pt>
                <c:pt idx="2256">
                  <c:v>75.2</c:v>
                </c:pt>
                <c:pt idx="2257">
                  <c:v>61.2</c:v>
                </c:pt>
                <c:pt idx="2258">
                  <c:v>109</c:v>
                </c:pt>
                <c:pt idx="2259">
                  <c:v>70</c:v>
                </c:pt>
                <c:pt idx="2260">
                  <c:v>115.2</c:v>
                </c:pt>
                <c:pt idx="2261">
                  <c:v>118.6</c:v>
                </c:pt>
                <c:pt idx="2262">
                  <c:v>41.4</c:v>
                </c:pt>
                <c:pt idx="2263">
                  <c:v>76.8</c:v>
                </c:pt>
                <c:pt idx="2264">
                  <c:v>93.6</c:v>
                </c:pt>
                <c:pt idx="2265">
                  <c:v>99.6</c:v>
                </c:pt>
                <c:pt idx="2266">
                  <c:v>86.6</c:v>
                </c:pt>
                <c:pt idx="2267">
                  <c:v>115</c:v>
                </c:pt>
                <c:pt idx="2268">
                  <c:v>68.8</c:v>
                </c:pt>
                <c:pt idx="2269">
                  <c:v>58.6</c:v>
                </c:pt>
                <c:pt idx="2270">
                  <c:v>76</c:v>
                </c:pt>
                <c:pt idx="2271">
                  <c:v>98</c:v>
                </c:pt>
                <c:pt idx="2272">
                  <c:v>36.6</c:v>
                </c:pt>
                <c:pt idx="2273">
                  <c:v>45</c:v>
                </c:pt>
                <c:pt idx="2274">
                  <c:v>-6.6</c:v>
                </c:pt>
                <c:pt idx="2275">
                  <c:v>76.400000000000006</c:v>
                </c:pt>
                <c:pt idx="2276">
                  <c:v>97.2</c:v>
                </c:pt>
                <c:pt idx="2277">
                  <c:v>76.400000000000006</c:v>
                </c:pt>
                <c:pt idx="2278">
                  <c:v>67.400000000000006</c:v>
                </c:pt>
                <c:pt idx="2279">
                  <c:v>104.4</c:v>
                </c:pt>
                <c:pt idx="2280">
                  <c:v>130.80000000000001</c:v>
                </c:pt>
                <c:pt idx="2281">
                  <c:v>73.599999999999994</c:v>
                </c:pt>
                <c:pt idx="2282">
                  <c:v>100.6</c:v>
                </c:pt>
                <c:pt idx="2283">
                  <c:v>42.4</c:v>
                </c:pt>
                <c:pt idx="2284">
                  <c:v>70.8</c:v>
                </c:pt>
                <c:pt idx="2285">
                  <c:v>73.2</c:v>
                </c:pt>
                <c:pt idx="2286">
                  <c:v>66.8</c:v>
                </c:pt>
                <c:pt idx="2287">
                  <c:v>63</c:v>
                </c:pt>
                <c:pt idx="2288">
                  <c:v>69.2</c:v>
                </c:pt>
                <c:pt idx="2289">
                  <c:v>69.8</c:v>
                </c:pt>
                <c:pt idx="2290">
                  <c:v>59.8</c:v>
                </c:pt>
                <c:pt idx="2291">
                  <c:v>130.80000000000001</c:v>
                </c:pt>
                <c:pt idx="2292">
                  <c:v>66.400000000000006</c:v>
                </c:pt>
                <c:pt idx="2293">
                  <c:v>40</c:v>
                </c:pt>
                <c:pt idx="2294">
                  <c:v>95.8</c:v>
                </c:pt>
                <c:pt idx="2295">
                  <c:v>25.4</c:v>
                </c:pt>
                <c:pt idx="2296">
                  <c:v>23.2</c:v>
                </c:pt>
                <c:pt idx="2297">
                  <c:v>63</c:v>
                </c:pt>
                <c:pt idx="2298">
                  <c:v>24.8</c:v>
                </c:pt>
                <c:pt idx="2299">
                  <c:v>47.4</c:v>
                </c:pt>
                <c:pt idx="2300">
                  <c:v>111.6</c:v>
                </c:pt>
                <c:pt idx="2301">
                  <c:v>40.4</c:v>
                </c:pt>
                <c:pt idx="2302">
                  <c:v>96.2</c:v>
                </c:pt>
                <c:pt idx="2303">
                  <c:v>81</c:v>
                </c:pt>
                <c:pt idx="2304">
                  <c:v>55.2</c:v>
                </c:pt>
                <c:pt idx="2305">
                  <c:v>64.400000000000006</c:v>
                </c:pt>
                <c:pt idx="2306">
                  <c:v>104.2</c:v>
                </c:pt>
                <c:pt idx="2307">
                  <c:v>55.8</c:v>
                </c:pt>
                <c:pt idx="2308">
                  <c:v>64.599999999999994</c:v>
                </c:pt>
                <c:pt idx="2309">
                  <c:v>73.400000000000006</c:v>
                </c:pt>
                <c:pt idx="2310">
                  <c:v>22.6</c:v>
                </c:pt>
                <c:pt idx="2311">
                  <c:v>49.8</c:v>
                </c:pt>
                <c:pt idx="2312">
                  <c:v>69.8</c:v>
                </c:pt>
                <c:pt idx="2313">
                  <c:v>62.4</c:v>
                </c:pt>
                <c:pt idx="2314">
                  <c:v>61.2</c:v>
                </c:pt>
                <c:pt idx="2315">
                  <c:v>127</c:v>
                </c:pt>
                <c:pt idx="2316">
                  <c:v>84</c:v>
                </c:pt>
                <c:pt idx="2317">
                  <c:v>101.8</c:v>
                </c:pt>
                <c:pt idx="2318">
                  <c:v>99.8</c:v>
                </c:pt>
                <c:pt idx="2319">
                  <c:v>89.6</c:v>
                </c:pt>
                <c:pt idx="2320">
                  <c:v>52</c:v>
                </c:pt>
                <c:pt idx="2321">
                  <c:v>23.4</c:v>
                </c:pt>
                <c:pt idx="2322">
                  <c:v>91.6</c:v>
                </c:pt>
                <c:pt idx="2323">
                  <c:v>-3.6</c:v>
                </c:pt>
                <c:pt idx="2324">
                  <c:v>41.8</c:v>
                </c:pt>
                <c:pt idx="2325">
                  <c:v>69.8</c:v>
                </c:pt>
                <c:pt idx="2326">
                  <c:v>7.4</c:v>
                </c:pt>
                <c:pt idx="2327">
                  <c:v>94.2</c:v>
                </c:pt>
                <c:pt idx="2328">
                  <c:v>61.4</c:v>
                </c:pt>
                <c:pt idx="2329">
                  <c:v>57.4</c:v>
                </c:pt>
                <c:pt idx="2330">
                  <c:v>92</c:v>
                </c:pt>
                <c:pt idx="2331">
                  <c:v>132.4</c:v>
                </c:pt>
                <c:pt idx="2332">
                  <c:v>72.2</c:v>
                </c:pt>
                <c:pt idx="2333">
                  <c:v>67.2</c:v>
                </c:pt>
                <c:pt idx="2334">
                  <c:v>79.8</c:v>
                </c:pt>
                <c:pt idx="2335">
                  <c:v>95.4</c:v>
                </c:pt>
                <c:pt idx="2336">
                  <c:v>37.200000000000003</c:v>
                </c:pt>
                <c:pt idx="2337">
                  <c:v>42.4</c:v>
                </c:pt>
                <c:pt idx="2338">
                  <c:v>73.400000000000006</c:v>
                </c:pt>
                <c:pt idx="2339">
                  <c:v>114.6</c:v>
                </c:pt>
                <c:pt idx="2340">
                  <c:v>72.2</c:v>
                </c:pt>
                <c:pt idx="2341">
                  <c:v>72.8</c:v>
                </c:pt>
                <c:pt idx="2342">
                  <c:v>116.4</c:v>
                </c:pt>
                <c:pt idx="2343">
                  <c:v>72.400000000000006</c:v>
                </c:pt>
                <c:pt idx="2344">
                  <c:v>69.8</c:v>
                </c:pt>
                <c:pt idx="2345">
                  <c:v>53.6</c:v>
                </c:pt>
                <c:pt idx="2346">
                  <c:v>53</c:v>
                </c:pt>
                <c:pt idx="2347">
                  <c:v>16.2</c:v>
                </c:pt>
                <c:pt idx="2348">
                  <c:v>86.4</c:v>
                </c:pt>
                <c:pt idx="2349">
                  <c:v>60.4</c:v>
                </c:pt>
                <c:pt idx="2350">
                  <c:v>45.8</c:v>
                </c:pt>
                <c:pt idx="2351">
                  <c:v>48.8</c:v>
                </c:pt>
                <c:pt idx="2352">
                  <c:v>63.6</c:v>
                </c:pt>
                <c:pt idx="2353">
                  <c:v>74.599999999999994</c:v>
                </c:pt>
                <c:pt idx="2354">
                  <c:v>126.2</c:v>
                </c:pt>
                <c:pt idx="2355">
                  <c:v>197.2</c:v>
                </c:pt>
                <c:pt idx="2356">
                  <c:v>122.4</c:v>
                </c:pt>
                <c:pt idx="2357">
                  <c:v>84.8</c:v>
                </c:pt>
                <c:pt idx="2358">
                  <c:v>92.2</c:v>
                </c:pt>
                <c:pt idx="2359">
                  <c:v>65</c:v>
                </c:pt>
                <c:pt idx="2360">
                  <c:v>56.6</c:v>
                </c:pt>
                <c:pt idx="2361">
                  <c:v>76.599999999999994</c:v>
                </c:pt>
                <c:pt idx="2362">
                  <c:v>90</c:v>
                </c:pt>
                <c:pt idx="2363">
                  <c:v>107.4</c:v>
                </c:pt>
                <c:pt idx="2364">
                  <c:v>161.19999999999999</c:v>
                </c:pt>
                <c:pt idx="2365">
                  <c:v>119.4</c:v>
                </c:pt>
                <c:pt idx="2366">
                  <c:v>20</c:v>
                </c:pt>
                <c:pt idx="2367">
                  <c:v>104.8</c:v>
                </c:pt>
                <c:pt idx="2368">
                  <c:v>98</c:v>
                </c:pt>
                <c:pt idx="2369">
                  <c:v>85.2</c:v>
                </c:pt>
                <c:pt idx="2370">
                  <c:v>64.599999999999994</c:v>
                </c:pt>
                <c:pt idx="2371">
                  <c:v>37</c:v>
                </c:pt>
                <c:pt idx="2372">
                  <c:v>61.4</c:v>
                </c:pt>
                <c:pt idx="2373">
                  <c:v>55.2</c:v>
                </c:pt>
                <c:pt idx="2374">
                  <c:v>24.2</c:v>
                </c:pt>
                <c:pt idx="2375">
                  <c:v>60.8</c:v>
                </c:pt>
                <c:pt idx="2376">
                  <c:v>81.2</c:v>
                </c:pt>
                <c:pt idx="2377">
                  <c:v>64.8</c:v>
                </c:pt>
                <c:pt idx="2378">
                  <c:v>105.2</c:v>
                </c:pt>
                <c:pt idx="2379">
                  <c:v>87.4</c:v>
                </c:pt>
                <c:pt idx="2380">
                  <c:v>35.200000000000003</c:v>
                </c:pt>
                <c:pt idx="2381">
                  <c:v>91</c:v>
                </c:pt>
                <c:pt idx="2382">
                  <c:v>14.4</c:v>
                </c:pt>
                <c:pt idx="2383">
                  <c:v>93.6</c:v>
                </c:pt>
                <c:pt idx="2384">
                  <c:v>64.400000000000006</c:v>
                </c:pt>
                <c:pt idx="2385">
                  <c:v>62.4</c:v>
                </c:pt>
                <c:pt idx="2386">
                  <c:v>68.400000000000006</c:v>
                </c:pt>
                <c:pt idx="2387">
                  <c:v>11</c:v>
                </c:pt>
                <c:pt idx="2388">
                  <c:v>72.8</c:v>
                </c:pt>
                <c:pt idx="2389">
                  <c:v>105.2</c:v>
                </c:pt>
                <c:pt idx="2390">
                  <c:v>80.8</c:v>
                </c:pt>
                <c:pt idx="2391">
                  <c:v>82</c:v>
                </c:pt>
                <c:pt idx="2392">
                  <c:v>46.4</c:v>
                </c:pt>
                <c:pt idx="2393">
                  <c:v>77.8</c:v>
                </c:pt>
                <c:pt idx="2394">
                  <c:v>30.4</c:v>
                </c:pt>
                <c:pt idx="2395">
                  <c:v>77.8</c:v>
                </c:pt>
                <c:pt idx="2396">
                  <c:v>23</c:v>
                </c:pt>
                <c:pt idx="2397">
                  <c:v>41</c:v>
                </c:pt>
                <c:pt idx="2398">
                  <c:v>77.400000000000006</c:v>
                </c:pt>
                <c:pt idx="2399">
                  <c:v>57.4</c:v>
                </c:pt>
                <c:pt idx="2400">
                  <c:v>60.6</c:v>
                </c:pt>
                <c:pt idx="2401">
                  <c:v>55</c:v>
                </c:pt>
                <c:pt idx="2402">
                  <c:v>56.2</c:v>
                </c:pt>
                <c:pt idx="2403">
                  <c:v>96.2</c:v>
                </c:pt>
                <c:pt idx="2404">
                  <c:v>93.6</c:v>
                </c:pt>
                <c:pt idx="2405">
                  <c:v>84.4</c:v>
                </c:pt>
                <c:pt idx="2406">
                  <c:v>96.4</c:v>
                </c:pt>
                <c:pt idx="2407">
                  <c:v>82.4</c:v>
                </c:pt>
                <c:pt idx="2408">
                  <c:v>67.8</c:v>
                </c:pt>
                <c:pt idx="2409">
                  <c:v>68.2</c:v>
                </c:pt>
                <c:pt idx="2410">
                  <c:v>26.6</c:v>
                </c:pt>
                <c:pt idx="2411">
                  <c:v>32</c:v>
                </c:pt>
                <c:pt idx="2412">
                  <c:v>64</c:v>
                </c:pt>
                <c:pt idx="2413">
                  <c:v>94.8</c:v>
                </c:pt>
                <c:pt idx="2414">
                  <c:v>32.6</c:v>
                </c:pt>
                <c:pt idx="2415">
                  <c:v>40.6</c:v>
                </c:pt>
                <c:pt idx="2416">
                  <c:v>41.8</c:v>
                </c:pt>
                <c:pt idx="2417">
                  <c:v>50.6</c:v>
                </c:pt>
                <c:pt idx="2418">
                  <c:v>33.4</c:v>
                </c:pt>
                <c:pt idx="2419">
                  <c:v>36.200000000000003</c:v>
                </c:pt>
                <c:pt idx="2420">
                  <c:v>8.2000000000000011</c:v>
                </c:pt>
                <c:pt idx="2421">
                  <c:v>82.4</c:v>
                </c:pt>
                <c:pt idx="2422">
                  <c:v>64.2</c:v>
                </c:pt>
                <c:pt idx="2423">
                  <c:v>77.2</c:v>
                </c:pt>
                <c:pt idx="2424">
                  <c:v>21</c:v>
                </c:pt>
                <c:pt idx="2425">
                  <c:v>25.2</c:v>
                </c:pt>
                <c:pt idx="2426">
                  <c:v>19.600000000000001</c:v>
                </c:pt>
                <c:pt idx="2427">
                  <c:v>99.4</c:v>
                </c:pt>
                <c:pt idx="2428">
                  <c:v>38</c:v>
                </c:pt>
                <c:pt idx="2429">
                  <c:v>68</c:v>
                </c:pt>
                <c:pt idx="2430">
                  <c:v>130.4</c:v>
                </c:pt>
                <c:pt idx="2431">
                  <c:v>62.6</c:v>
                </c:pt>
                <c:pt idx="2432">
                  <c:v>81.2</c:v>
                </c:pt>
                <c:pt idx="2433">
                  <c:v>43.8</c:v>
                </c:pt>
                <c:pt idx="2434">
                  <c:v>12.4</c:v>
                </c:pt>
                <c:pt idx="2435">
                  <c:v>112.6</c:v>
                </c:pt>
                <c:pt idx="2436">
                  <c:v>75.2</c:v>
                </c:pt>
                <c:pt idx="2437">
                  <c:v>100.2</c:v>
                </c:pt>
                <c:pt idx="2438">
                  <c:v>43.6</c:v>
                </c:pt>
                <c:pt idx="2439">
                  <c:v>88.8</c:v>
                </c:pt>
                <c:pt idx="2440">
                  <c:v>55.4</c:v>
                </c:pt>
                <c:pt idx="2441">
                  <c:v>55.6</c:v>
                </c:pt>
                <c:pt idx="2442">
                  <c:v>-3.8</c:v>
                </c:pt>
                <c:pt idx="2443">
                  <c:v>50.6</c:v>
                </c:pt>
                <c:pt idx="2444">
                  <c:v>64.599999999999994</c:v>
                </c:pt>
                <c:pt idx="2445">
                  <c:v>53.4</c:v>
                </c:pt>
                <c:pt idx="2446">
                  <c:v>97.2</c:v>
                </c:pt>
                <c:pt idx="2447">
                  <c:v>65.400000000000006</c:v>
                </c:pt>
                <c:pt idx="2448">
                  <c:v>36.200000000000003</c:v>
                </c:pt>
                <c:pt idx="2449">
                  <c:v>56</c:v>
                </c:pt>
                <c:pt idx="2450">
                  <c:v>76.2</c:v>
                </c:pt>
                <c:pt idx="2451">
                  <c:v>122.8</c:v>
                </c:pt>
                <c:pt idx="2452">
                  <c:v>112.8</c:v>
                </c:pt>
                <c:pt idx="2453">
                  <c:v>97</c:v>
                </c:pt>
                <c:pt idx="2454">
                  <c:v>99</c:v>
                </c:pt>
                <c:pt idx="2455">
                  <c:v>69</c:v>
                </c:pt>
                <c:pt idx="2456">
                  <c:v>84</c:v>
                </c:pt>
                <c:pt idx="2457">
                  <c:v>71.8</c:v>
                </c:pt>
                <c:pt idx="2458">
                  <c:v>120.4</c:v>
                </c:pt>
                <c:pt idx="2459">
                  <c:v>14.2</c:v>
                </c:pt>
                <c:pt idx="2460">
                  <c:v>106.4</c:v>
                </c:pt>
                <c:pt idx="2461">
                  <c:v>44.4</c:v>
                </c:pt>
                <c:pt idx="2462">
                  <c:v>67</c:v>
                </c:pt>
                <c:pt idx="2463">
                  <c:v>45.6</c:v>
                </c:pt>
                <c:pt idx="2464">
                  <c:v>76</c:v>
                </c:pt>
                <c:pt idx="2465">
                  <c:v>22.8</c:v>
                </c:pt>
                <c:pt idx="2466">
                  <c:v>51.6</c:v>
                </c:pt>
                <c:pt idx="2467">
                  <c:v>126</c:v>
                </c:pt>
                <c:pt idx="2468">
                  <c:v>37.200000000000003</c:v>
                </c:pt>
                <c:pt idx="2469">
                  <c:v>52</c:v>
                </c:pt>
                <c:pt idx="2470">
                  <c:v>73.8</c:v>
                </c:pt>
                <c:pt idx="2471">
                  <c:v>92.8</c:v>
                </c:pt>
                <c:pt idx="2472">
                  <c:v>81.400000000000006</c:v>
                </c:pt>
                <c:pt idx="2473">
                  <c:v>80.599999999999994</c:v>
                </c:pt>
                <c:pt idx="2474">
                  <c:v>55.8</c:v>
                </c:pt>
                <c:pt idx="2475">
                  <c:v>103.6</c:v>
                </c:pt>
                <c:pt idx="2476">
                  <c:v>100.8</c:v>
                </c:pt>
                <c:pt idx="2477">
                  <c:v>88.6</c:v>
                </c:pt>
                <c:pt idx="2478">
                  <c:v>130.80000000000001</c:v>
                </c:pt>
                <c:pt idx="2479">
                  <c:v>24.8</c:v>
                </c:pt>
                <c:pt idx="2480">
                  <c:v>101.2</c:v>
                </c:pt>
                <c:pt idx="2481">
                  <c:v>103.4</c:v>
                </c:pt>
                <c:pt idx="2482">
                  <c:v>96.4</c:v>
                </c:pt>
                <c:pt idx="2483">
                  <c:v>80.8</c:v>
                </c:pt>
                <c:pt idx="2484">
                  <c:v>7.8</c:v>
                </c:pt>
                <c:pt idx="2485">
                  <c:v>60</c:v>
                </c:pt>
                <c:pt idx="2486">
                  <c:v>85</c:v>
                </c:pt>
                <c:pt idx="2487">
                  <c:v>125.4</c:v>
                </c:pt>
                <c:pt idx="2488">
                  <c:v>254.2</c:v>
                </c:pt>
                <c:pt idx="2489">
                  <c:v>242.4</c:v>
                </c:pt>
                <c:pt idx="2490">
                  <c:v>111</c:v>
                </c:pt>
                <c:pt idx="2491">
                  <c:v>135.6</c:v>
                </c:pt>
                <c:pt idx="2492">
                  <c:v>8.4</c:v>
                </c:pt>
                <c:pt idx="2493">
                  <c:v>76</c:v>
                </c:pt>
                <c:pt idx="2494">
                  <c:v>102.4</c:v>
                </c:pt>
                <c:pt idx="2495">
                  <c:v>19.2</c:v>
                </c:pt>
                <c:pt idx="2496">
                  <c:v>89.2</c:v>
                </c:pt>
                <c:pt idx="2497">
                  <c:v>55.4</c:v>
                </c:pt>
                <c:pt idx="2498">
                  <c:v>42</c:v>
                </c:pt>
                <c:pt idx="2499">
                  <c:v>41.2</c:v>
                </c:pt>
                <c:pt idx="2500">
                  <c:v>144.6</c:v>
                </c:pt>
                <c:pt idx="2501">
                  <c:v>92.8</c:v>
                </c:pt>
                <c:pt idx="2502">
                  <c:v>102</c:v>
                </c:pt>
                <c:pt idx="2503">
                  <c:v>183.4</c:v>
                </c:pt>
                <c:pt idx="2504">
                  <c:v>155.80000000000001</c:v>
                </c:pt>
                <c:pt idx="2505">
                  <c:v>179.2</c:v>
                </c:pt>
                <c:pt idx="2506">
                  <c:v>168.6</c:v>
                </c:pt>
                <c:pt idx="2507">
                  <c:v>92.4</c:v>
                </c:pt>
                <c:pt idx="2508">
                  <c:v>30.8</c:v>
                </c:pt>
                <c:pt idx="2509">
                  <c:v>71.599999999999994</c:v>
                </c:pt>
                <c:pt idx="2510">
                  <c:v>51.2</c:v>
                </c:pt>
                <c:pt idx="2511">
                  <c:v>33.4</c:v>
                </c:pt>
                <c:pt idx="2512">
                  <c:v>79</c:v>
                </c:pt>
                <c:pt idx="2513">
                  <c:v>67.8</c:v>
                </c:pt>
                <c:pt idx="2514">
                  <c:v>64.2</c:v>
                </c:pt>
                <c:pt idx="2515">
                  <c:v>85.8</c:v>
                </c:pt>
                <c:pt idx="2516">
                  <c:v>68.599999999999994</c:v>
                </c:pt>
                <c:pt idx="2517">
                  <c:v>58.4</c:v>
                </c:pt>
                <c:pt idx="2518">
                  <c:v>22.2</c:v>
                </c:pt>
                <c:pt idx="2519">
                  <c:v>-7</c:v>
                </c:pt>
                <c:pt idx="2520">
                  <c:v>86.6</c:v>
                </c:pt>
                <c:pt idx="2521">
                  <c:v>92.4</c:v>
                </c:pt>
                <c:pt idx="2522">
                  <c:v>53.4</c:v>
                </c:pt>
                <c:pt idx="2523">
                  <c:v>112.4</c:v>
                </c:pt>
                <c:pt idx="2524">
                  <c:v>91.4</c:v>
                </c:pt>
                <c:pt idx="2525">
                  <c:v>123.2</c:v>
                </c:pt>
                <c:pt idx="2526">
                  <c:v>99.2</c:v>
                </c:pt>
                <c:pt idx="2527">
                  <c:v>150.4</c:v>
                </c:pt>
                <c:pt idx="2528">
                  <c:v>67</c:v>
                </c:pt>
                <c:pt idx="2529">
                  <c:v>49</c:v>
                </c:pt>
                <c:pt idx="2530">
                  <c:v>81.400000000000006</c:v>
                </c:pt>
                <c:pt idx="2531">
                  <c:v>78.599999999999994</c:v>
                </c:pt>
                <c:pt idx="2532">
                  <c:v>22.6</c:v>
                </c:pt>
                <c:pt idx="2533">
                  <c:v>108.2</c:v>
                </c:pt>
                <c:pt idx="2534">
                  <c:v>78.400000000000006</c:v>
                </c:pt>
                <c:pt idx="2535">
                  <c:v>68.2</c:v>
                </c:pt>
                <c:pt idx="2536">
                  <c:v>43.8</c:v>
                </c:pt>
                <c:pt idx="2537">
                  <c:v>136</c:v>
                </c:pt>
                <c:pt idx="2538">
                  <c:v>74.599999999999994</c:v>
                </c:pt>
                <c:pt idx="2539">
                  <c:v>112.2</c:v>
                </c:pt>
                <c:pt idx="2540">
                  <c:v>29.8</c:v>
                </c:pt>
                <c:pt idx="2541">
                  <c:v>75.599999999999994</c:v>
                </c:pt>
                <c:pt idx="2542">
                  <c:v>119.2</c:v>
                </c:pt>
                <c:pt idx="2543">
                  <c:v>128.19999999999999</c:v>
                </c:pt>
                <c:pt idx="2544">
                  <c:v>128.6</c:v>
                </c:pt>
                <c:pt idx="2545">
                  <c:v>69</c:v>
                </c:pt>
                <c:pt idx="2546">
                  <c:v>99.6</c:v>
                </c:pt>
                <c:pt idx="2547">
                  <c:v>89.8</c:v>
                </c:pt>
                <c:pt idx="2548">
                  <c:v>106.6</c:v>
                </c:pt>
                <c:pt idx="2549">
                  <c:v>139</c:v>
                </c:pt>
                <c:pt idx="2550">
                  <c:v>97.6</c:v>
                </c:pt>
                <c:pt idx="2551">
                  <c:v>69</c:v>
                </c:pt>
                <c:pt idx="2552">
                  <c:v>153.6</c:v>
                </c:pt>
                <c:pt idx="2553">
                  <c:v>66.8</c:v>
                </c:pt>
                <c:pt idx="2554">
                  <c:v>106.6</c:v>
                </c:pt>
                <c:pt idx="2555">
                  <c:v>88</c:v>
                </c:pt>
                <c:pt idx="2556">
                  <c:v>50</c:v>
                </c:pt>
                <c:pt idx="2557">
                  <c:v>77.2</c:v>
                </c:pt>
                <c:pt idx="2558">
                  <c:v>39.799999999999997</c:v>
                </c:pt>
                <c:pt idx="2559">
                  <c:v>136.4</c:v>
                </c:pt>
                <c:pt idx="2560">
                  <c:v>59</c:v>
                </c:pt>
                <c:pt idx="2561">
                  <c:v>57.6</c:v>
                </c:pt>
                <c:pt idx="2562">
                  <c:v>63.2</c:v>
                </c:pt>
                <c:pt idx="2563">
                  <c:v>169.4</c:v>
                </c:pt>
                <c:pt idx="2564">
                  <c:v>152.80000000000001</c:v>
                </c:pt>
                <c:pt idx="2565">
                  <c:v>117.2</c:v>
                </c:pt>
                <c:pt idx="2566">
                  <c:v>76.400000000000006</c:v>
                </c:pt>
                <c:pt idx="2567">
                  <c:v>127.8</c:v>
                </c:pt>
                <c:pt idx="2568">
                  <c:v>158</c:v>
                </c:pt>
                <c:pt idx="2569">
                  <c:v>99.2</c:v>
                </c:pt>
                <c:pt idx="2570">
                  <c:v>119.8</c:v>
                </c:pt>
                <c:pt idx="2571">
                  <c:v>51.4</c:v>
                </c:pt>
                <c:pt idx="2572">
                  <c:v>92</c:v>
                </c:pt>
                <c:pt idx="2573">
                  <c:v>84.4</c:v>
                </c:pt>
                <c:pt idx="2574">
                  <c:v>162.80000000000001</c:v>
                </c:pt>
                <c:pt idx="2575">
                  <c:v>112.4</c:v>
                </c:pt>
                <c:pt idx="2576">
                  <c:v>108.6</c:v>
                </c:pt>
                <c:pt idx="2577">
                  <c:v>96.4</c:v>
                </c:pt>
                <c:pt idx="2578">
                  <c:v>67.400000000000006</c:v>
                </c:pt>
                <c:pt idx="2579">
                  <c:v>53.4</c:v>
                </c:pt>
                <c:pt idx="2580">
                  <c:v>64</c:v>
                </c:pt>
                <c:pt idx="2581">
                  <c:v>4</c:v>
                </c:pt>
                <c:pt idx="2582">
                  <c:v>44</c:v>
                </c:pt>
                <c:pt idx="2583">
                  <c:v>95</c:v>
                </c:pt>
                <c:pt idx="2584">
                  <c:v>39.4</c:v>
                </c:pt>
                <c:pt idx="2585">
                  <c:v>71.2</c:v>
                </c:pt>
                <c:pt idx="2586">
                  <c:v>73.400000000000006</c:v>
                </c:pt>
                <c:pt idx="2587">
                  <c:v>18.399999999999999</c:v>
                </c:pt>
                <c:pt idx="2588">
                  <c:v>101.2</c:v>
                </c:pt>
                <c:pt idx="2589">
                  <c:v>103</c:v>
                </c:pt>
                <c:pt idx="2590">
                  <c:v>72.599999999999994</c:v>
                </c:pt>
                <c:pt idx="2591">
                  <c:v>70.400000000000006</c:v>
                </c:pt>
                <c:pt idx="2592">
                  <c:v>101</c:v>
                </c:pt>
                <c:pt idx="2593">
                  <c:v>82.2</c:v>
                </c:pt>
                <c:pt idx="2594">
                  <c:v>93</c:v>
                </c:pt>
                <c:pt idx="2595">
                  <c:v>73.400000000000006</c:v>
                </c:pt>
                <c:pt idx="2596">
                  <c:v>109.2</c:v>
                </c:pt>
                <c:pt idx="2597">
                  <c:v>134.4</c:v>
                </c:pt>
                <c:pt idx="2598">
                  <c:v>98.4</c:v>
                </c:pt>
                <c:pt idx="2599">
                  <c:v>113.6</c:v>
                </c:pt>
                <c:pt idx="2600">
                  <c:v>149.6</c:v>
                </c:pt>
                <c:pt idx="2601">
                  <c:v>118</c:v>
                </c:pt>
                <c:pt idx="2602">
                  <c:v>102.2</c:v>
                </c:pt>
                <c:pt idx="2603">
                  <c:v>124.6</c:v>
                </c:pt>
                <c:pt idx="2604">
                  <c:v>126.4</c:v>
                </c:pt>
                <c:pt idx="2605">
                  <c:v>88.2</c:v>
                </c:pt>
                <c:pt idx="2606">
                  <c:v>16</c:v>
                </c:pt>
                <c:pt idx="2607">
                  <c:v>125.6</c:v>
                </c:pt>
                <c:pt idx="2608">
                  <c:v>56.2</c:v>
                </c:pt>
                <c:pt idx="2609">
                  <c:v>171.4</c:v>
                </c:pt>
                <c:pt idx="2610">
                  <c:v>157.4</c:v>
                </c:pt>
                <c:pt idx="2611">
                  <c:v>113.6</c:v>
                </c:pt>
                <c:pt idx="2612">
                  <c:v>83.6</c:v>
                </c:pt>
                <c:pt idx="2613">
                  <c:v>105.6</c:v>
                </c:pt>
                <c:pt idx="2614">
                  <c:v>89</c:v>
                </c:pt>
                <c:pt idx="2615">
                  <c:v>131.6</c:v>
                </c:pt>
                <c:pt idx="2616">
                  <c:v>138.4</c:v>
                </c:pt>
                <c:pt idx="2617">
                  <c:v>56.4</c:v>
                </c:pt>
                <c:pt idx="2618">
                  <c:v>81.2</c:v>
                </c:pt>
                <c:pt idx="2619">
                  <c:v>118.6</c:v>
                </c:pt>
                <c:pt idx="2620">
                  <c:v>90.4</c:v>
                </c:pt>
                <c:pt idx="2621">
                  <c:v>135.19999999999999</c:v>
                </c:pt>
                <c:pt idx="2622">
                  <c:v>152.6</c:v>
                </c:pt>
                <c:pt idx="2623">
                  <c:v>159.19999999999999</c:v>
                </c:pt>
                <c:pt idx="2624">
                  <c:v>183.2</c:v>
                </c:pt>
                <c:pt idx="2625">
                  <c:v>123.4</c:v>
                </c:pt>
                <c:pt idx="2626">
                  <c:v>111.4</c:v>
                </c:pt>
                <c:pt idx="2627">
                  <c:v>136.4</c:v>
                </c:pt>
                <c:pt idx="2628">
                  <c:v>116</c:v>
                </c:pt>
                <c:pt idx="2629">
                  <c:v>370</c:v>
                </c:pt>
                <c:pt idx="2630">
                  <c:v>534.20000000000005</c:v>
                </c:pt>
                <c:pt idx="2631">
                  <c:v>448.2</c:v>
                </c:pt>
                <c:pt idx="2632">
                  <c:v>195.6</c:v>
                </c:pt>
                <c:pt idx="2633">
                  <c:v>101</c:v>
                </c:pt>
                <c:pt idx="2634">
                  <c:v>124.4</c:v>
                </c:pt>
                <c:pt idx="2635">
                  <c:v>121</c:v>
                </c:pt>
                <c:pt idx="2636">
                  <c:v>117.2</c:v>
                </c:pt>
                <c:pt idx="2637">
                  <c:v>130</c:v>
                </c:pt>
                <c:pt idx="2638">
                  <c:v>113.8</c:v>
                </c:pt>
                <c:pt idx="2639">
                  <c:v>12.6</c:v>
                </c:pt>
                <c:pt idx="2640">
                  <c:v>99</c:v>
                </c:pt>
                <c:pt idx="2641">
                  <c:v>131.80000000000001</c:v>
                </c:pt>
                <c:pt idx="2642">
                  <c:v>105.8</c:v>
                </c:pt>
                <c:pt idx="2643">
                  <c:v>113.6</c:v>
                </c:pt>
                <c:pt idx="2644">
                  <c:v>126.2</c:v>
                </c:pt>
                <c:pt idx="2645">
                  <c:v>106</c:v>
                </c:pt>
                <c:pt idx="2646">
                  <c:v>115</c:v>
                </c:pt>
                <c:pt idx="2647">
                  <c:v>98.4</c:v>
                </c:pt>
                <c:pt idx="2648">
                  <c:v>103.2</c:v>
                </c:pt>
                <c:pt idx="2649">
                  <c:v>88</c:v>
                </c:pt>
                <c:pt idx="2650">
                  <c:v>92.8</c:v>
                </c:pt>
                <c:pt idx="2651">
                  <c:v>102.2</c:v>
                </c:pt>
                <c:pt idx="2652">
                  <c:v>83.2</c:v>
                </c:pt>
                <c:pt idx="2653">
                  <c:v>118.2</c:v>
                </c:pt>
                <c:pt idx="2654">
                  <c:v>42.2</c:v>
                </c:pt>
                <c:pt idx="2655">
                  <c:v>125.2</c:v>
                </c:pt>
                <c:pt idx="2656">
                  <c:v>93.6</c:v>
                </c:pt>
                <c:pt idx="2657">
                  <c:v>109.4</c:v>
                </c:pt>
                <c:pt idx="2658">
                  <c:v>85.2</c:v>
                </c:pt>
                <c:pt idx="2659">
                  <c:v>150.4</c:v>
                </c:pt>
                <c:pt idx="2660">
                  <c:v>156.6</c:v>
                </c:pt>
                <c:pt idx="2661">
                  <c:v>97.4</c:v>
                </c:pt>
                <c:pt idx="2662">
                  <c:v>153.6</c:v>
                </c:pt>
                <c:pt idx="2663">
                  <c:v>278.8</c:v>
                </c:pt>
                <c:pt idx="2664">
                  <c:v>325.39999999999958</c:v>
                </c:pt>
                <c:pt idx="2665">
                  <c:v>245</c:v>
                </c:pt>
                <c:pt idx="2666">
                  <c:v>106.2</c:v>
                </c:pt>
                <c:pt idx="2667">
                  <c:v>111.4</c:v>
                </c:pt>
                <c:pt idx="2668">
                  <c:v>109.6</c:v>
                </c:pt>
                <c:pt idx="2669">
                  <c:v>98.2</c:v>
                </c:pt>
                <c:pt idx="2670">
                  <c:v>76.599999999999994</c:v>
                </c:pt>
                <c:pt idx="2671">
                  <c:v>90.6</c:v>
                </c:pt>
                <c:pt idx="2672">
                  <c:v>85.8</c:v>
                </c:pt>
                <c:pt idx="2673">
                  <c:v>113.8</c:v>
                </c:pt>
                <c:pt idx="2674">
                  <c:v>116.2</c:v>
                </c:pt>
                <c:pt idx="2675">
                  <c:v>115.8</c:v>
                </c:pt>
                <c:pt idx="2676">
                  <c:v>123.4</c:v>
                </c:pt>
                <c:pt idx="2677">
                  <c:v>123.2</c:v>
                </c:pt>
                <c:pt idx="2678">
                  <c:v>87.6</c:v>
                </c:pt>
                <c:pt idx="2679">
                  <c:v>110.4</c:v>
                </c:pt>
                <c:pt idx="2680">
                  <c:v>134.19999999999999</c:v>
                </c:pt>
                <c:pt idx="2681">
                  <c:v>138.4</c:v>
                </c:pt>
                <c:pt idx="2682">
                  <c:v>94.6</c:v>
                </c:pt>
                <c:pt idx="2683">
                  <c:v>131.80000000000001</c:v>
                </c:pt>
                <c:pt idx="2684">
                  <c:v>92.6</c:v>
                </c:pt>
                <c:pt idx="2685">
                  <c:v>117.4</c:v>
                </c:pt>
                <c:pt idx="2686">
                  <c:v>141</c:v>
                </c:pt>
                <c:pt idx="2687">
                  <c:v>93.4</c:v>
                </c:pt>
                <c:pt idx="2688">
                  <c:v>156</c:v>
                </c:pt>
                <c:pt idx="2689">
                  <c:v>142.4</c:v>
                </c:pt>
                <c:pt idx="2690">
                  <c:v>90.8</c:v>
                </c:pt>
                <c:pt idx="2691">
                  <c:v>99.6</c:v>
                </c:pt>
                <c:pt idx="2692">
                  <c:v>146.6</c:v>
                </c:pt>
                <c:pt idx="2693">
                  <c:v>63</c:v>
                </c:pt>
                <c:pt idx="2694">
                  <c:v>90.6</c:v>
                </c:pt>
                <c:pt idx="2695">
                  <c:v>126.4</c:v>
                </c:pt>
                <c:pt idx="2696">
                  <c:v>164.6</c:v>
                </c:pt>
                <c:pt idx="2697">
                  <c:v>61.6</c:v>
                </c:pt>
                <c:pt idx="2698">
                  <c:v>121.4</c:v>
                </c:pt>
                <c:pt idx="2699">
                  <c:v>118.2</c:v>
                </c:pt>
                <c:pt idx="2700">
                  <c:v>148.4</c:v>
                </c:pt>
                <c:pt idx="2701">
                  <c:v>140.19999999999999</c:v>
                </c:pt>
                <c:pt idx="2702">
                  <c:v>104.8</c:v>
                </c:pt>
                <c:pt idx="2703">
                  <c:v>106.4</c:v>
                </c:pt>
                <c:pt idx="2704">
                  <c:v>88.4</c:v>
                </c:pt>
                <c:pt idx="2705">
                  <c:v>85.6</c:v>
                </c:pt>
                <c:pt idx="2706">
                  <c:v>112.8</c:v>
                </c:pt>
                <c:pt idx="2707">
                  <c:v>162.80000000000001</c:v>
                </c:pt>
                <c:pt idx="2708">
                  <c:v>101</c:v>
                </c:pt>
                <c:pt idx="2709">
                  <c:v>138</c:v>
                </c:pt>
                <c:pt idx="2710">
                  <c:v>146</c:v>
                </c:pt>
                <c:pt idx="2711">
                  <c:v>158.19999999999999</c:v>
                </c:pt>
                <c:pt idx="2712">
                  <c:v>168</c:v>
                </c:pt>
                <c:pt idx="2713">
                  <c:v>114.8</c:v>
                </c:pt>
                <c:pt idx="2714">
                  <c:v>155.6</c:v>
                </c:pt>
                <c:pt idx="2715">
                  <c:v>97.4</c:v>
                </c:pt>
                <c:pt idx="2716">
                  <c:v>146.80000000000001</c:v>
                </c:pt>
                <c:pt idx="2717">
                  <c:v>37</c:v>
                </c:pt>
                <c:pt idx="2718">
                  <c:v>177.4</c:v>
                </c:pt>
                <c:pt idx="2719">
                  <c:v>127.4</c:v>
                </c:pt>
                <c:pt idx="2720">
                  <c:v>56.8</c:v>
                </c:pt>
                <c:pt idx="2721">
                  <c:v>128.80000000000001</c:v>
                </c:pt>
                <c:pt idx="2722">
                  <c:v>82.2</c:v>
                </c:pt>
                <c:pt idx="2723">
                  <c:v>168.8</c:v>
                </c:pt>
                <c:pt idx="2724">
                  <c:v>122</c:v>
                </c:pt>
                <c:pt idx="2725">
                  <c:v>115.6</c:v>
                </c:pt>
                <c:pt idx="2726">
                  <c:v>98.8</c:v>
                </c:pt>
                <c:pt idx="2727">
                  <c:v>120.4</c:v>
                </c:pt>
                <c:pt idx="2728">
                  <c:v>139</c:v>
                </c:pt>
                <c:pt idx="2729">
                  <c:v>147.19999999999999</c:v>
                </c:pt>
                <c:pt idx="2730">
                  <c:v>64.400000000000006</c:v>
                </c:pt>
                <c:pt idx="2731">
                  <c:v>168.8</c:v>
                </c:pt>
                <c:pt idx="2732">
                  <c:v>111</c:v>
                </c:pt>
                <c:pt idx="2733">
                  <c:v>141.19999999999999</c:v>
                </c:pt>
                <c:pt idx="2734">
                  <c:v>118.2</c:v>
                </c:pt>
                <c:pt idx="2735">
                  <c:v>108.4</c:v>
                </c:pt>
                <c:pt idx="2736">
                  <c:v>167.2</c:v>
                </c:pt>
                <c:pt idx="2737">
                  <c:v>183.4</c:v>
                </c:pt>
                <c:pt idx="2738">
                  <c:v>264.60000000000002</c:v>
                </c:pt>
                <c:pt idx="2739">
                  <c:v>263.39999999999958</c:v>
                </c:pt>
                <c:pt idx="2740">
                  <c:v>203</c:v>
                </c:pt>
                <c:pt idx="2741">
                  <c:v>94.6</c:v>
                </c:pt>
                <c:pt idx="2742">
                  <c:v>165.6</c:v>
                </c:pt>
                <c:pt idx="2743">
                  <c:v>93</c:v>
                </c:pt>
                <c:pt idx="2744">
                  <c:v>103</c:v>
                </c:pt>
                <c:pt idx="2745">
                  <c:v>66.8</c:v>
                </c:pt>
                <c:pt idx="2746">
                  <c:v>119.8</c:v>
                </c:pt>
                <c:pt idx="2747">
                  <c:v>105.8</c:v>
                </c:pt>
                <c:pt idx="2748">
                  <c:v>109</c:v>
                </c:pt>
                <c:pt idx="2749">
                  <c:v>130</c:v>
                </c:pt>
                <c:pt idx="2750">
                  <c:v>100</c:v>
                </c:pt>
                <c:pt idx="2751">
                  <c:v>58.8</c:v>
                </c:pt>
                <c:pt idx="2752">
                  <c:v>44.6</c:v>
                </c:pt>
                <c:pt idx="2753">
                  <c:v>163</c:v>
                </c:pt>
                <c:pt idx="2754">
                  <c:v>98</c:v>
                </c:pt>
                <c:pt idx="2755">
                  <c:v>143.6</c:v>
                </c:pt>
                <c:pt idx="2756">
                  <c:v>270.39999999999958</c:v>
                </c:pt>
                <c:pt idx="2757">
                  <c:v>402.6</c:v>
                </c:pt>
                <c:pt idx="2758">
                  <c:v>301</c:v>
                </c:pt>
                <c:pt idx="2759">
                  <c:v>249.2</c:v>
                </c:pt>
                <c:pt idx="2760">
                  <c:v>114</c:v>
                </c:pt>
                <c:pt idx="2761">
                  <c:v>184.6</c:v>
                </c:pt>
                <c:pt idx="2762">
                  <c:v>140.6</c:v>
                </c:pt>
                <c:pt idx="2763">
                  <c:v>180.4</c:v>
                </c:pt>
                <c:pt idx="2764">
                  <c:v>324</c:v>
                </c:pt>
                <c:pt idx="2765">
                  <c:v>303.60000000000002</c:v>
                </c:pt>
                <c:pt idx="2766">
                  <c:v>124.6</c:v>
                </c:pt>
                <c:pt idx="2767">
                  <c:v>143.6</c:v>
                </c:pt>
                <c:pt idx="2768">
                  <c:v>116.2</c:v>
                </c:pt>
                <c:pt idx="2769">
                  <c:v>124.4</c:v>
                </c:pt>
                <c:pt idx="2770">
                  <c:v>73.599999999999994</c:v>
                </c:pt>
                <c:pt idx="2771">
                  <c:v>153.80000000000001</c:v>
                </c:pt>
                <c:pt idx="2772">
                  <c:v>119.6</c:v>
                </c:pt>
                <c:pt idx="2773">
                  <c:v>111.8</c:v>
                </c:pt>
                <c:pt idx="2774">
                  <c:v>113.6</c:v>
                </c:pt>
                <c:pt idx="2775">
                  <c:v>37.799999999999997</c:v>
                </c:pt>
                <c:pt idx="2776">
                  <c:v>129</c:v>
                </c:pt>
                <c:pt idx="2777">
                  <c:v>75.8</c:v>
                </c:pt>
                <c:pt idx="2778">
                  <c:v>157.6</c:v>
                </c:pt>
                <c:pt idx="2779">
                  <c:v>88.2</c:v>
                </c:pt>
                <c:pt idx="2780">
                  <c:v>155.19999999999999</c:v>
                </c:pt>
                <c:pt idx="2781">
                  <c:v>158.4</c:v>
                </c:pt>
                <c:pt idx="2782">
                  <c:v>163.6</c:v>
                </c:pt>
                <c:pt idx="2783">
                  <c:v>123.2</c:v>
                </c:pt>
                <c:pt idx="2784">
                  <c:v>133.19999999999999</c:v>
                </c:pt>
                <c:pt idx="2785">
                  <c:v>162</c:v>
                </c:pt>
                <c:pt idx="2786">
                  <c:v>46</c:v>
                </c:pt>
                <c:pt idx="2787">
                  <c:v>87</c:v>
                </c:pt>
                <c:pt idx="2788">
                  <c:v>99.2</c:v>
                </c:pt>
                <c:pt idx="2789">
                  <c:v>121.6</c:v>
                </c:pt>
                <c:pt idx="2790">
                  <c:v>121.6</c:v>
                </c:pt>
                <c:pt idx="2791">
                  <c:v>147</c:v>
                </c:pt>
                <c:pt idx="2792">
                  <c:v>169</c:v>
                </c:pt>
                <c:pt idx="2793">
                  <c:v>376.8</c:v>
                </c:pt>
                <c:pt idx="2794">
                  <c:v>773.8</c:v>
                </c:pt>
                <c:pt idx="2795">
                  <c:v>722.2</c:v>
                </c:pt>
                <c:pt idx="2796">
                  <c:v>354.4</c:v>
                </c:pt>
                <c:pt idx="2797">
                  <c:v>217.8</c:v>
                </c:pt>
                <c:pt idx="2798">
                  <c:v>179.4</c:v>
                </c:pt>
                <c:pt idx="2799">
                  <c:v>82.2</c:v>
                </c:pt>
                <c:pt idx="2800">
                  <c:v>95.2</c:v>
                </c:pt>
                <c:pt idx="2801">
                  <c:v>105.2</c:v>
                </c:pt>
                <c:pt idx="2802">
                  <c:v>68</c:v>
                </c:pt>
                <c:pt idx="2803">
                  <c:v>139.19999999999999</c:v>
                </c:pt>
                <c:pt idx="2804">
                  <c:v>115.6</c:v>
                </c:pt>
                <c:pt idx="2805">
                  <c:v>132.4</c:v>
                </c:pt>
                <c:pt idx="2806">
                  <c:v>228.6</c:v>
                </c:pt>
                <c:pt idx="2807">
                  <c:v>321.2</c:v>
                </c:pt>
                <c:pt idx="2808">
                  <c:v>254.2</c:v>
                </c:pt>
                <c:pt idx="2809">
                  <c:v>247.8</c:v>
                </c:pt>
                <c:pt idx="2810">
                  <c:v>165.8</c:v>
                </c:pt>
                <c:pt idx="2811">
                  <c:v>166.4</c:v>
                </c:pt>
                <c:pt idx="2812">
                  <c:v>156.4</c:v>
                </c:pt>
                <c:pt idx="2813">
                  <c:v>109</c:v>
                </c:pt>
                <c:pt idx="2814">
                  <c:v>140.4</c:v>
                </c:pt>
                <c:pt idx="2815">
                  <c:v>101.2</c:v>
                </c:pt>
                <c:pt idx="2816">
                  <c:v>171.8</c:v>
                </c:pt>
                <c:pt idx="2817">
                  <c:v>104</c:v>
                </c:pt>
                <c:pt idx="2818">
                  <c:v>108.6</c:v>
                </c:pt>
                <c:pt idx="2819">
                  <c:v>125.6</c:v>
                </c:pt>
                <c:pt idx="2820">
                  <c:v>135.4</c:v>
                </c:pt>
                <c:pt idx="2821">
                  <c:v>61.8</c:v>
                </c:pt>
                <c:pt idx="2822">
                  <c:v>130.80000000000001</c:v>
                </c:pt>
                <c:pt idx="2823">
                  <c:v>175</c:v>
                </c:pt>
                <c:pt idx="2824">
                  <c:v>74.400000000000006</c:v>
                </c:pt>
                <c:pt idx="2825">
                  <c:v>110.8</c:v>
                </c:pt>
                <c:pt idx="2826">
                  <c:v>134.6</c:v>
                </c:pt>
                <c:pt idx="2827">
                  <c:v>134.4</c:v>
                </c:pt>
                <c:pt idx="2828">
                  <c:v>82.4</c:v>
                </c:pt>
                <c:pt idx="2829">
                  <c:v>108.8</c:v>
                </c:pt>
                <c:pt idx="2830">
                  <c:v>119.2</c:v>
                </c:pt>
                <c:pt idx="2831">
                  <c:v>116.4</c:v>
                </c:pt>
                <c:pt idx="2832">
                  <c:v>120</c:v>
                </c:pt>
                <c:pt idx="2833">
                  <c:v>268.60000000000002</c:v>
                </c:pt>
                <c:pt idx="2834">
                  <c:v>712.4</c:v>
                </c:pt>
                <c:pt idx="2835">
                  <c:v>3132</c:v>
                </c:pt>
                <c:pt idx="2836">
                  <c:v>3880.2</c:v>
                </c:pt>
                <c:pt idx="2837">
                  <c:v>1948</c:v>
                </c:pt>
                <c:pt idx="2838">
                  <c:v>559.79999999999995</c:v>
                </c:pt>
                <c:pt idx="2839">
                  <c:v>306.8</c:v>
                </c:pt>
                <c:pt idx="2840">
                  <c:v>111.6</c:v>
                </c:pt>
                <c:pt idx="2841">
                  <c:v>123.4</c:v>
                </c:pt>
                <c:pt idx="2842">
                  <c:v>165.6</c:v>
                </c:pt>
                <c:pt idx="2843">
                  <c:v>108.4</c:v>
                </c:pt>
                <c:pt idx="2844">
                  <c:v>118.2</c:v>
                </c:pt>
                <c:pt idx="2845">
                  <c:v>71.2</c:v>
                </c:pt>
                <c:pt idx="2846">
                  <c:v>92</c:v>
                </c:pt>
                <c:pt idx="2847">
                  <c:v>156.80000000000001</c:v>
                </c:pt>
                <c:pt idx="2848">
                  <c:v>158.19999999999999</c:v>
                </c:pt>
                <c:pt idx="2849">
                  <c:v>90</c:v>
                </c:pt>
                <c:pt idx="2850">
                  <c:v>183.4</c:v>
                </c:pt>
                <c:pt idx="2851">
                  <c:v>65</c:v>
                </c:pt>
                <c:pt idx="2852">
                  <c:v>92.2</c:v>
                </c:pt>
                <c:pt idx="2853">
                  <c:v>60</c:v>
                </c:pt>
                <c:pt idx="2854">
                  <c:v>100.6</c:v>
                </c:pt>
                <c:pt idx="2855">
                  <c:v>109</c:v>
                </c:pt>
                <c:pt idx="2856">
                  <c:v>179.4</c:v>
                </c:pt>
                <c:pt idx="2857">
                  <c:v>166.8</c:v>
                </c:pt>
                <c:pt idx="2858">
                  <c:v>178.6</c:v>
                </c:pt>
                <c:pt idx="2859">
                  <c:v>117.6</c:v>
                </c:pt>
                <c:pt idx="2860">
                  <c:v>155.19999999999999</c:v>
                </c:pt>
                <c:pt idx="2861">
                  <c:v>74.599999999999994</c:v>
                </c:pt>
                <c:pt idx="2862">
                  <c:v>144.19999999999999</c:v>
                </c:pt>
                <c:pt idx="2863">
                  <c:v>101.6</c:v>
                </c:pt>
                <c:pt idx="2864">
                  <c:v>96.6</c:v>
                </c:pt>
                <c:pt idx="2865">
                  <c:v>160</c:v>
                </c:pt>
                <c:pt idx="2866">
                  <c:v>131.4</c:v>
                </c:pt>
                <c:pt idx="2867">
                  <c:v>100.8</c:v>
                </c:pt>
                <c:pt idx="2868">
                  <c:v>83.8</c:v>
                </c:pt>
                <c:pt idx="2869">
                  <c:v>140.19999999999999</c:v>
                </c:pt>
                <c:pt idx="2870">
                  <c:v>116</c:v>
                </c:pt>
                <c:pt idx="2871">
                  <c:v>145.19999999999999</c:v>
                </c:pt>
                <c:pt idx="2872">
                  <c:v>290.39999999999958</c:v>
                </c:pt>
                <c:pt idx="2873">
                  <c:v>958</c:v>
                </c:pt>
                <c:pt idx="2874">
                  <c:v>1241.2</c:v>
                </c:pt>
                <c:pt idx="2875">
                  <c:v>662.2</c:v>
                </c:pt>
                <c:pt idx="2876">
                  <c:v>270.2</c:v>
                </c:pt>
                <c:pt idx="2877">
                  <c:v>143.19999999999999</c:v>
                </c:pt>
                <c:pt idx="2878">
                  <c:v>118.8</c:v>
                </c:pt>
                <c:pt idx="2879">
                  <c:v>127.8</c:v>
                </c:pt>
                <c:pt idx="2880">
                  <c:v>152.19999999999999</c:v>
                </c:pt>
                <c:pt idx="2881">
                  <c:v>87.4</c:v>
                </c:pt>
                <c:pt idx="2882">
                  <c:v>66.599999999999994</c:v>
                </c:pt>
                <c:pt idx="2883">
                  <c:v>100</c:v>
                </c:pt>
                <c:pt idx="2884">
                  <c:v>132</c:v>
                </c:pt>
                <c:pt idx="2885">
                  <c:v>93.6</c:v>
                </c:pt>
                <c:pt idx="2886">
                  <c:v>125.8</c:v>
                </c:pt>
                <c:pt idx="2887">
                  <c:v>117.8</c:v>
                </c:pt>
                <c:pt idx="2888">
                  <c:v>147.6</c:v>
                </c:pt>
                <c:pt idx="2889">
                  <c:v>127.8</c:v>
                </c:pt>
                <c:pt idx="2890">
                  <c:v>37.200000000000003</c:v>
                </c:pt>
                <c:pt idx="2891">
                  <c:v>153.6</c:v>
                </c:pt>
                <c:pt idx="2892">
                  <c:v>99.8</c:v>
                </c:pt>
                <c:pt idx="2893">
                  <c:v>66.2</c:v>
                </c:pt>
                <c:pt idx="2894">
                  <c:v>103.6</c:v>
                </c:pt>
                <c:pt idx="2895">
                  <c:v>89.6</c:v>
                </c:pt>
                <c:pt idx="2896">
                  <c:v>75.400000000000006</c:v>
                </c:pt>
                <c:pt idx="2897">
                  <c:v>37.4</c:v>
                </c:pt>
                <c:pt idx="2898">
                  <c:v>95.6</c:v>
                </c:pt>
                <c:pt idx="2899">
                  <c:v>93.6</c:v>
                </c:pt>
                <c:pt idx="2900">
                  <c:v>93.6</c:v>
                </c:pt>
                <c:pt idx="2901">
                  <c:v>99.2</c:v>
                </c:pt>
                <c:pt idx="2902">
                  <c:v>78.8</c:v>
                </c:pt>
                <c:pt idx="2903">
                  <c:v>103.8</c:v>
                </c:pt>
                <c:pt idx="2904">
                  <c:v>140.19999999999999</c:v>
                </c:pt>
                <c:pt idx="2905">
                  <c:v>115.8</c:v>
                </c:pt>
                <c:pt idx="2906">
                  <c:v>122.4</c:v>
                </c:pt>
                <c:pt idx="2907">
                  <c:v>113</c:v>
                </c:pt>
                <c:pt idx="2908">
                  <c:v>127.6</c:v>
                </c:pt>
                <c:pt idx="2909">
                  <c:v>94.6</c:v>
                </c:pt>
                <c:pt idx="2910">
                  <c:v>129</c:v>
                </c:pt>
                <c:pt idx="2911">
                  <c:v>120</c:v>
                </c:pt>
                <c:pt idx="2912">
                  <c:v>67.2</c:v>
                </c:pt>
                <c:pt idx="2913">
                  <c:v>136</c:v>
                </c:pt>
                <c:pt idx="2914">
                  <c:v>127.8</c:v>
                </c:pt>
                <c:pt idx="2915">
                  <c:v>122.6</c:v>
                </c:pt>
                <c:pt idx="2916">
                  <c:v>109.8</c:v>
                </c:pt>
                <c:pt idx="2917">
                  <c:v>137.4</c:v>
                </c:pt>
                <c:pt idx="2918">
                  <c:v>107</c:v>
                </c:pt>
                <c:pt idx="2919">
                  <c:v>150.6</c:v>
                </c:pt>
                <c:pt idx="2920">
                  <c:v>163.4</c:v>
                </c:pt>
                <c:pt idx="2921">
                  <c:v>162.19999999999999</c:v>
                </c:pt>
                <c:pt idx="2922">
                  <c:v>175.2</c:v>
                </c:pt>
                <c:pt idx="2923">
                  <c:v>224</c:v>
                </c:pt>
                <c:pt idx="2924">
                  <c:v>403.8</c:v>
                </c:pt>
                <c:pt idx="2925">
                  <c:v>1645.8</c:v>
                </c:pt>
                <c:pt idx="2926">
                  <c:v>2182.4</c:v>
                </c:pt>
                <c:pt idx="2927">
                  <c:v>1467.4</c:v>
                </c:pt>
                <c:pt idx="2928">
                  <c:v>626</c:v>
                </c:pt>
                <c:pt idx="2929">
                  <c:v>374.8</c:v>
                </c:pt>
                <c:pt idx="2930">
                  <c:v>321.2</c:v>
                </c:pt>
                <c:pt idx="2931">
                  <c:v>441.8</c:v>
                </c:pt>
                <c:pt idx="2932">
                  <c:v>393.8</c:v>
                </c:pt>
                <c:pt idx="2933">
                  <c:v>207.6</c:v>
                </c:pt>
                <c:pt idx="2934">
                  <c:v>155.6</c:v>
                </c:pt>
                <c:pt idx="2935">
                  <c:v>192.2</c:v>
                </c:pt>
                <c:pt idx="2936">
                  <c:v>128</c:v>
                </c:pt>
                <c:pt idx="2937">
                  <c:v>126.6</c:v>
                </c:pt>
                <c:pt idx="2938">
                  <c:v>156.4</c:v>
                </c:pt>
                <c:pt idx="2939">
                  <c:v>80.8</c:v>
                </c:pt>
                <c:pt idx="2940">
                  <c:v>75.400000000000006</c:v>
                </c:pt>
                <c:pt idx="2941">
                  <c:v>132</c:v>
                </c:pt>
                <c:pt idx="2942">
                  <c:v>83.8</c:v>
                </c:pt>
                <c:pt idx="2943">
                  <c:v>43.2</c:v>
                </c:pt>
                <c:pt idx="2944">
                  <c:v>148</c:v>
                </c:pt>
                <c:pt idx="2945">
                  <c:v>67.8</c:v>
                </c:pt>
                <c:pt idx="2946">
                  <c:v>52.6</c:v>
                </c:pt>
                <c:pt idx="2947">
                  <c:v>146.19999999999999</c:v>
                </c:pt>
                <c:pt idx="2948">
                  <c:v>77</c:v>
                </c:pt>
                <c:pt idx="2949">
                  <c:v>120</c:v>
                </c:pt>
                <c:pt idx="2950">
                  <c:v>120</c:v>
                </c:pt>
                <c:pt idx="2951">
                  <c:v>106.4</c:v>
                </c:pt>
                <c:pt idx="2952">
                  <c:v>90.8</c:v>
                </c:pt>
                <c:pt idx="2953">
                  <c:v>127.8</c:v>
                </c:pt>
                <c:pt idx="2954">
                  <c:v>92.4</c:v>
                </c:pt>
                <c:pt idx="2955">
                  <c:v>144</c:v>
                </c:pt>
                <c:pt idx="2956">
                  <c:v>116.8</c:v>
                </c:pt>
                <c:pt idx="2957">
                  <c:v>85.6</c:v>
                </c:pt>
                <c:pt idx="2958">
                  <c:v>120.2</c:v>
                </c:pt>
                <c:pt idx="2959">
                  <c:v>137.4</c:v>
                </c:pt>
                <c:pt idx="2960">
                  <c:v>142.4</c:v>
                </c:pt>
                <c:pt idx="2961">
                  <c:v>99.6</c:v>
                </c:pt>
                <c:pt idx="2962">
                  <c:v>163.4</c:v>
                </c:pt>
                <c:pt idx="2963">
                  <c:v>130</c:v>
                </c:pt>
                <c:pt idx="2964">
                  <c:v>106</c:v>
                </c:pt>
                <c:pt idx="2965">
                  <c:v>128.19999999999999</c:v>
                </c:pt>
                <c:pt idx="2966">
                  <c:v>128.6</c:v>
                </c:pt>
                <c:pt idx="2967">
                  <c:v>114.8</c:v>
                </c:pt>
                <c:pt idx="2968">
                  <c:v>105.6</c:v>
                </c:pt>
                <c:pt idx="2969">
                  <c:v>150.6</c:v>
                </c:pt>
                <c:pt idx="2970">
                  <c:v>42.2</c:v>
                </c:pt>
                <c:pt idx="2971">
                  <c:v>72.599999999999994</c:v>
                </c:pt>
                <c:pt idx="2972">
                  <c:v>99.6</c:v>
                </c:pt>
                <c:pt idx="2973">
                  <c:v>133</c:v>
                </c:pt>
                <c:pt idx="2974">
                  <c:v>123.4</c:v>
                </c:pt>
                <c:pt idx="2975">
                  <c:v>171</c:v>
                </c:pt>
                <c:pt idx="2976">
                  <c:v>44.6</c:v>
                </c:pt>
                <c:pt idx="2977">
                  <c:v>136</c:v>
                </c:pt>
                <c:pt idx="2978">
                  <c:v>159.19999999999999</c:v>
                </c:pt>
                <c:pt idx="2979">
                  <c:v>110</c:v>
                </c:pt>
                <c:pt idx="2980">
                  <c:v>84.8</c:v>
                </c:pt>
                <c:pt idx="2981">
                  <c:v>137.4</c:v>
                </c:pt>
                <c:pt idx="2982">
                  <c:v>104.6</c:v>
                </c:pt>
                <c:pt idx="2983">
                  <c:v>83</c:v>
                </c:pt>
                <c:pt idx="2984">
                  <c:v>182.2</c:v>
                </c:pt>
                <c:pt idx="2985">
                  <c:v>116.4</c:v>
                </c:pt>
                <c:pt idx="2986">
                  <c:v>157</c:v>
                </c:pt>
                <c:pt idx="2987">
                  <c:v>192.8</c:v>
                </c:pt>
                <c:pt idx="2988">
                  <c:v>110.4</c:v>
                </c:pt>
                <c:pt idx="2989">
                  <c:v>75.599999999999994</c:v>
                </c:pt>
                <c:pt idx="2990">
                  <c:v>91.2</c:v>
                </c:pt>
                <c:pt idx="2991">
                  <c:v>38.4</c:v>
                </c:pt>
                <c:pt idx="2992">
                  <c:v>66.400000000000006</c:v>
                </c:pt>
                <c:pt idx="2993">
                  <c:v>102.2</c:v>
                </c:pt>
                <c:pt idx="2994">
                  <c:v>90.8</c:v>
                </c:pt>
                <c:pt idx="2995">
                  <c:v>89.2</c:v>
                </c:pt>
                <c:pt idx="2996">
                  <c:v>109.4</c:v>
                </c:pt>
                <c:pt idx="2997">
                  <c:v>90.6</c:v>
                </c:pt>
                <c:pt idx="2998">
                  <c:v>121.8</c:v>
                </c:pt>
                <c:pt idx="2999">
                  <c:v>96.2</c:v>
                </c:pt>
                <c:pt idx="3000">
                  <c:v>107.2</c:v>
                </c:pt>
                <c:pt idx="3001">
                  <c:v>60.2</c:v>
                </c:pt>
                <c:pt idx="3002">
                  <c:v>101.8</c:v>
                </c:pt>
                <c:pt idx="3003">
                  <c:v>84.2</c:v>
                </c:pt>
                <c:pt idx="3004">
                  <c:v>78.400000000000006</c:v>
                </c:pt>
                <c:pt idx="3005">
                  <c:v>109</c:v>
                </c:pt>
                <c:pt idx="3006">
                  <c:v>43</c:v>
                </c:pt>
                <c:pt idx="3007">
                  <c:v>101.8</c:v>
                </c:pt>
                <c:pt idx="3008">
                  <c:v>75</c:v>
                </c:pt>
                <c:pt idx="3009">
                  <c:v>169</c:v>
                </c:pt>
                <c:pt idx="3010">
                  <c:v>57</c:v>
                </c:pt>
                <c:pt idx="3011">
                  <c:v>134.19999999999999</c:v>
                </c:pt>
                <c:pt idx="3012">
                  <c:v>109.4</c:v>
                </c:pt>
                <c:pt idx="3013">
                  <c:v>78</c:v>
                </c:pt>
                <c:pt idx="3014">
                  <c:v>91.4</c:v>
                </c:pt>
                <c:pt idx="3015">
                  <c:v>111.8</c:v>
                </c:pt>
                <c:pt idx="3016">
                  <c:v>95.8</c:v>
                </c:pt>
                <c:pt idx="3017">
                  <c:v>61.2</c:v>
                </c:pt>
                <c:pt idx="3018">
                  <c:v>79.8</c:v>
                </c:pt>
                <c:pt idx="3019">
                  <c:v>103.8</c:v>
                </c:pt>
                <c:pt idx="3020">
                  <c:v>88.4</c:v>
                </c:pt>
                <c:pt idx="3021">
                  <c:v>65.2</c:v>
                </c:pt>
                <c:pt idx="3022">
                  <c:v>104</c:v>
                </c:pt>
                <c:pt idx="3023">
                  <c:v>109.2</c:v>
                </c:pt>
                <c:pt idx="3024">
                  <c:v>142.6</c:v>
                </c:pt>
                <c:pt idx="3025">
                  <c:v>74.599999999999994</c:v>
                </c:pt>
                <c:pt idx="3026">
                  <c:v>69.2</c:v>
                </c:pt>
                <c:pt idx="3027">
                  <c:v>65.599999999999994</c:v>
                </c:pt>
                <c:pt idx="3028">
                  <c:v>91</c:v>
                </c:pt>
                <c:pt idx="3029">
                  <c:v>75.8</c:v>
                </c:pt>
                <c:pt idx="3030">
                  <c:v>59.8</c:v>
                </c:pt>
                <c:pt idx="3031">
                  <c:v>107.6</c:v>
                </c:pt>
                <c:pt idx="3032">
                  <c:v>159.80000000000001</c:v>
                </c:pt>
                <c:pt idx="3033">
                  <c:v>128.4</c:v>
                </c:pt>
                <c:pt idx="3034">
                  <c:v>102.6</c:v>
                </c:pt>
                <c:pt idx="3035">
                  <c:v>160.6</c:v>
                </c:pt>
                <c:pt idx="3036">
                  <c:v>115</c:v>
                </c:pt>
                <c:pt idx="3037">
                  <c:v>191.6</c:v>
                </c:pt>
                <c:pt idx="3038">
                  <c:v>140.4</c:v>
                </c:pt>
                <c:pt idx="3039">
                  <c:v>137.4</c:v>
                </c:pt>
                <c:pt idx="3040">
                  <c:v>75.400000000000006</c:v>
                </c:pt>
                <c:pt idx="3041">
                  <c:v>46</c:v>
                </c:pt>
                <c:pt idx="3042">
                  <c:v>78.2</c:v>
                </c:pt>
                <c:pt idx="3043">
                  <c:v>100.6</c:v>
                </c:pt>
                <c:pt idx="3044">
                  <c:v>118.8</c:v>
                </c:pt>
                <c:pt idx="3045">
                  <c:v>116.4</c:v>
                </c:pt>
                <c:pt idx="3046">
                  <c:v>87.6</c:v>
                </c:pt>
                <c:pt idx="3047">
                  <c:v>106.2</c:v>
                </c:pt>
                <c:pt idx="3048">
                  <c:v>144.19999999999999</c:v>
                </c:pt>
                <c:pt idx="3049">
                  <c:v>81</c:v>
                </c:pt>
                <c:pt idx="3050">
                  <c:v>63.4</c:v>
                </c:pt>
                <c:pt idx="3051">
                  <c:v>160.6</c:v>
                </c:pt>
                <c:pt idx="3052">
                  <c:v>94</c:v>
                </c:pt>
                <c:pt idx="3053">
                  <c:v>109</c:v>
                </c:pt>
                <c:pt idx="3054">
                  <c:v>98.2</c:v>
                </c:pt>
                <c:pt idx="3055">
                  <c:v>86.2</c:v>
                </c:pt>
                <c:pt idx="3056">
                  <c:v>70</c:v>
                </c:pt>
                <c:pt idx="3057">
                  <c:v>188.4</c:v>
                </c:pt>
                <c:pt idx="3058">
                  <c:v>116.4</c:v>
                </c:pt>
                <c:pt idx="3059">
                  <c:v>119</c:v>
                </c:pt>
                <c:pt idx="3060">
                  <c:v>102</c:v>
                </c:pt>
                <c:pt idx="3061">
                  <c:v>73.599999999999994</c:v>
                </c:pt>
                <c:pt idx="3062">
                  <c:v>121.6</c:v>
                </c:pt>
                <c:pt idx="3063">
                  <c:v>129.6</c:v>
                </c:pt>
                <c:pt idx="3064">
                  <c:v>71</c:v>
                </c:pt>
                <c:pt idx="3065">
                  <c:v>22.8</c:v>
                </c:pt>
                <c:pt idx="3066">
                  <c:v>107.8</c:v>
                </c:pt>
                <c:pt idx="3067">
                  <c:v>37</c:v>
                </c:pt>
                <c:pt idx="3068">
                  <c:v>9.6</c:v>
                </c:pt>
                <c:pt idx="3069">
                  <c:v>133</c:v>
                </c:pt>
                <c:pt idx="3070">
                  <c:v>104</c:v>
                </c:pt>
                <c:pt idx="3071">
                  <c:v>101.8</c:v>
                </c:pt>
                <c:pt idx="3072">
                  <c:v>72.599999999999994</c:v>
                </c:pt>
                <c:pt idx="3073">
                  <c:v>100</c:v>
                </c:pt>
                <c:pt idx="3074">
                  <c:v>58.8</c:v>
                </c:pt>
                <c:pt idx="3075">
                  <c:v>157.19999999999999</c:v>
                </c:pt>
                <c:pt idx="3076">
                  <c:v>61</c:v>
                </c:pt>
                <c:pt idx="3077">
                  <c:v>113.8</c:v>
                </c:pt>
                <c:pt idx="3078">
                  <c:v>117.2</c:v>
                </c:pt>
                <c:pt idx="3079">
                  <c:v>112.6</c:v>
                </c:pt>
                <c:pt idx="3080">
                  <c:v>128</c:v>
                </c:pt>
                <c:pt idx="3081">
                  <c:v>135.80000000000001</c:v>
                </c:pt>
                <c:pt idx="3082">
                  <c:v>124.6</c:v>
                </c:pt>
                <c:pt idx="3083">
                  <c:v>131.19999999999999</c:v>
                </c:pt>
                <c:pt idx="3084">
                  <c:v>118</c:v>
                </c:pt>
                <c:pt idx="3085">
                  <c:v>106.4</c:v>
                </c:pt>
                <c:pt idx="3086">
                  <c:v>59.6</c:v>
                </c:pt>
                <c:pt idx="3087">
                  <c:v>132.80000000000001</c:v>
                </c:pt>
                <c:pt idx="3088">
                  <c:v>100.8</c:v>
                </c:pt>
                <c:pt idx="3089">
                  <c:v>46.8</c:v>
                </c:pt>
                <c:pt idx="3090">
                  <c:v>52.6</c:v>
                </c:pt>
                <c:pt idx="3091">
                  <c:v>106.4</c:v>
                </c:pt>
                <c:pt idx="3092">
                  <c:v>30.8</c:v>
                </c:pt>
                <c:pt idx="3093">
                  <c:v>71</c:v>
                </c:pt>
                <c:pt idx="3094">
                  <c:v>104.6</c:v>
                </c:pt>
                <c:pt idx="3095">
                  <c:v>89.2</c:v>
                </c:pt>
                <c:pt idx="3096">
                  <c:v>90.8</c:v>
                </c:pt>
                <c:pt idx="3097">
                  <c:v>97</c:v>
                </c:pt>
                <c:pt idx="3098">
                  <c:v>109.6</c:v>
                </c:pt>
                <c:pt idx="3099">
                  <c:v>48.6</c:v>
                </c:pt>
                <c:pt idx="3100">
                  <c:v>149.80000000000001</c:v>
                </c:pt>
                <c:pt idx="3101">
                  <c:v>104.4</c:v>
                </c:pt>
                <c:pt idx="3102">
                  <c:v>104</c:v>
                </c:pt>
                <c:pt idx="3103">
                  <c:v>111.8</c:v>
                </c:pt>
                <c:pt idx="3104">
                  <c:v>92.2</c:v>
                </c:pt>
                <c:pt idx="3105">
                  <c:v>99.2</c:v>
                </c:pt>
                <c:pt idx="3106">
                  <c:v>148</c:v>
                </c:pt>
                <c:pt idx="3107">
                  <c:v>112.6</c:v>
                </c:pt>
                <c:pt idx="3108">
                  <c:v>69</c:v>
                </c:pt>
                <c:pt idx="3109">
                  <c:v>110</c:v>
                </c:pt>
                <c:pt idx="3110">
                  <c:v>81.8</c:v>
                </c:pt>
                <c:pt idx="3111">
                  <c:v>126.8</c:v>
                </c:pt>
                <c:pt idx="3112">
                  <c:v>103.6</c:v>
                </c:pt>
                <c:pt idx="3113">
                  <c:v>46</c:v>
                </c:pt>
                <c:pt idx="3114">
                  <c:v>69.400000000000006</c:v>
                </c:pt>
                <c:pt idx="3115">
                  <c:v>80</c:v>
                </c:pt>
                <c:pt idx="3116">
                  <c:v>84.8</c:v>
                </c:pt>
                <c:pt idx="3117">
                  <c:v>37.6</c:v>
                </c:pt>
                <c:pt idx="3118">
                  <c:v>106.4</c:v>
                </c:pt>
                <c:pt idx="3119">
                  <c:v>65.2</c:v>
                </c:pt>
                <c:pt idx="3120">
                  <c:v>71</c:v>
                </c:pt>
                <c:pt idx="3121">
                  <c:v>109.8</c:v>
                </c:pt>
                <c:pt idx="3122">
                  <c:v>89.8</c:v>
                </c:pt>
                <c:pt idx="3123">
                  <c:v>64</c:v>
                </c:pt>
                <c:pt idx="3124">
                  <c:v>162.80000000000001</c:v>
                </c:pt>
                <c:pt idx="3125">
                  <c:v>114</c:v>
                </c:pt>
                <c:pt idx="3126">
                  <c:v>129.6</c:v>
                </c:pt>
                <c:pt idx="3127">
                  <c:v>141.6</c:v>
                </c:pt>
                <c:pt idx="3128">
                  <c:v>105.2</c:v>
                </c:pt>
                <c:pt idx="3129">
                  <c:v>116.4</c:v>
                </c:pt>
                <c:pt idx="3130">
                  <c:v>119.2</c:v>
                </c:pt>
                <c:pt idx="3131">
                  <c:v>144.4</c:v>
                </c:pt>
                <c:pt idx="3132">
                  <c:v>41.4</c:v>
                </c:pt>
                <c:pt idx="3133">
                  <c:v>87.4</c:v>
                </c:pt>
                <c:pt idx="3134">
                  <c:v>104.6</c:v>
                </c:pt>
                <c:pt idx="3135">
                  <c:v>58.6</c:v>
                </c:pt>
                <c:pt idx="3136">
                  <c:v>80.400000000000006</c:v>
                </c:pt>
                <c:pt idx="3137">
                  <c:v>83.2</c:v>
                </c:pt>
                <c:pt idx="3138">
                  <c:v>-4.2</c:v>
                </c:pt>
                <c:pt idx="3139">
                  <c:v>132.6</c:v>
                </c:pt>
                <c:pt idx="3140">
                  <c:v>63.4</c:v>
                </c:pt>
                <c:pt idx="3141">
                  <c:v>62</c:v>
                </c:pt>
                <c:pt idx="3142">
                  <c:v>88.8</c:v>
                </c:pt>
                <c:pt idx="3143">
                  <c:v>71.8</c:v>
                </c:pt>
                <c:pt idx="3144">
                  <c:v>119.6</c:v>
                </c:pt>
                <c:pt idx="3145">
                  <c:v>74.599999999999994</c:v>
                </c:pt>
                <c:pt idx="3146">
                  <c:v>90.8</c:v>
                </c:pt>
                <c:pt idx="3147">
                  <c:v>-4.2</c:v>
                </c:pt>
                <c:pt idx="3148">
                  <c:v>121.4</c:v>
                </c:pt>
                <c:pt idx="3149">
                  <c:v>141.19999999999999</c:v>
                </c:pt>
                <c:pt idx="3150">
                  <c:v>125</c:v>
                </c:pt>
                <c:pt idx="3151">
                  <c:v>129.19999999999999</c:v>
                </c:pt>
                <c:pt idx="3152">
                  <c:v>97</c:v>
                </c:pt>
                <c:pt idx="3153">
                  <c:v>131.19999999999999</c:v>
                </c:pt>
                <c:pt idx="3154">
                  <c:v>82.8</c:v>
                </c:pt>
                <c:pt idx="3155">
                  <c:v>67.8</c:v>
                </c:pt>
                <c:pt idx="3156">
                  <c:v>68</c:v>
                </c:pt>
                <c:pt idx="3157">
                  <c:v>109.2</c:v>
                </c:pt>
                <c:pt idx="3158">
                  <c:v>117.2</c:v>
                </c:pt>
                <c:pt idx="3159">
                  <c:v>112.2</c:v>
                </c:pt>
                <c:pt idx="3160">
                  <c:v>94.2</c:v>
                </c:pt>
                <c:pt idx="3161">
                  <c:v>110.6</c:v>
                </c:pt>
                <c:pt idx="3162">
                  <c:v>76</c:v>
                </c:pt>
                <c:pt idx="3163">
                  <c:v>109</c:v>
                </c:pt>
                <c:pt idx="3164">
                  <c:v>91.2</c:v>
                </c:pt>
                <c:pt idx="3165">
                  <c:v>79.2</c:v>
                </c:pt>
                <c:pt idx="3166">
                  <c:v>66.2</c:v>
                </c:pt>
                <c:pt idx="3167">
                  <c:v>209.8</c:v>
                </c:pt>
                <c:pt idx="3168">
                  <c:v>240.8</c:v>
                </c:pt>
                <c:pt idx="3169">
                  <c:v>273.39999999999958</c:v>
                </c:pt>
                <c:pt idx="3170">
                  <c:v>193</c:v>
                </c:pt>
                <c:pt idx="3171">
                  <c:v>105.2</c:v>
                </c:pt>
                <c:pt idx="3172">
                  <c:v>79.8</c:v>
                </c:pt>
                <c:pt idx="3173">
                  <c:v>97.4</c:v>
                </c:pt>
                <c:pt idx="3174">
                  <c:v>148</c:v>
                </c:pt>
                <c:pt idx="3175">
                  <c:v>110.2</c:v>
                </c:pt>
                <c:pt idx="3176">
                  <c:v>31.4</c:v>
                </c:pt>
                <c:pt idx="3177">
                  <c:v>129.19999999999999</c:v>
                </c:pt>
                <c:pt idx="3178">
                  <c:v>128.19999999999999</c:v>
                </c:pt>
                <c:pt idx="3179">
                  <c:v>130</c:v>
                </c:pt>
                <c:pt idx="3180">
                  <c:v>89.2</c:v>
                </c:pt>
                <c:pt idx="3181">
                  <c:v>96.6</c:v>
                </c:pt>
                <c:pt idx="3182">
                  <c:v>104</c:v>
                </c:pt>
                <c:pt idx="3183">
                  <c:v>67.8</c:v>
                </c:pt>
                <c:pt idx="3184">
                  <c:v>59.2</c:v>
                </c:pt>
                <c:pt idx="3185">
                  <c:v>226</c:v>
                </c:pt>
                <c:pt idx="3186">
                  <c:v>74</c:v>
                </c:pt>
                <c:pt idx="3187">
                  <c:v>121.2</c:v>
                </c:pt>
                <c:pt idx="3188">
                  <c:v>55.8</c:v>
                </c:pt>
                <c:pt idx="3189">
                  <c:v>113</c:v>
                </c:pt>
                <c:pt idx="3190">
                  <c:v>119</c:v>
                </c:pt>
                <c:pt idx="3191">
                  <c:v>62</c:v>
                </c:pt>
                <c:pt idx="3192">
                  <c:v>109</c:v>
                </c:pt>
                <c:pt idx="3193">
                  <c:v>41.6</c:v>
                </c:pt>
                <c:pt idx="3194">
                  <c:v>136.6</c:v>
                </c:pt>
                <c:pt idx="3195">
                  <c:v>-10.8</c:v>
                </c:pt>
                <c:pt idx="3196">
                  <c:v>20.6</c:v>
                </c:pt>
                <c:pt idx="3197">
                  <c:v>125.2</c:v>
                </c:pt>
                <c:pt idx="3198">
                  <c:v>72.2</c:v>
                </c:pt>
                <c:pt idx="3199">
                  <c:v>79.599999999999994</c:v>
                </c:pt>
                <c:pt idx="3200">
                  <c:v>144.19999999999999</c:v>
                </c:pt>
                <c:pt idx="3201">
                  <c:v>30.6</c:v>
                </c:pt>
                <c:pt idx="3202">
                  <c:v>105.8</c:v>
                </c:pt>
                <c:pt idx="3203">
                  <c:v>155.6</c:v>
                </c:pt>
                <c:pt idx="3204">
                  <c:v>87</c:v>
                </c:pt>
                <c:pt idx="3205">
                  <c:v>100.2</c:v>
                </c:pt>
                <c:pt idx="3206">
                  <c:v>73.2</c:v>
                </c:pt>
                <c:pt idx="3207">
                  <c:v>92.4</c:v>
                </c:pt>
                <c:pt idx="3208">
                  <c:v>66</c:v>
                </c:pt>
                <c:pt idx="3209">
                  <c:v>78.400000000000006</c:v>
                </c:pt>
                <c:pt idx="3210">
                  <c:v>102.8</c:v>
                </c:pt>
                <c:pt idx="3211">
                  <c:v>75</c:v>
                </c:pt>
                <c:pt idx="3212">
                  <c:v>111.2</c:v>
                </c:pt>
                <c:pt idx="3213">
                  <c:v>132.19999999999999</c:v>
                </c:pt>
                <c:pt idx="3214">
                  <c:v>55</c:v>
                </c:pt>
                <c:pt idx="3215">
                  <c:v>90.2</c:v>
                </c:pt>
                <c:pt idx="3216">
                  <c:v>113.6</c:v>
                </c:pt>
                <c:pt idx="3217">
                  <c:v>50.6</c:v>
                </c:pt>
                <c:pt idx="3218">
                  <c:v>84.4</c:v>
                </c:pt>
                <c:pt idx="3219">
                  <c:v>70.2</c:v>
                </c:pt>
                <c:pt idx="3220">
                  <c:v>11.2</c:v>
                </c:pt>
                <c:pt idx="3221">
                  <c:v>85.8</c:v>
                </c:pt>
                <c:pt idx="3222">
                  <c:v>86.4</c:v>
                </c:pt>
                <c:pt idx="3223">
                  <c:v>72.8</c:v>
                </c:pt>
                <c:pt idx="3224">
                  <c:v>72.8</c:v>
                </c:pt>
                <c:pt idx="3225">
                  <c:v>23.8</c:v>
                </c:pt>
                <c:pt idx="3226">
                  <c:v>67.400000000000006</c:v>
                </c:pt>
                <c:pt idx="3227">
                  <c:v>90.4</c:v>
                </c:pt>
                <c:pt idx="3228">
                  <c:v>115.8</c:v>
                </c:pt>
                <c:pt idx="3229">
                  <c:v>123</c:v>
                </c:pt>
                <c:pt idx="3230">
                  <c:v>104</c:v>
                </c:pt>
                <c:pt idx="3231">
                  <c:v>108</c:v>
                </c:pt>
                <c:pt idx="3232">
                  <c:v>75</c:v>
                </c:pt>
                <c:pt idx="3233">
                  <c:v>101.8</c:v>
                </c:pt>
                <c:pt idx="3234">
                  <c:v>136.6</c:v>
                </c:pt>
                <c:pt idx="3235">
                  <c:v>55.8</c:v>
                </c:pt>
                <c:pt idx="3236">
                  <c:v>145.4</c:v>
                </c:pt>
                <c:pt idx="3237">
                  <c:v>132.6</c:v>
                </c:pt>
                <c:pt idx="3238">
                  <c:v>69.599999999999994</c:v>
                </c:pt>
                <c:pt idx="3239">
                  <c:v>80.8</c:v>
                </c:pt>
                <c:pt idx="3240">
                  <c:v>86.8</c:v>
                </c:pt>
                <c:pt idx="3241">
                  <c:v>81</c:v>
                </c:pt>
                <c:pt idx="3242">
                  <c:v>69.599999999999994</c:v>
                </c:pt>
                <c:pt idx="3243">
                  <c:v>44.6</c:v>
                </c:pt>
                <c:pt idx="3244">
                  <c:v>47.6</c:v>
                </c:pt>
                <c:pt idx="3245">
                  <c:v>69.2</c:v>
                </c:pt>
                <c:pt idx="3246">
                  <c:v>131.19999999999999</c:v>
                </c:pt>
                <c:pt idx="3247">
                  <c:v>81</c:v>
                </c:pt>
                <c:pt idx="3248">
                  <c:v>97.6</c:v>
                </c:pt>
                <c:pt idx="3249">
                  <c:v>115.6</c:v>
                </c:pt>
                <c:pt idx="3250">
                  <c:v>-33.4</c:v>
                </c:pt>
                <c:pt idx="3251">
                  <c:v>64</c:v>
                </c:pt>
                <c:pt idx="3252">
                  <c:v>35.4</c:v>
                </c:pt>
                <c:pt idx="3253">
                  <c:v>107.4</c:v>
                </c:pt>
                <c:pt idx="3254">
                  <c:v>47.8</c:v>
                </c:pt>
                <c:pt idx="3255">
                  <c:v>54.6</c:v>
                </c:pt>
                <c:pt idx="3256">
                  <c:v>80</c:v>
                </c:pt>
                <c:pt idx="3257">
                  <c:v>158.4</c:v>
                </c:pt>
                <c:pt idx="3258">
                  <c:v>122.2</c:v>
                </c:pt>
                <c:pt idx="3259">
                  <c:v>146.80000000000001</c:v>
                </c:pt>
                <c:pt idx="3260">
                  <c:v>50.4</c:v>
                </c:pt>
                <c:pt idx="3261">
                  <c:v>137</c:v>
                </c:pt>
                <c:pt idx="3262">
                  <c:v>38.799999999999997</c:v>
                </c:pt>
                <c:pt idx="3263">
                  <c:v>87.8</c:v>
                </c:pt>
                <c:pt idx="3264">
                  <c:v>44.6</c:v>
                </c:pt>
                <c:pt idx="3265">
                  <c:v>70.2</c:v>
                </c:pt>
                <c:pt idx="3266">
                  <c:v>32.4</c:v>
                </c:pt>
                <c:pt idx="3267">
                  <c:v>100.8</c:v>
                </c:pt>
                <c:pt idx="3268">
                  <c:v>83.6</c:v>
                </c:pt>
                <c:pt idx="3269">
                  <c:v>74.599999999999994</c:v>
                </c:pt>
                <c:pt idx="3270">
                  <c:v>48.2</c:v>
                </c:pt>
                <c:pt idx="3271">
                  <c:v>94.8</c:v>
                </c:pt>
                <c:pt idx="3272">
                  <c:v>110.6</c:v>
                </c:pt>
                <c:pt idx="3273">
                  <c:v>57.6</c:v>
                </c:pt>
                <c:pt idx="3274">
                  <c:v>97.2</c:v>
                </c:pt>
                <c:pt idx="3275">
                  <c:v>12</c:v>
                </c:pt>
                <c:pt idx="3276">
                  <c:v>153.19999999999999</c:v>
                </c:pt>
                <c:pt idx="3277">
                  <c:v>50.8</c:v>
                </c:pt>
                <c:pt idx="3278">
                  <c:v>78.8</c:v>
                </c:pt>
                <c:pt idx="3279">
                  <c:v>67.400000000000006</c:v>
                </c:pt>
                <c:pt idx="3280">
                  <c:v>113</c:v>
                </c:pt>
                <c:pt idx="3281">
                  <c:v>138</c:v>
                </c:pt>
                <c:pt idx="3282">
                  <c:v>128.6</c:v>
                </c:pt>
                <c:pt idx="3283">
                  <c:v>78.400000000000006</c:v>
                </c:pt>
                <c:pt idx="3284">
                  <c:v>35.4</c:v>
                </c:pt>
                <c:pt idx="3285">
                  <c:v>106.6</c:v>
                </c:pt>
                <c:pt idx="3286">
                  <c:v>42.2</c:v>
                </c:pt>
                <c:pt idx="3287">
                  <c:v>102.6</c:v>
                </c:pt>
                <c:pt idx="3288">
                  <c:v>57.6</c:v>
                </c:pt>
                <c:pt idx="3289">
                  <c:v>84.6</c:v>
                </c:pt>
                <c:pt idx="3290">
                  <c:v>72.400000000000006</c:v>
                </c:pt>
                <c:pt idx="3291">
                  <c:v>46.2</c:v>
                </c:pt>
                <c:pt idx="3292">
                  <c:v>82.4</c:v>
                </c:pt>
                <c:pt idx="3293">
                  <c:v>39.200000000000003</c:v>
                </c:pt>
                <c:pt idx="3294">
                  <c:v>96.6</c:v>
                </c:pt>
                <c:pt idx="3295">
                  <c:v>30.6</c:v>
                </c:pt>
                <c:pt idx="3296">
                  <c:v>75.8</c:v>
                </c:pt>
                <c:pt idx="3297">
                  <c:v>86.2</c:v>
                </c:pt>
                <c:pt idx="3298">
                  <c:v>123.8</c:v>
                </c:pt>
                <c:pt idx="3299">
                  <c:v>71.599999999999994</c:v>
                </c:pt>
                <c:pt idx="3300">
                  <c:v>88.2</c:v>
                </c:pt>
                <c:pt idx="3301">
                  <c:v>45</c:v>
                </c:pt>
                <c:pt idx="3302">
                  <c:v>64.400000000000006</c:v>
                </c:pt>
                <c:pt idx="3303">
                  <c:v>76.400000000000006</c:v>
                </c:pt>
                <c:pt idx="3304">
                  <c:v>72.599999999999994</c:v>
                </c:pt>
                <c:pt idx="3305">
                  <c:v>89.4</c:v>
                </c:pt>
                <c:pt idx="3306">
                  <c:v>67.599999999999994</c:v>
                </c:pt>
                <c:pt idx="3307">
                  <c:v>156</c:v>
                </c:pt>
                <c:pt idx="3308">
                  <c:v>87.2</c:v>
                </c:pt>
                <c:pt idx="3309">
                  <c:v>106.8</c:v>
                </c:pt>
                <c:pt idx="3310">
                  <c:v>79.2</c:v>
                </c:pt>
                <c:pt idx="3311">
                  <c:v>30</c:v>
                </c:pt>
                <c:pt idx="3312">
                  <c:v>84.4</c:v>
                </c:pt>
                <c:pt idx="3313">
                  <c:v>89</c:v>
                </c:pt>
                <c:pt idx="3314">
                  <c:v>56.8</c:v>
                </c:pt>
                <c:pt idx="3315">
                  <c:v>36.4</c:v>
                </c:pt>
                <c:pt idx="3316">
                  <c:v>83.4</c:v>
                </c:pt>
                <c:pt idx="3317">
                  <c:v>-0.2</c:v>
                </c:pt>
                <c:pt idx="3318">
                  <c:v>22.8</c:v>
                </c:pt>
                <c:pt idx="3319">
                  <c:v>80</c:v>
                </c:pt>
                <c:pt idx="3320">
                  <c:v>81</c:v>
                </c:pt>
                <c:pt idx="3321">
                  <c:v>61.4</c:v>
                </c:pt>
                <c:pt idx="3322">
                  <c:v>121.8</c:v>
                </c:pt>
                <c:pt idx="3323">
                  <c:v>121.2</c:v>
                </c:pt>
                <c:pt idx="3324">
                  <c:v>241.4</c:v>
                </c:pt>
                <c:pt idx="3325">
                  <c:v>259.8</c:v>
                </c:pt>
                <c:pt idx="3326">
                  <c:v>103</c:v>
                </c:pt>
                <c:pt idx="3327">
                  <c:v>134.19999999999999</c:v>
                </c:pt>
                <c:pt idx="3328">
                  <c:v>63</c:v>
                </c:pt>
                <c:pt idx="3329">
                  <c:v>75.8</c:v>
                </c:pt>
                <c:pt idx="3330">
                  <c:v>57.6</c:v>
                </c:pt>
                <c:pt idx="3331">
                  <c:v>109.2</c:v>
                </c:pt>
                <c:pt idx="3332">
                  <c:v>121</c:v>
                </c:pt>
                <c:pt idx="3333">
                  <c:v>120</c:v>
                </c:pt>
                <c:pt idx="3334">
                  <c:v>136.19999999999999</c:v>
                </c:pt>
                <c:pt idx="3335">
                  <c:v>89.8</c:v>
                </c:pt>
                <c:pt idx="3336">
                  <c:v>80.2</c:v>
                </c:pt>
                <c:pt idx="3337">
                  <c:v>92.8</c:v>
                </c:pt>
                <c:pt idx="3338">
                  <c:v>74.599999999999994</c:v>
                </c:pt>
                <c:pt idx="3339">
                  <c:v>-13</c:v>
                </c:pt>
                <c:pt idx="3340">
                  <c:v>138.6</c:v>
                </c:pt>
                <c:pt idx="3341">
                  <c:v>104.6</c:v>
                </c:pt>
                <c:pt idx="3342">
                  <c:v>8.2000000000000011</c:v>
                </c:pt>
                <c:pt idx="3343">
                  <c:v>45.4</c:v>
                </c:pt>
                <c:pt idx="3344">
                  <c:v>100.4</c:v>
                </c:pt>
                <c:pt idx="3345">
                  <c:v>65</c:v>
                </c:pt>
                <c:pt idx="3346">
                  <c:v>36.200000000000003</c:v>
                </c:pt>
                <c:pt idx="3347">
                  <c:v>80.400000000000006</c:v>
                </c:pt>
                <c:pt idx="3348">
                  <c:v>12</c:v>
                </c:pt>
                <c:pt idx="3349">
                  <c:v>70</c:v>
                </c:pt>
                <c:pt idx="3350">
                  <c:v>76.599999999999994</c:v>
                </c:pt>
                <c:pt idx="3351">
                  <c:v>68</c:v>
                </c:pt>
                <c:pt idx="3352">
                  <c:v>42.8</c:v>
                </c:pt>
                <c:pt idx="3353">
                  <c:v>99.8</c:v>
                </c:pt>
                <c:pt idx="3354">
                  <c:v>101.8</c:v>
                </c:pt>
                <c:pt idx="3355">
                  <c:v>110.4</c:v>
                </c:pt>
                <c:pt idx="3356">
                  <c:v>150.80000000000001</c:v>
                </c:pt>
                <c:pt idx="3357">
                  <c:v>79.599999999999994</c:v>
                </c:pt>
                <c:pt idx="3358">
                  <c:v>121.6</c:v>
                </c:pt>
                <c:pt idx="3359">
                  <c:v>125.8</c:v>
                </c:pt>
                <c:pt idx="3360">
                  <c:v>78.2</c:v>
                </c:pt>
                <c:pt idx="3361">
                  <c:v>62.4</c:v>
                </c:pt>
                <c:pt idx="3362">
                  <c:v>67.599999999999994</c:v>
                </c:pt>
                <c:pt idx="3363">
                  <c:v>2.8</c:v>
                </c:pt>
                <c:pt idx="3364">
                  <c:v>49.4</c:v>
                </c:pt>
                <c:pt idx="3365">
                  <c:v>80.8</c:v>
                </c:pt>
                <c:pt idx="3366">
                  <c:v>41.2</c:v>
                </c:pt>
                <c:pt idx="3367">
                  <c:v>71.599999999999994</c:v>
                </c:pt>
                <c:pt idx="3368">
                  <c:v>94.6</c:v>
                </c:pt>
                <c:pt idx="3369">
                  <c:v>40.4</c:v>
                </c:pt>
                <c:pt idx="3370">
                  <c:v>92.8</c:v>
                </c:pt>
                <c:pt idx="3371">
                  <c:v>64.599999999999994</c:v>
                </c:pt>
                <c:pt idx="3372">
                  <c:v>49.2</c:v>
                </c:pt>
                <c:pt idx="3373">
                  <c:v>22.4</c:v>
                </c:pt>
                <c:pt idx="3374">
                  <c:v>57</c:v>
                </c:pt>
                <c:pt idx="3375">
                  <c:v>118</c:v>
                </c:pt>
                <c:pt idx="3376">
                  <c:v>60</c:v>
                </c:pt>
                <c:pt idx="3377">
                  <c:v>64</c:v>
                </c:pt>
                <c:pt idx="3378">
                  <c:v>77.599999999999994</c:v>
                </c:pt>
                <c:pt idx="3379">
                  <c:v>69.400000000000006</c:v>
                </c:pt>
                <c:pt idx="3380">
                  <c:v>121</c:v>
                </c:pt>
                <c:pt idx="3381">
                  <c:v>166.2</c:v>
                </c:pt>
                <c:pt idx="3382">
                  <c:v>88.8</c:v>
                </c:pt>
                <c:pt idx="3383">
                  <c:v>127.2</c:v>
                </c:pt>
                <c:pt idx="3384">
                  <c:v>107.6</c:v>
                </c:pt>
                <c:pt idx="3385">
                  <c:v>71</c:v>
                </c:pt>
                <c:pt idx="3386">
                  <c:v>84</c:v>
                </c:pt>
                <c:pt idx="3387">
                  <c:v>54.4</c:v>
                </c:pt>
                <c:pt idx="3388">
                  <c:v>39.799999999999997</c:v>
                </c:pt>
                <c:pt idx="3389">
                  <c:v>106.2</c:v>
                </c:pt>
                <c:pt idx="3390">
                  <c:v>79.599999999999994</c:v>
                </c:pt>
                <c:pt idx="3391">
                  <c:v>64</c:v>
                </c:pt>
                <c:pt idx="3392">
                  <c:v>100.2</c:v>
                </c:pt>
                <c:pt idx="3393">
                  <c:v>314</c:v>
                </c:pt>
                <c:pt idx="3394">
                  <c:v>800.6</c:v>
                </c:pt>
                <c:pt idx="3395">
                  <c:v>931.2</c:v>
                </c:pt>
                <c:pt idx="3396">
                  <c:v>498.6</c:v>
                </c:pt>
                <c:pt idx="3397">
                  <c:v>120.8</c:v>
                </c:pt>
                <c:pt idx="3398">
                  <c:v>88.6</c:v>
                </c:pt>
                <c:pt idx="3399">
                  <c:v>87</c:v>
                </c:pt>
                <c:pt idx="3400">
                  <c:v>67</c:v>
                </c:pt>
                <c:pt idx="3401">
                  <c:v>76.2</c:v>
                </c:pt>
                <c:pt idx="3402">
                  <c:v>88.4</c:v>
                </c:pt>
                <c:pt idx="3403">
                  <c:v>129</c:v>
                </c:pt>
                <c:pt idx="3404">
                  <c:v>106.8</c:v>
                </c:pt>
                <c:pt idx="3405">
                  <c:v>69.400000000000006</c:v>
                </c:pt>
                <c:pt idx="3406">
                  <c:v>84</c:v>
                </c:pt>
                <c:pt idx="3407">
                  <c:v>89</c:v>
                </c:pt>
                <c:pt idx="3408">
                  <c:v>8.2000000000000011</c:v>
                </c:pt>
                <c:pt idx="3409">
                  <c:v>79.599999999999994</c:v>
                </c:pt>
                <c:pt idx="3410">
                  <c:v>68.599999999999994</c:v>
                </c:pt>
                <c:pt idx="3411">
                  <c:v>55.8</c:v>
                </c:pt>
                <c:pt idx="3412">
                  <c:v>95.4</c:v>
                </c:pt>
                <c:pt idx="3413">
                  <c:v>55</c:v>
                </c:pt>
                <c:pt idx="3414">
                  <c:v>65.400000000000006</c:v>
                </c:pt>
                <c:pt idx="3415">
                  <c:v>104</c:v>
                </c:pt>
                <c:pt idx="3416">
                  <c:v>70</c:v>
                </c:pt>
                <c:pt idx="3417">
                  <c:v>83</c:v>
                </c:pt>
                <c:pt idx="3418">
                  <c:v>71.599999999999994</c:v>
                </c:pt>
                <c:pt idx="3419">
                  <c:v>32.6</c:v>
                </c:pt>
                <c:pt idx="3420">
                  <c:v>55.6</c:v>
                </c:pt>
                <c:pt idx="3421">
                  <c:v>67.599999999999994</c:v>
                </c:pt>
                <c:pt idx="3422">
                  <c:v>59.6</c:v>
                </c:pt>
                <c:pt idx="3423">
                  <c:v>29.6</c:v>
                </c:pt>
                <c:pt idx="3424">
                  <c:v>67.599999999999994</c:v>
                </c:pt>
                <c:pt idx="3425">
                  <c:v>105.6</c:v>
                </c:pt>
                <c:pt idx="3426">
                  <c:v>51.6</c:v>
                </c:pt>
                <c:pt idx="3427">
                  <c:v>108.2</c:v>
                </c:pt>
                <c:pt idx="3428">
                  <c:v>52.8</c:v>
                </c:pt>
                <c:pt idx="3429">
                  <c:v>136.6</c:v>
                </c:pt>
                <c:pt idx="3430">
                  <c:v>128.6</c:v>
                </c:pt>
                <c:pt idx="3431">
                  <c:v>75.599999999999994</c:v>
                </c:pt>
                <c:pt idx="3432">
                  <c:v>102.2</c:v>
                </c:pt>
                <c:pt idx="3433">
                  <c:v>44.8</c:v>
                </c:pt>
                <c:pt idx="3434">
                  <c:v>30</c:v>
                </c:pt>
                <c:pt idx="3435">
                  <c:v>48.8</c:v>
                </c:pt>
                <c:pt idx="3436">
                  <c:v>75.400000000000006</c:v>
                </c:pt>
                <c:pt idx="3437">
                  <c:v>14.2</c:v>
                </c:pt>
                <c:pt idx="3438">
                  <c:v>81.2</c:v>
                </c:pt>
                <c:pt idx="3439">
                  <c:v>43.6</c:v>
                </c:pt>
                <c:pt idx="3440">
                  <c:v>49.8</c:v>
                </c:pt>
                <c:pt idx="3441">
                  <c:v>103.4</c:v>
                </c:pt>
                <c:pt idx="3442">
                  <c:v>96.8</c:v>
                </c:pt>
                <c:pt idx="3443">
                  <c:v>76.8</c:v>
                </c:pt>
                <c:pt idx="3444">
                  <c:v>61.6</c:v>
                </c:pt>
                <c:pt idx="3445">
                  <c:v>149.19999999999999</c:v>
                </c:pt>
                <c:pt idx="3446">
                  <c:v>112.2</c:v>
                </c:pt>
                <c:pt idx="3447">
                  <c:v>58.4</c:v>
                </c:pt>
                <c:pt idx="3448">
                  <c:v>36.6</c:v>
                </c:pt>
                <c:pt idx="3449">
                  <c:v>85</c:v>
                </c:pt>
                <c:pt idx="3450">
                  <c:v>43</c:v>
                </c:pt>
                <c:pt idx="3451">
                  <c:v>151.4</c:v>
                </c:pt>
                <c:pt idx="3452">
                  <c:v>140.19999999999999</c:v>
                </c:pt>
                <c:pt idx="3453">
                  <c:v>104</c:v>
                </c:pt>
                <c:pt idx="3454">
                  <c:v>126.6</c:v>
                </c:pt>
                <c:pt idx="3455">
                  <c:v>113.8</c:v>
                </c:pt>
                <c:pt idx="3456">
                  <c:v>18.2</c:v>
                </c:pt>
                <c:pt idx="3457">
                  <c:v>103.8</c:v>
                </c:pt>
                <c:pt idx="3458">
                  <c:v>44.8</c:v>
                </c:pt>
                <c:pt idx="3459">
                  <c:v>-7.8</c:v>
                </c:pt>
                <c:pt idx="3460">
                  <c:v>89</c:v>
                </c:pt>
                <c:pt idx="3461">
                  <c:v>93.4</c:v>
                </c:pt>
                <c:pt idx="3462">
                  <c:v>55.8</c:v>
                </c:pt>
                <c:pt idx="3463">
                  <c:v>49.4</c:v>
                </c:pt>
                <c:pt idx="3464">
                  <c:v>52.2</c:v>
                </c:pt>
                <c:pt idx="3465">
                  <c:v>71.8</c:v>
                </c:pt>
                <c:pt idx="3466">
                  <c:v>69.2</c:v>
                </c:pt>
                <c:pt idx="3467">
                  <c:v>54</c:v>
                </c:pt>
                <c:pt idx="3468">
                  <c:v>25.2</c:v>
                </c:pt>
                <c:pt idx="3469">
                  <c:v>69.2</c:v>
                </c:pt>
                <c:pt idx="3470">
                  <c:v>102.8</c:v>
                </c:pt>
                <c:pt idx="3471">
                  <c:v>78.400000000000006</c:v>
                </c:pt>
                <c:pt idx="3472">
                  <c:v>52.8</c:v>
                </c:pt>
                <c:pt idx="3473">
                  <c:v>94.8</c:v>
                </c:pt>
                <c:pt idx="3474">
                  <c:v>83.8</c:v>
                </c:pt>
                <c:pt idx="3475">
                  <c:v>121.4</c:v>
                </c:pt>
                <c:pt idx="3476">
                  <c:v>109.4</c:v>
                </c:pt>
                <c:pt idx="3477">
                  <c:v>108.4</c:v>
                </c:pt>
                <c:pt idx="3478">
                  <c:v>143.19999999999999</c:v>
                </c:pt>
                <c:pt idx="3479">
                  <c:v>66.8</c:v>
                </c:pt>
                <c:pt idx="3480">
                  <c:v>44</c:v>
                </c:pt>
                <c:pt idx="3481">
                  <c:v>104</c:v>
                </c:pt>
                <c:pt idx="3482">
                  <c:v>139.80000000000001</c:v>
                </c:pt>
                <c:pt idx="3483">
                  <c:v>112.6</c:v>
                </c:pt>
                <c:pt idx="3484">
                  <c:v>133.80000000000001</c:v>
                </c:pt>
                <c:pt idx="3485">
                  <c:v>140.80000000000001</c:v>
                </c:pt>
                <c:pt idx="3486">
                  <c:v>263.39999999999958</c:v>
                </c:pt>
                <c:pt idx="3487">
                  <c:v>2082.4</c:v>
                </c:pt>
                <c:pt idx="3488">
                  <c:v>3473.6</c:v>
                </c:pt>
                <c:pt idx="3489">
                  <c:v>3126.6</c:v>
                </c:pt>
                <c:pt idx="3490">
                  <c:v>1181.2</c:v>
                </c:pt>
                <c:pt idx="3491">
                  <c:v>493.2</c:v>
                </c:pt>
                <c:pt idx="3492">
                  <c:v>985.8</c:v>
                </c:pt>
                <c:pt idx="3493">
                  <c:v>1760</c:v>
                </c:pt>
                <c:pt idx="3494">
                  <c:v>1849</c:v>
                </c:pt>
                <c:pt idx="3495">
                  <c:v>846</c:v>
                </c:pt>
                <c:pt idx="3496">
                  <c:v>293.60000000000002</c:v>
                </c:pt>
                <c:pt idx="3497">
                  <c:v>147.4</c:v>
                </c:pt>
                <c:pt idx="3498">
                  <c:v>89.6</c:v>
                </c:pt>
                <c:pt idx="3499">
                  <c:v>73</c:v>
                </c:pt>
                <c:pt idx="3500">
                  <c:v>69.599999999999994</c:v>
                </c:pt>
                <c:pt idx="3501">
                  <c:v>66.2</c:v>
                </c:pt>
                <c:pt idx="3502">
                  <c:v>-0.2</c:v>
                </c:pt>
                <c:pt idx="3503">
                  <c:v>101.6</c:v>
                </c:pt>
                <c:pt idx="3504">
                  <c:v>68.8</c:v>
                </c:pt>
                <c:pt idx="3505">
                  <c:v>33.4</c:v>
                </c:pt>
                <c:pt idx="3506">
                  <c:v>68</c:v>
                </c:pt>
                <c:pt idx="3507">
                  <c:v>67.400000000000006</c:v>
                </c:pt>
                <c:pt idx="3508">
                  <c:v>131</c:v>
                </c:pt>
                <c:pt idx="3509">
                  <c:v>180.6</c:v>
                </c:pt>
                <c:pt idx="3510">
                  <c:v>61</c:v>
                </c:pt>
                <c:pt idx="3511">
                  <c:v>73.599999999999994</c:v>
                </c:pt>
                <c:pt idx="3512">
                  <c:v>59.8</c:v>
                </c:pt>
                <c:pt idx="3513">
                  <c:v>53.2</c:v>
                </c:pt>
                <c:pt idx="3514">
                  <c:v>85.8</c:v>
                </c:pt>
                <c:pt idx="3515">
                  <c:v>76</c:v>
                </c:pt>
                <c:pt idx="3516">
                  <c:v>-40</c:v>
                </c:pt>
                <c:pt idx="3517">
                  <c:v>93.4</c:v>
                </c:pt>
                <c:pt idx="3518">
                  <c:v>59</c:v>
                </c:pt>
                <c:pt idx="3519">
                  <c:v>38.799999999999997</c:v>
                </c:pt>
                <c:pt idx="3520">
                  <c:v>32.200000000000003</c:v>
                </c:pt>
                <c:pt idx="3521">
                  <c:v>96.6</c:v>
                </c:pt>
                <c:pt idx="3522">
                  <c:v>34.799999999999997</c:v>
                </c:pt>
                <c:pt idx="3523">
                  <c:v>78.599999999999994</c:v>
                </c:pt>
                <c:pt idx="3524">
                  <c:v>51.8</c:v>
                </c:pt>
                <c:pt idx="3525">
                  <c:v>64.400000000000006</c:v>
                </c:pt>
                <c:pt idx="3526">
                  <c:v>76.400000000000006</c:v>
                </c:pt>
                <c:pt idx="3527">
                  <c:v>6</c:v>
                </c:pt>
                <c:pt idx="3528">
                  <c:v>116.6</c:v>
                </c:pt>
                <c:pt idx="3529">
                  <c:v>93.8</c:v>
                </c:pt>
                <c:pt idx="3530">
                  <c:v>107.8</c:v>
                </c:pt>
                <c:pt idx="3531">
                  <c:v>64.599999999999994</c:v>
                </c:pt>
                <c:pt idx="3532">
                  <c:v>124.6</c:v>
                </c:pt>
                <c:pt idx="3533">
                  <c:v>109.4</c:v>
                </c:pt>
                <c:pt idx="3534">
                  <c:v>75.8</c:v>
                </c:pt>
                <c:pt idx="3535">
                  <c:v>107.8</c:v>
                </c:pt>
                <c:pt idx="3536">
                  <c:v>58.4</c:v>
                </c:pt>
                <c:pt idx="3537">
                  <c:v>77.8</c:v>
                </c:pt>
                <c:pt idx="3538">
                  <c:v>65.8</c:v>
                </c:pt>
                <c:pt idx="3539">
                  <c:v>99.2</c:v>
                </c:pt>
                <c:pt idx="3540">
                  <c:v>31.6</c:v>
                </c:pt>
                <c:pt idx="3541">
                  <c:v>51.6</c:v>
                </c:pt>
                <c:pt idx="3542">
                  <c:v>77</c:v>
                </c:pt>
                <c:pt idx="3543">
                  <c:v>43.2</c:v>
                </c:pt>
                <c:pt idx="3544">
                  <c:v>116.6</c:v>
                </c:pt>
                <c:pt idx="3545">
                  <c:v>79.599999999999994</c:v>
                </c:pt>
                <c:pt idx="3546">
                  <c:v>61.8</c:v>
                </c:pt>
                <c:pt idx="3547">
                  <c:v>41.2</c:v>
                </c:pt>
                <c:pt idx="3548">
                  <c:v>105.2</c:v>
                </c:pt>
                <c:pt idx="3549">
                  <c:v>51.8</c:v>
                </c:pt>
                <c:pt idx="3550">
                  <c:v>73.2</c:v>
                </c:pt>
                <c:pt idx="3551">
                  <c:v>25.8</c:v>
                </c:pt>
                <c:pt idx="3552">
                  <c:v>57.6</c:v>
                </c:pt>
                <c:pt idx="3553">
                  <c:v>99.6</c:v>
                </c:pt>
                <c:pt idx="3554">
                  <c:v>90.2</c:v>
                </c:pt>
                <c:pt idx="3555">
                  <c:v>58.4</c:v>
                </c:pt>
                <c:pt idx="3556">
                  <c:v>49</c:v>
                </c:pt>
                <c:pt idx="3557">
                  <c:v>126.8</c:v>
                </c:pt>
                <c:pt idx="3558">
                  <c:v>95.6</c:v>
                </c:pt>
                <c:pt idx="3559">
                  <c:v>92.8</c:v>
                </c:pt>
                <c:pt idx="3560">
                  <c:v>34.6</c:v>
                </c:pt>
                <c:pt idx="3561">
                  <c:v>39.200000000000003</c:v>
                </c:pt>
                <c:pt idx="3562">
                  <c:v>-133.19999999999999</c:v>
                </c:pt>
                <c:pt idx="3563">
                  <c:v>46.2</c:v>
                </c:pt>
                <c:pt idx="3564">
                  <c:v>75.599999999999994</c:v>
                </c:pt>
                <c:pt idx="3565">
                  <c:v>42.4</c:v>
                </c:pt>
                <c:pt idx="3566">
                  <c:v>67.599999999999994</c:v>
                </c:pt>
                <c:pt idx="3567">
                  <c:v>17.8</c:v>
                </c:pt>
                <c:pt idx="3568">
                  <c:v>35.6</c:v>
                </c:pt>
                <c:pt idx="3569">
                  <c:v>94.2</c:v>
                </c:pt>
                <c:pt idx="3570">
                  <c:v>61.8</c:v>
                </c:pt>
                <c:pt idx="3571">
                  <c:v>41.2</c:v>
                </c:pt>
                <c:pt idx="3572">
                  <c:v>56.2</c:v>
                </c:pt>
                <c:pt idx="3573">
                  <c:v>-2.2000000000000002</c:v>
                </c:pt>
                <c:pt idx="3574">
                  <c:v>-23.6</c:v>
                </c:pt>
                <c:pt idx="3575">
                  <c:v>59.2</c:v>
                </c:pt>
                <c:pt idx="3576">
                  <c:v>-0.2</c:v>
                </c:pt>
                <c:pt idx="3577">
                  <c:v>101.6</c:v>
                </c:pt>
                <c:pt idx="3578">
                  <c:v>68.400000000000006</c:v>
                </c:pt>
                <c:pt idx="3579">
                  <c:v>60.6</c:v>
                </c:pt>
                <c:pt idx="3580">
                  <c:v>34.6</c:v>
                </c:pt>
                <c:pt idx="3581">
                  <c:v>162.6</c:v>
                </c:pt>
                <c:pt idx="3582">
                  <c:v>14</c:v>
                </c:pt>
                <c:pt idx="3583">
                  <c:v>66</c:v>
                </c:pt>
                <c:pt idx="3584">
                  <c:v>105.4</c:v>
                </c:pt>
                <c:pt idx="3585">
                  <c:v>124.4</c:v>
                </c:pt>
                <c:pt idx="3586">
                  <c:v>48.6</c:v>
                </c:pt>
                <c:pt idx="3587">
                  <c:v>69.599999999999994</c:v>
                </c:pt>
                <c:pt idx="3588">
                  <c:v>83.6</c:v>
                </c:pt>
                <c:pt idx="3589">
                  <c:v>111</c:v>
                </c:pt>
                <c:pt idx="3590">
                  <c:v>48.6</c:v>
                </c:pt>
                <c:pt idx="3591">
                  <c:v>89</c:v>
                </c:pt>
                <c:pt idx="3592">
                  <c:v>125.8</c:v>
                </c:pt>
                <c:pt idx="3593">
                  <c:v>17.600000000000001</c:v>
                </c:pt>
                <c:pt idx="3594">
                  <c:v>80.599999999999994</c:v>
                </c:pt>
                <c:pt idx="3595">
                  <c:v>42</c:v>
                </c:pt>
                <c:pt idx="3596">
                  <c:v>55.4</c:v>
                </c:pt>
                <c:pt idx="3597">
                  <c:v>49.4</c:v>
                </c:pt>
                <c:pt idx="3598">
                  <c:v>69.400000000000006</c:v>
                </c:pt>
                <c:pt idx="3599">
                  <c:v>34.4</c:v>
                </c:pt>
                <c:pt idx="3600">
                  <c:v>11.4</c:v>
                </c:pt>
                <c:pt idx="3601">
                  <c:v>107.6</c:v>
                </c:pt>
                <c:pt idx="3602">
                  <c:v>31.2</c:v>
                </c:pt>
                <c:pt idx="3603">
                  <c:v>53.4</c:v>
                </c:pt>
                <c:pt idx="3604">
                  <c:v>64</c:v>
                </c:pt>
                <c:pt idx="3605">
                  <c:v>83.8</c:v>
                </c:pt>
                <c:pt idx="3606">
                  <c:v>27.8</c:v>
                </c:pt>
                <c:pt idx="3607">
                  <c:v>66.400000000000006</c:v>
                </c:pt>
                <c:pt idx="3608">
                  <c:v>76</c:v>
                </c:pt>
                <c:pt idx="3609">
                  <c:v>38.200000000000003</c:v>
                </c:pt>
                <c:pt idx="3610">
                  <c:v>63.4</c:v>
                </c:pt>
                <c:pt idx="3611">
                  <c:v>77.599999999999994</c:v>
                </c:pt>
                <c:pt idx="3612">
                  <c:v>60.8</c:v>
                </c:pt>
                <c:pt idx="3613">
                  <c:v>71.400000000000006</c:v>
                </c:pt>
                <c:pt idx="3614">
                  <c:v>13</c:v>
                </c:pt>
                <c:pt idx="3615">
                  <c:v>49</c:v>
                </c:pt>
                <c:pt idx="3616">
                  <c:v>104.2</c:v>
                </c:pt>
                <c:pt idx="3617">
                  <c:v>57.8</c:v>
                </c:pt>
                <c:pt idx="3618">
                  <c:v>48.8</c:v>
                </c:pt>
                <c:pt idx="3619">
                  <c:v>69.599999999999994</c:v>
                </c:pt>
                <c:pt idx="3620">
                  <c:v>88.8</c:v>
                </c:pt>
                <c:pt idx="3621">
                  <c:v>47.4</c:v>
                </c:pt>
                <c:pt idx="3622">
                  <c:v>43</c:v>
                </c:pt>
                <c:pt idx="3623">
                  <c:v>113</c:v>
                </c:pt>
                <c:pt idx="3624">
                  <c:v>41.4</c:v>
                </c:pt>
                <c:pt idx="3625">
                  <c:v>32.4</c:v>
                </c:pt>
                <c:pt idx="3626">
                  <c:v>48.2</c:v>
                </c:pt>
                <c:pt idx="3627">
                  <c:v>38.200000000000003</c:v>
                </c:pt>
                <c:pt idx="3628">
                  <c:v>80.599999999999994</c:v>
                </c:pt>
                <c:pt idx="3629">
                  <c:v>95.6</c:v>
                </c:pt>
                <c:pt idx="3630">
                  <c:v>-24.4</c:v>
                </c:pt>
                <c:pt idx="3631">
                  <c:v>46</c:v>
                </c:pt>
                <c:pt idx="3632">
                  <c:v>92.8</c:v>
                </c:pt>
                <c:pt idx="3633">
                  <c:v>33.6</c:v>
                </c:pt>
                <c:pt idx="3634">
                  <c:v>50</c:v>
                </c:pt>
                <c:pt idx="3635">
                  <c:v>21.6</c:v>
                </c:pt>
                <c:pt idx="3636">
                  <c:v>43.2</c:v>
                </c:pt>
                <c:pt idx="3637">
                  <c:v>53.4</c:v>
                </c:pt>
                <c:pt idx="3638">
                  <c:v>79.400000000000006</c:v>
                </c:pt>
                <c:pt idx="3639">
                  <c:v>14</c:v>
                </c:pt>
                <c:pt idx="3640">
                  <c:v>36.799999999999997</c:v>
                </c:pt>
                <c:pt idx="3641">
                  <c:v>66.599999999999994</c:v>
                </c:pt>
                <c:pt idx="3642">
                  <c:v>73.2</c:v>
                </c:pt>
                <c:pt idx="3643">
                  <c:v>61</c:v>
                </c:pt>
                <c:pt idx="3644">
                  <c:v>106.4</c:v>
                </c:pt>
                <c:pt idx="3645">
                  <c:v>90.2</c:v>
                </c:pt>
                <c:pt idx="3646">
                  <c:v>95</c:v>
                </c:pt>
                <c:pt idx="3647">
                  <c:v>104.6</c:v>
                </c:pt>
                <c:pt idx="3648">
                  <c:v>79.400000000000006</c:v>
                </c:pt>
                <c:pt idx="3649">
                  <c:v>62</c:v>
                </c:pt>
                <c:pt idx="3650">
                  <c:v>78</c:v>
                </c:pt>
                <c:pt idx="3651">
                  <c:v>68.599999999999994</c:v>
                </c:pt>
                <c:pt idx="3652">
                  <c:v>49.6</c:v>
                </c:pt>
                <c:pt idx="3653">
                  <c:v>18.600000000000001</c:v>
                </c:pt>
                <c:pt idx="3654">
                  <c:v>57</c:v>
                </c:pt>
                <c:pt idx="3655">
                  <c:v>30.8</c:v>
                </c:pt>
                <c:pt idx="3656">
                  <c:v>107.4</c:v>
                </c:pt>
                <c:pt idx="3657">
                  <c:v>61.6</c:v>
                </c:pt>
                <c:pt idx="3658">
                  <c:v>40.200000000000003</c:v>
                </c:pt>
                <c:pt idx="3659">
                  <c:v>68.599999999999994</c:v>
                </c:pt>
                <c:pt idx="3660">
                  <c:v>59.6</c:v>
                </c:pt>
                <c:pt idx="3661">
                  <c:v>40.799999999999997</c:v>
                </c:pt>
                <c:pt idx="3662">
                  <c:v>99.2</c:v>
                </c:pt>
                <c:pt idx="3663">
                  <c:v>71.2</c:v>
                </c:pt>
                <c:pt idx="3664">
                  <c:v>33.799999999999997</c:v>
                </c:pt>
                <c:pt idx="3665">
                  <c:v>81.8</c:v>
                </c:pt>
                <c:pt idx="3666">
                  <c:v>57.6</c:v>
                </c:pt>
                <c:pt idx="3667">
                  <c:v>25</c:v>
                </c:pt>
                <c:pt idx="3668">
                  <c:v>32.6</c:v>
                </c:pt>
                <c:pt idx="3669">
                  <c:v>86.6</c:v>
                </c:pt>
                <c:pt idx="3670">
                  <c:v>42.6</c:v>
                </c:pt>
                <c:pt idx="3671">
                  <c:v>45.4</c:v>
                </c:pt>
                <c:pt idx="3672">
                  <c:v>69.599999999999994</c:v>
                </c:pt>
                <c:pt idx="3673">
                  <c:v>7.6</c:v>
                </c:pt>
                <c:pt idx="3674">
                  <c:v>91</c:v>
                </c:pt>
                <c:pt idx="3675">
                  <c:v>106.2</c:v>
                </c:pt>
                <c:pt idx="3676">
                  <c:v>55</c:v>
                </c:pt>
                <c:pt idx="3677">
                  <c:v>30.4</c:v>
                </c:pt>
                <c:pt idx="3678">
                  <c:v>44.2</c:v>
                </c:pt>
                <c:pt idx="3679">
                  <c:v>109.4</c:v>
                </c:pt>
                <c:pt idx="3680">
                  <c:v>-18</c:v>
                </c:pt>
                <c:pt idx="3681">
                  <c:v>94.8</c:v>
                </c:pt>
                <c:pt idx="3682">
                  <c:v>44.2</c:v>
                </c:pt>
                <c:pt idx="3683">
                  <c:v>74.2</c:v>
                </c:pt>
                <c:pt idx="3684">
                  <c:v>51.6</c:v>
                </c:pt>
                <c:pt idx="3685">
                  <c:v>149.6</c:v>
                </c:pt>
                <c:pt idx="3686">
                  <c:v>35.6</c:v>
                </c:pt>
                <c:pt idx="3687">
                  <c:v>97.8</c:v>
                </c:pt>
                <c:pt idx="3688">
                  <c:v>55.8</c:v>
                </c:pt>
                <c:pt idx="3689">
                  <c:v>98.4</c:v>
                </c:pt>
                <c:pt idx="3690">
                  <c:v>105.4</c:v>
                </c:pt>
                <c:pt idx="3691">
                  <c:v>19.8</c:v>
                </c:pt>
                <c:pt idx="3692">
                  <c:v>58.6</c:v>
                </c:pt>
                <c:pt idx="3693">
                  <c:v>-6.8</c:v>
                </c:pt>
                <c:pt idx="3694">
                  <c:v>76.8</c:v>
                </c:pt>
                <c:pt idx="3695">
                  <c:v>38.6</c:v>
                </c:pt>
                <c:pt idx="3696">
                  <c:v>84.6</c:v>
                </c:pt>
                <c:pt idx="3697">
                  <c:v>6.6</c:v>
                </c:pt>
                <c:pt idx="3698">
                  <c:v>82.8</c:v>
                </c:pt>
                <c:pt idx="3699">
                  <c:v>138.6</c:v>
                </c:pt>
                <c:pt idx="3700">
                  <c:v>47.4</c:v>
                </c:pt>
                <c:pt idx="3701">
                  <c:v>59.6</c:v>
                </c:pt>
                <c:pt idx="3702">
                  <c:v>44.6</c:v>
                </c:pt>
                <c:pt idx="3703">
                  <c:v>47.8</c:v>
                </c:pt>
                <c:pt idx="3704">
                  <c:v>38.6</c:v>
                </c:pt>
                <c:pt idx="3705">
                  <c:v>96.6</c:v>
                </c:pt>
                <c:pt idx="3706">
                  <c:v>46.2</c:v>
                </c:pt>
                <c:pt idx="3707">
                  <c:v>62.2</c:v>
                </c:pt>
                <c:pt idx="3708">
                  <c:v>81.2</c:v>
                </c:pt>
                <c:pt idx="3709">
                  <c:v>78.599999999999994</c:v>
                </c:pt>
                <c:pt idx="3710">
                  <c:v>56</c:v>
                </c:pt>
                <c:pt idx="3711">
                  <c:v>64</c:v>
                </c:pt>
                <c:pt idx="3712">
                  <c:v>49.8</c:v>
                </c:pt>
                <c:pt idx="3713">
                  <c:v>32.4</c:v>
                </c:pt>
                <c:pt idx="3714">
                  <c:v>76</c:v>
                </c:pt>
                <c:pt idx="3715">
                  <c:v>39.799999999999997</c:v>
                </c:pt>
                <c:pt idx="3716">
                  <c:v>34</c:v>
                </c:pt>
                <c:pt idx="3717">
                  <c:v>-5.6</c:v>
                </c:pt>
                <c:pt idx="3718">
                  <c:v>97.2</c:v>
                </c:pt>
                <c:pt idx="3719">
                  <c:v>44.2</c:v>
                </c:pt>
                <c:pt idx="3720">
                  <c:v>-0.8</c:v>
                </c:pt>
                <c:pt idx="3721">
                  <c:v>102</c:v>
                </c:pt>
                <c:pt idx="3722">
                  <c:v>53</c:v>
                </c:pt>
                <c:pt idx="3723">
                  <c:v>8</c:v>
                </c:pt>
                <c:pt idx="3724">
                  <c:v>74.2</c:v>
                </c:pt>
                <c:pt idx="3725">
                  <c:v>60</c:v>
                </c:pt>
                <c:pt idx="3726">
                  <c:v>27.6</c:v>
                </c:pt>
                <c:pt idx="3727">
                  <c:v>46</c:v>
                </c:pt>
                <c:pt idx="3728">
                  <c:v>39</c:v>
                </c:pt>
                <c:pt idx="3729">
                  <c:v>77.2</c:v>
                </c:pt>
                <c:pt idx="3730">
                  <c:v>90.4</c:v>
                </c:pt>
                <c:pt idx="3731">
                  <c:v>42</c:v>
                </c:pt>
                <c:pt idx="3732">
                  <c:v>35.6</c:v>
                </c:pt>
                <c:pt idx="3733">
                  <c:v>45.6</c:v>
                </c:pt>
                <c:pt idx="3734">
                  <c:v>31.4</c:v>
                </c:pt>
                <c:pt idx="3735">
                  <c:v>78.400000000000006</c:v>
                </c:pt>
                <c:pt idx="3736">
                  <c:v>46.6</c:v>
                </c:pt>
                <c:pt idx="3737">
                  <c:v>-17.2</c:v>
                </c:pt>
                <c:pt idx="3738">
                  <c:v>87.4</c:v>
                </c:pt>
                <c:pt idx="3739">
                  <c:v>91.2</c:v>
                </c:pt>
                <c:pt idx="3740">
                  <c:v>60.4</c:v>
                </c:pt>
                <c:pt idx="3741">
                  <c:v>74.2</c:v>
                </c:pt>
                <c:pt idx="3742">
                  <c:v>64.2</c:v>
                </c:pt>
                <c:pt idx="3743">
                  <c:v>22</c:v>
                </c:pt>
                <c:pt idx="3744">
                  <c:v>89.4</c:v>
                </c:pt>
                <c:pt idx="3745">
                  <c:v>82.4</c:v>
                </c:pt>
                <c:pt idx="3746">
                  <c:v>65.599999999999994</c:v>
                </c:pt>
                <c:pt idx="3747">
                  <c:v>54.6</c:v>
                </c:pt>
                <c:pt idx="3748">
                  <c:v>27.4</c:v>
                </c:pt>
                <c:pt idx="3749">
                  <c:v>70.599999999999994</c:v>
                </c:pt>
                <c:pt idx="3750">
                  <c:v>57.6</c:v>
                </c:pt>
                <c:pt idx="3751">
                  <c:v>124.4</c:v>
                </c:pt>
                <c:pt idx="3752">
                  <c:v>53.4</c:v>
                </c:pt>
                <c:pt idx="3753">
                  <c:v>42.6</c:v>
                </c:pt>
                <c:pt idx="3754">
                  <c:v>79</c:v>
                </c:pt>
                <c:pt idx="3755">
                  <c:v>40.4</c:v>
                </c:pt>
                <c:pt idx="3756">
                  <c:v>61.6</c:v>
                </c:pt>
                <c:pt idx="3757">
                  <c:v>82.8</c:v>
                </c:pt>
                <c:pt idx="3758">
                  <c:v>24</c:v>
                </c:pt>
                <c:pt idx="3759">
                  <c:v>35.799999999999997</c:v>
                </c:pt>
                <c:pt idx="3760">
                  <c:v>56.8</c:v>
                </c:pt>
                <c:pt idx="3761">
                  <c:v>-3.8</c:v>
                </c:pt>
                <c:pt idx="3762">
                  <c:v>5</c:v>
                </c:pt>
                <c:pt idx="3763">
                  <c:v>77.2</c:v>
                </c:pt>
                <c:pt idx="3764">
                  <c:v>10</c:v>
                </c:pt>
                <c:pt idx="3765">
                  <c:v>53.6</c:v>
                </c:pt>
                <c:pt idx="3766">
                  <c:v>59.4</c:v>
                </c:pt>
                <c:pt idx="3767">
                  <c:v>81.400000000000006</c:v>
                </c:pt>
                <c:pt idx="3768">
                  <c:v>42.2</c:v>
                </c:pt>
                <c:pt idx="3769">
                  <c:v>93.6</c:v>
                </c:pt>
                <c:pt idx="3770">
                  <c:v>88.8</c:v>
                </c:pt>
                <c:pt idx="3771">
                  <c:v>48.6</c:v>
                </c:pt>
                <c:pt idx="3772">
                  <c:v>19.2</c:v>
                </c:pt>
                <c:pt idx="3773">
                  <c:v>51</c:v>
                </c:pt>
                <c:pt idx="3774">
                  <c:v>67.400000000000006</c:v>
                </c:pt>
                <c:pt idx="3775">
                  <c:v>68.2</c:v>
                </c:pt>
                <c:pt idx="3776">
                  <c:v>58.4</c:v>
                </c:pt>
                <c:pt idx="3777">
                  <c:v>47</c:v>
                </c:pt>
                <c:pt idx="3778">
                  <c:v>128.80000000000001</c:v>
                </c:pt>
                <c:pt idx="3779">
                  <c:v>52.6</c:v>
                </c:pt>
                <c:pt idx="3780">
                  <c:v>102.2</c:v>
                </c:pt>
                <c:pt idx="3781">
                  <c:v>58.2</c:v>
                </c:pt>
                <c:pt idx="3782">
                  <c:v>81.400000000000006</c:v>
                </c:pt>
                <c:pt idx="3783">
                  <c:v>1.8</c:v>
                </c:pt>
                <c:pt idx="3784">
                  <c:v>84.2</c:v>
                </c:pt>
                <c:pt idx="3785">
                  <c:v>53.2</c:v>
                </c:pt>
                <c:pt idx="3786">
                  <c:v>19.2</c:v>
                </c:pt>
                <c:pt idx="3787">
                  <c:v>73.8</c:v>
                </c:pt>
                <c:pt idx="3788">
                  <c:v>0.8</c:v>
                </c:pt>
                <c:pt idx="3789">
                  <c:v>35.799999999999997</c:v>
                </c:pt>
                <c:pt idx="3790">
                  <c:v>44.4</c:v>
                </c:pt>
                <c:pt idx="3791">
                  <c:v>12.2</c:v>
                </c:pt>
                <c:pt idx="3792">
                  <c:v>69.2</c:v>
                </c:pt>
                <c:pt idx="3793">
                  <c:v>53.6</c:v>
                </c:pt>
                <c:pt idx="3794">
                  <c:v>18.600000000000001</c:v>
                </c:pt>
                <c:pt idx="3795">
                  <c:v>16.2</c:v>
                </c:pt>
                <c:pt idx="3796">
                  <c:v>-12.6</c:v>
                </c:pt>
                <c:pt idx="3797">
                  <c:v>92.6</c:v>
                </c:pt>
                <c:pt idx="3798">
                  <c:v>88</c:v>
                </c:pt>
                <c:pt idx="3799">
                  <c:v>66.8</c:v>
                </c:pt>
                <c:pt idx="3800">
                  <c:v>17.600000000000001</c:v>
                </c:pt>
                <c:pt idx="3801">
                  <c:v>81.8</c:v>
                </c:pt>
                <c:pt idx="3802">
                  <c:v>101</c:v>
                </c:pt>
                <c:pt idx="3803">
                  <c:v>72.2</c:v>
                </c:pt>
                <c:pt idx="3804">
                  <c:v>21.8</c:v>
                </c:pt>
                <c:pt idx="3805">
                  <c:v>70</c:v>
                </c:pt>
                <c:pt idx="3806">
                  <c:v>55.8</c:v>
                </c:pt>
                <c:pt idx="3807">
                  <c:v>75.8</c:v>
                </c:pt>
                <c:pt idx="3808">
                  <c:v>106</c:v>
                </c:pt>
                <c:pt idx="3809">
                  <c:v>86.4</c:v>
                </c:pt>
                <c:pt idx="3810">
                  <c:v>49</c:v>
                </c:pt>
                <c:pt idx="3811">
                  <c:v>58.2</c:v>
                </c:pt>
                <c:pt idx="3812">
                  <c:v>40.799999999999997</c:v>
                </c:pt>
                <c:pt idx="3813">
                  <c:v>75</c:v>
                </c:pt>
                <c:pt idx="3814">
                  <c:v>84.8</c:v>
                </c:pt>
                <c:pt idx="3815">
                  <c:v>-5.6</c:v>
                </c:pt>
                <c:pt idx="3816">
                  <c:v>29.4</c:v>
                </c:pt>
                <c:pt idx="3817">
                  <c:v>49.8</c:v>
                </c:pt>
                <c:pt idx="3818">
                  <c:v>31.2</c:v>
                </c:pt>
                <c:pt idx="3819">
                  <c:v>-1.6</c:v>
                </c:pt>
                <c:pt idx="3820">
                  <c:v>50</c:v>
                </c:pt>
                <c:pt idx="3821">
                  <c:v>41</c:v>
                </c:pt>
                <c:pt idx="3822">
                  <c:v>49.2</c:v>
                </c:pt>
                <c:pt idx="3823">
                  <c:v>31</c:v>
                </c:pt>
                <c:pt idx="3824">
                  <c:v>61.6</c:v>
                </c:pt>
                <c:pt idx="3825">
                  <c:v>22.6</c:v>
                </c:pt>
                <c:pt idx="3826">
                  <c:v>106.6</c:v>
                </c:pt>
                <c:pt idx="3827">
                  <c:v>130.6</c:v>
                </c:pt>
                <c:pt idx="3828">
                  <c:v>47.4</c:v>
                </c:pt>
                <c:pt idx="3829">
                  <c:v>45.6</c:v>
                </c:pt>
                <c:pt idx="3830">
                  <c:v>17.399999999999999</c:v>
                </c:pt>
                <c:pt idx="3831">
                  <c:v>56.2</c:v>
                </c:pt>
                <c:pt idx="3832">
                  <c:v>41</c:v>
                </c:pt>
                <c:pt idx="3833">
                  <c:v>111</c:v>
                </c:pt>
                <c:pt idx="3834">
                  <c:v>53.4</c:v>
                </c:pt>
                <c:pt idx="3835">
                  <c:v>66</c:v>
                </c:pt>
                <c:pt idx="3836">
                  <c:v>-24.8</c:v>
                </c:pt>
                <c:pt idx="3837">
                  <c:v>48.4</c:v>
                </c:pt>
                <c:pt idx="3838">
                  <c:v>29.4</c:v>
                </c:pt>
                <c:pt idx="3839">
                  <c:v>62.2</c:v>
                </c:pt>
                <c:pt idx="3840">
                  <c:v>2.6</c:v>
                </c:pt>
                <c:pt idx="3841">
                  <c:v>95.4</c:v>
                </c:pt>
                <c:pt idx="3842">
                  <c:v>42.4</c:v>
                </c:pt>
                <c:pt idx="3843">
                  <c:v>7.4</c:v>
                </c:pt>
                <c:pt idx="3844">
                  <c:v>5</c:v>
                </c:pt>
                <c:pt idx="3845">
                  <c:v>33.799999999999997</c:v>
                </c:pt>
                <c:pt idx="3846">
                  <c:v>48</c:v>
                </c:pt>
                <c:pt idx="3847">
                  <c:v>58.6</c:v>
                </c:pt>
                <c:pt idx="3848">
                  <c:v>91</c:v>
                </c:pt>
                <c:pt idx="3849">
                  <c:v>-12.2</c:v>
                </c:pt>
                <c:pt idx="3850">
                  <c:v>59.8</c:v>
                </c:pt>
                <c:pt idx="3851">
                  <c:v>66.599999999999994</c:v>
                </c:pt>
                <c:pt idx="3852">
                  <c:v>78.599999999999994</c:v>
                </c:pt>
                <c:pt idx="3853">
                  <c:v>24.8</c:v>
                </c:pt>
                <c:pt idx="3854">
                  <c:v>64.8</c:v>
                </c:pt>
                <c:pt idx="3855">
                  <c:v>38</c:v>
                </c:pt>
                <c:pt idx="3856">
                  <c:v>77.8</c:v>
                </c:pt>
                <c:pt idx="3857">
                  <c:v>77.8</c:v>
                </c:pt>
                <c:pt idx="3858">
                  <c:v>3.6</c:v>
                </c:pt>
                <c:pt idx="3859">
                  <c:v>115.4</c:v>
                </c:pt>
                <c:pt idx="3860">
                  <c:v>66</c:v>
                </c:pt>
                <c:pt idx="3861">
                  <c:v>63.4</c:v>
                </c:pt>
                <c:pt idx="3862">
                  <c:v>36.4</c:v>
                </c:pt>
                <c:pt idx="3863">
                  <c:v>86.8</c:v>
                </c:pt>
                <c:pt idx="3864">
                  <c:v>45.2</c:v>
                </c:pt>
                <c:pt idx="3865">
                  <c:v>24.8</c:v>
                </c:pt>
                <c:pt idx="3866">
                  <c:v>73.400000000000006</c:v>
                </c:pt>
                <c:pt idx="3867">
                  <c:v>-56.6</c:v>
                </c:pt>
                <c:pt idx="3868">
                  <c:v>22.8</c:v>
                </c:pt>
                <c:pt idx="3869">
                  <c:v>16</c:v>
                </c:pt>
                <c:pt idx="3870">
                  <c:v>58.2</c:v>
                </c:pt>
                <c:pt idx="3871">
                  <c:v>37.4</c:v>
                </c:pt>
                <c:pt idx="3872">
                  <c:v>71.400000000000006</c:v>
                </c:pt>
              </c:numCache>
            </c:numRef>
          </c:yVal>
          <c:smooth val="0"/>
          <c:extLst>
            <c:ext xmlns:c16="http://schemas.microsoft.com/office/drawing/2014/chart" uri="{C3380CC4-5D6E-409C-BE32-E72D297353CC}">
              <c16:uniqueId val="{00000000-6DB7-D245-B66E-E54540B80E34}"/>
            </c:ext>
          </c:extLst>
        </c:ser>
        <c:dLbls>
          <c:showLegendKey val="0"/>
          <c:showVal val="0"/>
          <c:showCatName val="0"/>
          <c:showSerName val="0"/>
          <c:showPercent val="0"/>
          <c:showBubbleSize val="0"/>
        </c:dLbls>
        <c:axId val="-2030070432"/>
        <c:axId val="-2035009024"/>
      </c:scatterChart>
      <c:valAx>
        <c:axId val="-2030070432"/>
        <c:scaling>
          <c:orientation val="minMax"/>
          <c:max val="631"/>
          <c:min val="214"/>
        </c:scaling>
        <c:delete val="0"/>
        <c:axPos val="b"/>
        <c:title>
          <c:tx>
            <c:rich>
              <a:bodyPr/>
              <a:lstStyle/>
              <a:p>
                <a:pPr>
                  <a:defRPr/>
                </a:pPr>
                <a:r>
                  <a:rPr lang="en-US"/>
                  <a:t>Wavelength</a:t>
                </a:r>
                <a:r>
                  <a:rPr lang="en-US" baseline="0"/>
                  <a:t> (nm)</a:t>
                </a:r>
                <a:endParaRPr lang="en-US"/>
              </a:p>
            </c:rich>
          </c:tx>
          <c:overlay val="0"/>
        </c:title>
        <c:numFmt formatCode="0" sourceLinked="0"/>
        <c:majorTickMark val="none"/>
        <c:minorTickMark val="none"/>
        <c:tickLblPos val="nextTo"/>
        <c:crossAx val="-2035009024"/>
        <c:crosses val="autoZero"/>
        <c:crossBetween val="midCat"/>
      </c:valAx>
      <c:valAx>
        <c:axId val="-2035009024"/>
        <c:scaling>
          <c:orientation val="minMax"/>
          <c:max val="25000"/>
          <c:min val="0"/>
        </c:scaling>
        <c:delete val="0"/>
        <c:axPos val="l"/>
        <c:majorGridlines/>
        <c:title>
          <c:tx>
            <c:rich>
              <a:bodyPr/>
              <a:lstStyle/>
              <a:p>
                <a:pPr>
                  <a:defRPr/>
                </a:pPr>
                <a:r>
                  <a:rPr lang="en-US"/>
                  <a:t>Intensity (ADC Counts)</a:t>
                </a:r>
              </a:p>
            </c:rich>
          </c:tx>
          <c:overlay val="0"/>
        </c:title>
        <c:numFmt formatCode="General" sourceLinked="1"/>
        <c:majorTickMark val="none"/>
        <c:minorTickMark val="none"/>
        <c:tickLblPos val="nextTo"/>
        <c:crossAx val="-2030070432"/>
        <c:crosses val="autoZero"/>
        <c:crossBetween val="midCat"/>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200" b="1" i="0" baseline="0" dirty="0"/>
              <a:t>Atomic Spectra: Copper foil</a:t>
            </a:r>
            <a:endParaRPr lang="en-US" sz="1200" dirty="0"/>
          </a:p>
          <a:p>
            <a:pPr>
              <a:defRPr/>
            </a:pPr>
            <a:r>
              <a:rPr lang="en-US" sz="1200" b="1" i="0" baseline="0" dirty="0"/>
              <a:t>Delay time = 2.9 µs</a:t>
            </a:r>
          </a:p>
        </c:rich>
      </c:tx>
      <c:overlay val="0"/>
    </c:title>
    <c:autoTitleDeleted val="0"/>
    <c:plotArea>
      <c:layout/>
      <c:scatterChart>
        <c:scatterStyle val="lineMarker"/>
        <c:varyColors val="0"/>
        <c:ser>
          <c:idx val="0"/>
          <c:order val="0"/>
          <c:tx>
            <c:strRef>
              <c:f>'[copper500_0.xlsx]1502087M1_01'!$I$1:$I$6</c:f>
              <c:strCache>
                <c:ptCount val="1"/>
                <c:pt idx="0">
                  <c:v>Filename--&gt; Mode/Unit--&gt; 500 1 0 Wavelength [nm]</c:v>
                </c:pt>
              </c:strCache>
            </c:strRef>
          </c:tx>
          <c:spPr>
            <a:ln w="9525">
              <a:solidFill>
                <a:sysClr val="windowText" lastClr="000000"/>
              </a:solidFill>
            </a:ln>
          </c:spPr>
          <c:marker>
            <c:symbol val="none"/>
          </c:marker>
          <c:xVal>
            <c:numRef>
              <c:f>'[copper500_0.xlsx]1502087M1_01'!$H$7:$H$3879</c:f>
              <c:numCache>
                <c:formatCode>0.000</c:formatCode>
                <c:ptCount val="3873"/>
                <c:pt idx="0">
                  <c:v>214.66079711914091</c:v>
                </c:pt>
                <c:pt idx="1">
                  <c:v>214.75719053839629</c:v>
                </c:pt>
                <c:pt idx="2">
                  <c:v>214.8535769036688</c:v>
                </c:pt>
                <c:pt idx="3">
                  <c:v>214.9499562124692</c:v>
                </c:pt>
                <c:pt idx="4">
                  <c:v>215.046328462308</c:v>
                </c:pt>
                <c:pt idx="5">
                  <c:v>215.14269365069561</c:v>
                </c:pt>
                <c:pt idx="6">
                  <c:v>215.2390517751416</c:v>
                </c:pt>
                <c:pt idx="7">
                  <c:v>215.3354028331604</c:v>
                </c:pt>
                <c:pt idx="8">
                  <c:v>215.43174682225879</c:v>
                </c:pt>
                <c:pt idx="9">
                  <c:v>215.5280837399483</c:v>
                </c:pt>
                <c:pt idx="10">
                  <c:v>215.62441358374031</c:v>
                </c:pt>
                <c:pt idx="11">
                  <c:v>215.72073635114481</c:v>
                </c:pt>
                <c:pt idx="12">
                  <c:v>215.81705203967229</c:v>
                </c:pt>
                <c:pt idx="13">
                  <c:v>215.91336064683381</c:v>
                </c:pt>
                <c:pt idx="14">
                  <c:v>216.00966217013951</c:v>
                </c:pt>
                <c:pt idx="15">
                  <c:v>216.10595660710061</c:v>
                </c:pt>
                <c:pt idx="16">
                  <c:v>216.2022439552274</c:v>
                </c:pt>
                <c:pt idx="17">
                  <c:v>216.2985242120302</c:v>
                </c:pt>
                <c:pt idx="18">
                  <c:v>216.39479737502</c:v>
                </c:pt>
                <c:pt idx="19">
                  <c:v>216.49106344170701</c:v>
                </c:pt>
                <c:pt idx="20">
                  <c:v>216.58732240960231</c:v>
                </c:pt>
                <c:pt idx="21">
                  <c:v>216.68357427621581</c:v>
                </c:pt>
                <c:pt idx="22">
                  <c:v>216.77981903905891</c:v>
                </c:pt>
                <c:pt idx="23">
                  <c:v>216.87605669564221</c:v>
                </c:pt>
                <c:pt idx="24">
                  <c:v>216.97228724347579</c:v>
                </c:pt>
                <c:pt idx="25">
                  <c:v>217.06851068007029</c:v>
                </c:pt>
                <c:pt idx="26">
                  <c:v>217.16472700293659</c:v>
                </c:pt>
                <c:pt idx="27">
                  <c:v>217.26093620958511</c:v>
                </c:pt>
                <c:pt idx="28">
                  <c:v>217.35713829752669</c:v>
                </c:pt>
                <c:pt idx="29">
                  <c:v>217.45333326427141</c:v>
                </c:pt>
                <c:pt idx="30">
                  <c:v>217.54952110733041</c:v>
                </c:pt>
                <c:pt idx="31">
                  <c:v>217.64570182421409</c:v>
                </c:pt>
                <c:pt idx="32">
                  <c:v>217.74187541243319</c:v>
                </c:pt>
                <c:pt idx="33">
                  <c:v>217.83804186949831</c:v>
                </c:pt>
                <c:pt idx="34">
                  <c:v>217.9342011929196</c:v>
                </c:pt>
                <c:pt idx="35">
                  <c:v>218.03035338020811</c:v>
                </c:pt>
                <c:pt idx="36">
                  <c:v>218.12649842887441</c:v>
                </c:pt>
                <c:pt idx="37">
                  <c:v>218.2226363364293</c:v>
                </c:pt>
                <c:pt idx="38">
                  <c:v>218.31876710038259</c:v>
                </c:pt>
                <c:pt idx="39">
                  <c:v>218.41489071824549</c:v>
                </c:pt>
                <c:pt idx="40">
                  <c:v>218.51100718752909</c:v>
                </c:pt>
                <c:pt idx="41">
                  <c:v>218.60711650574299</c:v>
                </c:pt>
                <c:pt idx="42">
                  <c:v>218.70321867039809</c:v>
                </c:pt>
                <c:pt idx="43">
                  <c:v>218.79931367900531</c:v>
                </c:pt>
                <c:pt idx="44">
                  <c:v>218.8954015290752</c:v>
                </c:pt>
                <c:pt idx="45">
                  <c:v>218.99148221811819</c:v>
                </c:pt>
                <c:pt idx="46">
                  <c:v>219.08755574364471</c:v>
                </c:pt>
                <c:pt idx="47">
                  <c:v>219.18362210316579</c:v>
                </c:pt>
                <c:pt idx="48">
                  <c:v>219.27968129419071</c:v>
                </c:pt>
                <c:pt idx="49">
                  <c:v>219.3757333142338</c:v>
                </c:pt>
                <c:pt idx="50">
                  <c:v>219.47177816080131</c:v>
                </c:pt>
                <c:pt idx="51">
                  <c:v>219.56781583140599</c:v>
                </c:pt>
                <c:pt idx="52">
                  <c:v>219.66384632355781</c:v>
                </c:pt>
                <c:pt idx="53">
                  <c:v>219.75986963476751</c:v>
                </c:pt>
                <c:pt idx="54">
                  <c:v>219.85588576254631</c:v>
                </c:pt>
                <c:pt idx="55">
                  <c:v>219.95189470440411</c:v>
                </c:pt>
                <c:pt idx="56">
                  <c:v>220.04789645785161</c:v>
                </c:pt>
                <c:pt idx="57">
                  <c:v>220.14389102039951</c:v>
                </c:pt>
                <c:pt idx="58">
                  <c:v>220.2398783895583</c:v>
                </c:pt>
                <c:pt idx="59">
                  <c:v>220.33585856283901</c:v>
                </c:pt>
                <c:pt idx="60">
                  <c:v>220.43183153775169</c:v>
                </c:pt>
                <c:pt idx="61">
                  <c:v>220.52779731180729</c:v>
                </c:pt>
                <c:pt idx="62">
                  <c:v>220.62375588251621</c:v>
                </c:pt>
                <c:pt idx="63">
                  <c:v>220.71970724738921</c:v>
                </c:pt>
                <c:pt idx="64">
                  <c:v>220.81565140393681</c:v>
                </c:pt>
                <c:pt idx="65">
                  <c:v>220.91158834966981</c:v>
                </c:pt>
                <c:pt idx="66">
                  <c:v>221.00751808209839</c:v>
                </c:pt>
                <c:pt idx="67">
                  <c:v>221.10344059873361</c:v>
                </c:pt>
                <c:pt idx="68">
                  <c:v>221.19935589708581</c:v>
                </c:pt>
                <c:pt idx="69">
                  <c:v>221.29526397466549</c:v>
                </c:pt>
                <c:pt idx="70">
                  <c:v>221.39116482898379</c:v>
                </c:pt>
                <c:pt idx="71">
                  <c:v>221.48705845755069</c:v>
                </c:pt>
                <c:pt idx="72">
                  <c:v>221.58294485787721</c:v>
                </c:pt>
                <c:pt idx="73">
                  <c:v>221.67882402747341</c:v>
                </c:pt>
                <c:pt idx="74">
                  <c:v>221.77469596384941</c:v>
                </c:pt>
                <c:pt idx="75">
                  <c:v>221.87056066451851</c:v>
                </c:pt>
                <c:pt idx="76">
                  <c:v>221.9664181269894</c:v>
                </c:pt>
                <c:pt idx="77">
                  <c:v>222.06226834877211</c:v>
                </c:pt>
                <c:pt idx="78">
                  <c:v>222.15811132737781</c:v>
                </c:pt>
                <c:pt idx="79">
                  <c:v>222.25394706031719</c:v>
                </c:pt>
                <c:pt idx="80">
                  <c:v>222.3497755451009</c:v>
                </c:pt>
                <c:pt idx="81">
                  <c:v>222.44559677923971</c:v>
                </c:pt>
                <c:pt idx="82">
                  <c:v>222.54141076024399</c:v>
                </c:pt>
                <c:pt idx="83">
                  <c:v>222.6372174856244</c:v>
                </c:pt>
                <c:pt idx="84">
                  <c:v>222.73301695289121</c:v>
                </c:pt>
                <c:pt idx="85">
                  <c:v>222.82880915955559</c:v>
                </c:pt>
                <c:pt idx="86">
                  <c:v>222.9245941031275</c:v>
                </c:pt>
                <c:pt idx="87">
                  <c:v>223.02037178111831</c:v>
                </c:pt>
                <c:pt idx="88">
                  <c:v>223.11614219103811</c:v>
                </c:pt>
                <c:pt idx="89">
                  <c:v>223.21190533039771</c:v>
                </c:pt>
                <c:pt idx="90">
                  <c:v>223.3076611967075</c:v>
                </c:pt>
                <c:pt idx="91">
                  <c:v>223.40340978747861</c:v>
                </c:pt>
                <c:pt idx="92">
                  <c:v>223.49915110022079</c:v>
                </c:pt>
                <c:pt idx="93">
                  <c:v>223.59488513244531</c:v>
                </c:pt>
                <c:pt idx="94">
                  <c:v>223.69061188166259</c:v>
                </c:pt>
                <c:pt idx="95">
                  <c:v>223.78633134538339</c:v>
                </c:pt>
                <c:pt idx="96">
                  <c:v>223.88204352111771</c:v>
                </c:pt>
                <c:pt idx="97">
                  <c:v>223.9777484063768</c:v>
                </c:pt>
                <c:pt idx="98">
                  <c:v>224.07344599867099</c:v>
                </c:pt>
                <c:pt idx="99">
                  <c:v>224.16913629551101</c:v>
                </c:pt>
                <c:pt idx="100">
                  <c:v>224.26481929440709</c:v>
                </c:pt>
                <c:pt idx="101">
                  <c:v>224.36049499287071</c:v>
                </c:pt>
                <c:pt idx="102">
                  <c:v>224.4561633884118</c:v>
                </c:pt>
                <c:pt idx="103">
                  <c:v>224.55182447854071</c:v>
                </c:pt>
                <c:pt idx="104">
                  <c:v>224.64747826076851</c:v>
                </c:pt>
                <c:pt idx="105">
                  <c:v>224.74312473260571</c:v>
                </c:pt>
                <c:pt idx="106">
                  <c:v>224.8387638915631</c:v>
                </c:pt>
                <c:pt idx="107">
                  <c:v>224.93439573515079</c:v>
                </c:pt>
                <c:pt idx="108">
                  <c:v>225.03002026088001</c:v>
                </c:pt>
                <c:pt idx="109">
                  <c:v>225.1256374662608</c:v>
                </c:pt>
                <c:pt idx="110">
                  <c:v>225.22124734880421</c:v>
                </c:pt>
                <c:pt idx="111">
                  <c:v>225.31684990602039</c:v>
                </c:pt>
                <c:pt idx="112">
                  <c:v>225.4124451354202</c:v>
                </c:pt>
                <c:pt idx="113">
                  <c:v>225.50803303451411</c:v>
                </c:pt>
                <c:pt idx="114">
                  <c:v>225.60361360081271</c:v>
                </c:pt>
                <c:pt idx="115">
                  <c:v>225.69918683182729</c:v>
                </c:pt>
                <c:pt idx="116">
                  <c:v>225.7947527250665</c:v>
                </c:pt>
                <c:pt idx="117">
                  <c:v>225.89031127804461</c:v>
                </c:pt>
                <c:pt idx="118">
                  <c:v>225.98586248826879</c:v>
                </c:pt>
                <c:pt idx="119">
                  <c:v>226.08140635325111</c:v>
                </c:pt>
                <c:pt idx="120">
                  <c:v>226.17694287050131</c:v>
                </c:pt>
                <c:pt idx="121">
                  <c:v>226.2724720375308</c:v>
                </c:pt>
                <c:pt idx="122">
                  <c:v>226.36799385185</c:v>
                </c:pt>
                <c:pt idx="123">
                  <c:v>226.46350831096939</c:v>
                </c:pt>
                <c:pt idx="124">
                  <c:v>226.55901541239979</c:v>
                </c:pt>
                <c:pt idx="125">
                  <c:v>226.65451515365129</c:v>
                </c:pt>
                <c:pt idx="126">
                  <c:v>226.75000753223529</c:v>
                </c:pt>
                <c:pt idx="127">
                  <c:v>226.84549254566161</c:v>
                </c:pt>
                <c:pt idx="128">
                  <c:v>226.94097019144121</c:v>
                </c:pt>
                <c:pt idx="129">
                  <c:v>227.03644046708521</c:v>
                </c:pt>
                <c:pt idx="130">
                  <c:v>227.13190337010309</c:v>
                </c:pt>
                <c:pt idx="131">
                  <c:v>227.22735889800629</c:v>
                </c:pt>
                <c:pt idx="132">
                  <c:v>227.32280704830529</c:v>
                </c:pt>
                <c:pt idx="133">
                  <c:v>227.41824781851039</c:v>
                </c:pt>
                <c:pt idx="134">
                  <c:v>227.51368120613171</c:v>
                </c:pt>
                <c:pt idx="135">
                  <c:v>227.60910720868179</c:v>
                </c:pt>
                <c:pt idx="136">
                  <c:v>227.70452582366951</c:v>
                </c:pt>
                <c:pt idx="137">
                  <c:v>227.79993704860581</c:v>
                </c:pt>
                <c:pt idx="138">
                  <c:v>227.89534088100169</c:v>
                </c:pt>
                <c:pt idx="139">
                  <c:v>227.9907373183672</c:v>
                </c:pt>
                <c:pt idx="140">
                  <c:v>228.08612635821339</c:v>
                </c:pt>
                <c:pt idx="141">
                  <c:v>228.18150799805039</c:v>
                </c:pt>
                <c:pt idx="142">
                  <c:v>228.27688223538931</c:v>
                </c:pt>
                <c:pt idx="143">
                  <c:v>228.3722490677408</c:v>
                </c:pt>
                <c:pt idx="144">
                  <c:v>228.467608492615</c:v>
                </c:pt>
                <c:pt idx="145">
                  <c:v>228.5629605075226</c:v>
                </c:pt>
                <c:pt idx="146">
                  <c:v>228.65830510997441</c:v>
                </c:pt>
                <c:pt idx="147">
                  <c:v>228.75364229748101</c:v>
                </c:pt>
                <c:pt idx="148">
                  <c:v>228.84897206755301</c:v>
                </c:pt>
                <c:pt idx="149">
                  <c:v>228.944294417701</c:v>
                </c:pt>
                <c:pt idx="150">
                  <c:v>229.03960934543559</c:v>
                </c:pt>
                <c:pt idx="151">
                  <c:v>229.13491684826701</c:v>
                </c:pt>
                <c:pt idx="152">
                  <c:v>229.23021692370651</c:v>
                </c:pt>
                <c:pt idx="153">
                  <c:v>229.3255095692642</c:v>
                </c:pt>
                <c:pt idx="154">
                  <c:v>229.420794782451</c:v>
                </c:pt>
                <c:pt idx="155">
                  <c:v>229.5160725607771</c:v>
                </c:pt>
                <c:pt idx="156">
                  <c:v>229.61134290175369</c:v>
                </c:pt>
                <c:pt idx="157">
                  <c:v>229.706605802891</c:v>
                </c:pt>
                <c:pt idx="158">
                  <c:v>229.80186126169971</c:v>
                </c:pt>
                <c:pt idx="159">
                  <c:v>229.8971092756905</c:v>
                </c:pt>
                <c:pt idx="160">
                  <c:v>229.99234984237381</c:v>
                </c:pt>
                <c:pt idx="161">
                  <c:v>230.08758295926</c:v>
                </c:pt>
                <c:pt idx="162">
                  <c:v>230.18280862386021</c:v>
                </c:pt>
                <c:pt idx="163">
                  <c:v>230.27802683368509</c:v>
                </c:pt>
                <c:pt idx="164">
                  <c:v>230.37323758624461</c:v>
                </c:pt>
                <c:pt idx="165">
                  <c:v>230.46844087905001</c:v>
                </c:pt>
                <c:pt idx="166">
                  <c:v>230.56363670961119</c:v>
                </c:pt>
                <c:pt idx="167">
                  <c:v>230.65882507543981</c:v>
                </c:pt>
                <c:pt idx="168">
                  <c:v>230.75400597404521</c:v>
                </c:pt>
                <c:pt idx="169">
                  <c:v>230.8491794029392</c:v>
                </c:pt>
                <c:pt idx="170">
                  <c:v>230.9443453596316</c:v>
                </c:pt>
                <c:pt idx="171">
                  <c:v>231.03950384163309</c:v>
                </c:pt>
                <c:pt idx="172">
                  <c:v>231.13465484645451</c:v>
                </c:pt>
                <c:pt idx="173">
                  <c:v>231.22979837160639</c:v>
                </c:pt>
                <c:pt idx="174">
                  <c:v>231.3249344145996</c:v>
                </c:pt>
                <c:pt idx="175">
                  <c:v>231.42006297294401</c:v>
                </c:pt>
                <c:pt idx="176">
                  <c:v>231.51518404415049</c:v>
                </c:pt>
                <c:pt idx="177">
                  <c:v>231.6102976257306</c:v>
                </c:pt>
                <c:pt idx="178">
                  <c:v>231.70540371519371</c:v>
                </c:pt>
                <c:pt idx="179">
                  <c:v>231.800502310051</c:v>
                </c:pt>
                <c:pt idx="180">
                  <c:v>231.8955934078129</c:v>
                </c:pt>
                <c:pt idx="181">
                  <c:v>231.99067700599019</c:v>
                </c:pt>
                <c:pt idx="182">
                  <c:v>232.08575310209321</c:v>
                </c:pt>
                <c:pt idx="183">
                  <c:v>232.18082169363271</c:v>
                </c:pt>
                <c:pt idx="184">
                  <c:v>232.27588277811921</c:v>
                </c:pt>
                <c:pt idx="185">
                  <c:v>232.3709363530638</c:v>
                </c:pt>
                <c:pt idx="186">
                  <c:v>232.46598241597641</c:v>
                </c:pt>
                <c:pt idx="187">
                  <c:v>232.56102096436771</c:v>
                </c:pt>
                <c:pt idx="188">
                  <c:v>232.65605199574861</c:v>
                </c:pt>
                <c:pt idx="189">
                  <c:v>232.75107550762999</c:v>
                </c:pt>
                <c:pt idx="190">
                  <c:v>232.84609149752171</c:v>
                </c:pt>
                <c:pt idx="191">
                  <c:v>232.94109996293511</c:v>
                </c:pt>
                <c:pt idx="192">
                  <c:v>233.03610090138</c:v>
                </c:pt>
                <c:pt idx="193">
                  <c:v>233.13109431036739</c:v>
                </c:pt>
                <c:pt idx="194">
                  <c:v>233.2260801874082</c:v>
                </c:pt>
                <c:pt idx="195">
                  <c:v>233.32105853001261</c:v>
                </c:pt>
                <c:pt idx="196">
                  <c:v>233.41602933569149</c:v>
                </c:pt>
                <c:pt idx="197">
                  <c:v>233.51099260195491</c:v>
                </c:pt>
                <c:pt idx="198">
                  <c:v>233.60594832631421</c:v>
                </c:pt>
                <c:pt idx="199">
                  <c:v>233.70089650627961</c:v>
                </c:pt>
                <c:pt idx="200">
                  <c:v>233.79583713936171</c:v>
                </c:pt>
                <c:pt idx="201">
                  <c:v>233.89077022307109</c:v>
                </c:pt>
                <c:pt idx="202">
                  <c:v>233.98569575491851</c:v>
                </c:pt>
                <c:pt idx="203">
                  <c:v>234.08061373241461</c:v>
                </c:pt>
                <c:pt idx="204">
                  <c:v>234.17552415306969</c:v>
                </c:pt>
                <c:pt idx="205">
                  <c:v>234.27042701439461</c:v>
                </c:pt>
                <c:pt idx="206">
                  <c:v>234.36532231390009</c:v>
                </c:pt>
                <c:pt idx="207">
                  <c:v>234.46021004909619</c:v>
                </c:pt>
                <c:pt idx="208">
                  <c:v>234.5550902174941</c:v>
                </c:pt>
                <c:pt idx="209">
                  <c:v>234.64996281660399</c:v>
                </c:pt>
                <c:pt idx="210">
                  <c:v>234.7448278439368</c:v>
                </c:pt>
                <c:pt idx="211">
                  <c:v>234.83968529700249</c:v>
                </c:pt>
                <c:pt idx="212">
                  <c:v>234.93453517331301</c:v>
                </c:pt>
                <c:pt idx="213">
                  <c:v>235.0293774703778</c:v>
                </c:pt>
                <c:pt idx="214">
                  <c:v>235.12421218570779</c:v>
                </c:pt>
                <c:pt idx="215">
                  <c:v>235.21903931681351</c:v>
                </c:pt>
                <c:pt idx="216">
                  <c:v>235.31385886120549</c:v>
                </c:pt>
                <c:pt idx="217">
                  <c:v>235.40867081639499</c:v>
                </c:pt>
                <c:pt idx="218">
                  <c:v>235.5034751798915</c:v>
                </c:pt>
                <c:pt idx="219">
                  <c:v>235.59827194920669</c:v>
                </c:pt>
                <c:pt idx="220">
                  <c:v>235.69306112184921</c:v>
                </c:pt>
                <c:pt idx="221">
                  <c:v>235.78784269533381</c:v>
                </c:pt>
                <c:pt idx="222">
                  <c:v>235.88261666716701</c:v>
                </c:pt>
                <c:pt idx="223">
                  <c:v>235.97738303486079</c:v>
                </c:pt>
                <c:pt idx="224">
                  <c:v>236.07214179592609</c:v>
                </c:pt>
                <c:pt idx="225">
                  <c:v>236.16689294787321</c:v>
                </c:pt>
                <c:pt idx="226">
                  <c:v>236.26163648821259</c:v>
                </c:pt>
                <c:pt idx="227">
                  <c:v>236.35637241445519</c:v>
                </c:pt>
                <c:pt idx="228">
                  <c:v>236.45110072411109</c:v>
                </c:pt>
                <c:pt idx="229">
                  <c:v>236.5458214146916</c:v>
                </c:pt>
                <c:pt idx="230">
                  <c:v>236.64053448370669</c:v>
                </c:pt>
                <c:pt idx="231">
                  <c:v>236.7352399286676</c:v>
                </c:pt>
                <c:pt idx="232">
                  <c:v>236.82993774708461</c:v>
                </c:pt>
                <c:pt idx="233">
                  <c:v>236.924627936468</c:v>
                </c:pt>
                <c:pt idx="234">
                  <c:v>237.01931049432841</c:v>
                </c:pt>
                <c:pt idx="235">
                  <c:v>237.11398541817701</c:v>
                </c:pt>
                <c:pt idx="236">
                  <c:v>237.20865270552429</c:v>
                </c:pt>
                <c:pt idx="237">
                  <c:v>237.30331235388061</c:v>
                </c:pt>
                <c:pt idx="238">
                  <c:v>237.39796436075639</c:v>
                </c:pt>
                <c:pt idx="239">
                  <c:v>237.49260872366261</c:v>
                </c:pt>
                <c:pt idx="240">
                  <c:v>237.5872454401098</c:v>
                </c:pt>
                <c:pt idx="241">
                  <c:v>237.68187450760831</c:v>
                </c:pt>
                <c:pt idx="242">
                  <c:v>237.77649592366879</c:v>
                </c:pt>
                <c:pt idx="243">
                  <c:v>237.87110968580231</c:v>
                </c:pt>
                <c:pt idx="244">
                  <c:v>237.96571579151811</c:v>
                </c:pt>
                <c:pt idx="245">
                  <c:v>238.06031423832971</c:v>
                </c:pt>
                <c:pt idx="246">
                  <c:v>238.1549050237447</c:v>
                </c:pt>
                <c:pt idx="247">
                  <c:v>238.24948814527511</c:v>
                </c:pt>
                <c:pt idx="248">
                  <c:v>238.3440636004311</c:v>
                </c:pt>
                <c:pt idx="249">
                  <c:v>238.43863138672361</c:v>
                </c:pt>
                <c:pt idx="250">
                  <c:v>238.53319150166271</c:v>
                </c:pt>
                <c:pt idx="251">
                  <c:v>238.62774394275971</c:v>
                </c:pt>
                <c:pt idx="252">
                  <c:v>238.7222887075246</c:v>
                </c:pt>
                <c:pt idx="253">
                  <c:v>238.81682579346801</c:v>
                </c:pt>
                <c:pt idx="254">
                  <c:v>238.91135519810089</c:v>
                </c:pt>
                <c:pt idx="255">
                  <c:v>239.0058769189344</c:v>
                </c:pt>
                <c:pt idx="256">
                  <c:v>239.10039095347781</c:v>
                </c:pt>
                <c:pt idx="257">
                  <c:v>239.19489729924231</c:v>
                </c:pt>
                <c:pt idx="258">
                  <c:v>239.28939595373919</c:v>
                </c:pt>
                <c:pt idx="259">
                  <c:v>239.38388691447801</c:v>
                </c:pt>
                <c:pt idx="260">
                  <c:v>239.47837017896981</c:v>
                </c:pt>
                <c:pt idx="261">
                  <c:v>239.57284574472521</c:v>
                </c:pt>
                <c:pt idx="262">
                  <c:v>239.66731360925479</c:v>
                </c:pt>
                <c:pt idx="263">
                  <c:v>239.76177377006911</c:v>
                </c:pt>
                <c:pt idx="264">
                  <c:v>239.8562262246792</c:v>
                </c:pt>
                <c:pt idx="265">
                  <c:v>239.95067097059481</c:v>
                </c:pt>
                <c:pt idx="266">
                  <c:v>240.04510800532719</c:v>
                </c:pt>
                <c:pt idx="267">
                  <c:v>240.13953732638669</c:v>
                </c:pt>
                <c:pt idx="268">
                  <c:v>240.23395893128409</c:v>
                </c:pt>
                <c:pt idx="269">
                  <c:v>240.3283728175301</c:v>
                </c:pt>
                <c:pt idx="270">
                  <c:v>240.42277898263501</c:v>
                </c:pt>
                <c:pt idx="271">
                  <c:v>240.51717742410909</c:v>
                </c:pt>
                <c:pt idx="272">
                  <c:v>240.61156813946371</c:v>
                </c:pt>
                <c:pt idx="273">
                  <c:v>240.7059511262091</c:v>
                </c:pt>
                <c:pt idx="274">
                  <c:v>240.80032638185631</c:v>
                </c:pt>
                <c:pt idx="275">
                  <c:v>240.89469390391511</c:v>
                </c:pt>
                <c:pt idx="276">
                  <c:v>240.98905368989651</c:v>
                </c:pt>
                <c:pt idx="277">
                  <c:v>241.08340573731141</c:v>
                </c:pt>
                <c:pt idx="278">
                  <c:v>241.1777500436701</c:v>
                </c:pt>
                <c:pt idx="279">
                  <c:v>241.27208660648321</c:v>
                </c:pt>
                <c:pt idx="280">
                  <c:v>241.36641542326129</c:v>
                </c:pt>
                <c:pt idx="281">
                  <c:v>241.46073649151521</c:v>
                </c:pt>
                <c:pt idx="282">
                  <c:v>241.55504980875531</c:v>
                </c:pt>
                <c:pt idx="283">
                  <c:v>241.6493553724921</c:v>
                </c:pt>
                <c:pt idx="284">
                  <c:v>241.74365318023621</c:v>
                </c:pt>
                <c:pt idx="285">
                  <c:v>241.83794322949899</c:v>
                </c:pt>
                <c:pt idx="286">
                  <c:v>241.93222551779019</c:v>
                </c:pt>
                <c:pt idx="287">
                  <c:v>242.0265000426206</c:v>
                </c:pt>
                <c:pt idx="288">
                  <c:v>242.12076680150079</c:v>
                </c:pt>
                <c:pt idx="289">
                  <c:v>242.21502579194029</c:v>
                </c:pt>
                <c:pt idx="290">
                  <c:v>242.30927701145339</c:v>
                </c:pt>
                <c:pt idx="291">
                  <c:v>242.40352045754699</c:v>
                </c:pt>
                <c:pt idx="292">
                  <c:v>242.4977561277328</c:v>
                </c:pt>
                <c:pt idx="293">
                  <c:v>242.59198401952159</c:v>
                </c:pt>
                <c:pt idx="294">
                  <c:v>242.68620413042399</c:v>
                </c:pt>
                <c:pt idx="295">
                  <c:v>242.78041645795039</c:v>
                </c:pt>
                <c:pt idx="296">
                  <c:v>242.87462099961121</c:v>
                </c:pt>
                <c:pt idx="297">
                  <c:v>242.9688177529178</c:v>
                </c:pt>
                <c:pt idx="298">
                  <c:v>243.06300671538</c:v>
                </c:pt>
                <c:pt idx="299">
                  <c:v>243.1571878845088</c:v>
                </c:pt>
                <c:pt idx="300">
                  <c:v>243.25136125781481</c:v>
                </c:pt>
                <c:pt idx="301">
                  <c:v>243.34552683280839</c:v>
                </c:pt>
                <c:pt idx="302">
                  <c:v>243.43968460700029</c:v>
                </c:pt>
                <c:pt idx="303">
                  <c:v>243.53383457790139</c:v>
                </c:pt>
                <c:pt idx="304">
                  <c:v>243.627976743022</c:v>
                </c:pt>
                <c:pt idx="305">
                  <c:v>243.72211109987239</c:v>
                </c:pt>
                <c:pt idx="306">
                  <c:v>243.81623764596421</c:v>
                </c:pt>
                <c:pt idx="307">
                  <c:v>243.91035637880671</c:v>
                </c:pt>
                <c:pt idx="308">
                  <c:v>244.00446729591141</c:v>
                </c:pt>
                <c:pt idx="309">
                  <c:v>244.09857039478871</c:v>
                </c:pt>
                <c:pt idx="310">
                  <c:v>244.1926656729492</c:v>
                </c:pt>
                <c:pt idx="311">
                  <c:v>244.28675312790341</c:v>
                </c:pt>
                <c:pt idx="312">
                  <c:v>244.38083275716201</c:v>
                </c:pt>
                <c:pt idx="313">
                  <c:v>244.47490455823561</c:v>
                </c:pt>
                <c:pt idx="314">
                  <c:v>244.5689685286348</c:v>
                </c:pt>
                <c:pt idx="315">
                  <c:v>244.66302466586981</c:v>
                </c:pt>
                <c:pt idx="316">
                  <c:v>244.7570729674521</c:v>
                </c:pt>
                <c:pt idx="317">
                  <c:v>244.85111343089159</c:v>
                </c:pt>
                <c:pt idx="318">
                  <c:v>244.94514605369929</c:v>
                </c:pt>
                <c:pt idx="319">
                  <c:v>245.03917083338521</c:v>
                </c:pt>
                <c:pt idx="320">
                  <c:v>245.1331877674605</c:v>
                </c:pt>
                <c:pt idx="321">
                  <c:v>245.2271968534358</c:v>
                </c:pt>
                <c:pt idx="322">
                  <c:v>245.32119808882129</c:v>
                </c:pt>
                <c:pt idx="323">
                  <c:v>245.41519147112771</c:v>
                </c:pt>
                <c:pt idx="324">
                  <c:v>245.50917699786581</c:v>
                </c:pt>
                <c:pt idx="325">
                  <c:v>245.60315466654501</c:v>
                </c:pt>
                <c:pt idx="326">
                  <c:v>245.69712447467941</c:v>
                </c:pt>
                <c:pt idx="327">
                  <c:v>245.79108641977609</c:v>
                </c:pt>
                <c:pt idx="328">
                  <c:v>245.88504049934679</c:v>
                </c:pt>
                <c:pt idx="329">
                  <c:v>245.97898671090209</c:v>
                </c:pt>
                <c:pt idx="330">
                  <c:v>246.07292505195261</c:v>
                </c:pt>
                <c:pt idx="331">
                  <c:v>246.16685552000871</c:v>
                </c:pt>
                <c:pt idx="332">
                  <c:v>246.26077811258179</c:v>
                </c:pt>
                <c:pt idx="333">
                  <c:v>246.35469282718171</c:v>
                </c:pt>
                <c:pt idx="334">
                  <c:v>246.44859966131921</c:v>
                </c:pt>
                <c:pt idx="335">
                  <c:v>246.5424986125052</c:v>
                </c:pt>
                <c:pt idx="336">
                  <c:v>246.6363896782498</c:v>
                </c:pt>
                <c:pt idx="337">
                  <c:v>246.730272856064</c:v>
                </c:pt>
                <c:pt idx="338">
                  <c:v>246.82414814345819</c:v>
                </c:pt>
                <c:pt idx="339">
                  <c:v>246.91801553794301</c:v>
                </c:pt>
                <c:pt idx="340">
                  <c:v>247.0118750370292</c:v>
                </c:pt>
                <c:pt idx="341">
                  <c:v>247.10572663822731</c:v>
                </c:pt>
                <c:pt idx="342">
                  <c:v>247.19957033904751</c:v>
                </c:pt>
                <c:pt idx="343">
                  <c:v>247.2934061370014</c:v>
                </c:pt>
                <c:pt idx="344">
                  <c:v>247.3872340295988</c:v>
                </c:pt>
                <c:pt idx="345">
                  <c:v>247.48105401435041</c:v>
                </c:pt>
                <c:pt idx="346">
                  <c:v>247.5748660887669</c:v>
                </c:pt>
                <c:pt idx="347">
                  <c:v>247.66867025035879</c:v>
                </c:pt>
                <c:pt idx="348">
                  <c:v>247.76246649663719</c:v>
                </c:pt>
                <c:pt idx="349">
                  <c:v>247.85625482511199</c:v>
                </c:pt>
                <c:pt idx="350">
                  <c:v>247.95003523329419</c:v>
                </c:pt>
                <c:pt idx="351">
                  <c:v>248.04380771869421</c:v>
                </c:pt>
                <c:pt idx="352">
                  <c:v>248.13757227882249</c:v>
                </c:pt>
                <c:pt idx="353">
                  <c:v>248.23132891119059</c:v>
                </c:pt>
                <c:pt idx="354">
                  <c:v>248.32507761330811</c:v>
                </c:pt>
                <c:pt idx="355">
                  <c:v>248.41881838268611</c:v>
                </c:pt>
                <c:pt idx="356">
                  <c:v>248.51255121683451</c:v>
                </c:pt>
                <c:pt idx="357">
                  <c:v>248.60627611326501</c:v>
                </c:pt>
                <c:pt idx="358">
                  <c:v>248.69999306948731</c:v>
                </c:pt>
                <c:pt idx="359">
                  <c:v>248.7937020830125</c:v>
                </c:pt>
                <c:pt idx="360">
                  <c:v>248.88740315135121</c:v>
                </c:pt>
                <c:pt idx="361">
                  <c:v>248.98109627201401</c:v>
                </c:pt>
                <c:pt idx="362">
                  <c:v>249.07478144251081</c:v>
                </c:pt>
                <c:pt idx="363">
                  <c:v>249.16845866035311</c:v>
                </c:pt>
                <c:pt idx="364">
                  <c:v>249.26212792305111</c:v>
                </c:pt>
                <c:pt idx="365">
                  <c:v>249.3557892281155</c:v>
                </c:pt>
                <c:pt idx="366">
                  <c:v>249.4494425730569</c:v>
                </c:pt>
                <c:pt idx="367">
                  <c:v>249.543087955386</c:v>
                </c:pt>
                <c:pt idx="368">
                  <c:v>249.6367253726132</c:v>
                </c:pt>
                <c:pt idx="369">
                  <c:v>249.73035482224881</c:v>
                </c:pt>
                <c:pt idx="370">
                  <c:v>249.82397630180441</c:v>
                </c:pt>
                <c:pt idx="371">
                  <c:v>249.91758980878959</c:v>
                </c:pt>
                <c:pt idx="372">
                  <c:v>250.0111953407156</c:v>
                </c:pt>
                <c:pt idx="373">
                  <c:v>250.10479289509249</c:v>
                </c:pt>
                <c:pt idx="374">
                  <c:v>250.19838246943161</c:v>
                </c:pt>
                <c:pt idx="375">
                  <c:v>250.29196406124271</c:v>
                </c:pt>
                <c:pt idx="376">
                  <c:v>250.38553766803739</c:v>
                </c:pt>
                <c:pt idx="377">
                  <c:v>250.4791032873253</c:v>
                </c:pt>
                <c:pt idx="378">
                  <c:v>250.57266091661759</c:v>
                </c:pt>
                <c:pt idx="379">
                  <c:v>250.6662105534248</c:v>
                </c:pt>
                <c:pt idx="380">
                  <c:v>250.75975219525691</c:v>
                </c:pt>
                <c:pt idx="381">
                  <c:v>250.85328583962561</c:v>
                </c:pt>
                <c:pt idx="382">
                  <c:v>250.94681148404081</c:v>
                </c:pt>
                <c:pt idx="383">
                  <c:v>251.04032912601321</c:v>
                </c:pt>
                <c:pt idx="384">
                  <c:v>251.1338387630534</c:v>
                </c:pt>
                <c:pt idx="385">
                  <c:v>251.22734039267229</c:v>
                </c:pt>
                <c:pt idx="386">
                  <c:v>251.32083401238009</c:v>
                </c:pt>
                <c:pt idx="387">
                  <c:v>251.41431961968729</c:v>
                </c:pt>
                <c:pt idx="388">
                  <c:v>251.507797212105</c:v>
                </c:pt>
                <c:pt idx="389">
                  <c:v>251.60126678714349</c:v>
                </c:pt>
                <c:pt idx="390">
                  <c:v>251.6947283423136</c:v>
                </c:pt>
                <c:pt idx="391">
                  <c:v>251.78818187512559</c:v>
                </c:pt>
                <c:pt idx="392">
                  <c:v>251.8816273830906</c:v>
                </c:pt>
                <c:pt idx="393">
                  <c:v>251.97506486371819</c:v>
                </c:pt>
                <c:pt idx="394">
                  <c:v>252.06849431452039</c:v>
                </c:pt>
                <c:pt idx="395">
                  <c:v>252.16191573300671</c:v>
                </c:pt>
                <c:pt idx="396">
                  <c:v>252.25532911668819</c:v>
                </c:pt>
                <c:pt idx="397">
                  <c:v>252.3487344630754</c:v>
                </c:pt>
                <c:pt idx="398">
                  <c:v>252.44213176967901</c:v>
                </c:pt>
                <c:pt idx="399">
                  <c:v>252.53552103400929</c:v>
                </c:pt>
                <c:pt idx="400">
                  <c:v>252.62890225357731</c:v>
                </c:pt>
                <c:pt idx="401">
                  <c:v>252.72227542589329</c:v>
                </c:pt>
                <c:pt idx="402">
                  <c:v>252.81564054846811</c:v>
                </c:pt>
                <c:pt idx="403">
                  <c:v>252.90899761881221</c:v>
                </c:pt>
                <c:pt idx="404">
                  <c:v>253.00234663443629</c:v>
                </c:pt>
                <c:pt idx="405">
                  <c:v>253.09568759285051</c:v>
                </c:pt>
                <c:pt idx="406">
                  <c:v>253.18902049156611</c:v>
                </c:pt>
                <c:pt idx="407">
                  <c:v>253.28234532809381</c:v>
                </c:pt>
                <c:pt idx="408">
                  <c:v>253.37566209994321</c:v>
                </c:pt>
                <c:pt idx="409">
                  <c:v>253.4689708046262</c:v>
                </c:pt>
                <c:pt idx="410">
                  <c:v>253.56227143965231</c:v>
                </c:pt>
                <c:pt idx="411">
                  <c:v>253.65556400253249</c:v>
                </c:pt>
                <c:pt idx="412">
                  <c:v>253.74884849077779</c:v>
                </c:pt>
                <c:pt idx="413">
                  <c:v>253.84212490189819</c:v>
                </c:pt>
                <c:pt idx="414">
                  <c:v>253.93539323340471</c:v>
                </c:pt>
                <c:pt idx="415">
                  <c:v>254.02865348280761</c:v>
                </c:pt>
                <c:pt idx="416">
                  <c:v>254.12190564761781</c:v>
                </c:pt>
                <c:pt idx="417">
                  <c:v>254.21514972534561</c:v>
                </c:pt>
                <c:pt idx="418">
                  <c:v>254.3083857135021</c:v>
                </c:pt>
                <c:pt idx="419">
                  <c:v>254.4016136095974</c:v>
                </c:pt>
                <c:pt idx="420">
                  <c:v>254.49483341114211</c:v>
                </c:pt>
                <c:pt idx="421">
                  <c:v>254.58804511564739</c:v>
                </c:pt>
                <c:pt idx="422">
                  <c:v>254.68124872062339</c:v>
                </c:pt>
                <c:pt idx="423">
                  <c:v>254.7744442235803</c:v>
                </c:pt>
                <c:pt idx="424">
                  <c:v>254.86763162202979</c:v>
                </c:pt>
                <c:pt idx="425">
                  <c:v>254.96081091348179</c:v>
                </c:pt>
                <c:pt idx="426">
                  <c:v>255.05398209544649</c:v>
                </c:pt>
                <c:pt idx="427">
                  <c:v>255.1471451654356</c:v>
                </c:pt>
                <c:pt idx="428">
                  <c:v>255.24030012095861</c:v>
                </c:pt>
                <c:pt idx="429">
                  <c:v>255.33344695952741</c:v>
                </c:pt>
                <c:pt idx="430">
                  <c:v>255.42658567865109</c:v>
                </c:pt>
                <c:pt idx="431">
                  <c:v>255.51971627584089</c:v>
                </c:pt>
                <c:pt idx="432">
                  <c:v>255.61283874860831</c:v>
                </c:pt>
                <c:pt idx="433">
                  <c:v>255.70595309446159</c:v>
                </c:pt>
                <c:pt idx="434">
                  <c:v>255.7990593109152</c:v>
                </c:pt>
                <c:pt idx="435">
                  <c:v>255.89215739547649</c:v>
                </c:pt>
                <c:pt idx="436">
                  <c:v>255.9852473456568</c:v>
                </c:pt>
                <c:pt idx="437">
                  <c:v>256.07832915896671</c:v>
                </c:pt>
                <c:pt idx="438">
                  <c:v>256.17140283291752</c:v>
                </c:pt>
                <c:pt idx="439">
                  <c:v>256.2644683650193</c:v>
                </c:pt>
                <c:pt idx="440">
                  <c:v>256.35752575278241</c:v>
                </c:pt>
                <c:pt idx="441">
                  <c:v>256.45057499371831</c:v>
                </c:pt>
                <c:pt idx="442">
                  <c:v>256.54361608533702</c:v>
                </c:pt>
                <c:pt idx="443">
                  <c:v>256.6366490251487</c:v>
                </c:pt>
                <c:pt idx="444">
                  <c:v>256.72967381066479</c:v>
                </c:pt>
                <c:pt idx="445">
                  <c:v>256.82269043939579</c:v>
                </c:pt>
                <c:pt idx="446">
                  <c:v>256.91569890885143</c:v>
                </c:pt>
                <c:pt idx="447">
                  <c:v>257.00869921654339</c:v>
                </c:pt>
                <c:pt idx="448">
                  <c:v>257.101691359982</c:v>
                </c:pt>
                <c:pt idx="449">
                  <c:v>257.19467533667728</c:v>
                </c:pt>
                <c:pt idx="450">
                  <c:v>257.28765114414051</c:v>
                </c:pt>
                <c:pt idx="451">
                  <c:v>257.38061877988201</c:v>
                </c:pt>
                <c:pt idx="452">
                  <c:v>257.47357824141102</c:v>
                </c:pt>
                <c:pt idx="453">
                  <c:v>257.56652952624188</c:v>
                </c:pt>
                <c:pt idx="454">
                  <c:v>257.65947263188252</c:v>
                </c:pt>
                <c:pt idx="455">
                  <c:v>257.75240755584332</c:v>
                </c:pt>
                <c:pt idx="456">
                  <c:v>257.84533429563521</c:v>
                </c:pt>
                <c:pt idx="457">
                  <c:v>257.93825284876891</c:v>
                </c:pt>
                <c:pt idx="458">
                  <c:v>258.03116321275559</c:v>
                </c:pt>
                <c:pt idx="459">
                  <c:v>258.1240653851055</c:v>
                </c:pt>
                <c:pt idx="460">
                  <c:v>258.21695936332873</c:v>
                </c:pt>
                <c:pt idx="461">
                  <c:v>258.30984514493701</c:v>
                </c:pt>
                <c:pt idx="462">
                  <c:v>258.40272272743903</c:v>
                </c:pt>
                <c:pt idx="463">
                  <c:v>258.49559210834713</c:v>
                </c:pt>
                <c:pt idx="464">
                  <c:v>258.58845328517151</c:v>
                </c:pt>
                <c:pt idx="465">
                  <c:v>258.68130625542221</c:v>
                </c:pt>
                <c:pt idx="466">
                  <c:v>258.77415101661131</c:v>
                </c:pt>
                <c:pt idx="467">
                  <c:v>258.86698756624759</c:v>
                </c:pt>
                <c:pt idx="468">
                  <c:v>258.95981590184272</c:v>
                </c:pt>
                <c:pt idx="469">
                  <c:v>259.05263602090702</c:v>
                </c:pt>
                <c:pt idx="470">
                  <c:v>259.14544792095109</c:v>
                </c:pt>
                <c:pt idx="471">
                  <c:v>259.23825159948512</c:v>
                </c:pt>
                <c:pt idx="472">
                  <c:v>259.33104705402059</c:v>
                </c:pt>
                <c:pt idx="473">
                  <c:v>259.42383428206722</c:v>
                </c:pt>
                <c:pt idx="474">
                  <c:v>259.51661328113659</c:v>
                </c:pt>
                <c:pt idx="475">
                  <c:v>259.60938404873872</c:v>
                </c:pt>
                <c:pt idx="476">
                  <c:v>259.70214658238359</c:v>
                </c:pt>
                <c:pt idx="477">
                  <c:v>259.79490087958311</c:v>
                </c:pt>
                <c:pt idx="478">
                  <c:v>259.88764693784702</c:v>
                </c:pt>
                <c:pt idx="479">
                  <c:v>259.98038475468502</c:v>
                </c:pt>
                <c:pt idx="480">
                  <c:v>260.0731143276098</c:v>
                </c:pt>
                <c:pt idx="481">
                  <c:v>260.16583565413242</c:v>
                </c:pt>
                <c:pt idx="482">
                  <c:v>260.25854873176081</c:v>
                </c:pt>
                <c:pt idx="483">
                  <c:v>260.35125355800659</c:v>
                </c:pt>
                <c:pt idx="484">
                  <c:v>260.4439501303811</c:v>
                </c:pt>
                <c:pt idx="485">
                  <c:v>260.53663844639249</c:v>
                </c:pt>
                <c:pt idx="486">
                  <c:v>260.62931850355659</c:v>
                </c:pt>
                <c:pt idx="487">
                  <c:v>260.72199029937889</c:v>
                </c:pt>
                <c:pt idx="488">
                  <c:v>260.81465383137231</c:v>
                </c:pt>
                <c:pt idx="489">
                  <c:v>260.90730909704661</c:v>
                </c:pt>
                <c:pt idx="490">
                  <c:v>260.99995609391289</c:v>
                </c:pt>
                <c:pt idx="491">
                  <c:v>261.09259481948169</c:v>
                </c:pt>
                <c:pt idx="492">
                  <c:v>261.18522527126339</c:v>
                </c:pt>
                <c:pt idx="493">
                  <c:v>261.27784744676882</c:v>
                </c:pt>
                <c:pt idx="494">
                  <c:v>261.37046134350868</c:v>
                </c:pt>
                <c:pt idx="495">
                  <c:v>261.4630669589917</c:v>
                </c:pt>
                <c:pt idx="496">
                  <c:v>261.55566429073338</c:v>
                </c:pt>
                <c:pt idx="497">
                  <c:v>261.64825333623929</c:v>
                </c:pt>
                <c:pt idx="498">
                  <c:v>261.74083409302227</c:v>
                </c:pt>
                <c:pt idx="499">
                  <c:v>261.83340655859121</c:v>
                </c:pt>
                <c:pt idx="500">
                  <c:v>261.92597073046022</c:v>
                </c:pt>
                <c:pt idx="501">
                  <c:v>262.01852660613667</c:v>
                </c:pt>
                <c:pt idx="502">
                  <c:v>262.1110741831323</c:v>
                </c:pt>
                <c:pt idx="503">
                  <c:v>262.20361345895691</c:v>
                </c:pt>
                <c:pt idx="504">
                  <c:v>262.29614443112177</c:v>
                </c:pt>
                <c:pt idx="505">
                  <c:v>262.3886670971396</c:v>
                </c:pt>
                <c:pt idx="506">
                  <c:v>262.48118145451662</c:v>
                </c:pt>
                <c:pt idx="507">
                  <c:v>262.57368750076802</c:v>
                </c:pt>
                <c:pt idx="508">
                  <c:v>262.66618523340071</c:v>
                </c:pt>
                <c:pt idx="509">
                  <c:v>262.75867464992672</c:v>
                </c:pt>
                <c:pt idx="510">
                  <c:v>262.85115574785652</c:v>
                </c:pt>
                <c:pt idx="511">
                  <c:v>262.94362852470158</c:v>
                </c:pt>
                <c:pt idx="512">
                  <c:v>263.03609297796982</c:v>
                </c:pt>
                <c:pt idx="513">
                  <c:v>263.12854910517672</c:v>
                </c:pt>
                <c:pt idx="514">
                  <c:v>263.22099690382851</c:v>
                </c:pt>
                <c:pt idx="515">
                  <c:v>263.31343637143732</c:v>
                </c:pt>
                <c:pt idx="516">
                  <c:v>263.4058675055137</c:v>
                </c:pt>
                <c:pt idx="517">
                  <c:v>263.4982903035683</c:v>
                </c:pt>
                <c:pt idx="518">
                  <c:v>263.59070476311132</c:v>
                </c:pt>
                <c:pt idx="519">
                  <c:v>263.68311088165382</c:v>
                </c:pt>
                <c:pt idx="520">
                  <c:v>263.77550865670662</c:v>
                </c:pt>
                <c:pt idx="521">
                  <c:v>263.8678980857797</c:v>
                </c:pt>
                <c:pt idx="522">
                  <c:v>263.96027916638383</c:v>
                </c:pt>
                <c:pt idx="523">
                  <c:v>264.05265189603028</c:v>
                </c:pt>
                <c:pt idx="524">
                  <c:v>264.14501627222859</c:v>
                </c:pt>
                <c:pt idx="525">
                  <c:v>264.23737229248871</c:v>
                </c:pt>
                <c:pt idx="526">
                  <c:v>264.32971995432462</c:v>
                </c:pt>
                <c:pt idx="527">
                  <c:v>264.42205925524303</c:v>
                </c:pt>
                <c:pt idx="528">
                  <c:v>264.51439019275858</c:v>
                </c:pt>
                <c:pt idx="529">
                  <c:v>264.60671276437762</c:v>
                </c:pt>
                <c:pt idx="530">
                  <c:v>264.69902696761312</c:v>
                </c:pt>
                <c:pt idx="531">
                  <c:v>264.7913327999741</c:v>
                </c:pt>
                <c:pt idx="532">
                  <c:v>264.8836302589732</c:v>
                </c:pt>
                <c:pt idx="533">
                  <c:v>264.97591934212039</c:v>
                </c:pt>
                <c:pt idx="534">
                  <c:v>265.06820004692702</c:v>
                </c:pt>
                <c:pt idx="535">
                  <c:v>265.16047237090208</c:v>
                </c:pt>
                <c:pt idx="536">
                  <c:v>265.25273631155568</c:v>
                </c:pt>
                <c:pt idx="537">
                  <c:v>265.34499186640028</c:v>
                </c:pt>
                <c:pt idx="538">
                  <c:v>265.43723903294512</c:v>
                </c:pt>
                <c:pt idx="539">
                  <c:v>265.52947780870198</c:v>
                </c:pt>
                <c:pt idx="540">
                  <c:v>265.62170819118052</c:v>
                </c:pt>
                <c:pt idx="541">
                  <c:v>265.71393017789183</c:v>
                </c:pt>
                <c:pt idx="542">
                  <c:v>265.80614376634662</c:v>
                </c:pt>
                <c:pt idx="543">
                  <c:v>265.89834895405392</c:v>
                </c:pt>
                <c:pt idx="544">
                  <c:v>265.99054573852692</c:v>
                </c:pt>
                <c:pt idx="545">
                  <c:v>266.08273411727521</c:v>
                </c:pt>
                <c:pt idx="546">
                  <c:v>266.17491408780933</c:v>
                </c:pt>
                <c:pt idx="547">
                  <c:v>266.26708564763919</c:v>
                </c:pt>
                <c:pt idx="548">
                  <c:v>266.3592487942762</c:v>
                </c:pt>
                <c:pt idx="549">
                  <c:v>266.45140352523032</c:v>
                </c:pt>
                <c:pt idx="550">
                  <c:v>266.54354983801261</c:v>
                </c:pt>
                <c:pt idx="551">
                  <c:v>266.63568773013372</c:v>
                </c:pt>
                <c:pt idx="552">
                  <c:v>266.72781719910398</c:v>
                </c:pt>
                <c:pt idx="553">
                  <c:v>266.81993824243392</c:v>
                </c:pt>
                <c:pt idx="554">
                  <c:v>266.91205085763391</c:v>
                </c:pt>
                <c:pt idx="555">
                  <c:v>267.00415504221621</c:v>
                </c:pt>
                <c:pt idx="556">
                  <c:v>267.09625079368891</c:v>
                </c:pt>
                <c:pt idx="557">
                  <c:v>267.18833810956579</c:v>
                </c:pt>
                <c:pt idx="558">
                  <c:v>267.28041698735422</c:v>
                </c:pt>
                <c:pt idx="559">
                  <c:v>267.372487424567</c:v>
                </c:pt>
                <c:pt idx="560">
                  <c:v>267.46454941871258</c:v>
                </c:pt>
                <c:pt idx="561">
                  <c:v>267.55660296730389</c:v>
                </c:pt>
                <c:pt idx="562">
                  <c:v>267.64864806785062</c:v>
                </c:pt>
                <c:pt idx="563">
                  <c:v>267.74068471786302</c:v>
                </c:pt>
                <c:pt idx="564">
                  <c:v>267.8327129148517</c:v>
                </c:pt>
                <c:pt idx="565">
                  <c:v>267.92473265632731</c:v>
                </c:pt>
                <c:pt idx="566">
                  <c:v>268.0167439398013</c:v>
                </c:pt>
                <c:pt idx="567">
                  <c:v>268.10874676278331</c:v>
                </c:pt>
                <c:pt idx="568">
                  <c:v>268.20074112278422</c:v>
                </c:pt>
                <c:pt idx="569">
                  <c:v>268.29272701731452</c:v>
                </c:pt>
                <c:pt idx="570">
                  <c:v>268.38470444388531</c:v>
                </c:pt>
                <c:pt idx="571">
                  <c:v>268.47667340000658</c:v>
                </c:pt>
                <c:pt idx="572">
                  <c:v>268.56863388318959</c:v>
                </c:pt>
                <c:pt idx="573">
                  <c:v>268.66058589094479</c:v>
                </c:pt>
                <c:pt idx="574">
                  <c:v>268.75252942078203</c:v>
                </c:pt>
                <c:pt idx="575">
                  <c:v>268.8444644702127</c:v>
                </c:pt>
                <c:pt idx="576">
                  <c:v>268.93639103674673</c:v>
                </c:pt>
                <c:pt idx="577">
                  <c:v>269.02830911789522</c:v>
                </c:pt>
                <c:pt idx="578">
                  <c:v>269.12021871116912</c:v>
                </c:pt>
                <c:pt idx="579">
                  <c:v>269.21211981407822</c:v>
                </c:pt>
                <c:pt idx="580">
                  <c:v>269.30401242413399</c:v>
                </c:pt>
                <c:pt idx="581">
                  <c:v>269.3958965388465</c:v>
                </c:pt>
                <c:pt idx="582">
                  <c:v>269.48777215572602</c:v>
                </c:pt>
                <c:pt idx="583">
                  <c:v>269.57963927228252</c:v>
                </c:pt>
                <c:pt idx="584">
                  <c:v>269.67149788603001</c:v>
                </c:pt>
                <c:pt idx="585">
                  <c:v>269.76334799447523</c:v>
                </c:pt>
                <c:pt idx="586">
                  <c:v>269.85518959513081</c:v>
                </c:pt>
                <c:pt idx="587">
                  <c:v>269.94702268550668</c:v>
                </c:pt>
                <c:pt idx="588">
                  <c:v>270.03884726311333</c:v>
                </c:pt>
                <c:pt idx="589">
                  <c:v>270.13066332546208</c:v>
                </c:pt>
                <c:pt idx="590">
                  <c:v>270.2224708700623</c:v>
                </c:pt>
                <c:pt idx="591">
                  <c:v>270.31426989442599</c:v>
                </c:pt>
                <c:pt idx="592">
                  <c:v>270.40606039606268</c:v>
                </c:pt>
                <c:pt idx="593">
                  <c:v>270.49784237248372</c:v>
                </c:pt>
                <c:pt idx="594">
                  <c:v>270.58961582119912</c:v>
                </c:pt>
                <c:pt idx="595">
                  <c:v>270.68138073972028</c:v>
                </c:pt>
                <c:pt idx="596">
                  <c:v>270.77313712555679</c:v>
                </c:pt>
                <c:pt idx="597">
                  <c:v>270.86488497622008</c:v>
                </c:pt>
                <c:pt idx="598">
                  <c:v>270.9566242892202</c:v>
                </c:pt>
                <c:pt idx="599">
                  <c:v>271.04835506206791</c:v>
                </c:pt>
                <c:pt idx="600">
                  <c:v>271.14007729227387</c:v>
                </c:pt>
                <c:pt idx="601">
                  <c:v>271.23179097734891</c:v>
                </c:pt>
                <c:pt idx="602">
                  <c:v>271.32349611480402</c:v>
                </c:pt>
                <c:pt idx="603">
                  <c:v>271.41519270214718</c:v>
                </c:pt>
                <c:pt idx="604">
                  <c:v>271.50688073689372</c:v>
                </c:pt>
                <c:pt idx="605">
                  <c:v>271.59856021655031</c:v>
                </c:pt>
                <c:pt idx="606">
                  <c:v>271.69023113862869</c:v>
                </c:pt>
                <c:pt idx="607">
                  <c:v>271.78189350063951</c:v>
                </c:pt>
                <c:pt idx="608">
                  <c:v>271.87354730009372</c:v>
                </c:pt>
                <c:pt idx="609">
                  <c:v>271.96519253450151</c:v>
                </c:pt>
                <c:pt idx="610">
                  <c:v>272.05682920137349</c:v>
                </c:pt>
                <c:pt idx="611">
                  <c:v>272.14845729822042</c:v>
                </c:pt>
                <c:pt idx="612">
                  <c:v>272.24007682255319</c:v>
                </c:pt>
                <c:pt idx="613">
                  <c:v>272.33168777188172</c:v>
                </c:pt>
                <c:pt idx="614">
                  <c:v>272.42329014371711</c:v>
                </c:pt>
                <c:pt idx="615">
                  <c:v>272.51488393557008</c:v>
                </c:pt>
                <c:pt idx="616">
                  <c:v>272.60646914495032</c:v>
                </c:pt>
                <c:pt idx="617">
                  <c:v>272.69804576936951</c:v>
                </c:pt>
                <c:pt idx="618">
                  <c:v>272.78961380633768</c:v>
                </c:pt>
                <c:pt idx="619">
                  <c:v>272.88117325336572</c:v>
                </c:pt>
                <c:pt idx="620">
                  <c:v>272.97272410796421</c:v>
                </c:pt>
                <c:pt idx="621">
                  <c:v>273.0642663676436</c:v>
                </c:pt>
                <c:pt idx="622">
                  <c:v>273.15580002991447</c:v>
                </c:pt>
                <c:pt idx="623">
                  <c:v>273.24732509228693</c:v>
                </c:pt>
                <c:pt idx="624">
                  <c:v>273.3388415522719</c:v>
                </c:pt>
                <c:pt idx="625">
                  <c:v>273.4303494073809</c:v>
                </c:pt>
                <c:pt idx="626">
                  <c:v>273.52184865512532</c:v>
                </c:pt>
                <c:pt idx="627">
                  <c:v>273.61333929301321</c:v>
                </c:pt>
                <c:pt idx="628">
                  <c:v>273.70482131855618</c:v>
                </c:pt>
                <c:pt idx="629">
                  <c:v>273.79629472926422</c:v>
                </c:pt>
                <c:pt idx="630">
                  <c:v>273.88775952264922</c:v>
                </c:pt>
                <c:pt idx="631">
                  <c:v>273.97921569622179</c:v>
                </c:pt>
                <c:pt idx="632">
                  <c:v>274.07066324749132</c:v>
                </c:pt>
                <c:pt idx="633">
                  <c:v>274.16210217396952</c:v>
                </c:pt>
                <c:pt idx="634">
                  <c:v>274.25353247316559</c:v>
                </c:pt>
                <c:pt idx="635">
                  <c:v>274.34495414259197</c:v>
                </c:pt>
                <c:pt idx="636">
                  <c:v>274.43636717975789</c:v>
                </c:pt>
                <c:pt idx="637">
                  <c:v>274.52777158217361</c:v>
                </c:pt>
                <c:pt idx="638">
                  <c:v>274.6191673473524</c:v>
                </c:pt>
                <c:pt idx="639">
                  <c:v>274.71055447280162</c:v>
                </c:pt>
                <c:pt idx="640">
                  <c:v>274.80193295603391</c:v>
                </c:pt>
                <c:pt idx="641">
                  <c:v>274.89330279455919</c:v>
                </c:pt>
                <c:pt idx="642">
                  <c:v>274.98466398588812</c:v>
                </c:pt>
                <c:pt idx="643">
                  <c:v>275.07601652753061</c:v>
                </c:pt>
                <c:pt idx="644">
                  <c:v>275.16736041699897</c:v>
                </c:pt>
                <c:pt idx="645">
                  <c:v>275.25869565180221</c:v>
                </c:pt>
                <c:pt idx="646">
                  <c:v>275.35002222945178</c:v>
                </c:pt>
                <c:pt idx="647">
                  <c:v>275.44134014745731</c:v>
                </c:pt>
                <c:pt idx="648">
                  <c:v>275.53264940333071</c:v>
                </c:pt>
                <c:pt idx="649">
                  <c:v>275.62394999458172</c:v>
                </c:pt>
                <c:pt idx="650">
                  <c:v>275.71524191872129</c:v>
                </c:pt>
                <c:pt idx="651">
                  <c:v>275.8065251732599</c:v>
                </c:pt>
                <c:pt idx="652">
                  <c:v>275.89779975570821</c:v>
                </c:pt>
                <c:pt idx="653">
                  <c:v>275.98906566357681</c:v>
                </c:pt>
                <c:pt idx="654">
                  <c:v>276.08032289437631</c:v>
                </c:pt>
                <c:pt idx="655">
                  <c:v>276.17157144561662</c:v>
                </c:pt>
                <c:pt idx="656">
                  <c:v>276.26281131481022</c:v>
                </c:pt>
                <c:pt idx="657">
                  <c:v>276.354042499466</c:v>
                </c:pt>
                <c:pt idx="658">
                  <c:v>276.44526499709451</c:v>
                </c:pt>
                <c:pt idx="659">
                  <c:v>276.53647880520691</c:v>
                </c:pt>
                <c:pt idx="660">
                  <c:v>276.627683921315</c:v>
                </c:pt>
                <c:pt idx="661">
                  <c:v>276.71888034292732</c:v>
                </c:pt>
                <c:pt idx="662">
                  <c:v>276.81006806755562</c:v>
                </c:pt>
                <c:pt idx="663">
                  <c:v>276.90124709270992</c:v>
                </c:pt>
                <c:pt idx="664">
                  <c:v>276.99241741590112</c:v>
                </c:pt>
                <c:pt idx="665">
                  <c:v>277.08357903464031</c:v>
                </c:pt>
                <c:pt idx="666">
                  <c:v>277.17473194643719</c:v>
                </c:pt>
                <c:pt idx="667">
                  <c:v>277.2658761488031</c:v>
                </c:pt>
                <c:pt idx="668">
                  <c:v>277.35701163924841</c:v>
                </c:pt>
                <c:pt idx="669">
                  <c:v>277.44813841528151</c:v>
                </c:pt>
                <c:pt idx="670">
                  <c:v>277.53925647441872</c:v>
                </c:pt>
                <c:pt idx="671">
                  <c:v>277.63036581416571</c:v>
                </c:pt>
                <c:pt idx="672">
                  <c:v>277.72146643203382</c:v>
                </c:pt>
                <c:pt idx="673">
                  <c:v>277.81255832553472</c:v>
                </c:pt>
                <c:pt idx="674">
                  <c:v>277.90364149217822</c:v>
                </c:pt>
                <c:pt idx="675">
                  <c:v>277.99471592947458</c:v>
                </c:pt>
                <c:pt idx="676">
                  <c:v>278.08578163493752</c:v>
                </c:pt>
                <c:pt idx="677">
                  <c:v>278.17683860607349</c:v>
                </c:pt>
                <c:pt idx="678">
                  <c:v>278.26788684039519</c:v>
                </c:pt>
                <c:pt idx="679">
                  <c:v>278.35892633541272</c:v>
                </c:pt>
                <c:pt idx="680">
                  <c:v>278.44995708863672</c:v>
                </c:pt>
                <c:pt idx="681">
                  <c:v>278.54097909757809</c:v>
                </c:pt>
                <c:pt idx="682">
                  <c:v>278.6319923597473</c:v>
                </c:pt>
                <c:pt idx="683">
                  <c:v>278.72299687265422</c:v>
                </c:pt>
                <c:pt idx="684">
                  <c:v>278.81399263381138</c:v>
                </c:pt>
                <c:pt idx="685">
                  <c:v>278.90497964072722</c:v>
                </c:pt>
                <c:pt idx="686">
                  <c:v>278.99595789091319</c:v>
                </c:pt>
                <c:pt idx="687">
                  <c:v>279.08692738188017</c:v>
                </c:pt>
                <c:pt idx="688">
                  <c:v>279.17788811113928</c:v>
                </c:pt>
                <c:pt idx="689">
                  <c:v>279.26884007619918</c:v>
                </c:pt>
                <c:pt idx="690">
                  <c:v>279.35978327457269</c:v>
                </c:pt>
                <c:pt idx="691">
                  <c:v>279.45071770376899</c:v>
                </c:pt>
                <c:pt idx="692">
                  <c:v>279.54164336129901</c:v>
                </c:pt>
                <c:pt idx="693">
                  <c:v>279.63256024467353</c:v>
                </c:pt>
                <c:pt idx="694">
                  <c:v>279.72346835140331</c:v>
                </c:pt>
                <c:pt idx="695">
                  <c:v>279.81436767899851</c:v>
                </c:pt>
                <c:pt idx="696">
                  <c:v>279.90525822496983</c:v>
                </c:pt>
                <c:pt idx="697">
                  <c:v>279.99613998682651</c:v>
                </c:pt>
                <c:pt idx="698">
                  <c:v>280.08701296208272</c:v>
                </c:pt>
                <c:pt idx="699">
                  <c:v>280.17787714824772</c:v>
                </c:pt>
                <c:pt idx="700">
                  <c:v>280.26873254282918</c:v>
                </c:pt>
                <c:pt idx="701">
                  <c:v>280.35957914334222</c:v>
                </c:pt>
                <c:pt idx="702">
                  <c:v>280.45041694729173</c:v>
                </c:pt>
                <c:pt idx="703">
                  <c:v>280.54124595219429</c:v>
                </c:pt>
                <c:pt idx="704">
                  <c:v>280.63206615555879</c:v>
                </c:pt>
                <c:pt idx="705">
                  <c:v>280.72287755489339</c:v>
                </c:pt>
                <c:pt idx="706">
                  <c:v>280.81368014771061</c:v>
                </c:pt>
                <c:pt idx="707">
                  <c:v>280.90447393152027</c:v>
                </c:pt>
                <c:pt idx="708">
                  <c:v>280.99525890383359</c:v>
                </c:pt>
                <c:pt idx="709">
                  <c:v>281.08603506216008</c:v>
                </c:pt>
                <c:pt idx="710">
                  <c:v>281.17680240401342</c:v>
                </c:pt>
                <c:pt idx="711">
                  <c:v>281.26756092690079</c:v>
                </c:pt>
                <c:pt idx="712">
                  <c:v>281.35831062833421</c:v>
                </c:pt>
                <c:pt idx="713">
                  <c:v>281.44905150582412</c:v>
                </c:pt>
                <c:pt idx="714">
                  <c:v>281.53978355688099</c:v>
                </c:pt>
                <c:pt idx="715">
                  <c:v>281.63050677901572</c:v>
                </c:pt>
                <c:pt idx="716">
                  <c:v>281.72122116973901</c:v>
                </c:pt>
                <c:pt idx="717">
                  <c:v>281.81192672656061</c:v>
                </c:pt>
                <c:pt idx="718">
                  <c:v>281.90262344699181</c:v>
                </c:pt>
                <c:pt idx="719">
                  <c:v>281.99331132854229</c:v>
                </c:pt>
                <c:pt idx="720">
                  <c:v>282.08399036872572</c:v>
                </c:pt>
                <c:pt idx="721">
                  <c:v>282.17466056504958</c:v>
                </c:pt>
                <c:pt idx="722">
                  <c:v>282.26532191502457</c:v>
                </c:pt>
                <c:pt idx="723">
                  <c:v>282.35597441616312</c:v>
                </c:pt>
                <c:pt idx="724">
                  <c:v>282.44661806597361</c:v>
                </c:pt>
                <c:pt idx="725">
                  <c:v>282.53725286196931</c:v>
                </c:pt>
                <c:pt idx="726">
                  <c:v>282.62787880165871</c:v>
                </c:pt>
                <c:pt idx="727">
                  <c:v>282.71849588255259</c:v>
                </c:pt>
                <c:pt idx="728">
                  <c:v>282.80910410216268</c:v>
                </c:pt>
                <c:pt idx="729">
                  <c:v>282.89970345799821</c:v>
                </c:pt>
                <c:pt idx="730">
                  <c:v>282.99029394756991</c:v>
                </c:pt>
                <c:pt idx="731">
                  <c:v>283.0808755683916</c:v>
                </c:pt>
                <c:pt idx="732">
                  <c:v>283.17144831796969</c:v>
                </c:pt>
                <c:pt idx="733">
                  <c:v>283.26201219381647</c:v>
                </c:pt>
                <c:pt idx="734">
                  <c:v>283.35256719344272</c:v>
                </c:pt>
                <c:pt idx="735">
                  <c:v>283.44311331435802</c:v>
                </c:pt>
                <c:pt idx="736">
                  <c:v>283.53365055407357</c:v>
                </c:pt>
                <c:pt idx="737">
                  <c:v>283.62417891010062</c:v>
                </c:pt>
                <c:pt idx="738">
                  <c:v>283.71469837994971</c:v>
                </c:pt>
                <c:pt idx="739">
                  <c:v>283.80520896113012</c:v>
                </c:pt>
                <c:pt idx="740">
                  <c:v>283.89571065115382</c:v>
                </c:pt>
                <c:pt idx="741">
                  <c:v>283.98620344752959</c:v>
                </c:pt>
                <c:pt idx="742">
                  <c:v>284.07668734777201</c:v>
                </c:pt>
                <c:pt idx="743">
                  <c:v>284.16716234938781</c:v>
                </c:pt>
                <c:pt idx="744">
                  <c:v>284.25762844988873</c:v>
                </c:pt>
                <c:pt idx="745">
                  <c:v>284.34808564678542</c:v>
                </c:pt>
                <c:pt idx="746">
                  <c:v>284.43853393758673</c:v>
                </c:pt>
                <c:pt idx="747">
                  <c:v>284.5289733198087</c:v>
                </c:pt>
                <c:pt idx="748">
                  <c:v>284.61940379095671</c:v>
                </c:pt>
                <c:pt idx="749">
                  <c:v>284.70982534854249</c:v>
                </c:pt>
                <c:pt idx="750">
                  <c:v>284.80023799007722</c:v>
                </c:pt>
                <c:pt idx="751">
                  <c:v>284.89064171307172</c:v>
                </c:pt>
                <c:pt idx="752">
                  <c:v>284.98103651503561</c:v>
                </c:pt>
                <c:pt idx="753">
                  <c:v>285.07142239348138</c:v>
                </c:pt>
                <c:pt idx="754">
                  <c:v>285.16179934591719</c:v>
                </c:pt>
                <c:pt idx="755">
                  <c:v>285.25216736985578</c:v>
                </c:pt>
                <c:pt idx="756">
                  <c:v>285.34252646280612</c:v>
                </c:pt>
                <c:pt idx="757">
                  <c:v>285.43287662227891</c:v>
                </c:pt>
                <c:pt idx="758">
                  <c:v>285.52321784578692</c:v>
                </c:pt>
                <c:pt idx="759">
                  <c:v>285.61355013083909</c:v>
                </c:pt>
                <c:pt idx="760">
                  <c:v>285.70387347494528</c:v>
                </c:pt>
                <c:pt idx="761">
                  <c:v>285.79418787561713</c:v>
                </c:pt>
                <c:pt idx="762">
                  <c:v>285.88449333036579</c:v>
                </c:pt>
                <c:pt idx="763">
                  <c:v>285.97478983670032</c:v>
                </c:pt>
                <c:pt idx="764">
                  <c:v>286.0650773921322</c:v>
                </c:pt>
                <c:pt idx="765">
                  <c:v>286.15535599417188</c:v>
                </c:pt>
                <c:pt idx="766">
                  <c:v>286.24562564033079</c:v>
                </c:pt>
                <c:pt idx="767">
                  <c:v>286.33588632811831</c:v>
                </c:pt>
                <c:pt idx="768">
                  <c:v>286.42613805504391</c:v>
                </c:pt>
                <c:pt idx="769">
                  <c:v>286.51638081862262</c:v>
                </c:pt>
                <c:pt idx="770">
                  <c:v>286.60661461636198</c:v>
                </c:pt>
                <c:pt idx="771">
                  <c:v>286.69683944577122</c:v>
                </c:pt>
                <c:pt idx="772">
                  <c:v>286.787055304364</c:v>
                </c:pt>
                <c:pt idx="773">
                  <c:v>286.877262189649</c:v>
                </c:pt>
                <c:pt idx="774">
                  <c:v>286.96746009913721</c:v>
                </c:pt>
                <c:pt idx="775">
                  <c:v>287.05764903033941</c:v>
                </c:pt>
                <c:pt idx="776">
                  <c:v>287.14782898076697</c:v>
                </c:pt>
                <c:pt idx="777">
                  <c:v>287.23799994792631</c:v>
                </c:pt>
                <c:pt idx="778">
                  <c:v>287.32816192933541</c:v>
                </c:pt>
                <c:pt idx="779">
                  <c:v>287.41831492249781</c:v>
                </c:pt>
                <c:pt idx="780">
                  <c:v>287.50845892493021</c:v>
                </c:pt>
                <c:pt idx="781">
                  <c:v>287.59859393413859</c:v>
                </c:pt>
                <c:pt idx="782">
                  <c:v>287.6887199476335</c:v>
                </c:pt>
                <c:pt idx="783">
                  <c:v>287.77883696292957</c:v>
                </c:pt>
                <c:pt idx="784">
                  <c:v>287.86894497753519</c:v>
                </c:pt>
                <c:pt idx="785">
                  <c:v>287.95904398896022</c:v>
                </c:pt>
                <c:pt idx="786">
                  <c:v>288.04913399471559</c:v>
                </c:pt>
                <c:pt idx="787">
                  <c:v>288.13921499231202</c:v>
                </c:pt>
                <c:pt idx="788">
                  <c:v>288.22928697926028</c:v>
                </c:pt>
                <c:pt idx="789">
                  <c:v>288.31934995307063</c:v>
                </c:pt>
                <c:pt idx="790">
                  <c:v>288.40940391125463</c:v>
                </c:pt>
                <c:pt idx="791">
                  <c:v>288.49944885132197</c:v>
                </c:pt>
                <c:pt idx="792">
                  <c:v>288.5894847707836</c:v>
                </c:pt>
                <c:pt idx="793">
                  <c:v>288.67951166714971</c:v>
                </c:pt>
                <c:pt idx="794">
                  <c:v>288.76952953793142</c:v>
                </c:pt>
                <c:pt idx="795">
                  <c:v>288.85953838063921</c:v>
                </c:pt>
                <c:pt idx="796">
                  <c:v>288.94953819278351</c:v>
                </c:pt>
                <c:pt idx="797">
                  <c:v>289.03952897187378</c:v>
                </c:pt>
                <c:pt idx="798">
                  <c:v>289.12951071542432</c:v>
                </c:pt>
                <c:pt idx="799">
                  <c:v>289.21948342094231</c:v>
                </c:pt>
                <c:pt idx="800">
                  <c:v>289.30944708593921</c:v>
                </c:pt>
                <c:pt idx="801">
                  <c:v>289.39940170792551</c:v>
                </c:pt>
                <c:pt idx="802">
                  <c:v>289.48934728441219</c:v>
                </c:pt>
                <c:pt idx="803">
                  <c:v>289.57928381290981</c:v>
                </c:pt>
                <c:pt idx="804">
                  <c:v>289.66921129092901</c:v>
                </c:pt>
                <c:pt idx="805">
                  <c:v>289.75912971597961</c:v>
                </c:pt>
                <c:pt idx="806">
                  <c:v>289.84903908557362</c:v>
                </c:pt>
                <c:pt idx="807">
                  <c:v>289.93893939721897</c:v>
                </c:pt>
                <c:pt idx="808">
                  <c:v>290.02883064843132</c:v>
                </c:pt>
                <c:pt idx="809">
                  <c:v>290.11871283671672</c:v>
                </c:pt>
                <c:pt idx="810">
                  <c:v>290.20858595958663</c:v>
                </c:pt>
                <c:pt idx="811">
                  <c:v>290.29845001455311</c:v>
                </c:pt>
                <c:pt idx="812">
                  <c:v>290.38830499912513</c:v>
                </c:pt>
                <c:pt idx="813">
                  <c:v>290.47815091081361</c:v>
                </c:pt>
                <c:pt idx="814">
                  <c:v>290.56798774713133</c:v>
                </c:pt>
                <c:pt idx="815">
                  <c:v>290.65781550558631</c:v>
                </c:pt>
                <c:pt idx="816">
                  <c:v>290.74763418368968</c:v>
                </c:pt>
                <c:pt idx="817">
                  <c:v>290.83744377895232</c:v>
                </c:pt>
                <c:pt idx="818">
                  <c:v>290.92724428888391</c:v>
                </c:pt>
                <c:pt idx="819">
                  <c:v>291.01703571099819</c:v>
                </c:pt>
                <c:pt idx="820">
                  <c:v>291.10681804280222</c:v>
                </c:pt>
                <c:pt idx="821">
                  <c:v>291.19659128180831</c:v>
                </c:pt>
                <c:pt idx="822">
                  <c:v>291.28635542552621</c:v>
                </c:pt>
                <c:pt idx="823">
                  <c:v>291.37611047146697</c:v>
                </c:pt>
                <c:pt idx="824">
                  <c:v>291.46585641714262</c:v>
                </c:pt>
                <c:pt idx="825">
                  <c:v>291.5555932600617</c:v>
                </c:pt>
                <c:pt idx="826">
                  <c:v>291.6453209977355</c:v>
                </c:pt>
                <c:pt idx="827">
                  <c:v>291.7350396276729</c:v>
                </c:pt>
                <c:pt idx="828">
                  <c:v>291.82474914738901</c:v>
                </c:pt>
                <c:pt idx="829">
                  <c:v>291.91444955439061</c:v>
                </c:pt>
                <c:pt idx="830">
                  <c:v>292.00414084618888</c:v>
                </c:pt>
                <c:pt idx="831">
                  <c:v>292.09382302029542</c:v>
                </c:pt>
                <c:pt idx="832">
                  <c:v>292.18349607422022</c:v>
                </c:pt>
                <c:pt idx="833">
                  <c:v>292.27316000547358</c:v>
                </c:pt>
                <c:pt idx="834">
                  <c:v>292.36281481156732</c:v>
                </c:pt>
                <c:pt idx="835">
                  <c:v>292.45246049001059</c:v>
                </c:pt>
                <c:pt idx="836">
                  <c:v>292.54209703831481</c:v>
                </c:pt>
                <c:pt idx="837">
                  <c:v>292.63172445398902</c:v>
                </c:pt>
                <c:pt idx="838">
                  <c:v>292.72134273454759</c:v>
                </c:pt>
                <c:pt idx="839">
                  <c:v>292.81095187749759</c:v>
                </c:pt>
                <c:pt idx="840">
                  <c:v>292.90055188035109</c:v>
                </c:pt>
                <c:pt idx="841">
                  <c:v>292.9901427406167</c:v>
                </c:pt>
                <c:pt idx="842">
                  <c:v>293.07972445580918</c:v>
                </c:pt>
                <c:pt idx="843">
                  <c:v>293.16929702343629</c:v>
                </c:pt>
                <c:pt idx="844">
                  <c:v>293.25886044100781</c:v>
                </c:pt>
                <c:pt idx="845">
                  <c:v>293.34841470603641</c:v>
                </c:pt>
                <c:pt idx="846">
                  <c:v>293.43795981603131</c:v>
                </c:pt>
                <c:pt idx="847">
                  <c:v>293.52749576850351</c:v>
                </c:pt>
                <c:pt idx="848">
                  <c:v>293.6170225609643</c:v>
                </c:pt>
                <c:pt idx="849">
                  <c:v>293.70654019092331</c:v>
                </c:pt>
                <c:pt idx="850">
                  <c:v>293.79604865589152</c:v>
                </c:pt>
                <c:pt idx="851">
                  <c:v>293.88554795337922</c:v>
                </c:pt>
                <c:pt idx="852">
                  <c:v>293.97503808089812</c:v>
                </c:pt>
                <c:pt idx="853">
                  <c:v>294.06451903595809</c:v>
                </c:pt>
                <c:pt idx="854">
                  <c:v>294.15399081606932</c:v>
                </c:pt>
                <c:pt idx="855">
                  <c:v>294.24345341874272</c:v>
                </c:pt>
                <c:pt idx="856">
                  <c:v>294.33290684148881</c:v>
                </c:pt>
                <c:pt idx="857">
                  <c:v>294.42235108181859</c:v>
                </c:pt>
                <c:pt idx="858">
                  <c:v>294.51178613724272</c:v>
                </c:pt>
                <c:pt idx="859">
                  <c:v>294.60121200527101</c:v>
                </c:pt>
                <c:pt idx="860">
                  <c:v>294.69062868341518</c:v>
                </c:pt>
                <c:pt idx="861">
                  <c:v>294.78003616918392</c:v>
                </c:pt>
                <c:pt idx="862">
                  <c:v>294.86943446009059</c:v>
                </c:pt>
                <c:pt idx="863">
                  <c:v>294.95882355364398</c:v>
                </c:pt>
                <c:pt idx="864">
                  <c:v>295.04820344735452</c:v>
                </c:pt>
                <c:pt idx="865">
                  <c:v>295.13757413873401</c:v>
                </c:pt>
                <c:pt idx="866">
                  <c:v>295.22693562529162</c:v>
                </c:pt>
                <c:pt idx="867">
                  <c:v>295.31628790453931</c:v>
                </c:pt>
                <c:pt idx="868">
                  <c:v>295.40563097398689</c:v>
                </c:pt>
                <c:pt idx="869">
                  <c:v>295.4949648311453</c:v>
                </c:pt>
                <c:pt idx="870">
                  <c:v>295.58428947352479</c:v>
                </c:pt>
                <c:pt idx="871">
                  <c:v>295.67360489863631</c:v>
                </c:pt>
                <c:pt idx="872">
                  <c:v>295.76291110399029</c:v>
                </c:pt>
                <c:pt idx="873">
                  <c:v>295.85220808709732</c:v>
                </c:pt>
                <c:pt idx="874">
                  <c:v>295.9414958454683</c:v>
                </c:pt>
                <c:pt idx="875">
                  <c:v>296.03077437661312</c:v>
                </c:pt>
                <c:pt idx="876">
                  <c:v>296.1200436780436</c:v>
                </c:pt>
                <c:pt idx="877">
                  <c:v>296.20930374726862</c:v>
                </c:pt>
                <c:pt idx="878">
                  <c:v>296.29855458179952</c:v>
                </c:pt>
                <c:pt idx="879">
                  <c:v>296.38779617914929</c:v>
                </c:pt>
                <c:pt idx="880">
                  <c:v>296.47702853682489</c:v>
                </c:pt>
                <c:pt idx="881">
                  <c:v>296.56625165233868</c:v>
                </c:pt>
                <c:pt idx="882">
                  <c:v>296.65546552320131</c:v>
                </c:pt>
                <c:pt idx="883">
                  <c:v>296.74467014692249</c:v>
                </c:pt>
                <c:pt idx="884">
                  <c:v>296.83386552101371</c:v>
                </c:pt>
                <c:pt idx="885">
                  <c:v>296.92305164298352</c:v>
                </c:pt>
                <c:pt idx="886">
                  <c:v>297.01222851034771</c:v>
                </c:pt>
                <c:pt idx="887">
                  <c:v>297.1013961206117</c:v>
                </c:pt>
                <c:pt idx="888">
                  <c:v>297.19055447128642</c:v>
                </c:pt>
                <c:pt idx="889">
                  <c:v>297.27970355988703</c:v>
                </c:pt>
                <c:pt idx="890">
                  <c:v>297.36884338391951</c:v>
                </c:pt>
                <c:pt idx="891">
                  <c:v>297.45797394089522</c:v>
                </c:pt>
                <c:pt idx="892">
                  <c:v>297.54709522832678</c:v>
                </c:pt>
                <c:pt idx="893">
                  <c:v>297.63620724372271</c:v>
                </c:pt>
                <c:pt idx="894">
                  <c:v>297.72530998459308</c:v>
                </c:pt>
                <c:pt idx="895">
                  <c:v>297.81440344845271</c:v>
                </c:pt>
                <c:pt idx="896">
                  <c:v>297.90348763280832</c:v>
                </c:pt>
                <c:pt idx="897">
                  <c:v>297.99256253517092</c:v>
                </c:pt>
                <c:pt idx="898">
                  <c:v>298.08162815305229</c:v>
                </c:pt>
                <c:pt idx="899">
                  <c:v>298.1706844839623</c:v>
                </c:pt>
                <c:pt idx="900">
                  <c:v>298.25973152541161</c:v>
                </c:pt>
                <c:pt idx="901">
                  <c:v>298.34876927491081</c:v>
                </c:pt>
                <c:pt idx="902">
                  <c:v>298.43779772997021</c:v>
                </c:pt>
                <c:pt idx="903">
                  <c:v>298.52681688810162</c:v>
                </c:pt>
                <c:pt idx="904">
                  <c:v>298.615826746815</c:v>
                </c:pt>
                <c:pt idx="905">
                  <c:v>298.70482730362062</c:v>
                </c:pt>
                <c:pt idx="906">
                  <c:v>298.79381855602861</c:v>
                </c:pt>
                <c:pt idx="907">
                  <c:v>298.88280050155117</c:v>
                </c:pt>
                <c:pt idx="908">
                  <c:v>298.97177313769691</c:v>
                </c:pt>
                <c:pt idx="909">
                  <c:v>299.0607364619774</c:v>
                </c:pt>
                <c:pt idx="910">
                  <c:v>299.14969047190561</c:v>
                </c:pt>
                <c:pt idx="911">
                  <c:v>299.23863516498761</c:v>
                </c:pt>
                <c:pt idx="912">
                  <c:v>299.32757053873752</c:v>
                </c:pt>
                <c:pt idx="913">
                  <c:v>299.41649659066388</c:v>
                </c:pt>
                <c:pt idx="914">
                  <c:v>299.50541331827822</c:v>
                </c:pt>
                <c:pt idx="915">
                  <c:v>299.59432071909168</c:v>
                </c:pt>
                <c:pt idx="916">
                  <c:v>299.68321879061352</c:v>
                </c:pt>
                <c:pt idx="917">
                  <c:v>299.7721075303557</c:v>
                </c:pt>
                <c:pt idx="918">
                  <c:v>299.86098693582778</c:v>
                </c:pt>
                <c:pt idx="919">
                  <c:v>299.94985700454072</c:v>
                </c:pt>
                <c:pt idx="920">
                  <c:v>300.03871773400391</c:v>
                </c:pt>
                <c:pt idx="921">
                  <c:v>300.12756912173171</c:v>
                </c:pt>
                <c:pt idx="922">
                  <c:v>300.21641116523023</c:v>
                </c:pt>
                <c:pt idx="923">
                  <c:v>300.30524386201319</c:v>
                </c:pt>
                <c:pt idx="924">
                  <c:v>300.39406720958931</c:v>
                </c:pt>
                <c:pt idx="925">
                  <c:v>300.48288120547039</c:v>
                </c:pt>
                <c:pt idx="926">
                  <c:v>300.57168584716652</c:v>
                </c:pt>
                <c:pt idx="927">
                  <c:v>300.66048113218841</c:v>
                </c:pt>
                <c:pt idx="928">
                  <c:v>300.74926705804631</c:v>
                </c:pt>
                <c:pt idx="929">
                  <c:v>300.83804362225129</c:v>
                </c:pt>
                <c:pt idx="930">
                  <c:v>300.92681082231371</c:v>
                </c:pt>
                <c:pt idx="931">
                  <c:v>301.0155686557444</c:v>
                </c:pt>
                <c:pt idx="932">
                  <c:v>301.10431712005402</c:v>
                </c:pt>
                <c:pt idx="933">
                  <c:v>301.19305621275242</c:v>
                </c:pt>
                <c:pt idx="934">
                  <c:v>301.28178593135141</c:v>
                </c:pt>
                <c:pt idx="935">
                  <c:v>301.37050627336049</c:v>
                </c:pt>
                <c:pt idx="936">
                  <c:v>301.45921723629021</c:v>
                </c:pt>
                <c:pt idx="937">
                  <c:v>301.54791881765289</c:v>
                </c:pt>
                <c:pt idx="938">
                  <c:v>301.63661101495728</c:v>
                </c:pt>
                <c:pt idx="939">
                  <c:v>301.7252938257148</c:v>
                </c:pt>
                <c:pt idx="940">
                  <c:v>301.81396724743553</c:v>
                </c:pt>
                <c:pt idx="941">
                  <c:v>301.90263127763058</c:v>
                </c:pt>
                <c:pt idx="942">
                  <c:v>301.99128591381083</c:v>
                </c:pt>
                <c:pt idx="943">
                  <c:v>302.07993115348631</c:v>
                </c:pt>
                <c:pt idx="944">
                  <c:v>302.16856699416769</c:v>
                </c:pt>
                <c:pt idx="945">
                  <c:v>302.25719343336561</c:v>
                </c:pt>
                <c:pt idx="946">
                  <c:v>302.34581046859017</c:v>
                </c:pt>
                <c:pt idx="947">
                  <c:v>302.43441809735339</c:v>
                </c:pt>
                <c:pt idx="948">
                  <c:v>302.52301631716392</c:v>
                </c:pt>
                <c:pt idx="949">
                  <c:v>302.61160512553522</c:v>
                </c:pt>
                <c:pt idx="950">
                  <c:v>302.70018451997458</c:v>
                </c:pt>
                <c:pt idx="951">
                  <c:v>302.78875449799341</c:v>
                </c:pt>
                <c:pt idx="952">
                  <c:v>302.87731505710462</c:v>
                </c:pt>
                <c:pt idx="953">
                  <c:v>302.96586619481837</c:v>
                </c:pt>
                <c:pt idx="954">
                  <c:v>303.05440790864219</c:v>
                </c:pt>
                <c:pt idx="955">
                  <c:v>303.14294019608968</c:v>
                </c:pt>
                <c:pt idx="956">
                  <c:v>303.23146305466952</c:v>
                </c:pt>
                <c:pt idx="957">
                  <c:v>303.3199764818936</c:v>
                </c:pt>
                <c:pt idx="958">
                  <c:v>303.40848047527192</c:v>
                </c:pt>
                <c:pt idx="959">
                  <c:v>303.49697503231522</c:v>
                </c:pt>
                <c:pt idx="960">
                  <c:v>303.58546015053469</c:v>
                </c:pt>
                <c:pt idx="961">
                  <c:v>303.67393582744012</c:v>
                </c:pt>
                <c:pt idx="962">
                  <c:v>303.76240206054229</c:v>
                </c:pt>
                <c:pt idx="963">
                  <c:v>303.85085884735201</c:v>
                </c:pt>
                <c:pt idx="964">
                  <c:v>303.93930618537951</c:v>
                </c:pt>
                <c:pt idx="965">
                  <c:v>304.0277440721361</c:v>
                </c:pt>
                <c:pt idx="966">
                  <c:v>304.11617250513171</c:v>
                </c:pt>
                <c:pt idx="967">
                  <c:v>304.20459148187712</c:v>
                </c:pt>
                <c:pt idx="968">
                  <c:v>304.29300099988319</c:v>
                </c:pt>
                <c:pt idx="969">
                  <c:v>304.38140105666031</c:v>
                </c:pt>
                <c:pt idx="970">
                  <c:v>304.4697916497193</c:v>
                </c:pt>
                <c:pt idx="971">
                  <c:v>304.55817277656962</c:v>
                </c:pt>
                <c:pt idx="972">
                  <c:v>304.64654443472432</c:v>
                </c:pt>
                <c:pt idx="973">
                  <c:v>304.73490662169161</c:v>
                </c:pt>
                <c:pt idx="974">
                  <c:v>304.82325933498299</c:v>
                </c:pt>
                <c:pt idx="975">
                  <c:v>304.91160257210862</c:v>
                </c:pt>
                <c:pt idx="976">
                  <c:v>304.99993633058062</c:v>
                </c:pt>
                <c:pt idx="977">
                  <c:v>305.0882606079083</c:v>
                </c:pt>
                <c:pt idx="978">
                  <c:v>305.17657540160161</c:v>
                </c:pt>
                <c:pt idx="979">
                  <c:v>305.26488070917338</c:v>
                </c:pt>
                <c:pt idx="980">
                  <c:v>305.35317652813183</c:v>
                </c:pt>
                <c:pt idx="981">
                  <c:v>305.44146285598902</c:v>
                </c:pt>
                <c:pt idx="982">
                  <c:v>305.5297396902551</c:v>
                </c:pt>
                <c:pt idx="983">
                  <c:v>305.61800702844067</c:v>
                </c:pt>
                <c:pt idx="984">
                  <c:v>305.70626486805628</c:v>
                </c:pt>
                <c:pt idx="985">
                  <c:v>305.79451320661161</c:v>
                </c:pt>
                <c:pt idx="986">
                  <c:v>305.88275204162022</c:v>
                </c:pt>
                <c:pt idx="987">
                  <c:v>305.97098137059032</c:v>
                </c:pt>
                <c:pt idx="988">
                  <c:v>306.05920119103268</c:v>
                </c:pt>
                <c:pt idx="989">
                  <c:v>306.14741150045808</c:v>
                </c:pt>
                <c:pt idx="990">
                  <c:v>306.23561229637693</c:v>
                </c:pt>
                <c:pt idx="991">
                  <c:v>306.32380357630069</c:v>
                </c:pt>
                <c:pt idx="992">
                  <c:v>306.41198533773911</c:v>
                </c:pt>
                <c:pt idx="993">
                  <c:v>306.50015757820199</c:v>
                </c:pt>
                <c:pt idx="994">
                  <c:v>306.58832029520312</c:v>
                </c:pt>
                <c:pt idx="995">
                  <c:v>306.67647348625019</c:v>
                </c:pt>
                <c:pt idx="996">
                  <c:v>306.76461714885471</c:v>
                </c:pt>
                <c:pt idx="997">
                  <c:v>306.85275128052729</c:v>
                </c:pt>
                <c:pt idx="998">
                  <c:v>306.94087587877812</c:v>
                </c:pt>
                <c:pt idx="999">
                  <c:v>307.028990941117</c:v>
                </c:pt>
                <c:pt idx="1000">
                  <c:v>307.1170964650583</c:v>
                </c:pt>
                <c:pt idx="1001">
                  <c:v>307.20519244810703</c:v>
                </c:pt>
                <c:pt idx="1002">
                  <c:v>307.29327888777891</c:v>
                </c:pt>
                <c:pt idx="1003">
                  <c:v>307.38135578158148</c:v>
                </c:pt>
                <c:pt idx="1004">
                  <c:v>307.46942312702822</c:v>
                </c:pt>
                <c:pt idx="1005">
                  <c:v>307.55748092162622</c:v>
                </c:pt>
                <c:pt idx="1006">
                  <c:v>307.64552916288739</c:v>
                </c:pt>
                <c:pt idx="1007">
                  <c:v>307.73356784832191</c:v>
                </c:pt>
                <c:pt idx="1008">
                  <c:v>307.82159697544262</c:v>
                </c:pt>
                <c:pt idx="1009">
                  <c:v>307.90961654175811</c:v>
                </c:pt>
                <c:pt idx="1010">
                  <c:v>307.99762654477888</c:v>
                </c:pt>
                <c:pt idx="1011">
                  <c:v>308.08562698201672</c:v>
                </c:pt>
                <c:pt idx="1012">
                  <c:v>308.17361785098132</c:v>
                </c:pt>
                <c:pt idx="1013">
                  <c:v>308.26159914918321</c:v>
                </c:pt>
                <c:pt idx="1014">
                  <c:v>308.3495708741342</c:v>
                </c:pt>
                <c:pt idx="1015">
                  <c:v>308.43753302334329</c:v>
                </c:pt>
                <c:pt idx="1016">
                  <c:v>308.52548559432228</c:v>
                </c:pt>
                <c:pt idx="1017">
                  <c:v>308.61342858458102</c:v>
                </c:pt>
                <c:pt idx="1018">
                  <c:v>308.70136199163022</c:v>
                </c:pt>
                <c:pt idx="1019">
                  <c:v>308.78928581298129</c:v>
                </c:pt>
                <c:pt idx="1020">
                  <c:v>308.87720004614403</c:v>
                </c:pt>
                <c:pt idx="1021">
                  <c:v>308.96510468862863</c:v>
                </c:pt>
                <c:pt idx="1022">
                  <c:v>309.05299973794729</c:v>
                </c:pt>
                <c:pt idx="1023">
                  <c:v>309.14088519160919</c:v>
                </c:pt>
                <c:pt idx="1024">
                  <c:v>309.22876104712412</c:v>
                </c:pt>
                <c:pt idx="1025">
                  <c:v>309.31662730200628</c:v>
                </c:pt>
                <c:pt idx="1026">
                  <c:v>309.40448395376308</c:v>
                </c:pt>
                <c:pt idx="1027">
                  <c:v>309.49233099990522</c:v>
                </c:pt>
                <c:pt idx="1028">
                  <c:v>309.58016843794462</c:v>
                </c:pt>
                <c:pt idx="1029">
                  <c:v>309.66799626539142</c:v>
                </c:pt>
                <c:pt idx="1030">
                  <c:v>309.75581447975622</c:v>
                </c:pt>
                <c:pt idx="1031">
                  <c:v>309.84362307854911</c:v>
                </c:pt>
                <c:pt idx="1032">
                  <c:v>309.93142205928012</c:v>
                </c:pt>
                <c:pt idx="1033">
                  <c:v>310.01921141946332</c:v>
                </c:pt>
                <c:pt idx="1034">
                  <c:v>310.10699115660532</c:v>
                </c:pt>
                <c:pt idx="1035">
                  <c:v>310.19476126821849</c:v>
                </c:pt>
                <c:pt idx="1036">
                  <c:v>310.28252175181319</c:v>
                </c:pt>
                <c:pt idx="1037">
                  <c:v>310.37027260490021</c:v>
                </c:pt>
                <c:pt idx="1038">
                  <c:v>310.45801382498922</c:v>
                </c:pt>
                <c:pt idx="1039">
                  <c:v>310.54574540959243</c:v>
                </c:pt>
                <c:pt idx="1040">
                  <c:v>310.63346735621923</c:v>
                </c:pt>
                <c:pt idx="1041">
                  <c:v>310.72117966237943</c:v>
                </c:pt>
                <c:pt idx="1042">
                  <c:v>310.80888232558749</c:v>
                </c:pt>
                <c:pt idx="1043">
                  <c:v>310.89657534334953</c:v>
                </c:pt>
                <c:pt idx="1044">
                  <c:v>310.98425871317812</c:v>
                </c:pt>
                <c:pt idx="1045">
                  <c:v>311.0719324325828</c:v>
                </c:pt>
                <c:pt idx="1046">
                  <c:v>311.15959649907722</c:v>
                </c:pt>
                <c:pt idx="1047">
                  <c:v>311.2472509101687</c:v>
                </c:pt>
                <c:pt idx="1048">
                  <c:v>311.33489566336908</c:v>
                </c:pt>
                <c:pt idx="1049">
                  <c:v>311.42253075618669</c:v>
                </c:pt>
                <c:pt idx="1050">
                  <c:v>311.51015618613758</c:v>
                </c:pt>
                <c:pt idx="1051">
                  <c:v>311.59777195072792</c:v>
                </c:pt>
                <c:pt idx="1052">
                  <c:v>311.68537804746887</c:v>
                </c:pt>
                <c:pt idx="1053">
                  <c:v>311.77297447387218</c:v>
                </c:pt>
                <c:pt idx="1054">
                  <c:v>311.86056122744822</c:v>
                </c:pt>
                <c:pt idx="1055">
                  <c:v>311.94813830570649</c:v>
                </c:pt>
                <c:pt idx="1056">
                  <c:v>312.03570570615852</c:v>
                </c:pt>
                <c:pt idx="1057">
                  <c:v>312.12326342631502</c:v>
                </c:pt>
                <c:pt idx="1058">
                  <c:v>312.21081146368601</c:v>
                </c:pt>
                <c:pt idx="1059">
                  <c:v>312.29834981578222</c:v>
                </c:pt>
                <c:pt idx="1060">
                  <c:v>312.38587848011531</c:v>
                </c:pt>
                <c:pt idx="1061">
                  <c:v>312.47339745419299</c:v>
                </c:pt>
                <c:pt idx="1062">
                  <c:v>312.56090673553109</c:v>
                </c:pt>
                <c:pt idx="1063">
                  <c:v>312.64840632163532</c:v>
                </c:pt>
                <c:pt idx="1064">
                  <c:v>312.73589621001793</c:v>
                </c:pt>
                <c:pt idx="1065">
                  <c:v>312.82337639818849</c:v>
                </c:pt>
                <c:pt idx="1066">
                  <c:v>312.91084688366152</c:v>
                </c:pt>
                <c:pt idx="1067">
                  <c:v>312.99830766394263</c:v>
                </c:pt>
                <c:pt idx="1068">
                  <c:v>313.08575873654519</c:v>
                </c:pt>
                <c:pt idx="1069">
                  <c:v>313.17320009897912</c:v>
                </c:pt>
                <c:pt idx="1070">
                  <c:v>313.26063174875532</c:v>
                </c:pt>
                <c:pt idx="1071">
                  <c:v>313.34805368338431</c:v>
                </c:pt>
                <c:pt idx="1072">
                  <c:v>313.43546590037602</c:v>
                </c:pt>
                <c:pt idx="1073">
                  <c:v>313.52286839724201</c:v>
                </c:pt>
                <c:pt idx="1074">
                  <c:v>313.61026117149231</c:v>
                </c:pt>
                <c:pt idx="1075">
                  <c:v>313.6976442206377</c:v>
                </c:pt>
                <c:pt idx="1076">
                  <c:v>313.78501754218678</c:v>
                </c:pt>
                <c:pt idx="1077">
                  <c:v>313.87238113365697</c:v>
                </c:pt>
                <c:pt idx="1078">
                  <c:v>313.95973499255018</c:v>
                </c:pt>
                <c:pt idx="1079">
                  <c:v>314.04707911638229</c:v>
                </c:pt>
                <c:pt idx="1080">
                  <c:v>314.13441350266203</c:v>
                </c:pt>
                <c:pt idx="1081">
                  <c:v>314.22173814889908</c:v>
                </c:pt>
                <c:pt idx="1082">
                  <c:v>314.30905305260842</c:v>
                </c:pt>
                <c:pt idx="1083">
                  <c:v>314.39635821129451</c:v>
                </c:pt>
                <c:pt idx="1084">
                  <c:v>314.48365362247421</c:v>
                </c:pt>
                <c:pt idx="1085">
                  <c:v>314.57093928365401</c:v>
                </c:pt>
                <c:pt idx="1086">
                  <c:v>314.65821519234532</c:v>
                </c:pt>
                <c:pt idx="1087">
                  <c:v>314.74548134605902</c:v>
                </c:pt>
                <c:pt idx="1088">
                  <c:v>314.83273774230378</c:v>
                </c:pt>
                <c:pt idx="1089">
                  <c:v>314.91998437859462</c:v>
                </c:pt>
                <c:pt idx="1090">
                  <c:v>315.00722125243902</c:v>
                </c:pt>
                <c:pt idx="1091">
                  <c:v>315.0944483613481</c:v>
                </c:pt>
                <c:pt idx="1092">
                  <c:v>315.18166570283199</c:v>
                </c:pt>
                <c:pt idx="1093">
                  <c:v>315.26887327440221</c:v>
                </c:pt>
                <c:pt idx="1094">
                  <c:v>315.35607107356901</c:v>
                </c:pt>
                <c:pt idx="1095">
                  <c:v>315.44325909784271</c:v>
                </c:pt>
                <c:pt idx="1096">
                  <c:v>315.53043734473431</c:v>
                </c:pt>
                <c:pt idx="1097">
                  <c:v>315.6176058117544</c:v>
                </c:pt>
                <c:pt idx="1098">
                  <c:v>315.70476449641319</c:v>
                </c:pt>
                <c:pt idx="1099">
                  <c:v>315.79191339622122</c:v>
                </c:pt>
                <c:pt idx="1100">
                  <c:v>315.87905250868909</c:v>
                </c:pt>
                <c:pt idx="1101">
                  <c:v>315.96618183132972</c:v>
                </c:pt>
                <c:pt idx="1102">
                  <c:v>316.05330136165031</c:v>
                </c:pt>
                <c:pt idx="1103">
                  <c:v>316.14041109716351</c:v>
                </c:pt>
                <c:pt idx="1104">
                  <c:v>316.22751103537871</c:v>
                </c:pt>
                <c:pt idx="1105">
                  <c:v>316.31460117380772</c:v>
                </c:pt>
                <c:pt idx="1106">
                  <c:v>316.4016815099597</c:v>
                </c:pt>
                <c:pt idx="1107">
                  <c:v>316.48875204134617</c:v>
                </c:pt>
                <c:pt idx="1108">
                  <c:v>316.57581276547819</c:v>
                </c:pt>
                <c:pt idx="1109">
                  <c:v>316.66286367986697</c:v>
                </c:pt>
                <c:pt idx="1110">
                  <c:v>316.74990478201931</c:v>
                </c:pt>
                <c:pt idx="1111">
                  <c:v>316.83693606944962</c:v>
                </c:pt>
                <c:pt idx="1112">
                  <c:v>316.92395753966753</c:v>
                </c:pt>
                <c:pt idx="1113">
                  <c:v>317.01096919018369</c:v>
                </c:pt>
                <c:pt idx="1114">
                  <c:v>317.09797101850762</c:v>
                </c:pt>
                <c:pt idx="1115">
                  <c:v>317.18496302215209</c:v>
                </c:pt>
                <c:pt idx="1116">
                  <c:v>317.27194519862519</c:v>
                </c:pt>
                <c:pt idx="1117">
                  <c:v>317.35891754543923</c:v>
                </c:pt>
                <c:pt idx="1118">
                  <c:v>317.44588006010451</c:v>
                </c:pt>
                <c:pt idx="1119">
                  <c:v>317.53283274013131</c:v>
                </c:pt>
                <c:pt idx="1120">
                  <c:v>317.61977558303039</c:v>
                </c:pt>
                <c:pt idx="1121">
                  <c:v>317.70670858631189</c:v>
                </c:pt>
                <c:pt idx="1122">
                  <c:v>317.7936317474859</c:v>
                </c:pt>
                <c:pt idx="1123">
                  <c:v>317.88054506406672</c:v>
                </c:pt>
                <c:pt idx="1124">
                  <c:v>317.96744853356108</c:v>
                </c:pt>
                <c:pt idx="1125">
                  <c:v>318.05434215348021</c:v>
                </c:pt>
                <c:pt idx="1126">
                  <c:v>318.14122592133532</c:v>
                </c:pt>
                <c:pt idx="1127">
                  <c:v>318.22809983463702</c:v>
                </c:pt>
                <c:pt idx="1128">
                  <c:v>318.3149638908958</c:v>
                </c:pt>
                <c:pt idx="1129">
                  <c:v>318.40181808762162</c:v>
                </c:pt>
                <c:pt idx="1130">
                  <c:v>318.48866242232668</c:v>
                </c:pt>
                <c:pt idx="1131">
                  <c:v>318.57549689252028</c:v>
                </c:pt>
                <c:pt idx="1132">
                  <c:v>318.66232149571368</c:v>
                </c:pt>
                <c:pt idx="1133">
                  <c:v>318.74913622941671</c:v>
                </c:pt>
                <c:pt idx="1134">
                  <c:v>318.83594109114051</c:v>
                </c:pt>
                <c:pt idx="1135">
                  <c:v>318.92273607839439</c:v>
                </c:pt>
                <c:pt idx="1136">
                  <c:v>319.00952118869259</c:v>
                </c:pt>
                <c:pt idx="1137">
                  <c:v>319.09629641954223</c:v>
                </c:pt>
                <c:pt idx="1138">
                  <c:v>319.18306176845522</c:v>
                </c:pt>
                <c:pt idx="1139">
                  <c:v>319.2698172329417</c:v>
                </c:pt>
                <c:pt idx="1140">
                  <c:v>319.35656281051251</c:v>
                </c:pt>
                <c:pt idx="1141">
                  <c:v>319.443298498677</c:v>
                </c:pt>
                <c:pt idx="1142">
                  <c:v>319.53002429494961</c:v>
                </c:pt>
                <c:pt idx="1143">
                  <c:v>319.61674019683721</c:v>
                </c:pt>
                <c:pt idx="1144">
                  <c:v>319.70344620185131</c:v>
                </c:pt>
                <c:pt idx="1145">
                  <c:v>319.79014230750221</c:v>
                </c:pt>
                <c:pt idx="1146">
                  <c:v>319.87682851130211</c:v>
                </c:pt>
                <c:pt idx="1147">
                  <c:v>319.9635048107603</c:v>
                </c:pt>
                <c:pt idx="1148">
                  <c:v>320.05017120338732</c:v>
                </c:pt>
                <c:pt idx="1149">
                  <c:v>320.13682768669412</c:v>
                </c:pt>
                <c:pt idx="1150">
                  <c:v>320.22347425819009</c:v>
                </c:pt>
                <c:pt idx="1151">
                  <c:v>320.31011091538892</c:v>
                </c:pt>
                <c:pt idx="1152">
                  <c:v>320.39673765579892</c:v>
                </c:pt>
                <c:pt idx="1153">
                  <c:v>320.48335447693057</c:v>
                </c:pt>
                <c:pt idx="1154">
                  <c:v>320.5699613762967</c:v>
                </c:pt>
                <c:pt idx="1155">
                  <c:v>320.65655835140421</c:v>
                </c:pt>
                <c:pt idx="1156">
                  <c:v>320.74314539976717</c:v>
                </c:pt>
                <c:pt idx="1157">
                  <c:v>320.82972251889367</c:v>
                </c:pt>
                <c:pt idx="1158">
                  <c:v>320.91628970629438</c:v>
                </c:pt>
                <c:pt idx="1159">
                  <c:v>321.00284695948352</c:v>
                </c:pt>
                <c:pt idx="1160">
                  <c:v>321.08939427596772</c:v>
                </c:pt>
                <c:pt idx="1161">
                  <c:v>321.175931653259</c:v>
                </c:pt>
                <c:pt idx="1162">
                  <c:v>321.26245908886762</c:v>
                </c:pt>
                <c:pt idx="1163">
                  <c:v>321.34897658030468</c:v>
                </c:pt>
                <c:pt idx="1164">
                  <c:v>321.43548412508051</c:v>
                </c:pt>
                <c:pt idx="1165">
                  <c:v>321.52198172070581</c:v>
                </c:pt>
                <c:pt idx="1166">
                  <c:v>321.60846936469102</c:v>
                </c:pt>
                <c:pt idx="1167">
                  <c:v>321.69494705454701</c:v>
                </c:pt>
                <c:pt idx="1168">
                  <c:v>321.78141478778292</c:v>
                </c:pt>
                <c:pt idx="1169">
                  <c:v>321.86787256191332</c:v>
                </c:pt>
                <c:pt idx="1170">
                  <c:v>321.95432037444471</c:v>
                </c:pt>
                <c:pt idx="1171">
                  <c:v>322.04075822288883</c:v>
                </c:pt>
                <c:pt idx="1172">
                  <c:v>322.12718610475741</c:v>
                </c:pt>
                <c:pt idx="1173">
                  <c:v>322.21360401755942</c:v>
                </c:pt>
                <c:pt idx="1174">
                  <c:v>322.30001195880652</c:v>
                </c:pt>
                <c:pt idx="1175">
                  <c:v>322.38640992600921</c:v>
                </c:pt>
                <c:pt idx="1176">
                  <c:v>322.472797916677</c:v>
                </c:pt>
                <c:pt idx="1177">
                  <c:v>322.55917592832373</c:v>
                </c:pt>
                <c:pt idx="1178">
                  <c:v>322.64554395845641</c:v>
                </c:pt>
                <c:pt idx="1179">
                  <c:v>322.73190200458657</c:v>
                </c:pt>
                <c:pt idx="1180">
                  <c:v>322.81825006422599</c:v>
                </c:pt>
                <c:pt idx="1181">
                  <c:v>322.90458813488431</c:v>
                </c:pt>
                <c:pt idx="1182">
                  <c:v>322.99091621407092</c:v>
                </c:pt>
                <c:pt idx="1183">
                  <c:v>323.0772342993003</c:v>
                </c:pt>
                <c:pt idx="1184">
                  <c:v>323.16354238807912</c:v>
                </c:pt>
                <c:pt idx="1185">
                  <c:v>323.24984047791969</c:v>
                </c:pt>
                <c:pt idx="1186">
                  <c:v>323.33612856633192</c:v>
                </c:pt>
                <c:pt idx="1187">
                  <c:v>323.42240665082772</c:v>
                </c:pt>
                <c:pt idx="1188">
                  <c:v>323.50867472891639</c:v>
                </c:pt>
                <c:pt idx="1189">
                  <c:v>323.59493279810857</c:v>
                </c:pt>
                <c:pt idx="1190">
                  <c:v>323.68118085591612</c:v>
                </c:pt>
                <c:pt idx="1191">
                  <c:v>323.76741889984851</c:v>
                </c:pt>
                <c:pt idx="1192">
                  <c:v>323.85364692741632</c:v>
                </c:pt>
                <c:pt idx="1193">
                  <c:v>323.93986493613039</c:v>
                </c:pt>
                <c:pt idx="1194">
                  <c:v>324.02607292350172</c:v>
                </c:pt>
                <c:pt idx="1195">
                  <c:v>324.11227088704049</c:v>
                </c:pt>
                <c:pt idx="1196">
                  <c:v>324.19845882425727</c:v>
                </c:pt>
                <c:pt idx="1197">
                  <c:v>324.28463673266259</c:v>
                </c:pt>
                <c:pt idx="1198">
                  <c:v>324.37080460976898</c:v>
                </c:pt>
                <c:pt idx="1199">
                  <c:v>324.45696245308221</c:v>
                </c:pt>
                <c:pt idx="1200">
                  <c:v>324.54311026011811</c:v>
                </c:pt>
                <c:pt idx="1201">
                  <c:v>324.62924802838489</c:v>
                </c:pt>
                <c:pt idx="1202">
                  <c:v>324.71537575539219</c:v>
                </c:pt>
                <c:pt idx="1203">
                  <c:v>324.80149343865389</c:v>
                </c:pt>
                <c:pt idx="1204">
                  <c:v>324.88760107567771</c:v>
                </c:pt>
                <c:pt idx="1205">
                  <c:v>324.9736986639752</c:v>
                </c:pt>
                <c:pt idx="1206">
                  <c:v>325.05978620105702</c:v>
                </c:pt>
                <c:pt idx="1207">
                  <c:v>325.145863684434</c:v>
                </c:pt>
                <c:pt idx="1208">
                  <c:v>325.23193111161362</c:v>
                </c:pt>
                <c:pt idx="1209">
                  <c:v>325.31798848011232</c:v>
                </c:pt>
                <c:pt idx="1210">
                  <c:v>325.40403578743661</c:v>
                </c:pt>
                <c:pt idx="1211">
                  <c:v>325.49007303109761</c:v>
                </c:pt>
                <c:pt idx="1212">
                  <c:v>325.57610020860602</c:v>
                </c:pt>
                <c:pt idx="1213">
                  <c:v>325.66211731747461</c:v>
                </c:pt>
                <c:pt idx="1214">
                  <c:v>325.74812435521159</c:v>
                </c:pt>
                <c:pt idx="1215">
                  <c:v>325.83412131932812</c:v>
                </c:pt>
                <c:pt idx="1216">
                  <c:v>325.92010820733361</c:v>
                </c:pt>
                <c:pt idx="1217">
                  <c:v>326.00608501674202</c:v>
                </c:pt>
                <c:pt idx="1218">
                  <c:v>326.09205174506042</c:v>
                </c:pt>
                <c:pt idx="1219">
                  <c:v>326.17800838980151</c:v>
                </c:pt>
                <c:pt idx="1220">
                  <c:v>326.2639549484731</c:v>
                </c:pt>
                <c:pt idx="1221">
                  <c:v>326.3498914185916</c:v>
                </c:pt>
                <c:pt idx="1222">
                  <c:v>326.43581779766163</c:v>
                </c:pt>
                <c:pt idx="1223">
                  <c:v>326.52173408319652</c:v>
                </c:pt>
                <c:pt idx="1224">
                  <c:v>326.6076402727071</c:v>
                </c:pt>
                <c:pt idx="1225">
                  <c:v>326.69353636370249</c:v>
                </c:pt>
                <c:pt idx="1226">
                  <c:v>326.77942235369432</c:v>
                </c:pt>
                <c:pt idx="1227">
                  <c:v>326.86529824019209</c:v>
                </c:pt>
                <c:pt idx="1228">
                  <c:v>326.95116402070931</c:v>
                </c:pt>
                <c:pt idx="1229">
                  <c:v>327.03701969275369</c:v>
                </c:pt>
                <c:pt idx="1230">
                  <c:v>327.12286525383701</c:v>
                </c:pt>
                <c:pt idx="1231">
                  <c:v>327.2087007014689</c:v>
                </c:pt>
                <c:pt idx="1232">
                  <c:v>327.29452603316122</c:v>
                </c:pt>
                <c:pt idx="1233">
                  <c:v>327.3803412464236</c:v>
                </c:pt>
                <c:pt idx="1234">
                  <c:v>327.46614633876732</c:v>
                </c:pt>
                <c:pt idx="1235">
                  <c:v>327.55194130770269</c:v>
                </c:pt>
                <c:pt idx="1236">
                  <c:v>327.63772615074032</c:v>
                </c:pt>
                <c:pt idx="1237">
                  <c:v>327.72350086539052</c:v>
                </c:pt>
                <c:pt idx="1238">
                  <c:v>327.80926544916508</c:v>
                </c:pt>
                <c:pt idx="1239">
                  <c:v>327.89501989957301</c:v>
                </c:pt>
                <c:pt idx="1240">
                  <c:v>327.980764214126</c:v>
                </c:pt>
                <c:pt idx="1241">
                  <c:v>328.06649839033429</c:v>
                </c:pt>
                <c:pt idx="1242">
                  <c:v>328.15222242570871</c:v>
                </c:pt>
                <c:pt idx="1243">
                  <c:v>328.23793631775902</c:v>
                </c:pt>
                <c:pt idx="1244">
                  <c:v>328.32364006399672</c:v>
                </c:pt>
                <c:pt idx="1245">
                  <c:v>328.40933366193201</c:v>
                </c:pt>
                <c:pt idx="1246">
                  <c:v>328.49501710907492</c:v>
                </c:pt>
                <c:pt idx="1247">
                  <c:v>328.58069040293879</c:v>
                </c:pt>
                <c:pt idx="1248">
                  <c:v>328.66635354103062</c:v>
                </c:pt>
                <c:pt idx="1249">
                  <c:v>328.7520065208638</c:v>
                </c:pt>
                <c:pt idx="1250">
                  <c:v>328.83764933994701</c:v>
                </c:pt>
                <c:pt idx="1251">
                  <c:v>328.92328199579129</c:v>
                </c:pt>
                <c:pt idx="1252">
                  <c:v>329.00890448590752</c:v>
                </c:pt>
                <c:pt idx="1253">
                  <c:v>329.09451680780671</c:v>
                </c:pt>
                <c:pt idx="1254">
                  <c:v>329.18011895899718</c:v>
                </c:pt>
                <c:pt idx="1255">
                  <c:v>329.26571093699391</c:v>
                </c:pt>
                <c:pt idx="1256">
                  <c:v>329.35129273930551</c:v>
                </c:pt>
                <c:pt idx="1257">
                  <c:v>329.43686436344069</c:v>
                </c:pt>
                <c:pt idx="1258">
                  <c:v>329.52242580691171</c:v>
                </c:pt>
                <c:pt idx="1259">
                  <c:v>329.60797706722872</c:v>
                </c:pt>
                <c:pt idx="1260">
                  <c:v>329.69351814190162</c:v>
                </c:pt>
                <c:pt idx="1261">
                  <c:v>329.77904902844381</c:v>
                </c:pt>
                <c:pt idx="1262">
                  <c:v>329.86456972436332</c:v>
                </c:pt>
                <c:pt idx="1263">
                  <c:v>329.95008022717059</c:v>
                </c:pt>
                <c:pt idx="1264">
                  <c:v>330.03558053437808</c:v>
                </c:pt>
                <c:pt idx="1265">
                  <c:v>330.12107064349459</c:v>
                </c:pt>
                <c:pt idx="1266">
                  <c:v>330.20655055203162</c:v>
                </c:pt>
                <c:pt idx="1267">
                  <c:v>330.29202025749919</c:v>
                </c:pt>
                <c:pt idx="1268">
                  <c:v>330.37747975741019</c:v>
                </c:pt>
                <c:pt idx="1269">
                  <c:v>330.46292904927162</c:v>
                </c:pt>
                <c:pt idx="1270">
                  <c:v>330.54836813059728</c:v>
                </c:pt>
                <c:pt idx="1271">
                  <c:v>330.63379699889452</c:v>
                </c:pt>
                <c:pt idx="1272">
                  <c:v>330.71921565167668</c:v>
                </c:pt>
                <c:pt idx="1273">
                  <c:v>330.80462408645531</c:v>
                </c:pt>
                <c:pt idx="1274">
                  <c:v>330.89002230073731</c:v>
                </c:pt>
                <c:pt idx="1275">
                  <c:v>330.97541029203512</c:v>
                </c:pt>
                <c:pt idx="1276">
                  <c:v>331.06078805786001</c:v>
                </c:pt>
                <c:pt idx="1277">
                  <c:v>331.14615559572172</c:v>
                </c:pt>
                <c:pt idx="1278">
                  <c:v>331.2315129031295</c:v>
                </c:pt>
                <c:pt idx="1279">
                  <c:v>331.31685997759718</c:v>
                </c:pt>
                <c:pt idx="1280">
                  <c:v>331.40219681663422</c:v>
                </c:pt>
                <c:pt idx="1281">
                  <c:v>331.48752341775059</c:v>
                </c:pt>
                <c:pt idx="1282">
                  <c:v>331.57283977845651</c:v>
                </c:pt>
                <c:pt idx="1283">
                  <c:v>331.65814589626319</c:v>
                </c:pt>
                <c:pt idx="1284">
                  <c:v>331.74344176868061</c:v>
                </c:pt>
                <c:pt idx="1285">
                  <c:v>331.82872739322067</c:v>
                </c:pt>
                <c:pt idx="1286">
                  <c:v>331.91400276739262</c:v>
                </c:pt>
                <c:pt idx="1287">
                  <c:v>331.99926788870829</c:v>
                </c:pt>
                <c:pt idx="1288">
                  <c:v>332.08452275467693</c:v>
                </c:pt>
                <c:pt idx="1289">
                  <c:v>332.16976736281072</c:v>
                </c:pt>
                <c:pt idx="1290">
                  <c:v>332.25500171061879</c:v>
                </c:pt>
                <c:pt idx="1291">
                  <c:v>332.34022579561258</c:v>
                </c:pt>
                <c:pt idx="1292">
                  <c:v>332.42543961530231</c:v>
                </c:pt>
                <c:pt idx="1293">
                  <c:v>332.51064316719902</c:v>
                </c:pt>
                <c:pt idx="1294">
                  <c:v>332.59583644881161</c:v>
                </c:pt>
                <c:pt idx="1295">
                  <c:v>332.68101945765301</c:v>
                </c:pt>
                <c:pt idx="1296">
                  <c:v>332.76619219123421</c:v>
                </c:pt>
                <c:pt idx="1297">
                  <c:v>332.85135464706389</c:v>
                </c:pt>
                <c:pt idx="1298">
                  <c:v>332.93650682265212</c:v>
                </c:pt>
                <c:pt idx="1299">
                  <c:v>333.02164871551253</c:v>
                </c:pt>
                <c:pt idx="1300">
                  <c:v>333.10678032315337</c:v>
                </c:pt>
                <c:pt idx="1301">
                  <c:v>333.19190164308509</c:v>
                </c:pt>
                <c:pt idx="1302">
                  <c:v>333.27701267281913</c:v>
                </c:pt>
                <c:pt idx="1303">
                  <c:v>333.3621134098662</c:v>
                </c:pt>
                <c:pt idx="1304">
                  <c:v>333.4472038517365</c:v>
                </c:pt>
                <c:pt idx="1305">
                  <c:v>333.53228399594059</c:v>
                </c:pt>
                <c:pt idx="1306">
                  <c:v>333.61735383998922</c:v>
                </c:pt>
                <c:pt idx="1307">
                  <c:v>333.70241338139311</c:v>
                </c:pt>
                <c:pt idx="1308">
                  <c:v>333.7874626176627</c:v>
                </c:pt>
                <c:pt idx="1309">
                  <c:v>333.87250154630868</c:v>
                </c:pt>
                <c:pt idx="1310">
                  <c:v>333.95753016484201</c:v>
                </c:pt>
                <c:pt idx="1311">
                  <c:v>334.04254847077232</c:v>
                </c:pt>
                <c:pt idx="1312">
                  <c:v>334.12755646161003</c:v>
                </c:pt>
                <c:pt idx="1313">
                  <c:v>334.21255413486898</c:v>
                </c:pt>
                <c:pt idx="1314">
                  <c:v>334.29754148805551</c:v>
                </c:pt>
                <c:pt idx="1315">
                  <c:v>334.38251851868108</c:v>
                </c:pt>
                <c:pt idx="1316">
                  <c:v>334.46748522426032</c:v>
                </c:pt>
                <c:pt idx="1317">
                  <c:v>334.55244160229881</c:v>
                </c:pt>
                <c:pt idx="1318">
                  <c:v>334.63738765030939</c:v>
                </c:pt>
                <c:pt idx="1319">
                  <c:v>334.72232336580231</c:v>
                </c:pt>
                <c:pt idx="1320">
                  <c:v>334.80724874628811</c:v>
                </c:pt>
                <c:pt idx="1321">
                  <c:v>334.89216378927762</c:v>
                </c:pt>
                <c:pt idx="1322">
                  <c:v>334.97706849228052</c:v>
                </c:pt>
                <c:pt idx="1323">
                  <c:v>335.06196285281032</c:v>
                </c:pt>
                <c:pt idx="1324">
                  <c:v>335.14684686837433</c:v>
                </c:pt>
                <c:pt idx="1325">
                  <c:v>335.23172053648392</c:v>
                </c:pt>
                <c:pt idx="1326">
                  <c:v>335.3165838546513</c:v>
                </c:pt>
                <c:pt idx="1327">
                  <c:v>335.40143682038519</c:v>
                </c:pt>
                <c:pt idx="1328">
                  <c:v>335.48627943119578</c:v>
                </c:pt>
                <c:pt idx="1329">
                  <c:v>335.57111168459687</c:v>
                </c:pt>
                <c:pt idx="1330">
                  <c:v>335.65593357809672</c:v>
                </c:pt>
                <c:pt idx="1331">
                  <c:v>335.7407451092057</c:v>
                </c:pt>
                <c:pt idx="1332">
                  <c:v>335.82554627543482</c:v>
                </c:pt>
                <c:pt idx="1333">
                  <c:v>335.91033707429352</c:v>
                </c:pt>
                <c:pt idx="1334">
                  <c:v>335.99511750329498</c:v>
                </c:pt>
                <c:pt idx="1335">
                  <c:v>336.07988755995052</c:v>
                </c:pt>
                <c:pt idx="1336">
                  <c:v>336.16464724176677</c:v>
                </c:pt>
                <c:pt idx="1337">
                  <c:v>336.24939654625621</c:v>
                </c:pt>
                <c:pt idx="1338">
                  <c:v>336.33413547092891</c:v>
                </c:pt>
                <c:pt idx="1339">
                  <c:v>336.41886401329759</c:v>
                </c:pt>
                <c:pt idx="1340">
                  <c:v>336.50358217087069</c:v>
                </c:pt>
                <c:pt idx="1341">
                  <c:v>336.58828994115862</c:v>
                </c:pt>
                <c:pt idx="1342">
                  <c:v>336.6729873216745</c:v>
                </c:pt>
                <c:pt idx="1343">
                  <c:v>336.75767430992659</c:v>
                </c:pt>
                <c:pt idx="1344">
                  <c:v>336.842350903426</c:v>
                </c:pt>
                <c:pt idx="1345">
                  <c:v>336.92701709968321</c:v>
                </c:pt>
                <c:pt idx="1346">
                  <c:v>337.01167289620952</c:v>
                </c:pt>
                <c:pt idx="1347">
                  <c:v>337.09631829051392</c:v>
                </c:pt>
                <c:pt idx="1348">
                  <c:v>337.18095328011071</c:v>
                </c:pt>
                <c:pt idx="1349">
                  <c:v>337.26557786250658</c:v>
                </c:pt>
                <c:pt idx="1350">
                  <c:v>337.35019203521398</c:v>
                </c:pt>
                <c:pt idx="1351">
                  <c:v>337.43479579574301</c:v>
                </c:pt>
                <c:pt idx="1352">
                  <c:v>337.51938914160388</c:v>
                </c:pt>
                <c:pt idx="1353">
                  <c:v>337.60397207030849</c:v>
                </c:pt>
                <c:pt idx="1354">
                  <c:v>337.68854457936641</c:v>
                </c:pt>
                <c:pt idx="1355">
                  <c:v>337.77310666628648</c:v>
                </c:pt>
                <c:pt idx="1356">
                  <c:v>337.85765832858459</c:v>
                </c:pt>
                <c:pt idx="1357">
                  <c:v>337.94219956376668</c:v>
                </c:pt>
                <c:pt idx="1358">
                  <c:v>338.02673036934442</c:v>
                </c:pt>
                <c:pt idx="1359">
                  <c:v>338.11125074282882</c:v>
                </c:pt>
                <c:pt idx="1360">
                  <c:v>338.19576068173097</c:v>
                </c:pt>
                <c:pt idx="1361">
                  <c:v>338.28026018356042</c:v>
                </c:pt>
                <c:pt idx="1362">
                  <c:v>338.36474924582802</c:v>
                </c:pt>
                <c:pt idx="1363">
                  <c:v>338.44922786604468</c:v>
                </c:pt>
                <c:pt idx="1364">
                  <c:v>338.5336960417211</c:v>
                </c:pt>
                <c:pt idx="1365">
                  <c:v>338.61815377036771</c:v>
                </c:pt>
                <c:pt idx="1366">
                  <c:v>338.702601049495</c:v>
                </c:pt>
                <c:pt idx="1367">
                  <c:v>338.78703787661351</c:v>
                </c:pt>
                <c:pt idx="1368">
                  <c:v>338.87146424923418</c:v>
                </c:pt>
                <c:pt idx="1369">
                  <c:v>338.95588016486897</c:v>
                </c:pt>
                <c:pt idx="1370">
                  <c:v>339.04028562102451</c:v>
                </c:pt>
                <c:pt idx="1371">
                  <c:v>339.12468061521508</c:v>
                </c:pt>
                <c:pt idx="1372">
                  <c:v>339.20906514494959</c:v>
                </c:pt>
                <c:pt idx="1373">
                  <c:v>339.29343920773891</c:v>
                </c:pt>
                <c:pt idx="1374">
                  <c:v>339.37780280109467</c:v>
                </c:pt>
                <c:pt idx="1375">
                  <c:v>339.46215592252611</c:v>
                </c:pt>
                <c:pt idx="1376">
                  <c:v>339.54649856954472</c:v>
                </c:pt>
                <c:pt idx="1377">
                  <c:v>339.63083073966072</c:v>
                </c:pt>
                <c:pt idx="1378">
                  <c:v>339.71515243038391</c:v>
                </c:pt>
                <c:pt idx="1379">
                  <c:v>339.79946363922738</c:v>
                </c:pt>
                <c:pt idx="1380">
                  <c:v>339.88376436369902</c:v>
                </c:pt>
                <c:pt idx="1381">
                  <c:v>339.96805460131043</c:v>
                </c:pt>
                <c:pt idx="1382">
                  <c:v>340.05233434957222</c:v>
                </c:pt>
                <c:pt idx="1383">
                  <c:v>340.13660360599579</c:v>
                </c:pt>
                <c:pt idx="1384">
                  <c:v>340.22086236809059</c:v>
                </c:pt>
                <c:pt idx="1385">
                  <c:v>340.30511063336797</c:v>
                </c:pt>
                <c:pt idx="1386">
                  <c:v>340.38934839933768</c:v>
                </c:pt>
                <c:pt idx="1387">
                  <c:v>340.47357566351099</c:v>
                </c:pt>
                <c:pt idx="1388">
                  <c:v>340.55779242339872</c:v>
                </c:pt>
                <c:pt idx="1389">
                  <c:v>340.6419986765107</c:v>
                </c:pt>
                <c:pt idx="1390">
                  <c:v>340.72619442035761</c:v>
                </c:pt>
                <c:pt idx="1391">
                  <c:v>340.81037965245139</c:v>
                </c:pt>
                <c:pt idx="1392">
                  <c:v>340.89455437030131</c:v>
                </c:pt>
                <c:pt idx="1393">
                  <c:v>340.97871857141689</c:v>
                </c:pt>
                <c:pt idx="1394">
                  <c:v>341.06287225331272</c:v>
                </c:pt>
                <c:pt idx="1395">
                  <c:v>341.14701541349581</c:v>
                </c:pt>
                <c:pt idx="1396">
                  <c:v>341.23114804947602</c:v>
                </c:pt>
                <c:pt idx="1397">
                  <c:v>341.31527015876901</c:v>
                </c:pt>
                <c:pt idx="1398">
                  <c:v>341.39938173888021</c:v>
                </c:pt>
                <c:pt idx="1399">
                  <c:v>341.48348278732232</c:v>
                </c:pt>
                <c:pt idx="1400">
                  <c:v>341.56757330160559</c:v>
                </c:pt>
                <c:pt idx="1401">
                  <c:v>341.65165327924132</c:v>
                </c:pt>
                <c:pt idx="1402">
                  <c:v>341.73572271773901</c:v>
                </c:pt>
                <c:pt idx="1403">
                  <c:v>341.81978161461018</c:v>
                </c:pt>
                <c:pt idx="1404">
                  <c:v>341.90382996736452</c:v>
                </c:pt>
                <c:pt idx="1405">
                  <c:v>341.98786777351398</c:v>
                </c:pt>
                <c:pt idx="1406">
                  <c:v>342.07189503056821</c:v>
                </c:pt>
                <c:pt idx="1407">
                  <c:v>342.15591173603781</c:v>
                </c:pt>
                <c:pt idx="1408">
                  <c:v>342.23991788743331</c:v>
                </c:pt>
                <c:pt idx="1409">
                  <c:v>342.32391348226457</c:v>
                </c:pt>
                <c:pt idx="1410">
                  <c:v>342.40789851804573</c:v>
                </c:pt>
                <c:pt idx="1411">
                  <c:v>342.49187299228191</c:v>
                </c:pt>
                <c:pt idx="1412">
                  <c:v>342.57583690248867</c:v>
                </c:pt>
                <c:pt idx="1413">
                  <c:v>342.65979024617519</c:v>
                </c:pt>
                <c:pt idx="1414">
                  <c:v>342.74373302085081</c:v>
                </c:pt>
                <c:pt idx="1415">
                  <c:v>342.8276652240267</c:v>
                </c:pt>
                <c:pt idx="1416">
                  <c:v>342.91158685321261</c:v>
                </c:pt>
                <c:pt idx="1417">
                  <c:v>342.99549790592113</c:v>
                </c:pt>
                <c:pt idx="1418">
                  <c:v>343.07939837966182</c:v>
                </c:pt>
                <c:pt idx="1419">
                  <c:v>343.16328827194519</c:v>
                </c:pt>
                <c:pt idx="1420">
                  <c:v>343.24716758028171</c:v>
                </c:pt>
                <c:pt idx="1421">
                  <c:v>343.33103630218102</c:v>
                </c:pt>
                <c:pt idx="1422">
                  <c:v>343.41489443515769</c:v>
                </c:pt>
                <c:pt idx="1423">
                  <c:v>343.49874197671761</c:v>
                </c:pt>
                <c:pt idx="1424">
                  <c:v>343.58257892437388</c:v>
                </c:pt>
                <c:pt idx="1425">
                  <c:v>343.66640527563698</c:v>
                </c:pt>
                <c:pt idx="1426">
                  <c:v>343.75022102801671</c:v>
                </c:pt>
                <c:pt idx="1427">
                  <c:v>343.83402617902402</c:v>
                </c:pt>
                <c:pt idx="1428">
                  <c:v>343.91782072616951</c:v>
                </c:pt>
                <c:pt idx="1429">
                  <c:v>344.001604666964</c:v>
                </c:pt>
                <c:pt idx="1430">
                  <c:v>344.08537799891661</c:v>
                </c:pt>
                <c:pt idx="1431">
                  <c:v>344.1691407195417</c:v>
                </c:pt>
                <c:pt idx="1432">
                  <c:v>344.25289282634628</c:v>
                </c:pt>
                <c:pt idx="1433">
                  <c:v>344.3366343168417</c:v>
                </c:pt>
                <c:pt idx="1434">
                  <c:v>344.42036518853888</c:v>
                </c:pt>
                <c:pt idx="1435">
                  <c:v>344.50408543894929</c:v>
                </c:pt>
                <c:pt idx="1436">
                  <c:v>344.58779506558187</c:v>
                </c:pt>
                <c:pt idx="1437">
                  <c:v>344.6714940659491</c:v>
                </c:pt>
                <c:pt idx="1438">
                  <c:v>344.75518243756011</c:v>
                </c:pt>
                <c:pt idx="1439">
                  <c:v>344.83886017792611</c:v>
                </c:pt>
                <c:pt idx="1440">
                  <c:v>344.92252728455719</c:v>
                </c:pt>
                <c:pt idx="1441">
                  <c:v>345.00618375496452</c:v>
                </c:pt>
                <c:pt idx="1442">
                  <c:v>345.08982958665882</c:v>
                </c:pt>
                <c:pt idx="1443">
                  <c:v>345.17346477715029</c:v>
                </c:pt>
                <c:pt idx="1444">
                  <c:v>345.25708932394957</c:v>
                </c:pt>
                <c:pt idx="1445">
                  <c:v>345.34070322456739</c:v>
                </c:pt>
                <c:pt idx="1446">
                  <c:v>345.42430647651321</c:v>
                </c:pt>
                <c:pt idx="1447">
                  <c:v>345.50789907730069</c:v>
                </c:pt>
                <c:pt idx="1448">
                  <c:v>345.5914810244376</c:v>
                </c:pt>
                <c:pt idx="1449">
                  <c:v>345.67505231543532</c:v>
                </c:pt>
                <c:pt idx="1450">
                  <c:v>345.75861294780361</c:v>
                </c:pt>
                <c:pt idx="1451">
                  <c:v>345.84216291905608</c:v>
                </c:pt>
                <c:pt idx="1452">
                  <c:v>345.9257022266986</c:v>
                </c:pt>
                <c:pt idx="1453">
                  <c:v>346.00923086824719</c:v>
                </c:pt>
                <c:pt idx="1454">
                  <c:v>346.09274884120822</c:v>
                </c:pt>
                <c:pt idx="1455">
                  <c:v>346.17625614309418</c:v>
                </c:pt>
                <c:pt idx="1456">
                  <c:v>346.25975277141561</c:v>
                </c:pt>
                <c:pt idx="1457">
                  <c:v>346.34323872368219</c:v>
                </c:pt>
                <c:pt idx="1458">
                  <c:v>346.42671399740391</c:v>
                </c:pt>
                <c:pt idx="1459">
                  <c:v>346.51017859009522</c:v>
                </c:pt>
                <c:pt idx="1460">
                  <c:v>346.59363249926292</c:v>
                </c:pt>
                <c:pt idx="1461">
                  <c:v>346.67707572241869</c:v>
                </c:pt>
                <c:pt idx="1462">
                  <c:v>346.76050825707199</c:v>
                </c:pt>
                <c:pt idx="1463">
                  <c:v>346.84393010073728</c:v>
                </c:pt>
                <c:pt idx="1464">
                  <c:v>346.92734125092062</c:v>
                </c:pt>
                <c:pt idx="1465">
                  <c:v>347.01074170513522</c:v>
                </c:pt>
                <c:pt idx="1466">
                  <c:v>347.09413146088963</c:v>
                </c:pt>
                <c:pt idx="1467">
                  <c:v>347.17751051569809</c:v>
                </c:pt>
                <c:pt idx="1468">
                  <c:v>347.26087886706779</c:v>
                </c:pt>
                <c:pt idx="1469">
                  <c:v>347.34423651251052</c:v>
                </c:pt>
                <c:pt idx="1470">
                  <c:v>347.42758344953671</c:v>
                </c:pt>
                <c:pt idx="1471">
                  <c:v>347.51091967565702</c:v>
                </c:pt>
                <c:pt idx="1472">
                  <c:v>347.59424518838239</c:v>
                </c:pt>
                <c:pt idx="1473">
                  <c:v>347.67755998522262</c:v>
                </c:pt>
                <c:pt idx="1474">
                  <c:v>347.76086406368972</c:v>
                </c:pt>
                <c:pt idx="1475">
                  <c:v>347.84415742129261</c:v>
                </c:pt>
                <c:pt idx="1476">
                  <c:v>347.92744005554329</c:v>
                </c:pt>
                <c:pt idx="1477">
                  <c:v>348.01071196395162</c:v>
                </c:pt>
                <c:pt idx="1478">
                  <c:v>348.09397314402833</c:v>
                </c:pt>
                <c:pt idx="1479">
                  <c:v>348.177223593284</c:v>
                </c:pt>
                <c:pt idx="1480">
                  <c:v>348.26046330922941</c:v>
                </c:pt>
                <c:pt idx="1481">
                  <c:v>348.34369228937499</c:v>
                </c:pt>
                <c:pt idx="1482">
                  <c:v>348.42691053123019</c:v>
                </c:pt>
                <c:pt idx="1483">
                  <c:v>348.51011803230892</c:v>
                </c:pt>
                <c:pt idx="1484">
                  <c:v>348.59331479011769</c:v>
                </c:pt>
                <c:pt idx="1485">
                  <c:v>348.67650080217112</c:v>
                </c:pt>
                <c:pt idx="1486">
                  <c:v>348.7596760659772</c:v>
                </c:pt>
                <c:pt idx="1487">
                  <c:v>348.84284057904728</c:v>
                </c:pt>
                <c:pt idx="1488">
                  <c:v>348.92599433889052</c:v>
                </c:pt>
                <c:pt idx="1489">
                  <c:v>349.00913734301957</c:v>
                </c:pt>
                <c:pt idx="1490">
                  <c:v>349.09226958894459</c:v>
                </c:pt>
                <c:pt idx="1491">
                  <c:v>349.17539107417559</c:v>
                </c:pt>
                <c:pt idx="1492">
                  <c:v>349.25850179622353</c:v>
                </c:pt>
                <c:pt idx="1493">
                  <c:v>349.34160175259882</c:v>
                </c:pt>
                <c:pt idx="1494">
                  <c:v>349.42469094081218</c:v>
                </c:pt>
                <c:pt idx="1495">
                  <c:v>349.50776935837422</c:v>
                </c:pt>
                <c:pt idx="1496">
                  <c:v>349.59083700279609</c:v>
                </c:pt>
                <c:pt idx="1497">
                  <c:v>349.67389387158732</c:v>
                </c:pt>
                <c:pt idx="1498">
                  <c:v>349.75693996225777</c:v>
                </c:pt>
                <c:pt idx="1499">
                  <c:v>349.83997527232202</c:v>
                </c:pt>
                <c:pt idx="1500">
                  <c:v>349.92299979928652</c:v>
                </c:pt>
                <c:pt idx="1501">
                  <c:v>350.00601354066322</c:v>
                </c:pt>
                <c:pt idx="1502">
                  <c:v>350.08901649396358</c:v>
                </c:pt>
                <c:pt idx="1503">
                  <c:v>350.17200865669679</c:v>
                </c:pt>
                <c:pt idx="1504">
                  <c:v>350.25499002637429</c:v>
                </c:pt>
                <c:pt idx="1505">
                  <c:v>350.33796060050662</c:v>
                </c:pt>
                <c:pt idx="1506">
                  <c:v>350.42092037660359</c:v>
                </c:pt>
                <c:pt idx="1507">
                  <c:v>350.50386935217688</c:v>
                </c:pt>
                <c:pt idx="1508">
                  <c:v>350.58680752473731</c:v>
                </c:pt>
                <c:pt idx="1509">
                  <c:v>350.66973489179429</c:v>
                </c:pt>
                <c:pt idx="1510">
                  <c:v>350.7526514508591</c:v>
                </c:pt>
                <c:pt idx="1511">
                  <c:v>350.83555719944229</c:v>
                </c:pt>
                <c:pt idx="1512">
                  <c:v>350.91845213505439</c:v>
                </c:pt>
                <c:pt idx="1513">
                  <c:v>351.00133625520459</c:v>
                </c:pt>
                <c:pt idx="1514">
                  <c:v>351.08420955740752</c:v>
                </c:pt>
                <c:pt idx="1515">
                  <c:v>351.16707203917042</c:v>
                </c:pt>
                <c:pt idx="1516">
                  <c:v>351.24992369800441</c:v>
                </c:pt>
                <c:pt idx="1517">
                  <c:v>351.33276453142031</c:v>
                </c:pt>
                <c:pt idx="1518">
                  <c:v>351.41559453692872</c:v>
                </c:pt>
                <c:pt idx="1519">
                  <c:v>351.498413712039</c:v>
                </c:pt>
                <c:pt idx="1520">
                  <c:v>351.58122205426571</c:v>
                </c:pt>
                <c:pt idx="1521">
                  <c:v>351.66401956111531</c:v>
                </c:pt>
                <c:pt idx="1522">
                  <c:v>351.74680623010028</c:v>
                </c:pt>
                <c:pt idx="1523">
                  <c:v>351.82958205873081</c:v>
                </c:pt>
                <c:pt idx="1524">
                  <c:v>351.91234704451682</c:v>
                </c:pt>
                <c:pt idx="1525">
                  <c:v>351.99510118497022</c:v>
                </c:pt>
                <c:pt idx="1526">
                  <c:v>352.07784447760127</c:v>
                </c:pt>
                <c:pt idx="1527">
                  <c:v>352.16057691992</c:v>
                </c:pt>
                <c:pt idx="1528">
                  <c:v>352.24329850943741</c:v>
                </c:pt>
                <c:pt idx="1529">
                  <c:v>352.32600924366358</c:v>
                </c:pt>
                <c:pt idx="1530">
                  <c:v>352.40870912011019</c:v>
                </c:pt>
                <c:pt idx="1531">
                  <c:v>352.4913981362858</c:v>
                </c:pt>
                <c:pt idx="1532">
                  <c:v>352.57407628970509</c:v>
                </c:pt>
                <c:pt idx="1533">
                  <c:v>352.65674357787412</c:v>
                </c:pt>
                <c:pt idx="1534">
                  <c:v>352.73939999830498</c:v>
                </c:pt>
                <c:pt idx="1535">
                  <c:v>352.82204554851018</c:v>
                </c:pt>
                <c:pt idx="1536">
                  <c:v>352.90468022599867</c:v>
                </c:pt>
                <c:pt idx="1537">
                  <c:v>352.98730402827903</c:v>
                </c:pt>
                <c:pt idx="1538">
                  <c:v>353.06991695286689</c:v>
                </c:pt>
                <c:pt idx="1539">
                  <c:v>353.15251899726883</c:v>
                </c:pt>
                <c:pt idx="1540">
                  <c:v>353.2351101589955</c:v>
                </c:pt>
                <c:pt idx="1541">
                  <c:v>353.31769043556108</c:v>
                </c:pt>
                <c:pt idx="1542">
                  <c:v>353.40025982447219</c:v>
                </c:pt>
                <c:pt idx="1543">
                  <c:v>353.48281832324119</c:v>
                </c:pt>
                <c:pt idx="1544">
                  <c:v>353.56536592937829</c:v>
                </c:pt>
                <c:pt idx="1545">
                  <c:v>353.64790264039431</c:v>
                </c:pt>
                <c:pt idx="1546">
                  <c:v>353.73042845379962</c:v>
                </c:pt>
                <c:pt idx="1547">
                  <c:v>353.81294336710539</c:v>
                </c:pt>
                <c:pt idx="1548">
                  <c:v>353.89544737782182</c:v>
                </c:pt>
                <c:pt idx="1549">
                  <c:v>353.97794048345929</c:v>
                </c:pt>
                <c:pt idx="1550">
                  <c:v>354.06042268152902</c:v>
                </c:pt>
                <c:pt idx="1551">
                  <c:v>354.14289396954098</c:v>
                </c:pt>
                <c:pt idx="1552">
                  <c:v>354.22535434500458</c:v>
                </c:pt>
                <c:pt idx="1553">
                  <c:v>354.30780380543479</c:v>
                </c:pt>
                <c:pt idx="1554">
                  <c:v>354.39024234833772</c:v>
                </c:pt>
                <c:pt idx="1555">
                  <c:v>354.47266997122551</c:v>
                </c:pt>
                <c:pt idx="1556">
                  <c:v>354.5550866716091</c:v>
                </c:pt>
                <c:pt idx="1557">
                  <c:v>354.63749244699852</c:v>
                </c:pt>
                <c:pt idx="1558">
                  <c:v>354.71988729490522</c:v>
                </c:pt>
                <c:pt idx="1559">
                  <c:v>354.80227121283872</c:v>
                </c:pt>
                <c:pt idx="1560">
                  <c:v>354.88464419831058</c:v>
                </c:pt>
                <c:pt idx="1561">
                  <c:v>354.96700624883022</c:v>
                </c:pt>
                <c:pt idx="1562">
                  <c:v>355.04935736190959</c:v>
                </c:pt>
                <c:pt idx="1563">
                  <c:v>355.13169753505872</c:v>
                </c:pt>
                <c:pt idx="1564">
                  <c:v>355.21402676578799</c:v>
                </c:pt>
                <c:pt idx="1565">
                  <c:v>355.29634505160681</c:v>
                </c:pt>
                <c:pt idx="1566">
                  <c:v>355.37865239003031</c:v>
                </c:pt>
                <c:pt idx="1567">
                  <c:v>355.46094877856382</c:v>
                </c:pt>
                <c:pt idx="1568">
                  <c:v>355.543234214721</c:v>
                </c:pt>
                <c:pt idx="1569">
                  <c:v>355.62550869601102</c:v>
                </c:pt>
                <c:pt idx="1570">
                  <c:v>355.70777221994518</c:v>
                </c:pt>
                <c:pt idx="1571">
                  <c:v>355.79002478403368</c:v>
                </c:pt>
                <c:pt idx="1572">
                  <c:v>355.87226638578778</c:v>
                </c:pt>
                <c:pt idx="1573">
                  <c:v>355.95449702271731</c:v>
                </c:pt>
                <c:pt idx="1574">
                  <c:v>356.03671669233302</c:v>
                </c:pt>
                <c:pt idx="1575">
                  <c:v>356.11892539214631</c:v>
                </c:pt>
                <c:pt idx="1576">
                  <c:v>356.2011231196667</c:v>
                </c:pt>
                <c:pt idx="1577">
                  <c:v>356.28330987240417</c:v>
                </c:pt>
                <c:pt idx="1578">
                  <c:v>356.36548564787302</c:v>
                </c:pt>
                <c:pt idx="1579">
                  <c:v>356.44765044357962</c:v>
                </c:pt>
                <c:pt idx="1580">
                  <c:v>356.52980425703697</c:v>
                </c:pt>
                <c:pt idx="1581">
                  <c:v>356.61194708575459</c:v>
                </c:pt>
                <c:pt idx="1582">
                  <c:v>356.69407892724331</c:v>
                </c:pt>
                <c:pt idx="1583">
                  <c:v>356.77619977901361</c:v>
                </c:pt>
                <c:pt idx="1584">
                  <c:v>356.85830963857671</c:v>
                </c:pt>
                <c:pt idx="1585">
                  <c:v>356.94040850344311</c:v>
                </c:pt>
                <c:pt idx="1586">
                  <c:v>357.0224963711226</c:v>
                </c:pt>
                <c:pt idx="1587">
                  <c:v>357.10457323912681</c:v>
                </c:pt>
                <c:pt idx="1588">
                  <c:v>357.18663910496531</c:v>
                </c:pt>
                <c:pt idx="1589">
                  <c:v>357.26869396614921</c:v>
                </c:pt>
                <c:pt idx="1590">
                  <c:v>357.35073782018952</c:v>
                </c:pt>
                <c:pt idx="1591">
                  <c:v>357.43277066459649</c:v>
                </c:pt>
                <c:pt idx="1592">
                  <c:v>357.5147924968806</c:v>
                </c:pt>
                <c:pt idx="1593">
                  <c:v>357.59680331455269</c:v>
                </c:pt>
                <c:pt idx="1594">
                  <c:v>357.67880311512317</c:v>
                </c:pt>
                <c:pt idx="1595">
                  <c:v>357.76079189610249</c:v>
                </c:pt>
                <c:pt idx="1596">
                  <c:v>357.84276965500197</c:v>
                </c:pt>
                <c:pt idx="1597">
                  <c:v>357.92473638933131</c:v>
                </c:pt>
                <c:pt idx="1598">
                  <c:v>358.0066920966014</c:v>
                </c:pt>
                <c:pt idx="1599">
                  <c:v>358.08863677432322</c:v>
                </c:pt>
                <c:pt idx="1600">
                  <c:v>358.17057042000698</c:v>
                </c:pt>
                <c:pt idx="1601">
                  <c:v>358.25249303116368</c:v>
                </c:pt>
                <c:pt idx="1602">
                  <c:v>358.33440460530358</c:v>
                </c:pt>
                <c:pt idx="1603">
                  <c:v>358.41630513993721</c:v>
                </c:pt>
                <c:pt idx="1604">
                  <c:v>358.4981946325741</c:v>
                </c:pt>
                <c:pt idx="1605">
                  <c:v>358.58007308072871</c:v>
                </c:pt>
                <c:pt idx="1606">
                  <c:v>358.66194048190772</c:v>
                </c:pt>
                <c:pt idx="1607">
                  <c:v>358.74379683362321</c:v>
                </c:pt>
                <c:pt idx="1608">
                  <c:v>358.82564213338549</c:v>
                </c:pt>
                <c:pt idx="1609">
                  <c:v>358.90747637870493</c:v>
                </c:pt>
                <c:pt idx="1610">
                  <c:v>358.98929956709168</c:v>
                </c:pt>
                <c:pt idx="1611">
                  <c:v>359.07111169605918</c:v>
                </c:pt>
                <c:pt idx="1612">
                  <c:v>359.15291276311552</c:v>
                </c:pt>
                <c:pt idx="1613">
                  <c:v>359.23470276577132</c:v>
                </c:pt>
                <c:pt idx="1614">
                  <c:v>359.31648170153773</c:v>
                </c:pt>
                <c:pt idx="1615">
                  <c:v>359.39824956792512</c:v>
                </c:pt>
                <c:pt idx="1616">
                  <c:v>359.48000636244421</c:v>
                </c:pt>
                <c:pt idx="1617">
                  <c:v>359.56175208260561</c:v>
                </c:pt>
                <c:pt idx="1618">
                  <c:v>359.64348672592098</c:v>
                </c:pt>
                <c:pt idx="1619">
                  <c:v>359.72521028989871</c:v>
                </c:pt>
                <c:pt idx="1620">
                  <c:v>359.80692277205122</c:v>
                </c:pt>
                <c:pt idx="1621">
                  <c:v>359.88862416988832</c:v>
                </c:pt>
                <c:pt idx="1622">
                  <c:v>359.9703144809194</c:v>
                </c:pt>
                <c:pt idx="1623">
                  <c:v>360.05199370265882</c:v>
                </c:pt>
                <c:pt idx="1624">
                  <c:v>360.133661832614</c:v>
                </c:pt>
                <c:pt idx="1625">
                  <c:v>360.21531886829399</c:v>
                </c:pt>
                <c:pt idx="1626">
                  <c:v>360.29696480721492</c:v>
                </c:pt>
                <c:pt idx="1627">
                  <c:v>360.37859964688391</c:v>
                </c:pt>
                <c:pt idx="1628">
                  <c:v>360.4602233848118</c:v>
                </c:pt>
                <c:pt idx="1629">
                  <c:v>360.54183601850832</c:v>
                </c:pt>
                <c:pt idx="1630">
                  <c:v>360.62343754548522</c:v>
                </c:pt>
                <c:pt idx="1631">
                  <c:v>360.70502796325331</c:v>
                </c:pt>
                <c:pt idx="1632">
                  <c:v>360.78660726932259</c:v>
                </c:pt>
                <c:pt idx="1633">
                  <c:v>360.86817546120261</c:v>
                </c:pt>
                <c:pt idx="1634">
                  <c:v>360.94973253640779</c:v>
                </c:pt>
                <c:pt idx="1635">
                  <c:v>361.03127849244368</c:v>
                </c:pt>
                <c:pt idx="1636">
                  <c:v>361.11281332682609</c:v>
                </c:pt>
                <c:pt idx="1637">
                  <c:v>361.1943370370613</c:v>
                </c:pt>
                <c:pt idx="1638">
                  <c:v>361.2758496206618</c:v>
                </c:pt>
                <c:pt idx="1639">
                  <c:v>361.35735107513761</c:v>
                </c:pt>
                <c:pt idx="1640">
                  <c:v>361.43884139799962</c:v>
                </c:pt>
                <c:pt idx="1641">
                  <c:v>361.520320586759</c:v>
                </c:pt>
                <c:pt idx="1642">
                  <c:v>361.60178863892548</c:v>
                </c:pt>
                <c:pt idx="1643">
                  <c:v>361.68324555200962</c:v>
                </c:pt>
                <c:pt idx="1644">
                  <c:v>361.76469132352338</c:v>
                </c:pt>
                <c:pt idx="1645">
                  <c:v>361.8461259509744</c:v>
                </c:pt>
                <c:pt idx="1646">
                  <c:v>361.92754943187691</c:v>
                </c:pt>
                <c:pt idx="1647">
                  <c:v>362.00896176374101</c:v>
                </c:pt>
                <c:pt idx="1648">
                  <c:v>362.09036294407321</c:v>
                </c:pt>
                <c:pt idx="1649">
                  <c:v>362.17175297038921</c:v>
                </c:pt>
                <c:pt idx="1650">
                  <c:v>362.25313184019649</c:v>
                </c:pt>
                <c:pt idx="1651">
                  <c:v>362.33449955100832</c:v>
                </c:pt>
                <c:pt idx="1652">
                  <c:v>362.41585610033269</c:v>
                </c:pt>
                <c:pt idx="1653">
                  <c:v>362.49720148567962</c:v>
                </c:pt>
                <c:pt idx="1654">
                  <c:v>362.57853570456359</c:v>
                </c:pt>
                <c:pt idx="1655">
                  <c:v>362.65985875449201</c:v>
                </c:pt>
                <c:pt idx="1656">
                  <c:v>362.74117063297581</c:v>
                </c:pt>
                <c:pt idx="1657">
                  <c:v>362.82247133752668</c:v>
                </c:pt>
                <c:pt idx="1658">
                  <c:v>362.90376086565419</c:v>
                </c:pt>
                <c:pt idx="1659">
                  <c:v>362.98503921486952</c:v>
                </c:pt>
                <c:pt idx="1660">
                  <c:v>363.06630638268223</c:v>
                </c:pt>
                <c:pt idx="1661">
                  <c:v>363.14756236660622</c:v>
                </c:pt>
                <c:pt idx="1662">
                  <c:v>363.22880716414812</c:v>
                </c:pt>
                <c:pt idx="1663">
                  <c:v>363.3100407728204</c:v>
                </c:pt>
                <c:pt idx="1664">
                  <c:v>363.39126319013349</c:v>
                </c:pt>
                <c:pt idx="1665">
                  <c:v>363.47247441359752</c:v>
                </c:pt>
                <c:pt idx="1666">
                  <c:v>363.55367444072402</c:v>
                </c:pt>
                <c:pt idx="1667">
                  <c:v>363.63486326902301</c:v>
                </c:pt>
                <c:pt idx="1668">
                  <c:v>363.71604089600459</c:v>
                </c:pt>
                <c:pt idx="1669">
                  <c:v>363.79720731918019</c:v>
                </c:pt>
                <c:pt idx="1670">
                  <c:v>363.87836253606031</c:v>
                </c:pt>
                <c:pt idx="1671">
                  <c:v>363.95950654415532</c:v>
                </c:pt>
                <c:pt idx="1672">
                  <c:v>364.04063934097559</c:v>
                </c:pt>
                <c:pt idx="1673">
                  <c:v>364.12176092403251</c:v>
                </c:pt>
                <c:pt idx="1674">
                  <c:v>364.20287129083607</c:v>
                </c:pt>
                <c:pt idx="1675">
                  <c:v>364.28397043889652</c:v>
                </c:pt>
                <c:pt idx="1676">
                  <c:v>364.3650583657257</c:v>
                </c:pt>
                <c:pt idx="1677">
                  <c:v>364.44613506883161</c:v>
                </c:pt>
                <c:pt idx="1678">
                  <c:v>364.52720054572939</c:v>
                </c:pt>
                <c:pt idx="1679">
                  <c:v>364.60825479392571</c:v>
                </c:pt>
                <c:pt idx="1680">
                  <c:v>364.6892978109326</c:v>
                </c:pt>
                <c:pt idx="1681">
                  <c:v>364.77032959426009</c:v>
                </c:pt>
                <c:pt idx="1682">
                  <c:v>364.85135014141912</c:v>
                </c:pt>
                <c:pt idx="1683">
                  <c:v>364.93235944991949</c:v>
                </c:pt>
                <c:pt idx="1684">
                  <c:v>365.0133575172735</c:v>
                </c:pt>
                <c:pt idx="1685">
                  <c:v>365.09434434099262</c:v>
                </c:pt>
                <c:pt idx="1686">
                  <c:v>365.17531991858311</c:v>
                </c:pt>
                <c:pt idx="1687">
                  <c:v>365.25628424756059</c:v>
                </c:pt>
                <c:pt idx="1688">
                  <c:v>365.3372373254324</c:v>
                </c:pt>
                <c:pt idx="1689">
                  <c:v>365.41817914970892</c:v>
                </c:pt>
                <c:pt idx="1690">
                  <c:v>365.49910971790229</c:v>
                </c:pt>
                <c:pt idx="1691">
                  <c:v>365.58002902752412</c:v>
                </c:pt>
                <c:pt idx="1692">
                  <c:v>365.66093707608252</c:v>
                </c:pt>
                <c:pt idx="1693">
                  <c:v>365.74183386108922</c:v>
                </c:pt>
                <c:pt idx="1694">
                  <c:v>365.82271938005482</c:v>
                </c:pt>
                <c:pt idx="1695">
                  <c:v>365.90359363048958</c:v>
                </c:pt>
                <c:pt idx="1696">
                  <c:v>365.9844566099049</c:v>
                </c:pt>
                <c:pt idx="1697">
                  <c:v>366.06530831581068</c:v>
                </c:pt>
                <c:pt idx="1698">
                  <c:v>366.14614874571731</c:v>
                </c:pt>
                <c:pt idx="1699">
                  <c:v>366.22697789713612</c:v>
                </c:pt>
                <c:pt idx="1700">
                  <c:v>366.30779576757692</c:v>
                </c:pt>
                <c:pt idx="1701">
                  <c:v>366.38860235455172</c:v>
                </c:pt>
                <c:pt idx="1702">
                  <c:v>366.46939765556971</c:v>
                </c:pt>
                <c:pt idx="1703">
                  <c:v>366.55018166814199</c:v>
                </c:pt>
                <c:pt idx="1704">
                  <c:v>366.63095438977899</c:v>
                </c:pt>
                <c:pt idx="1705">
                  <c:v>366.71171581799052</c:v>
                </c:pt>
                <c:pt idx="1706">
                  <c:v>366.792465950289</c:v>
                </c:pt>
                <c:pt idx="1707">
                  <c:v>366.87320478418559</c:v>
                </c:pt>
                <c:pt idx="1708">
                  <c:v>366.9539323171872</c:v>
                </c:pt>
                <c:pt idx="1709">
                  <c:v>367.03464854680902</c:v>
                </c:pt>
                <c:pt idx="1710">
                  <c:v>367.11535347055758</c:v>
                </c:pt>
                <c:pt idx="1711">
                  <c:v>367.19604708594619</c:v>
                </c:pt>
                <c:pt idx="1712">
                  <c:v>367.27672939048358</c:v>
                </c:pt>
                <c:pt idx="1713">
                  <c:v>367.35740038168211</c:v>
                </c:pt>
                <c:pt idx="1714">
                  <c:v>367.43806005705119</c:v>
                </c:pt>
                <c:pt idx="1715">
                  <c:v>367.51870841410152</c:v>
                </c:pt>
                <c:pt idx="1716">
                  <c:v>367.59934545034417</c:v>
                </c:pt>
                <c:pt idx="1717">
                  <c:v>367.67997116329002</c:v>
                </c:pt>
                <c:pt idx="1718">
                  <c:v>367.76058555044881</c:v>
                </c:pt>
                <c:pt idx="1719">
                  <c:v>367.84118860933182</c:v>
                </c:pt>
                <c:pt idx="1720">
                  <c:v>367.92178033744881</c:v>
                </c:pt>
                <c:pt idx="1721">
                  <c:v>368.00236073231139</c:v>
                </c:pt>
                <c:pt idx="1722">
                  <c:v>368.08292979142931</c:v>
                </c:pt>
                <c:pt idx="1723">
                  <c:v>368.16348751231402</c:v>
                </c:pt>
                <c:pt idx="1724">
                  <c:v>368.24403389247539</c:v>
                </c:pt>
                <c:pt idx="1725">
                  <c:v>368.3245689294244</c:v>
                </c:pt>
                <c:pt idx="1726">
                  <c:v>368.40509262067161</c:v>
                </c:pt>
                <c:pt idx="1727">
                  <c:v>368.4856049637275</c:v>
                </c:pt>
                <c:pt idx="1728">
                  <c:v>368.5661059561013</c:v>
                </c:pt>
                <c:pt idx="1729">
                  <c:v>368.64659559530838</c:v>
                </c:pt>
                <c:pt idx="1730">
                  <c:v>368.72707387885401</c:v>
                </c:pt>
                <c:pt idx="1731">
                  <c:v>368.80754080425118</c:v>
                </c:pt>
                <c:pt idx="1732">
                  <c:v>368.88799636900973</c:v>
                </c:pt>
                <c:pt idx="1733">
                  <c:v>368.96844057064112</c:v>
                </c:pt>
                <c:pt idx="1734">
                  <c:v>369.04887340665528</c:v>
                </c:pt>
                <c:pt idx="1735">
                  <c:v>369.1292948745633</c:v>
                </c:pt>
                <c:pt idx="1736">
                  <c:v>369.20970497187398</c:v>
                </c:pt>
                <c:pt idx="1737">
                  <c:v>369.29010369610171</c:v>
                </c:pt>
                <c:pt idx="1738">
                  <c:v>369.37049104475432</c:v>
                </c:pt>
                <c:pt idx="1739">
                  <c:v>369.45086701534251</c:v>
                </c:pt>
                <c:pt idx="1740">
                  <c:v>369.53123160537689</c:v>
                </c:pt>
                <c:pt idx="1741">
                  <c:v>369.6115848123693</c:v>
                </c:pt>
                <c:pt idx="1742">
                  <c:v>369.69192663382938</c:v>
                </c:pt>
                <c:pt idx="1743">
                  <c:v>369.77225706726722</c:v>
                </c:pt>
                <c:pt idx="1744">
                  <c:v>369.85257611019472</c:v>
                </c:pt>
                <c:pt idx="1745">
                  <c:v>369.93288376012168</c:v>
                </c:pt>
                <c:pt idx="1746">
                  <c:v>370.013180014559</c:v>
                </c:pt>
                <c:pt idx="1747">
                  <c:v>370.09346487101698</c:v>
                </c:pt>
                <c:pt idx="1748">
                  <c:v>370.1737383270065</c:v>
                </c:pt>
                <c:pt idx="1749">
                  <c:v>370.25400038003818</c:v>
                </c:pt>
                <c:pt idx="1750">
                  <c:v>370.33425102762232</c:v>
                </c:pt>
                <c:pt idx="1751">
                  <c:v>370.41449026726951</c:v>
                </c:pt>
                <c:pt idx="1752">
                  <c:v>370.49471809648992</c:v>
                </c:pt>
                <c:pt idx="1753">
                  <c:v>370.5749345127968</c:v>
                </c:pt>
                <c:pt idx="1754">
                  <c:v>370.65513951369752</c:v>
                </c:pt>
                <c:pt idx="1755">
                  <c:v>370.73533309670393</c:v>
                </c:pt>
                <c:pt idx="1756">
                  <c:v>370.81551525932701</c:v>
                </c:pt>
                <c:pt idx="1757">
                  <c:v>370.8956859990767</c:v>
                </c:pt>
                <c:pt idx="1758">
                  <c:v>370.97584531346411</c:v>
                </c:pt>
                <c:pt idx="1759">
                  <c:v>371.05599319999902</c:v>
                </c:pt>
                <c:pt idx="1760">
                  <c:v>371.1361296561916</c:v>
                </c:pt>
                <c:pt idx="1761">
                  <c:v>371.2162546795563</c:v>
                </c:pt>
                <c:pt idx="1762">
                  <c:v>371.29636826759781</c:v>
                </c:pt>
                <c:pt idx="1763">
                  <c:v>371.37647041783282</c:v>
                </c:pt>
                <c:pt idx="1764">
                  <c:v>371.45656112776771</c:v>
                </c:pt>
                <c:pt idx="1765">
                  <c:v>371.53664039491412</c:v>
                </c:pt>
                <c:pt idx="1766">
                  <c:v>371.61670821678263</c:v>
                </c:pt>
                <c:pt idx="1767">
                  <c:v>371.69676459088441</c:v>
                </c:pt>
                <c:pt idx="1768">
                  <c:v>371.77680951472979</c:v>
                </c:pt>
                <c:pt idx="1769">
                  <c:v>371.85684298582919</c:v>
                </c:pt>
                <c:pt idx="1770">
                  <c:v>371.9368650016919</c:v>
                </c:pt>
                <c:pt idx="1771">
                  <c:v>372.01687555983261</c:v>
                </c:pt>
                <c:pt idx="1772">
                  <c:v>372.09687465775789</c:v>
                </c:pt>
                <c:pt idx="1773">
                  <c:v>372.17686229297959</c:v>
                </c:pt>
                <c:pt idx="1774">
                  <c:v>372.25683846300859</c:v>
                </c:pt>
                <c:pt idx="1775">
                  <c:v>372.33680316535572</c:v>
                </c:pt>
                <c:pt idx="1776">
                  <c:v>372.41675639753021</c:v>
                </c:pt>
                <c:pt idx="1777">
                  <c:v>372.49669815704391</c:v>
                </c:pt>
                <c:pt idx="1778">
                  <c:v>372.57662844140719</c:v>
                </c:pt>
                <c:pt idx="1779">
                  <c:v>372.65654724813191</c:v>
                </c:pt>
                <c:pt idx="1780">
                  <c:v>372.73645457472662</c:v>
                </c:pt>
                <c:pt idx="1781">
                  <c:v>372.81635041870192</c:v>
                </c:pt>
                <c:pt idx="1782">
                  <c:v>372.89623477756908</c:v>
                </c:pt>
                <c:pt idx="1783">
                  <c:v>372.97610764883967</c:v>
                </c:pt>
                <c:pt idx="1784">
                  <c:v>373.0559690300247</c:v>
                </c:pt>
                <c:pt idx="1785">
                  <c:v>373.13581891863163</c:v>
                </c:pt>
                <c:pt idx="1786">
                  <c:v>373.21565731217362</c:v>
                </c:pt>
                <c:pt idx="1787">
                  <c:v>373.29548420816059</c:v>
                </c:pt>
                <c:pt idx="1788">
                  <c:v>373.3752996041033</c:v>
                </c:pt>
                <c:pt idx="1789">
                  <c:v>373.45510349751152</c:v>
                </c:pt>
                <c:pt idx="1790">
                  <c:v>373.5348958858973</c:v>
                </c:pt>
                <c:pt idx="1791">
                  <c:v>373.61467676677012</c:v>
                </c:pt>
                <c:pt idx="1792">
                  <c:v>373.69444613764108</c:v>
                </c:pt>
                <c:pt idx="1793">
                  <c:v>373.77420399602039</c:v>
                </c:pt>
                <c:pt idx="1794">
                  <c:v>373.85395033941938</c:v>
                </c:pt>
                <c:pt idx="1795">
                  <c:v>373.9336851653477</c:v>
                </c:pt>
                <c:pt idx="1796">
                  <c:v>374.01340847131661</c:v>
                </c:pt>
                <c:pt idx="1797">
                  <c:v>374.09312025483649</c:v>
                </c:pt>
                <c:pt idx="1798">
                  <c:v>374.17282051341869</c:v>
                </c:pt>
                <c:pt idx="1799">
                  <c:v>374.25250924457163</c:v>
                </c:pt>
                <c:pt idx="1800">
                  <c:v>374.33218644580859</c:v>
                </c:pt>
                <c:pt idx="1801">
                  <c:v>374.4118521146388</c:v>
                </c:pt>
                <c:pt idx="1802">
                  <c:v>374.49150624857049</c:v>
                </c:pt>
                <c:pt idx="1803">
                  <c:v>374.57114884512163</c:v>
                </c:pt>
                <c:pt idx="1804">
                  <c:v>374.650779901796</c:v>
                </c:pt>
                <c:pt idx="1805">
                  <c:v>374.73039941610449</c:v>
                </c:pt>
                <c:pt idx="1806">
                  <c:v>374.81000738556241</c:v>
                </c:pt>
                <c:pt idx="1807">
                  <c:v>374.88960380767571</c:v>
                </c:pt>
                <c:pt idx="1808">
                  <c:v>374.96918867995731</c:v>
                </c:pt>
                <c:pt idx="1809">
                  <c:v>375.04876199991668</c:v>
                </c:pt>
                <c:pt idx="1810">
                  <c:v>375.12832376506452</c:v>
                </c:pt>
                <c:pt idx="1811">
                  <c:v>375.20787397291252</c:v>
                </c:pt>
                <c:pt idx="1812">
                  <c:v>375.2874126209706</c:v>
                </c:pt>
                <c:pt idx="1813">
                  <c:v>375.36693970674912</c:v>
                </c:pt>
                <c:pt idx="1814">
                  <c:v>375.44645522775909</c:v>
                </c:pt>
                <c:pt idx="1815">
                  <c:v>375.52595918151081</c:v>
                </c:pt>
                <c:pt idx="1816">
                  <c:v>375.6054515655153</c:v>
                </c:pt>
                <c:pt idx="1817">
                  <c:v>375.68493237728251</c:v>
                </c:pt>
                <c:pt idx="1818">
                  <c:v>375.76440161432407</c:v>
                </c:pt>
                <c:pt idx="1819">
                  <c:v>375.84385927414922</c:v>
                </c:pt>
                <c:pt idx="1820">
                  <c:v>375.92330535426862</c:v>
                </c:pt>
                <c:pt idx="1821">
                  <c:v>376.00273985219422</c:v>
                </c:pt>
                <c:pt idx="1822">
                  <c:v>376.08216276543749</c:v>
                </c:pt>
                <c:pt idx="1823">
                  <c:v>376.16157409150628</c:v>
                </c:pt>
                <c:pt idx="1824">
                  <c:v>376.24097382791228</c:v>
                </c:pt>
                <c:pt idx="1825">
                  <c:v>376.22332763671898</c:v>
                </c:pt>
                <c:pt idx="1826">
                  <c:v>376.36248984442432</c:v>
                </c:pt>
                <c:pt idx="1827">
                  <c:v>376.50164122078468</c:v>
                </c:pt>
                <c:pt idx="1828">
                  <c:v>376.64078176086178</c:v>
                </c:pt>
                <c:pt idx="1829">
                  <c:v>376.77991145971669</c:v>
                </c:pt>
                <c:pt idx="1830">
                  <c:v>376.91903031241162</c:v>
                </c:pt>
                <c:pt idx="1831">
                  <c:v>377.05813831400758</c:v>
                </c:pt>
                <c:pt idx="1832">
                  <c:v>377.19723545956731</c:v>
                </c:pt>
                <c:pt idx="1833">
                  <c:v>377.33632174415112</c:v>
                </c:pt>
                <c:pt idx="1834">
                  <c:v>377.47539716282142</c:v>
                </c:pt>
                <c:pt idx="1835">
                  <c:v>377.61446171063972</c:v>
                </c:pt>
                <c:pt idx="1836">
                  <c:v>377.75351538266688</c:v>
                </c:pt>
                <c:pt idx="1837">
                  <c:v>377.89255817396622</c:v>
                </c:pt>
                <c:pt idx="1838">
                  <c:v>378.03159007959721</c:v>
                </c:pt>
                <c:pt idx="1839">
                  <c:v>378.17061109462338</c:v>
                </c:pt>
                <c:pt idx="1840">
                  <c:v>378.30962121410511</c:v>
                </c:pt>
                <c:pt idx="1841">
                  <c:v>378.44862043310422</c:v>
                </c:pt>
                <c:pt idx="1842">
                  <c:v>378.58760874668161</c:v>
                </c:pt>
                <c:pt idx="1843">
                  <c:v>378.72658614990189</c:v>
                </c:pt>
                <c:pt idx="1844">
                  <c:v>378.86555263782378</c:v>
                </c:pt>
                <c:pt idx="1845">
                  <c:v>379.00450820550901</c:v>
                </c:pt>
                <c:pt idx="1846">
                  <c:v>379.14345284802039</c:v>
                </c:pt>
                <c:pt idx="1847">
                  <c:v>379.28238656041901</c:v>
                </c:pt>
                <c:pt idx="1848">
                  <c:v>379.42130933776639</c:v>
                </c:pt>
                <c:pt idx="1849">
                  <c:v>379.5602211751243</c:v>
                </c:pt>
                <c:pt idx="1850">
                  <c:v>379.69912206755401</c:v>
                </c:pt>
                <c:pt idx="1851">
                  <c:v>379.83801201011721</c:v>
                </c:pt>
                <c:pt idx="1852">
                  <c:v>379.97689099787652</c:v>
                </c:pt>
                <c:pt idx="1853">
                  <c:v>380.1157590258926</c:v>
                </c:pt>
                <c:pt idx="1854">
                  <c:v>380.254616089227</c:v>
                </c:pt>
                <c:pt idx="1855">
                  <c:v>380.39346218294168</c:v>
                </c:pt>
                <c:pt idx="1856">
                  <c:v>380.53229730209762</c:v>
                </c:pt>
                <c:pt idx="1857">
                  <c:v>380.67112144175741</c:v>
                </c:pt>
                <c:pt idx="1858">
                  <c:v>380.80993459698232</c:v>
                </c:pt>
                <c:pt idx="1859">
                  <c:v>380.94873676283322</c:v>
                </c:pt>
                <c:pt idx="1860">
                  <c:v>381.08752793437321</c:v>
                </c:pt>
                <c:pt idx="1861">
                  <c:v>381.22630810666192</c:v>
                </c:pt>
                <c:pt idx="1862">
                  <c:v>381.36507727476351</c:v>
                </c:pt>
                <c:pt idx="1863">
                  <c:v>381.50383543373732</c:v>
                </c:pt>
                <c:pt idx="1864">
                  <c:v>381.64258257864611</c:v>
                </c:pt>
                <c:pt idx="1865">
                  <c:v>381.78131870454939</c:v>
                </c:pt>
                <c:pt idx="1866">
                  <c:v>381.92004380651332</c:v>
                </c:pt>
                <c:pt idx="1867">
                  <c:v>382.05875787959559</c:v>
                </c:pt>
                <c:pt idx="1868">
                  <c:v>382.19746091885929</c:v>
                </c:pt>
                <c:pt idx="1869">
                  <c:v>382.33615291936519</c:v>
                </c:pt>
                <c:pt idx="1870">
                  <c:v>382.47483387617558</c:v>
                </c:pt>
                <c:pt idx="1871">
                  <c:v>382.61350378435242</c:v>
                </c:pt>
                <c:pt idx="1872">
                  <c:v>382.7521626389568</c:v>
                </c:pt>
                <c:pt idx="1873">
                  <c:v>382.89081043504979</c:v>
                </c:pt>
                <c:pt idx="1874">
                  <c:v>383.02944716769389</c:v>
                </c:pt>
                <c:pt idx="1875">
                  <c:v>383.16807283195072</c:v>
                </c:pt>
                <c:pt idx="1876">
                  <c:v>383.30668742288128</c:v>
                </c:pt>
                <c:pt idx="1877">
                  <c:v>383.44529093554752</c:v>
                </c:pt>
                <c:pt idx="1878">
                  <c:v>383.58388336501122</c:v>
                </c:pt>
                <c:pt idx="1879">
                  <c:v>383.7224647063336</c:v>
                </c:pt>
                <c:pt idx="1880">
                  <c:v>383.86103495457519</c:v>
                </c:pt>
                <c:pt idx="1881">
                  <c:v>383.99959410480142</c:v>
                </c:pt>
                <c:pt idx="1882">
                  <c:v>384.13814215206992</c:v>
                </c:pt>
                <c:pt idx="1883">
                  <c:v>384.27667909144412</c:v>
                </c:pt>
                <c:pt idx="1884">
                  <c:v>384.41520491798423</c:v>
                </c:pt>
                <c:pt idx="1885">
                  <c:v>384.55371962675531</c:v>
                </c:pt>
                <c:pt idx="1886">
                  <c:v>384.69222321281501</c:v>
                </c:pt>
                <c:pt idx="1887">
                  <c:v>384.83071567122659</c:v>
                </c:pt>
                <c:pt idx="1888">
                  <c:v>384.96919699705171</c:v>
                </c:pt>
                <c:pt idx="1889">
                  <c:v>385.10766718535228</c:v>
                </c:pt>
                <c:pt idx="1890">
                  <c:v>385.24612623118821</c:v>
                </c:pt>
                <c:pt idx="1891">
                  <c:v>385.38457412962367</c:v>
                </c:pt>
                <c:pt idx="1892">
                  <c:v>385.52301087571851</c:v>
                </c:pt>
                <c:pt idx="1893">
                  <c:v>385.66143646453452</c:v>
                </c:pt>
                <c:pt idx="1894">
                  <c:v>385.79985089113433</c:v>
                </c:pt>
                <c:pt idx="1895">
                  <c:v>385.93825415057722</c:v>
                </c:pt>
                <c:pt idx="1896">
                  <c:v>386.07664623792903</c:v>
                </c:pt>
                <c:pt idx="1897">
                  <c:v>386.21502714824692</c:v>
                </c:pt>
                <c:pt idx="1898">
                  <c:v>386.35339687659513</c:v>
                </c:pt>
                <c:pt idx="1899">
                  <c:v>386.49175541803288</c:v>
                </c:pt>
                <c:pt idx="1900">
                  <c:v>386.63010276762623</c:v>
                </c:pt>
                <c:pt idx="1901">
                  <c:v>386.76843892043252</c:v>
                </c:pt>
                <c:pt idx="1902">
                  <c:v>386.90676387151461</c:v>
                </c:pt>
                <c:pt idx="1903">
                  <c:v>387.04507761593538</c:v>
                </c:pt>
                <c:pt idx="1904">
                  <c:v>387.18338014875428</c:v>
                </c:pt>
                <c:pt idx="1905">
                  <c:v>387.32167146503423</c:v>
                </c:pt>
                <c:pt idx="1906">
                  <c:v>387.45995155983701</c:v>
                </c:pt>
                <c:pt idx="1907">
                  <c:v>387.59822042822321</c:v>
                </c:pt>
                <c:pt idx="1908">
                  <c:v>387.73647806525457</c:v>
                </c:pt>
                <c:pt idx="1909">
                  <c:v>387.87472446599531</c:v>
                </c:pt>
                <c:pt idx="1910">
                  <c:v>388.01295962550398</c:v>
                </c:pt>
                <c:pt idx="1911">
                  <c:v>388.15118353884321</c:v>
                </c:pt>
                <c:pt idx="1912">
                  <c:v>388.28939620107298</c:v>
                </c:pt>
                <c:pt idx="1913">
                  <c:v>388.42759760725892</c:v>
                </c:pt>
                <c:pt idx="1914">
                  <c:v>388.56578775245941</c:v>
                </c:pt>
                <c:pt idx="1915">
                  <c:v>388.7039666317371</c:v>
                </c:pt>
                <c:pt idx="1916">
                  <c:v>388.84213424015252</c:v>
                </c:pt>
                <c:pt idx="1917">
                  <c:v>388.98029057276898</c:v>
                </c:pt>
                <c:pt idx="1918">
                  <c:v>389.11843562464702</c:v>
                </c:pt>
                <c:pt idx="1919">
                  <c:v>389.2565693908486</c:v>
                </c:pt>
                <c:pt idx="1920">
                  <c:v>389.3946918664351</c:v>
                </c:pt>
                <c:pt idx="1921">
                  <c:v>389.5328030464683</c:v>
                </c:pt>
                <c:pt idx="1922">
                  <c:v>389.67090292600972</c:v>
                </c:pt>
                <c:pt idx="1923">
                  <c:v>389.80899150012112</c:v>
                </c:pt>
                <c:pt idx="1924">
                  <c:v>389.94706876386402</c:v>
                </c:pt>
                <c:pt idx="1925">
                  <c:v>390.08513471229833</c:v>
                </c:pt>
                <c:pt idx="1926">
                  <c:v>390.22318934048963</c:v>
                </c:pt>
                <c:pt idx="1927">
                  <c:v>390.36123264349789</c:v>
                </c:pt>
                <c:pt idx="1928">
                  <c:v>390.49926461638302</c:v>
                </c:pt>
                <c:pt idx="1929">
                  <c:v>390.63728525420771</c:v>
                </c:pt>
                <c:pt idx="1930">
                  <c:v>390.77529455203359</c:v>
                </c:pt>
                <c:pt idx="1931">
                  <c:v>390.91329250492231</c:v>
                </c:pt>
                <c:pt idx="1932">
                  <c:v>391.0512791079355</c:v>
                </c:pt>
                <c:pt idx="1933">
                  <c:v>391.18925435613471</c:v>
                </c:pt>
                <c:pt idx="1934">
                  <c:v>391.32721824458122</c:v>
                </c:pt>
                <c:pt idx="1935">
                  <c:v>391.46517076833692</c:v>
                </c:pt>
                <c:pt idx="1936">
                  <c:v>391.60311192246422</c:v>
                </c:pt>
                <c:pt idx="1937">
                  <c:v>391.74104170202389</c:v>
                </c:pt>
                <c:pt idx="1938">
                  <c:v>391.87896010207771</c:v>
                </c:pt>
                <c:pt idx="1939">
                  <c:v>392.01686711768701</c:v>
                </c:pt>
                <c:pt idx="1940">
                  <c:v>392.15476274391409</c:v>
                </c:pt>
                <c:pt idx="1941">
                  <c:v>392.29264697581931</c:v>
                </c:pt>
                <c:pt idx="1942">
                  <c:v>392.4305198084644</c:v>
                </c:pt>
                <c:pt idx="1943">
                  <c:v>392.56838123691398</c:v>
                </c:pt>
                <c:pt idx="1944">
                  <c:v>392.70623125622512</c:v>
                </c:pt>
                <c:pt idx="1945">
                  <c:v>392.84406986146411</c:v>
                </c:pt>
                <c:pt idx="1946">
                  <c:v>392.98189704768691</c:v>
                </c:pt>
                <c:pt idx="1947">
                  <c:v>393.11971280996198</c:v>
                </c:pt>
                <c:pt idx="1948">
                  <c:v>393.2575171433453</c:v>
                </c:pt>
                <c:pt idx="1949">
                  <c:v>393.39531004289938</c:v>
                </c:pt>
                <c:pt idx="1950">
                  <c:v>393.53309150368892</c:v>
                </c:pt>
                <c:pt idx="1951">
                  <c:v>393.670861520774</c:v>
                </c:pt>
                <c:pt idx="1952">
                  <c:v>393.80862008921412</c:v>
                </c:pt>
                <c:pt idx="1953">
                  <c:v>393.94636720407198</c:v>
                </c:pt>
                <c:pt idx="1954">
                  <c:v>394.08410286041197</c:v>
                </c:pt>
                <c:pt idx="1955">
                  <c:v>394.22182705329192</c:v>
                </c:pt>
                <c:pt idx="1956">
                  <c:v>394.35953977777609</c:v>
                </c:pt>
                <c:pt idx="1957">
                  <c:v>394.49724102892418</c:v>
                </c:pt>
                <c:pt idx="1958">
                  <c:v>394.63493080179933</c:v>
                </c:pt>
                <c:pt idx="1959">
                  <c:v>394.7726090914623</c:v>
                </c:pt>
                <c:pt idx="1960">
                  <c:v>394.91027589297391</c:v>
                </c:pt>
                <c:pt idx="1961">
                  <c:v>395.04793120139828</c:v>
                </c:pt>
                <c:pt idx="1962">
                  <c:v>395.18557501179453</c:v>
                </c:pt>
                <c:pt idx="1963">
                  <c:v>395.32320731922579</c:v>
                </c:pt>
                <c:pt idx="1964">
                  <c:v>395.46082811875311</c:v>
                </c:pt>
                <c:pt idx="1965">
                  <c:v>395.59843740543721</c:v>
                </c:pt>
                <c:pt idx="1966">
                  <c:v>395.73603517434168</c:v>
                </c:pt>
                <c:pt idx="1967">
                  <c:v>395.87362142052672</c:v>
                </c:pt>
                <c:pt idx="1968">
                  <c:v>396.01119613905422</c:v>
                </c:pt>
                <c:pt idx="1969">
                  <c:v>396.1487593249858</c:v>
                </c:pt>
                <c:pt idx="1970">
                  <c:v>396.286310973382</c:v>
                </c:pt>
                <c:pt idx="1971">
                  <c:v>396.42385107930801</c:v>
                </c:pt>
                <c:pt idx="1972">
                  <c:v>396.56137963782169</c:v>
                </c:pt>
                <c:pt idx="1973">
                  <c:v>396.6988966439863</c:v>
                </c:pt>
                <c:pt idx="1974">
                  <c:v>396.83640209286273</c:v>
                </c:pt>
                <c:pt idx="1975">
                  <c:v>396.97389597951309</c:v>
                </c:pt>
                <c:pt idx="1976">
                  <c:v>397.11137829899769</c:v>
                </c:pt>
                <c:pt idx="1977">
                  <c:v>397.24884904638202</c:v>
                </c:pt>
                <c:pt idx="1978">
                  <c:v>397.38630821672342</c:v>
                </c:pt>
                <c:pt idx="1979">
                  <c:v>397.52375580508522</c:v>
                </c:pt>
                <c:pt idx="1980">
                  <c:v>397.66119180652919</c:v>
                </c:pt>
                <c:pt idx="1981">
                  <c:v>397.79861621611622</c:v>
                </c:pt>
                <c:pt idx="1982">
                  <c:v>397.93602902890763</c:v>
                </c:pt>
                <c:pt idx="1983">
                  <c:v>398.07343023996822</c:v>
                </c:pt>
                <c:pt idx="1984">
                  <c:v>398.21081984435568</c:v>
                </c:pt>
                <c:pt idx="1985">
                  <c:v>398.34819783713311</c:v>
                </c:pt>
                <c:pt idx="1986">
                  <c:v>398.48556421336212</c:v>
                </c:pt>
                <c:pt idx="1987">
                  <c:v>398.62291896810308</c:v>
                </c:pt>
                <c:pt idx="1988">
                  <c:v>398.76026209642168</c:v>
                </c:pt>
                <c:pt idx="1989">
                  <c:v>398.89759359337489</c:v>
                </c:pt>
                <c:pt idx="1990">
                  <c:v>399.03491345402642</c:v>
                </c:pt>
                <c:pt idx="1991">
                  <c:v>399.172221673438</c:v>
                </c:pt>
                <c:pt idx="1992">
                  <c:v>399.30951824666892</c:v>
                </c:pt>
                <c:pt idx="1993">
                  <c:v>399.44680316878549</c:v>
                </c:pt>
                <c:pt idx="1994">
                  <c:v>399.58407643484549</c:v>
                </c:pt>
                <c:pt idx="1995">
                  <c:v>399.72133803991119</c:v>
                </c:pt>
                <c:pt idx="1996">
                  <c:v>399.85858797904501</c:v>
                </c:pt>
                <c:pt idx="1997">
                  <c:v>399.99582624730692</c:v>
                </c:pt>
                <c:pt idx="1998">
                  <c:v>400.13305283976217</c:v>
                </c:pt>
                <c:pt idx="1999">
                  <c:v>400.27026775146851</c:v>
                </c:pt>
                <c:pt idx="2000">
                  <c:v>400.40747097748891</c:v>
                </c:pt>
                <c:pt idx="2001">
                  <c:v>400.54466251288602</c:v>
                </c:pt>
                <c:pt idx="2002">
                  <c:v>400.68184235271968</c:v>
                </c:pt>
                <c:pt idx="2003">
                  <c:v>400.81901049205231</c:v>
                </c:pt>
                <c:pt idx="2004">
                  <c:v>400.95616692594609</c:v>
                </c:pt>
                <c:pt idx="2005">
                  <c:v>401.0933116494619</c:v>
                </c:pt>
                <c:pt idx="2006">
                  <c:v>401.23044465766162</c:v>
                </c:pt>
                <c:pt idx="2007">
                  <c:v>401.36756594560671</c:v>
                </c:pt>
                <c:pt idx="2008">
                  <c:v>401.50467550835901</c:v>
                </c:pt>
                <c:pt idx="2009">
                  <c:v>401.64177334097963</c:v>
                </c:pt>
                <c:pt idx="2010">
                  <c:v>401.77885943853101</c:v>
                </c:pt>
                <c:pt idx="2011">
                  <c:v>401.91593379607309</c:v>
                </c:pt>
                <c:pt idx="2012">
                  <c:v>402.05299640867003</c:v>
                </c:pt>
                <c:pt idx="2013">
                  <c:v>402.19004727138281</c:v>
                </c:pt>
                <c:pt idx="2014">
                  <c:v>402.32708637927169</c:v>
                </c:pt>
                <c:pt idx="2015">
                  <c:v>402.46411372739851</c:v>
                </c:pt>
                <c:pt idx="2016">
                  <c:v>402.6011293108258</c:v>
                </c:pt>
                <c:pt idx="2017">
                  <c:v>402.73813312461391</c:v>
                </c:pt>
                <c:pt idx="2018">
                  <c:v>402.87512516382662</c:v>
                </c:pt>
                <c:pt idx="2019">
                  <c:v>403.01210542352322</c:v>
                </c:pt>
                <c:pt idx="2020">
                  <c:v>403.14907389876703</c:v>
                </c:pt>
                <c:pt idx="2021">
                  <c:v>403.28603058461721</c:v>
                </c:pt>
                <c:pt idx="2022">
                  <c:v>403.42297547613822</c:v>
                </c:pt>
                <c:pt idx="2023">
                  <c:v>403.55990856839082</c:v>
                </c:pt>
                <c:pt idx="2024">
                  <c:v>403.69682985643612</c:v>
                </c:pt>
                <c:pt idx="2025">
                  <c:v>403.83373933533579</c:v>
                </c:pt>
                <c:pt idx="2026">
                  <c:v>403.97063700015173</c:v>
                </c:pt>
                <c:pt idx="2027">
                  <c:v>404.10752284594531</c:v>
                </c:pt>
                <c:pt idx="2028">
                  <c:v>404.24439686777828</c:v>
                </c:pt>
                <c:pt idx="2029">
                  <c:v>404.38125906071213</c:v>
                </c:pt>
                <c:pt idx="2030">
                  <c:v>404.51810941980852</c:v>
                </c:pt>
                <c:pt idx="2031">
                  <c:v>404.6549479401296</c:v>
                </c:pt>
                <c:pt idx="2032">
                  <c:v>404.79177461673629</c:v>
                </c:pt>
                <c:pt idx="2033">
                  <c:v>404.92858944468861</c:v>
                </c:pt>
                <c:pt idx="2034">
                  <c:v>405.06539241905341</c:v>
                </c:pt>
                <c:pt idx="2035">
                  <c:v>405.2021835348873</c:v>
                </c:pt>
                <c:pt idx="2036">
                  <c:v>405.33896278725319</c:v>
                </c:pt>
                <c:pt idx="2037">
                  <c:v>405.47573017121198</c:v>
                </c:pt>
                <c:pt idx="2038">
                  <c:v>405.61248568182901</c:v>
                </c:pt>
                <c:pt idx="2039">
                  <c:v>405.74922931416148</c:v>
                </c:pt>
                <c:pt idx="2040">
                  <c:v>405.88596106327219</c:v>
                </c:pt>
                <c:pt idx="2041">
                  <c:v>406.02268092422412</c:v>
                </c:pt>
                <c:pt idx="2042">
                  <c:v>406.1593888920778</c:v>
                </c:pt>
                <c:pt idx="2043">
                  <c:v>406.29608496189371</c:v>
                </c:pt>
                <c:pt idx="2044">
                  <c:v>406.43276912873739</c:v>
                </c:pt>
                <c:pt idx="2045">
                  <c:v>406.56944138766698</c:v>
                </c:pt>
                <c:pt idx="2046">
                  <c:v>406.70610173374428</c:v>
                </c:pt>
                <c:pt idx="2047">
                  <c:v>406.84275016203202</c:v>
                </c:pt>
                <c:pt idx="2048">
                  <c:v>406.97938666759131</c:v>
                </c:pt>
                <c:pt idx="2049">
                  <c:v>407.11601124548321</c:v>
                </c:pt>
                <c:pt idx="2050">
                  <c:v>407.25262389077147</c:v>
                </c:pt>
                <c:pt idx="2051">
                  <c:v>407.38922459851528</c:v>
                </c:pt>
                <c:pt idx="2052">
                  <c:v>407.52581336377727</c:v>
                </c:pt>
                <c:pt idx="2053">
                  <c:v>407.66239018161912</c:v>
                </c:pt>
                <c:pt idx="2054">
                  <c:v>407.79895504710078</c:v>
                </c:pt>
                <c:pt idx="2055">
                  <c:v>407.93550795528631</c:v>
                </c:pt>
                <c:pt idx="2056">
                  <c:v>408.07204890123859</c:v>
                </c:pt>
                <c:pt idx="2057">
                  <c:v>408.20857788001553</c:v>
                </c:pt>
                <c:pt idx="2058">
                  <c:v>408.34509488668027</c:v>
                </c:pt>
                <c:pt idx="2059">
                  <c:v>408.48159991629228</c:v>
                </c:pt>
                <c:pt idx="2060">
                  <c:v>408.61809296391931</c:v>
                </c:pt>
                <c:pt idx="2061">
                  <c:v>408.754574024617</c:v>
                </c:pt>
                <c:pt idx="2062">
                  <c:v>408.89104309344901</c:v>
                </c:pt>
                <c:pt idx="2063">
                  <c:v>409.02750016547651</c:v>
                </c:pt>
                <c:pt idx="2064">
                  <c:v>409.16394523576218</c:v>
                </c:pt>
                <c:pt idx="2065">
                  <c:v>409.30037829936617</c:v>
                </c:pt>
                <c:pt idx="2066">
                  <c:v>409.43679935134998</c:v>
                </c:pt>
                <c:pt idx="2067">
                  <c:v>409.57320838677828</c:v>
                </c:pt>
                <c:pt idx="2068">
                  <c:v>409.70960540070962</c:v>
                </c:pt>
                <c:pt idx="2069">
                  <c:v>409.84599038820642</c:v>
                </c:pt>
                <c:pt idx="2070">
                  <c:v>409.98236334433028</c:v>
                </c:pt>
                <c:pt idx="2071">
                  <c:v>410.118724264143</c:v>
                </c:pt>
                <c:pt idx="2072">
                  <c:v>410.25507314270612</c:v>
                </c:pt>
                <c:pt idx="2073">
                  <c:v>410.39140997508002</c:v>
                </c:pt>
                <c:pt idx="2074">
                  <c:v>410.52773475632961</c:v>
                </c:pt>
                <c:pt idx="2075">
                  <c:v>410.66404748151382</c:v>
                </c:pt>
                <c:pt idx="2076">
                  <c:v>410.80034814569422</c:v>
                </c:pt>
                <c:pt idx="2077">
                  <c:v>410.93663674393258</c:v>
                </c:pt>
                <c:pt idx="2078">
                  <c:v>411.0729132712919</c:v>
                </c:pt>
                <c:pt idx="2079">
                  <c:v>411.20917772283389</c:v>
                </c:pt>
                <c:pt idx="2080">
                  <c:v>411.34543009361857</c:v>
                </c:pt>
                <c:pt idx="2081">
                  <c:v>411.48167037870718</c:v>
                </c:pt>
                <c:pt idx="2082">
                  <c:v>411.61789857316347</c:v>
                </c:pt>
                <c:pt idx="2083">
                  <c:v>411.75411467204702</c:v>
                </c:pt>
                <c:pt idx="2084">
                  <c:v>411.89031867042053</c:v>
                </c:pt>
                <c:pt idx="2085">
                  <c:v>412.02651056334571</c:v>
                </c:pt>
                <c:pt idx="2086">
                  <c:v>412.16269034588402</c:v>
                </c:pt>
                <c:pt idx="2087">
                  <c:v>412.29885801309621</c:v>
                </c:pt>
                <c:pt idx="2088">
                  <c:v>412.43501356004361</c:v>
                </c:pt>
                <c:pt idx="2089">
                  <c:v>412.5711569817903</c:v>
                </c:pt>
                <c:pt idx="2090">
                  <c:v>412.70728827339752</c:v>
                </c:pt>
                <c:pt idx="2091">
                  <c:v>412.8434074299247</c:v>
                </c:pt>
                <c:pt idx="2092">
                  <c:v>412.97951444643297</c:v>
                </c:pt>
                <c:pt idx="2093">
                  <c:v>413.11560931798829</c:v>
                </c:pt>
                <c:pt idx="2094">
                  <c:v>413.25169203964839</c:v>
                </c:pt>
                <c:pt idx="2095">
                  <c:v>413.38776260647569</c:v>
                </c:pt>
                <c:pt idx="2096">
                  <c:v>413.52382101353231</c:v>
                </c:pt>
                <c:pt idx="2097">
                  <c:v>413.65986725587942</c:v>
                </c:pt>
                <c:pt idx="2098">
                  <c:v>413.79590132857862</c:v>
                </c:pt>
                <c:pt idx="2099">
                  <c:v>413.93192322669108</c:v>
                </c:pt>
                <c:pt idx="2100">
                  <c:v>414.06793294528057</c:v>
                </c:pt>
                <c:pt idx="2101">
                  <c:v>414.20393047940757</c:v>
                </c:pt>
                <c:pt idx="2102">
                  <c:v>414.3399158241333</c:v>
                </c:pt>
                <c:pt idx="2103">
                  <c:v>414.47588897451868</c:v>
                </c:pt>
                <c:pt idx="2104">
                  <c:v>414.6118499256263</c:v>
                </c:pt>
                <c:pt idx="2105">
                  <c:v>414.74779867251732</c:v>
                </c:pt>
                <c:pt idx="2106">
                  <c:v>414.88373521025358</c:v>
                </c:pt>
                <c:pt idx="2107">
                  <c:v>415.01965953389731</c:v>
                </c:pt>
                <c:pt idx="2108">
                  <c:v>415.15557163850929</c:v>
                </c:pt>
                <c:pt idx="2109">
                  <c:v>415.29147151915112</c:v>
                </c:pt>
                <c:pt idx="2110">
                  <c:v>415.42735917088362</c:v>
                </c:pt>
                <c:pt idx="2111">
                  <c:v>415.56323458877159</c:v>
                </c:pt>
                <c:pt idx="2112">
                  <c:v>415.69909776787352</c:v>
                </c:pt>
                <c:pt idx="2113">
                  <c:v>415.83494870325222</c:v>
                </c:pt>
                <c:pt idx="2114">
                  <c:v>415.97078738996902</c:v>
                </c:pt>
                <c:pt idx="2115">
                  <c:v>416.1066138230853</c:v>
                </c:pt>
                <c:pt idx="2116">
                  <c:v>416.24242799766319</c:v>
                </c:pt>
                <c:pt idx="2117">
                  <c:v>416.3782299087639</c:v>
                </c:pt>
                <c:pt idx="2118">
                  <c:v>416.51401955144922</c:v>
                </c:pt>
                <c:pt idx="2119">
                  <c:v>416.64979692078128</c:v>
                </c:pt>
                <c:pt idx="2120">
                  <c:v>416.78556201182067</c:v>
                </c:pt>
                <c:pt idx="2121">
                  <c:v>416.92131481962849</c:v>
                </c:pt>
                <c:pt idx="2122">
                  <c:v>417.05705533927011</c:v>
                </c:pt>
                <c:pt idx="2123">
                  <c:v>417.19278356580281</c:v>
                </c:pt>
                <c:pt idx="2124">
                  <c:v>417.32849949428862</c:v>
                </c:pt>
                <c:pt idx="2125">
                  <c:v>417.46420311979318</c:v>
                </c:pt>
                <c:pt idx="2126">
                  <c:v>417.59989443737362</c:v>
                </c:pt>
                <c:pt idx="2127">
                  <c:v>417.73557344209138</c:v>
                </c:pt>
                <c:pt idx="2128">
                  <c:v>417.8712401290141</c:v>
                </c:pt>
                <c:pt idx="2129">
                  <c:v>418.00689449319668</c:v>
                </c:pt>
                <c:pt idx="2130">
                  <c:v>418.1425365297041</c:v>
                </c:pt>
                <c:pt idx="2131">
                  <c:v>418.27816623359621</c:v>
                </c:pt>
                <c:pt idx="2132">
                  <c:v>418.41378359993598</c:v>
                </c:pt>
                <c:pt idx="2133">
                  <c:v>418.54938862378458</c:v>
                </c:pt>
                <c:pt idx="2134">
                  <c:v>418.68498130020362</c:v>
                </c:pt>
                <c:pt idx="2135">
                  <c:v>418.82056162425471</c:v>
                </c:pt>
                <c:pt idx="2136">
                  <c:v>418.95612959099861</c:v>
                </c:pt>
                <c:pt idx="2137">
                  <c:v>419.09168519549928</c:v>
                </c:pt>
                <c:pt idx="2138">
                  <c:v>419.22722843281628</c:v>
                </c:pt>
                <c:pt idx="2139">
                  <c:v>419.36275929801172</c:v>
                </c:pt>
                <c:pt idx="2140">
                  <c:v>419.49827778614662</c:v>
                </c:pt>
                <c:pt idx="2141">
                  <c:v>419.63378389228421</c:v>
                </c:pt>
                <c:pt idx="2142">
                  <c:v>419.76927761148551</c:v>
                </c:pt>
                <c:pt idx="2143">
                  <c:v>419.9047589388112</c:v>
                </c:pt>
                <c:pt idx="2144">
                  <c:v>420.04022786932381</c:v>
                </c:pt>
                <c:pt idx="2145">
                  <c:v>420.175684398084</c:v>
                </c:pt>
                <c:pt idx="2146">
                  <c:v>420.31112852015411</c:v>
                </c:pt>
                <c:pt idx="2147">
                  <c:v>420.44656023059599</c:v>
                </c:pt>
                <c:pt idx="2148">
                  <c:v>420.58197952447063</c:v>
                </c:pt>
                <c:pt idx="2149">
                  <c:v>420.71738639684031</c:v>
                </c:pt>
                <c:pt idx="2150">
                  <c:v>420.85278084276632</c:v>
                </c:pt>
                <c:pt idx="2151">
                  <c:v>420.98816285730891</c:v>
                </c:pt>
                <c:pt idx="2152">
                  <c:v>421.12353243553252</c:v>
                </c:pt>
                <c:pt idx="2153">
                  <c:v>421.25888957249703</c:v>
                </c:pt>
                <c:pt idx="2154">
                  <c:v>421.39423426326402</c:v>
                </c:pt>
                <c:pt idx="2155">
                  <c:v>421.52956650289519</c:v>
                </c:pt>
                <c:pt idx="2156">
                  <c:v>421.664886286453</c:v>
                </c:pt>
                <c:pt idx="2157">
                  <c:v>421.80019360899712</c:v>
                </c:pt>
                <c:pt idx="2158">
                  <c:v>421.93548846559122</c:v>
                </c:pt>
                <c:pt idx="2159">
                  <c:v>422.07077085129612</c:v>
                </c:pt>
                <c:pt idx="2160">
                  <c:v>422.20604076117218</c:v>
                </c:pt>
                <c:pt idx="2161">
                  <c:v>422.34129819028459</c:v>
                </c:pt>
                <c:pt idx="2162">
                  <c:v>422.47654313369162</c:v>
                </c:pt>
                <c:pt idx="2163">
                  <c:v>422.61177558645579</c:v>
                </c:pt>
                <c:pt idx="2164">
                  <c:v>422.74699554363872</c:v>
                </c:pt>
                <c:pt idx="2165">
                  <c:v>422.8822030003023</c:v>
                </c:pt>
                <c:pt idx="2166">
                  <c:v>423.01739795150661</c:v>
                </c:pt>
                <c:pt idx="2167">
                  <c:v>423.15258039231747</c:v>
                </c:pt>
                <c:pt idx="2168">
                  <c:v>423.28775031779202</c:v>
                </c:pt>
                <c:pt idx="2169">
                  <c:v>423.42290772299322</c:v>
                </c:pt>
                <c:pt idx="2170">
                  <c:v>423.55805260298359</c:v>
                </c:pt>
                <c:pt idx="2171">
                  <c:v>423.69318495282357</c:v>
                </c:pt>
                <c:pt idx="2172">
                  <c:v>423.82830476757471</c:v>
                </c:pt>
                <c:pt idx="2173">
                  <c:v>423.96341204230117</c:v>
                </c:pt>
                <c:pt idx="2174">
                  <c:v>424.09850677206163</c:v>
                </c:pt>
                <c:pt idx="2175">
                  <c:v>424.2335889519178</c:v>
                </c:pt>
                <c:pt idx="2176">
                  <c:v>424.36865857693431</c:v>
                </c:pt>
                <c:pt idx="2177">
                  <c:v>424.50371564216891</c:v>
                </c:pt>
                <c:pt idx="2178">
                  <c:v>424.63876014268612</c:v>
                </c:pt>
                <c:pt idx="2179">
                  <c:v>424.77379207354619</c:v>
                </c:pt>
                <c:pt idx="2180">
                  <c:v>424.9088114298105</c:v>
                </c:pt>
                <c:pt idx="2181">
                  <c:v>425.04381820654129</c:v>
                </c:pt>
                <c:pt idx="2182">
                  <c:v>425.17881239879989</c:v>
                </c:pt>
                <c:pt idx="2183">
                  <c:v>425.31379400164809</c:v>
                </c:pt>
                <c:pt idx="2184">
                  <c:v>425.4487630101475</c:v>
                </c:pt>
                <c:pt idx="2185">
                  <c:v>425.58371941935923</c:v>
                </c:pt>
                <c:pt idx="2186">
                  <c:v>425.7186632243463</c:v>
                </c:pt>
                <c:pt idx="2187">
                  <c:v>425.85359442016869</c:v>
                </c:pt>
                <c:pt idx="2188">
                  <c:v>425.98851300188738</c:v>
                </c:pt>
                <c:pt idx="2189">
                  <c:v>426.12341896456758</c:v>
                </c:pt>
                <c:pt idx="2190">
                  <c:v>426.2583123032681</c:v>
                </c:pt>
                <c:pt idx="2191">
                  <c:v>426.39319301305068</c:v>
                </c:pt>
                <c:pt idx="2192">
                  <c:v>426.52806108897693</c:v>
                </c:pt>
                <c:pt idx="2193">
                  <c:v>426.66291652610971</c:v>
                </c:pt>
                <c:pt idx="2194">
                  <c:v>426.79775931950911</c:v>
                </c:pt>
                <c:pt idx="2195">
                  <c:v>426.93258946423691</c:v>
                </c:pt>
                <c:pt idx="2196">
                  <c:v>427.067406955357</c:v>
                </c:pt>
                <c:pt idx="2197">
                  <c:v>427.20221178792781</c:v>
                </c:pt>
                <c:pt idx="2198">
                  <c:v>427.33700395701192</c:v>
                </c:pt>
                <c:pt idx="2199">
                  <c:v>427.47178345767128</c:v>
                </c:pt>
                <c:pt idx="2200">
                  <c:v>427.60655028497013</c:v>
                </c:pt>
                <c:pt idx="2201">
                  <c:v>427.74130443396632</c:v>
                </c:pt>
                <c:pt idx="2202">
                  <c:v>427.87604589972239</c:v>
                </c:pt>
                <c:pt idx="2203">
                  <c:v>428.01077467729903</c:v>
                </c:pt>
                <c:pt idx="2204">
                  <c:v>428.14549076176172</c:v>
                </c:pt>
                <c:pt idx="2205">
                  <c:v>428.28019414816691</c:v>
                </c:pt>
                <c:pt idx="2206">
                  <c:v>428.41488483158071</c:v>
                </c:pt>
                <c:pt idx="2207">
                  <c:v>428.5495628070621</c:v>
                </c:pt>
                <c:pt idx="2208">
                  <c:v>428.68422806967271</c:v>
                </c:pt>
                <c:pt idx="2209">
                  <c:v>428.8188806144758</c:v>
                </c:pt>
                <c:pt idx="2210">
                  <c:v>428.95352043653122</c:v>
                </c:pt>
                <c:pt idx="2211">
                  <c:v>429.08814753090172</c:v>
                </c:pt>
                <c:pt idx="2212">
                  <c:v>429.22276189264852</c:v>
                </c:pt>
                <c:pt idx="2213">
                  <c:v>429.35736351683352</c:v>
                </c:pt>
                <c:pt idx="2214">
                  <c:v>429.49195239851662</c:v>
                </c:pt>
                <c:pt idx="2215">
                  <c:v>429.62652853276302</c:v>
                </c:pt>
                <c:pt idx="2216">
                  <c:v>429.76109191463132</c:v>
                </c:pt>
                <c:pt idx="2217">
                  <c:v>429.895642539184</c:v>
                </c:pt>
                <c:pt idx="2218">
                  <c:v>430.03018040148191</c:v>
                </c:pt>
                <c:pt idx="2219">
                  <c:v>430.16470549658902</c:v>
                </c:pt>
                <c:pt idx="2220">
                  <c:v>430.29921781956472</c:v>
                </c:pt>
                <c:pt idx="2221">
                  <c:v>430.43371736546982</c:v>
                </c:pt>
                <c:pt idx="2222">
                  <c:v>430.56820412937032</c:v>
                </c:pt>
                <c:pt idx="2223">
                  <c:v>430.70267810632339</c:v>
                </c:pt>
                <c:pt idx="2224">
                  <c:v>430.83713929139162</c:v>
                </c:pt>
                <c:pt idx="2225">
                  <c:v>430.97158767963799</c:v>
                </c:pt>
                <c:pt idx="2226">
                  <c:v>431.10602326612309</c:v>
                </c:pt>
                <c:pt idx="2227">
                  <c:v>431.2404460459087</c:v>
                </c:pt>
                <c:pt idx="2228">
                  <c:v>431.37485601405672</c:v>
                </c:pt>
                <c:pt idx="2229">
                  <c:v>431.50925316562802</c:v>
                </c:pt>
                <c:pt idx="2230">
                  <c:v>431.64363749568452</c:v>
                </c:pt>
                <c:pt idx="2231">
                  <c:v>431.77800899928752</c:v>
                </c:pt>
                <c:pt idx="2232">
                  <c:v>431.91236767150122</c:v>
                </c:pt>
                <c:pt idx="2233">
                  <c:v>432.04671350738357</c:v>
                </c:pt>
                <c:pt idx="2234">
                  <c:v>432.18104650199842</c:v>
                </c:pt>
                <c:pt idx="2235">
                  <c:v>432.3153666504067</c:v>
                </c:pt>
                <c:pt idx="2236">
                  <c:v>432.44967394766951</c:v>
                </c:pt>
                <c:pt idx="2237">
                  <c:v>432.5839683888496</c:v>
                </c:pt>
                <c:pt idx="2238">
                  <c:v>432.71824996900722</c:v>
                </c:pt>
                <c:pt idx="2239">
                  <c:v>432.85251868320569</c:v>
                </c:pt>
                <c:pt idx="2240">
                  <c:v>432.98677452650412</c:v>
                </c:pt>
                <c:pt idx="2241">
                  <c:v>433.12101749396811</c:v>
                </c:pt>
                <c:pt idx="2242">
                  <c:v>433.25524758065552</c:v>
                </c:pt>
                <c:pt idx="2243">
                  <c:v>433.38946478162939</c:v>
                </c:pt>
                <c:pt idx="2244">
                  <c:v>433.52366909195132</c:v>
                </c:pt>
                <c:pt idx="2245">
                  <c:v>433.65786050668271</c:v>
                </c:pt>
                <c:pt idx="2246">
                  <c:v>433.79203902088511</c:v>
                </c:pt>
                <c:pt idx="2247">
                  <c:v>433.92620462962071</c:v>
                </c:pt>
                <c:pt idx="2248">
                  <c:v>434.06035732795073</c:v>
                </c:pt>
                <c:pt idx="2249">
                  <c:v>434.19449711093711</c:v>
                </c:pt>
                <c:pt idx="2250">
                  <c:v>434.32862397364039</c:v>
                </c:pt>
                <c:pt idx="2251">
                  <c:v>434.46273791112219</c:v>
                </c:pt>
                <c:pt idx="2252">
                  <c:v>434.59683891844662</c:v>
                </c:pt>
                <c:pt idx="2253">
                  <c:v>434.73092699067229</c:v>
                </c:pt>
                <c:pt idx="2254">
                  <c:v>434.86500212286421</c:v>
                </c:pt>
                <c:pt idx="2255">
                  <c:v>434.9990643100802</c:v>
                </c:pt>
                <c:pt idx="2256">
                  <c:v>435.13311354738238</c:v>
                </c:pt>
                <c:pt idx="2257">
                  <c:v>435.26714982983651</c:v>
                </c:pt>
                <c:pt idx="2258">
                  <c:v>435.40117315249807</c:v>
                </c:pt>
                <c:pt idx="2259">
                  <c:v>435.53518351043459</c:v>
                </c:pt>
                <c:pt idx="2260">
                  <c:v>435.66918089870421</c:v>
                </c:pt>
                <c:pt idx="2261">
                  <c:v>435.80316531236872</c:v>
                </c:pt>
                <c:pt idx="2262">
                  <c:v>435.93713674648802</c:v>
                </c:pt>
                <c:pt idx="2263">
                  <c:v>436.07109519613027</c:v>
                </c:pt>
                <c:pt idx="2264">
                  <c:v>436.20504065635112</c:v>
                </c:pt>
                <c:pt idx="2265">
                  <c:v>436.33897312221319</c:v>
                </c:pt>
                <c:pt idx="2266">
                  <c:v>436.47289258877902</c:v>
                </c:pt>
                <c:pt idx="2267">
                  <c:v>436.60679905110902</c:v>
                </c:pt>
                <c:pt idx="2268">
                  <c:v>436.740692504268</c:v>
                </c:pt>
                <c:pt idx="2269">
                  <c:v>436.87457294331398</c:v>
                </c:pt>
                <c:pt idx="2270">
                  <c:v>437.00844036331011</c:v>
                </c:pt>
                <c:pt idx="2271">
                  <c:v>437.14229475931762</c:v>
                </c:pt>
                <c:pt idx="2272">
                  <c:v>437.27613612639709</c:v>
                </c:pt>
                <c:pt idx="2273">
                  <c:v>437.40996445961372</c:v>
                </c:pt>
                <c:pt idx="2274">
                  <c:v>437.54377975402559</c:v>
                </c:pt>
                <c:pt idx="2275">
                  <c:v>437.67758200469581</c:v>
                </c:pt>
                <c:pt idx="2276">
                  <c:v>437.81137120668399</c:v>
                </c:pt>
                <c:pt idx="2277">
                  <c:v>437.94514735505612</c:v>
                </c:pt>
                <c:pt idx="2278">
                  <c:v>438.07891044486962</c:v>
                </c:pt>
                <c:pt idx="2279">
                  <c:v>438.21266047118758</c:v>
                </c:pt>
                <c:pt idx="2280">
                  <c:v>438.34639742907211</c:v>
                </c:pt>
                <c:pt idx="2281">
                  <c:v>438.48012131358382</c:v>
                </c:pt>
                <c:pt idx="2282">
                  <c:v>438.61383211978568</c:v>
                </c:pt>
                <c:pt idx="2283">
                  <c:v>438.74752984273772</c:v>
                </c:pt>
                <c:pt idx="2284">
                  <c:v>438.88121447750109</c:v>
                </c:pt>
                <c:pt idx="2285">
                  <c:v>439.01488601914178</c:v>
                </c:pt>
                <c:pt idx="2286">
                  <c:v>439.1485444627163</c:v>
                </c:pt>
                <c:pt idx="2287">
                  <c:v>439.28218980328819</c:v>
                </c:pt>
                <c:pt idx="2288">
                  <c:v>439.41582203591929</c:v>
                </c:pt>
                <c:pt idx="2289">
                  <c:v>439.54944115567122</c:v>
                </c:pt>
                <c:pt idx="2290">
                  <c:v>439.68304715760462</c:v>
                </c:pt>
                <c:pt idx="2291">
                  <c:v>439.8166400367827</c:v>
                </c:pt>
                <c:pt idx="2292">
                  <c:v>439.95021978826469</c:v>
                </c:pt>
                <c:pt idx="2293">
                  <c:v>440.08378640711612</c:v>
                </c:pt>
                <c:pt idx="2294">
                  <c:v>440.21733988839412</c:v>
                </c:pt>
                <c:pt idx="2295">
                  <c:v>440.35088022716468</c:v>
                </c:pt>
                <c:pt idx="2296">
                  <c:v>440.48440741848452</c:v>
                </c:pt>
                <c:pt idx="2297">
                  <c:v>440.61792145742032</c:v>
                </c:pt>
                <c:pt idx="2298">
                  <c:v>440.75142233903051</c:v>
                </c:pt>
                <c:pt idx="2299">
                  <c:v>440.88491005837682</c:v>
                </c:pt>
                <c:pt idx="2300">
                  <c:v>441.01838461052199</c:v>
                </c:pt>
                <c:pt idx="2301">
                  <c:v>441.15184599052702</c:v>
                </c:pt>
                <c:pt idx="2302">
                  <c:v>441.28529419345381</c:v>
                </c:pt>
                <c:pt idx="2303">
                  <c:v>441.41872921436328</c:v>
                </c:pt>
                <c:pt idx="2304">
                  <c:v>441.55215104831763</c:v>
                </c:pt>
                <c:pt idx="2305">
                  <c:v>441.68555969037902</c:v>
                </c:pt>
                <c:pt idx="2306">
                  <c:v>441.81895513560812</c:v>
                </c:pt>
                <c:pt idx="2307">
                  <c:v>441.95233737906682</c:v>
                </c:pt>
                <c:pt idx="2308">
                  <c:v>442.08570641581701</c:v>
                </c:pt>
                <c:pt idx="2309">
                  <c:v>442.21906224091953</c:v>
                </c:pt>
                <c:pt idx="2310">
                  <c:v>442.35240484943751</c:v>
                </c:pt>
                <c:pt idx="2311">
                  <c:v>442.48573423643052</c:v>
                </c:pt>
                <c:pt idx="2312">
                  <c:v>442.61905039696228</c:v>
                </c:pt>
                <c:pt idx="2313">
                  <c:v>442.75235332609259</c:v>
                </c:pt>
                <c:pt idx="2314">
                  <c:v>442.88564301888431</c:v>
                </c:pt>
                <c:pt idx="2315">
                  <c:v>443.01891947039752</c:v>
                </c:pt>
                <c:pt idx="2316">
                  <c:v>443.15218267569719</c:v>
                </c:pt>
                <c:pt idx="2317">
                  <c:v>443.28543262984152</c:v>
                </c:pt>
                <c:pt idx="2318">
                  <c:v>443.41866932789281</c:v>
                </c:pt>
                <c:pt idx="2319">
                  <c:v>443.5518927649137</c:v>
                </c:pt>
                <c:pt idx="2320">
                  <c:v>443.68510293596489</c:v>
                </c:pt>
                <c:pt idx="2321">
                  <c:v>443.81829983610851</c:v>
                </c:pt>
                <c:pt idx="2322">
                  <c:v>443.95148346040571</c:v>
                </c:pt>
                <c:pt idx="2323">
                  <c:v>444.08465380391902</c:v>
                </c:pt>
                <c:pt idx="2324">
                  <c:v>444.21781086170898</c:v>
                </c:pt>
                <c:pt idx="2325">
                  <c:v>444.35095462883771</c:v>
                </c:pt>
                <c:pt idx="2326">
                  <c:v>444.484085100367</c:v>
                </c:pt>
                <c:pt idx="2327">
                  <c:v>444.617202271358</c:v>
                </c:pt>
                <c:pt idx="2328">
                  <c:v>444.75030613687233</c:v>
                </c:pt>
                <c:pt idx="2329">
                  <c:v>444.88339669197183</c:v>
                </c:pt>
                <c:pt idx="2330">
                  <c:v>445.01647393171868</c:v>
                </c:pt>
                <c:pt idx="2331">
                  <c:v>445.14953785117359</c:v>
                </c:pt>
                <c:pt idx="2332">
                  <c:v>445.28258844539852</c:v>
                </c:pt>
                <c:pt idx="2333">
                  <c:v>445.4156257094553</c:v>
                </c:pt>
                <c:pt idx="2334">
                  <c:v>445.54864963840532</c:v>
                </c:pt>
                <c:pt idx="2335">
                  <c:v>445.68166022730981</c:v>
                </c:pt>
                <c:pt idx="2336">
                  <c:v>445.81465747123099</c:v>
                </c:pt>
                <c:pt idx="2337">
                  <c:v>445.94764136523031</c:v>
                </c:pt>
                <c:pt idx="2338">
                  <c:v>446.08061190436922</c:v>
                </c:pt>
                <c:pt idx="2339">
                  <c:v>446.2135690837095</c:v>
                </c:pt>
                <c:pt idx="2340">
                  <c:v>446.34651289831271</c:v>
                </c:pt>
                <c:pt idx="2341">
                  <c:v>446.47944334324052</c:v>
                </c:pt>
                <c:pt idx="2342">
                  <c:v>446.61236041355448</c:v>
                </c:pt>
                <c:pt idx="2343">
                  <c:v>446.74526410431668</c:v>
                </c:pt>
                <c:pt idx="2344">
                  <c:v>446.87815441058592</c:v>
                </c:pt>
                <c:pt idx="2345">
                  <c:v>447.01103132742901</c:v>
                </c:pt>
                <c:pt idx="2346">
                  <c:v>447.14389484990409</c:v>
                </c:pt>
                <c:pt idx="2347">
                  <c:v>447.27674497307191</c:v>
                </c:pt>
                <c:pt idx="2348">
                  <c:v>447.40958169199752</c:v>
                </c:pt>
                <c:pt idx="2349">
                  <c:v>447.54240500173972</c:v>
                </c:pt>
                <c:pt idx="2350">
                  <c:v>447.67521489736112</c:v>
                </c:pt>
                <c:pt idx="2351">
                  <c:v>447.8080113739228</c:v>
                </c:pt>
                <c:pt idx="2352">
                  <c:v>447.94079442648689</c:v>
                </c:pt>
                <c:pt idx="2353">
                  <c:v>448.07356405011501</c:v>
                </c:pt>
                <c:pt idx="2354">
                  <c:v>448.206320239869</c:v>
                </c:pt>
                <c:pt idx="2355">
                  <c:v>448.33906299080962</c:v>
                </c:pt>
                <c:pt idx="2356">
                  <c:v>448.47179229799792</c:v>
                </c:pt>
                <c:pt idx="2357">
                  <c:v>448.60450815649909</c:v>
                </c:pt>
                <c:pt idx="2358">
                  <c:v>448.73721056136992</c:v>
                </c:pt>
                <c:pt idx="2359">
                  <c:v>448.86989950767651</c:v>
                </c:pt>
                <c:pt idx="2360">
                  <c:v>449.00257499047689</c:v>
                </c:pt>
                <c:pt idx="2361">
                  <c:v>449.13523700483472</c:v>
                </c:pt>
                <c:pt idx="2362">
                  <c:v>449.26788554581071</c:v>
                </c:pt>
                <c:pt idx="2363">
                  <c:v>449.40052060846671</c:v>
                </c:pt>
                <c:pt idx="2364">
                  <c:v>449.53314218786431</c:v>
                </c:pt>
                <c:pt idx="2365">
                  <c:v>449.66575027906532</c:v>
                </c:pt>
                <c:pt idx="2366">
                  <c:v>449.79834487712992</c:v>
                </c:pt>
                <c:pt idx="2367">
                  <c:v>449.93092597712217</c:v>
                </c:pt>
                <c:pt idx="2368">
                  <c:v>450.06349357410397</c:v>
                </c:pt>
                <c:pt idx="2369">
                  <c:v>450.19604766313398</c:v>
                </c:pt>
                <c:pt idx="2370">
                  <c:v>450.32858823927518</c:v>
                </c:pt>
                <c:pt idx="2371">
                  <c:v>450.46111529758821</c:v>
                </c:pt>
                <c:pt idx="2372">
                  <c:v>450.59362883313912</c:v>
                </c:pt>
                <c:pt idx="2373">
                  <c:v>450.72612884098288</c:v>
                </c:pt>
                <c:pt idx="2374">
                  <c:v>450.85861531618718</c:v>
                </c:pt>
                <c:pt idx="2375">
                  <c:v>450.99108825380961</c:v>
                </c:pt>
                <c:pt idx="2376">
                  <c:v>451.12354764891319</c:v>
                </c:pt>
                <c:pt idx="2377">
                  <c:v>451.25599349655943</c:v>
                </c:pt>
                <c:pt idx="2378">
                  <c:v>451.38842579180999</c:v>
                </c:pt>
                <c:pt idx="2379">
                  <c:v>451.52084452972667</c:v>
                </c:pt>
                <c:pt idx="2380">
                  <c:v>451.65324970537</c:v>
                </c:pt>
                <c:pt idx="2381">
                  <c:v>451.78564131380318</c:v>
                </c:pt>
                <c:pt idx="2382">
                  <c:v>451.91801935008527</c:v>
                </c:pt>
                <c:pt idx="2383">
                  <c:v>452.05038380928232</c:v>
                </c:pt>
                <c:pt idx="2384">
                  <c:v>452.18273468645231</c:v>
                </c:pt>
                <c:pt idx="2385">
                  <c:v>452.31507197665752</c:v>
                </c:pt>
                <c:pt idx="2386">
                  <c:v>452.44739567496032</c:v>
                </c:pt>
                <c:pt idx="2387">
                  <c:v>452.57970577642169</c:v>
                </c:pt>
                <c:pt idx="2388">
                  <c:v>452.71200227610319</c:v>
                </c:pt>
                <c:pt idx="2389">
                  <c:v>452.84428516906797</c:v>
                </c:pt>
                <c:pt idx="2390">
                  <c:v>452.97655445037299</c:v>
                </c:pt>
                <c:pt idx="2391">
                  <c:v>453.10881011508712</c:v>
                </c:pt>
                <c:pt idx="2392">
                  <c:v>453.24105215826671</c:v>
                </c:pt>
                <c:pt idx="2393">
                  <c:v>453.37328057497461</c:v>
                </c:pt>
                <c:pt idx="2394">
                  <c:v>453.50549536027222</c:v>
                </c:pt>
                <c:pt idx="2395">
                  <c:v>453.63769650922228</c:v>
                </c:pt>
                <c:pt idx="2396">
                  <c:v>453.7698840168855</c:v>
                </c:pt>
                <c:pt idx="2397">
                  <c:v>453.90205787832332</c:v>
                </c:pt>
                <c:pt idx="2398">
                  <c:v>454.03421808859667</c:v>
                </c:pt>
                <c:pt idx="2399">
                  <c:v>454.16636464277042</c:v>
                </c:pt>
                <c:pt idx="2400">
                  <c:v>454.29849753590281</c:v>
                </c:pt>
                <c:pt idx="2401">
                  <c:v>454.43061676305672</c:v>
                </c:pt>
                <c:pt idx="2402">
                  <c:v>454.5627223192937</c:v>
                </c:pt>
                <c:pt idx="2403">
                  <c:v>454.69481419967502</c:v>
                </c:pt>
                <c:pt idx="2404">
                  <c:v>454.8268923992627</c:v>
                </c:pt>
                <c:pt idx="2405">
                  <c:v>454.95895691311762</c:v>
                </c:pt>
                <c:pt idx="2406">
                  <c:v>455.09100773630257</c:v>
                </c:pt>
                <c:pt idx="2407">
                  <c:v>455.22304486387901</c:v>
                </c:pt>
                <c:pt idx="2408">
                  <c:v>455.3550682909077</c:v>
                </c:pt>
                <c:pt idx="2409">
                  <c:v>455.48707801245018</c:v>
                </c:pt>
                <c:pt idx="2410">
                  <c:v>455.61907402356962</c:v>
                </c:pt>
                <c:pt idx="2411">
                  <c:v>455.75105631932581</c:v>
                </c:pt>
                <c:pt idx="2412">
                  <c:v>455.8830248947815</c:v>
                </c:pt>
                <c:pt idx="2413">
                  <c:v>456.01497974499722</c:v>
                </c:pt>
                <c:pt idx="2414">
                  <c:v>456.14692086503641</c:v>
                </c:pt>
                <c:pt idx="2415">
                  <c:v>456.27884824995868</c:v>
                </c:pt>
                <c:pt idx="2416">
                  <c:v>456.41076189482709</c:v>
                </c:pt>
                <c:pt idx="2417">
                  <c:v>456.54266179470272</c:v>
                </c:pt>
                <c:pt idx="2418">
                  <c:v>456.67454794464652</c:v>
                </c:pt>
                <c:pt idx="2419">
                  <c:v>456.80642033972168</c:v>
                </c:pt>
                <c:pt idx="2420">
                  <c:v>456.9382789749863</c:v>
                </c:pt>
                <c:pt idx="2421">
                  <c:v>457.07012384550791</c:v>
                </c:pt>
                <c:pt idx="2422">
                  <c:v>457.20195494634322</c:v>
                </c:pt>
                <c:pt idx="2423">
                  <c:v>457.33377227255619</c:v>
                </c:pt>
                <c:pt idx="2424">
                  <c:v>457.46557581920689</c:v>
                </c:pt>
                <c:pt idx="2425">
                  <c:v>457.5973655813583</c:v>
                </c:pt>
                <c:pt idx="2426">
                  <c:v>457.72914155407102</c:v>
                </c:pt>
                <c:pt idx="2427">
                  <c:v>457.86090373240728</c:v>
                </c:pt>
                <c:pt idx="2428">
                  <c:v>457.99265211142841</c:v>
                </c:pt>
                <c:pt idx="2429">
                  <c:v>458.12438668619632</c:v>
                </c:pt>
                <c:pt idx="2430">
                  <c:v>458.25610745177067</c:v>
                </c:pt>
                <c:pt idx="2431">
                  <c:v>458.38781440321759</c:v>
                </c:pt>
                <c:pt idx="2432">
                  <c:v>458.51950753559453</c:v>
                </c:pt>
                <c:pt idx="2433">
                  <c:v>458.65118684396509</c:v>
                </c:pt>
                <c:pt idx="2434">
                  <c:v>458.7828523233897</c:v>
                </c:pt>
                <c:pt idx="2435">
                  <c:v>458.91450396892952</c:v>
                </c:pt>
                <c:pt idx="2436">
                  <c:v>459.04614177564918</c:v>
                </c:pt>
                <c:pt idx="2437">
                  <c:v>459.17776573860789</c:v>
                </c:pt>
                <c:pt idx="2438">
                  <c:v>459.30937585286739</c:v>
                </c:pt>
                <c:pt idx="2439">
                  <c:v>459.44097211348969</c:v>
                </c:pt>
                <c:pt idx="2440">
                  <c:v>459.5725545155363</c:v>
                </c:pt>
                <c:pt idx="2441">
                  <c:v>459.7041230540687</c:v>
                </c:pt>
                <c:pt idx="2442">
                  <c:v>459.8356777241487</c:v>
                </c:pt>
                <c:pt idx="2443">
                  <c:v>459.96721852083772</c:v>
                </c:pt>
                <c:pt idx="2444">
                  <c:v>460.09874543919722</c:v>
                </c:pt>
                <c:pt idx="2445">
                  <c:v>460.23025847428841</c:v>
                </c:pt>
                <c:pt idx="2446">
                  <c:v>460.36175762117631</c:v>
                </c:pt>
                <c:pt idx="2447">
                  <c:v>460.49324287491828</c:v>
                </c:pt>
                <c:pt idx="2448">
                  <c:v>460.62471423057718</c:v>
                </c:pt>
                <c:pt idx="2449">
                  <c:v>460.75617168321543</c:v>
                </c:pt>
                <c:pt idx="2450">
                  <c:v>460.88761522789389</c:v>
                </c:pt>
                <c:pt idx="2451">
                  <c:v>461.01904485967452</c:v>
                </c:pt>
                <c:pt idx="2452">
                  <c:v>461.15046057361928</c:v>
                </c:pt>
                <c:pt idx="2453">
                  <c:v>461.28186236478871</c:v>
                </c:pt>
                <c:pt idx="2454">
                  <c:v>461.41325022824378</c:v>
                </c:pt>
                <c:pt idx="2455">
                  <c:v>461.54462415905039</c:v>
                </c:pt>
                <c:pt idx="2456">
                  <c:v>461.6759841522653</c:v>
                </c:pt>
                <c:pt idx="2457">
                  <c:v>461.80733020295219</c:v>
                </c:pt>
                <c:pt idx="2458">
                  <c:v>461.93866230617192</c:v>
                </c:pt>
                <c:pt idx="2459">
                  <c:v>462.06998045698771</c:v>
                </c:pt>
                <c:pt idx="2460">
                  <c:v>462.2012846504598</c:v>
                </c:pt>
                <c:pt idx="2461">
                  <c:v>462.33257488164958</c:v>
                </c:pt>
                <c:pt idx="2462">
                  <c:v>462.46385114561963</c:v>
                </c:pt>
                <c:pt idx="2463">
                  <c:v>462.59511343743111</c:v>
                </c:pt>
                <c:pt idx="2464">
                  <c:v>462.7263617521445</c:v>
                </c:pt>
                <c:pt idx="2465">
                  <c:v>462.8575960848251</c:v>
                </c:pt>
                <c:pt idx="2466">
                  <c:v>462.98881643053022</c:v>
                </c:pt>
                <c:pt idx="2467">
                  <c:v>463.12002278432402</c:v>
                </c:pt>
                <c:pt idx="2468">
                  <c:v>463.25121514126641</c:v>
                </c:pt>
                <c:pt idx="2469">
                  <c:v>463.38239349642049</c:v>
                </c:pt>
                <c:pt idx="2470">
                  <c:v>463.51355784484713</c:v>
                </c:pt>
                <c:pt idx="2471">
                  <c:v>463.64470818160851</c:v>
                </c:pt>
                <c:pt idx="2472">
                  <c:v>463.77584450176562</c:v>
                </c:pt>
                <c:pt idx="2473">
                  <c:v>463.90696680037962</c:v>
                </c:pt>
                <c:pt idx="2474">
                  <c:v>464.03807507251321</c:v>
                </c:pt>
                <c:pt idx="2475">
                  <c:v>464.16916931322868</c:v>
                </c:pt>
                <c:pt idx="2476">
                  <c:v>464.3002495175856</c:v>
                </c:pt>
                <c:pt idx="2477">
                  <c:v>464.43131568064621</c:v>
                </c:pt>
                <c:pt idx="2478">
                  <c:v>464.56236779747331</c:v>
                </c:pt>
                <c:pt idx="2479">
                  <c:v>464.69340586312762</c:v>
                </c:pt>
                <c:pt idx="2480">
                  <c:v>464.82442987267018</c:v>
                </c:pt>
                <c:pt idx="2481">
                  <c:v>464.95543982116402</c:v>
                </c:pt>
                <c:pt idx="2482">
                  <c:v>465.08643570366922</c:v>
                </c:pt>
                <c:pt idx="2483">
                  <c:v>465.21741751524871</c:v>
                </c:pt>
                <c:pt idx="2484">
                  <c:v>465.3483852509633</c:v>
                </c:pt>
                <c:pt idx="2485">
                  <c:v>465.47933890587348</c:v>
                </c:pt>
                <c:pt idx="2486">
                  <c:v>465.61027847504499</c:v>
                </c:pt>
                <c:pt idx="2487">
                  <c:v>465.74120395353532</c:v>
                </c:pt>
                <c:pt idx="2488">
                  <c:v>465.87211533640732</c:v>
                </c:pt>
                <c:pt idx="2489">
                  <c:v>466.00301261872272</c:v>
                </c:pt>
                <c:pt idx="2490">
                  <c:v>466.13389579554342</c:v>
                </c:pt>
                <c:pt idx="2491">
                  <c:v>466.2647648619307</c:v>
                </c:pt>
                <c:pt idx="2492">
                  <c:v>466.39561981294582</c:v>
                </c:pt>
                <c:pt idx="2493">
                  <c:v>466.52646064365132</c:v>
                </c:pt>
                <c:pt idx="2494">
                  <c:v>466.65728734910817</c:v>
                </c:pt>
                <c:pt idx="2495">
                  <c:v>466.78809992437692</c:v>
                </c:pt>
                <c:pt idx="2496">
                  <c:v>466.91889836452219</c:v>
                </c:pt>
                <c:pt idx="2497">
                  <c:v>467.04968266460372</c:v>
                </c:pt>
                <c:pt idx="2498">
                  <c:v>467.1804528196821</c:v>
                </c:pt>
                <c:pt idx="2499">
                  <c:v>467.3112088248206</c:v>
                </c:pt>
                <c:pt idx="2500">
                  <c:v>467.44195067507962</c:v>
                </c:pt>
                <c:pt idx="2501">
                  <c:v>467.57267836552222</c:v>
                </c:pt>
                <c:pt idx="2502">
                  <c:v>467.70339189120858</c:v>
                </c:pt>
                <c:pt idx="2503">
                  <c:v>467.83409124720151</c:v>
                </c:pt>
                <c:pt idx="2504">
                  <c:v>467.96477642856189</c:v>
                </c:pt>
                <c:pt idx="2505">
                  <c:v>468.09544743035161</c:v>
                </c:pt>
                <c:pt idx="2506">
                  <c:v>468.22610424763019</c:v>
                </c:pt>
                <c:pt idx="2507">
                  <c:v>468.35674687546481</c:v>
                </c:pt>
                <c:pt idx="2508">
                  <c:v>468.48737530891123</c:v>
                </c:pt>
                <c:pt idx="2509">
                  <c:v>468.6179895430343</c:v>
                </c:pt>
                <c:pt idx="2510">
                  <c:v>468.74858957289382</c:v>
                </c:pt>
                <c:pt idx="2511">
                  <c:v>468.87917539355311</c:v>
                </c:pt>
                <c:pt idx="2512">
                  <c:v>469.00974700007231</c:v>
                </c:pt>
                <c:pt idx="2513">
                  <c:v>469.14030438751382</c:v>
                </c:pt>
                <c:pt idx="2514">
                  <c:v>469.2708475509391</c:v>
                </c:pt>
                <c:pt idx="2515">
                  <c:v>469.40137648540838</c:v>
                </c:pt>
                <c:pt idx="2516">
                  <c:v>469.53189118598732</c:v>
                </c:pt>
                <c:pt idx="2517">
                  <c:v>469.66239164773378</c:v>
                </c:pt>
                <c:pt idx="2518">
                  <c:v>469.79287786571001</c:v>
                </c:pt>
                <c:pt idx="2519">
                  <c:v>469.92334983497813</c:v>
                </c:pt>
                <c:pt idx="2520">
                  <c:v>470.05380755059957</c:v>
                </c:pt>
                <c:pt idx="2521">
                  <c:v>470.1842510076367</c:v>
                </c:pt>
                <c:pt idx="2522">
                  <c:v>470.31468020115028</c:v>
                </c:pt>
                <c:pt idx="2523">
                  <c:v>470.44509512620181</c:v>
                </c:pt>
                <c:pt idx="2524">
                  <c:v>470.5754957778534</c:v>
                </c:pt>
                <c:pt idx="2525">
                  <c:v>470.7058821511668</c:v>
                </c:pt>
                <c:pt idx="2526">
                  <c:v>470.83625424120129</c:v>
                </c:pt>
                <c:pt idx="2527">
                  <c:v>470.96661204302359</c:v>
                </c:pt>
                <c:pt idx="2528">
                  <c:v>471.09695555168889</c:v>
                </c:pt>
                <c:pt idx="2529">
                  <c:v>471.22728476226632</c:v>
                </c:pt>
                <c:pt idx="2530">
                  <c:v>471.35759966981141</c:v>
                </c:pt>
                <c:pt idx="2531">
                  <c:v>471.48790026938713</c:v>
                </c:pt>
                <c:pt idx="2532">
                  <c:v>471.61818655605629</c:v>
                </c:pt>
                <c:pt idx="2533">
                  <c:v>471.74845852487931</c:v>
                </c:pt>
                <c:pt idx="2534">
                  <c:v>471.87871617091872</c:v>
                </c:pt>
                <c:pt idx="2535">
                  <c:v>472.00895948923562</c:v>
                </c:pt>
                <c:pt idx="2536">
                  <c:v>472.13918847489202</c:v>
                </c:pt>
                <c:pt idx="2537">
                  <c:v>472.26940312294931</c:v>
                </c:pt>
                <c:pt idx="2538">
                  <c:v>472.39960342846899</c:v>
                </c:pt>
                <c:pt idx="2539">
                  <c:v>472.52978938651262</c:v>
                </c:pt>
                <c:pt idx="2540">
                  <c:v>472.65996099214232</c:v>
                </c:pt>
                <c:pt idx="2541">
                  <c:v>472.79011824041743</c:v>
                </c:pt>
                <c:pt idx="2542">
                  <c:v>472.92026112640468</c:v>
                </c:pt>
                <c:pt idx="2543">
                  <c:v>473.05038964516109</c:v>
                </c:pt>
                <c:pt idx="2544">
                  <c:v>473.1805037917494</c:v>
                </c:pt>
                <c:pt idx="2545">
                  <c:v>473.31060356123169</c:v>
                </c:pt>
                <c:pt idx="2546">
                  <c:v>473.44068894866922</c:v>
                </c:pt>
                <c:pt idx="2547">
                  <c:v>473.57075994912361</c:v>
                </c:pt>
                <c:pt idx="2548">
                  <c:v>473.70081655765722</c:v>
                </c:pt>
                <c:pt idx="2549">
                  <c:v>473.83085876933109</c:v>
                </c:pt>
                <c:pt idx="2550">
                  <c:v>473.9608865792066</c:v>
                </c:pt>
                <c:pt idx="2551">
                  <c:v>474.09089998234532</c:v>
                </c:pt>
                <c:pt idx="2552">
                  <c:v>474.22089897380931</c:v>
                </c:pt>
                <c:pt idx="2553">
                  <c:v>474.35088354866002</c:v>
                </c:pt>
                <c:pt idx="2554">
                  <c:v>474.48085370195889</c:v>
                </c:pt>
                <c:pt idx="2555">
                  <c:v>474.61080942876822</c:v>
                </c:pt>
                <c:pt idx="2556">
                  <c:v>474.74075072414871</c:v>
                </c:pt>
                <c:pt idx="2557">
                  <c:v>474.87067758316232</c:v>
                </c:pt>
                <c:pt idx="2558">
                  <c:v>475.0005900008706</c:v>
                </c:pt>
                <c:pt idx="2559">
                  <c:v>475.1304879723354</c:v>
                </c:pt>
                <c:pt idx="2560">
                  <c:v>475.26037149261708</c:v>
                </c:pt>
                <c:pt idx="2561">
                  <c:v>475.39024055678073</c:v>
                </c:pt>
                <c:pt idx="2562">
                  <c:v>475.52009515988419</c:v>
                </c:pt>
                <c:pt idx="2563">
                  <c:v>475.6499352969908</c:v>
                </c:pt>
                <c:pt idx="2564">
                  <c:v>475.779760963162</c:v>
                </c:pt>
                <c:pt idx="2565">
                  <c:v>475.90957215345901</c:v>
                </c:pt>
                <c:pt idx="2566">
                  <c:v>476.03936886294349</c:v>
                </c:pt>
                <c:pt idx="2567">
                  <c:v>476.16915108667718</c:v>
                </c:pt>
                <c:pt idx="2568">
                  <c:v>476.29891881972219</c:v>
                </c:pt>
                <c:pt idx="2569">
                  <c:v>476.42867205713861</c:v>
                </c:pt>
                <c:pt idx="2570">
                  <c:v>476.55841079399158</c:v>
                </c:pt>
                <c:pt idx="2571">
                  <c:v>476.6881350253388</c:v>
                </c:pt>
                <c:pt idx="2572">
                  <c:v>476.81784474624351</c:v>
                </c:pt>
                <c:pt idx="2573">
                  <c:v>476.94753995176711</c:v>
                </c:pt>
                <c:pt idx="2574">
                  <c:v>477.07722063697167</c:v>
                </c:pt>
                <c:pt idx="2575">
                  <c:v>477.20688679691801</c:v>
                </c:pt>
                <c:pt idx="2576">
                  <c:v>477.33653842666718</c:v>
                </c:pt>
                <c:pt idx="2577">
                  <c:v>477.46617552128271</c:v>
                </c:pt>
                <c:pt idx="2578">
                  <c:v>477.59579807582702</c:v>
                </c:pt>
                <c:pt idx="2579">
                  <c:v>477.72540608535849</c:v>
                </c:pt>
                <c:pt idx="2580">
                  <c:v>477.85499954494031</c:v>
                </c:pt>
                <c:pt idx="2581">
                  <c:v>477.98457844963258</c:v>
                </c:pt>
                <c:pt idx="2582">
                  <c:v>478.11414279450111</c:v>
                </c:pt>
                <c:pt idx="2583">
                  <c:v>478.2436925746033</c:v>
                </c:pt>
                <c:pt idx="2584">
                  <c:v>478.3732277850022</c:v>
                </c:pt>
                <c:pt idx="2585">
                  <c:v>478.5027484207597</c:v>
                </c:pt>
                <c:pt idx="2586">
                  <c:v>478.63225447693702</c:v>
                </c:pt>
                <c:pt idx="2587">
                  <c:v>478.76174594859413</c:v>
                </c:pt>
                <c:pt idx="2588">
                  <c:v>478.89122283079797</c:v>
                </c:pt>
                <c:pt idx="2589">
                  <c:v>479.02068511860472</c:v>
                </c:pt>
                <c:pt idx="2590">
                  <c:v>479.15013280707791</c:v>
                </c:pt>
                <c:pt idx="2591">
                  <c:v>479.27956589127922</c:v>
                </c:pt>
                <c:pt idx="2592">
                  <c:v>479.40898436626992</c:v>
                </c:pt>
                <c:pt idx="2593">
                  <c:v>479.53838822711191</c:v>
                </c:pt>
                <c:pt idx="2594">
                  <c:v>479.66777746886771</c:v>
                </c:pt>
                <c:pt idx="2595">
                  <c:v>479.79715208659661</c:v>
                </c:pt>
                <c:pt idx="2596">
                  <c:v>479.92651207536301</c:v>
                </c:pt>
                <c:pt idx="2597">
                  <c:v>480.05585743022681</c:v>
                </c:pt>
                <c:pt idx="2598">
                  <c:v>480.18518814624912</c:v>
                </c:pt>
                <c:pt idx="2599">
                  <c:v>480.31450421849303</c:v>
                </c:pt>
                <c:pt idx="2600">
                  <c:v>480.44380564201919</c:v>
                </c:pt>
                <c:pt idx="2601">
                  <c:v>480.57309241188892</c:v>
                </c:pt>
                <c:pt idx="2602">
                  <c:v>480.7023645231663</c:v>
                </c:pt>
                <c:pt idx="2603">
                  <c:v>480.83162197090951</c:v>
                </c:pt>
                <c:pt idx="2604">
                  <c:v>480.96086475018222</c:v>
                </c:pt>
                <c:pt idx="2605">
                  <c:v>481.09009285604571</c:v>
                </c:pt>
                <c:pt idx="2606">
                  <c:v>481.21930628356131</c:v>
                </c:pt>
                <c:pt idx="2607">
                  <c:v>481.34850502779062</c:v>
                </c:pt>
                <c:pt idx="2608">
                  <c:v>481.47768908379561</c:v>
                </c:pt>
                <c:pt idx="2609">
                  <c:v>481.60685844663692</c:v>
                </c:pt>
                <c:pt idx="2610">
                  <c:v>481.73601311137679</c:v>
                </c:pt>
                <c:pt idx="2611">
                  <c:v>481.86515307307889</c:v>
                </c:pt>
                <c:pt idx="2612">
                  <c:v>481.99427832680198</c:v>
                </c:pt>
                <c:pt idx="2613">
                  <c:v>482.12338886760813</c:v>
                </c:pt>
                <c:pt idx="2614">
                  <c:v>482.25248469056032</c:v>
                </c:pt>
                <c:pt idx="2615">
                  <c:v>482.3815657907183</c:v>
                </c:pt>
                <c:pt idx="2616">
                  <c:v>482.51063216314498</c:v>
                </c:pt>
                <c:pt idx="2617">
                  <c:v>482.6396838029018</c:v>
                </c:pt>
                <c:pt idx="2618">
                  <c:v>482.76872070504982</c:v>
                </c:pt>
                <c:pt idx="2619">
                  <c:v>482.89774286465172</c:v>
                </c:pt>
                <c:pt idx="2620">
                  <c:v>483.02675027676759</c:v>
                </c:pt>
                <c:pt idx="2621">
                  <c:v>483.15574293646102</c:v>
                </c:pt>
                <c:pt idx="2622">
                  <c:v>483.28472083879171</c:v>
                </c:pt>
                <c:pt idx="2623">
                  <c:v>483.41368397882212</c:v>
                </c:pt>
                <c:pt idx="2624">
                  <c:v>483.54263235161409</c:v>
                </c:pt>
                <c:pt idx="2625">
                  <c:v>483.6715659522277</c:v>
                </c:pt>
                <c:pt idx="2626">
                  <c:v>483.80048477572842</c:v>
                </c:pt>
                <c:pt idx="2627">
                  <c:v>483.92938881717322</c:v>
                </c:pt>
                <c:pt idx="2628">
                  <c:v>484.05827807162672</c:v>
                </c:pt>
                <c:pt idx="2629">
                  <c:v>484.18715253414939</c:v>
                </c:pt>
                <c:pt idx="2630">
                  <c:v>484.31601219980308</c:v>
                </c:pt>
                <c:pt idx="2631">
                  <c:v>484.44485706364912</c:v>
                </c:pt>
                <c:pt idx="2632">
                  <c:v>484.57368712074958</c:v>
                </c:pt>
                <c:pt idx="2633">
                  <c:v>484.70250236616562</c:v>
                </c:pt>
                <c:pt idx="2634">
                  <c:v>484.83130279495919</c:v>
                </c:pt>
                <c:pt idx="2635">
                  <c:v>484.96008840219162</c:v>
                </c:pt>
                <c:pt idx="2636">
                  <c:v>485.08885918292509</c:v>
                </c:pt>
                <c:pt idx="2637">
                  <c:v>485.21761513222071</c:v>
                </c:pt>
                <c:pt idx="2638">
                  <c:v>485.34635624513902</c:v>
                </c:pt>
                <c:pt idx="2639">
                  <c:v>485.47508251674532</c:v>
                </c:pt>
                <c:pt idx="2640">
                  <c:v>485.60379394209662</c:v>
                </c:pt>
                <c:pt idx="2641">
                  <c:v>485.73249051625811</c:v>
                </c:pt>
                <c:pt idx="2642">
                  <c:v>485.86117223428892</c:v>
                </c:pt>
                <c:pt idx="2643">
                  <c:v>485.98983909125212</c:v>
                </c:pt>
                <c:pt idx="2644">
                  <c:v>486.11849108220889</c:v>
                </c:pt>
                <c:pt idx="2645">
                  <c:v>486.24712820222061</c:v>
                </c:pt>
                <c:pt idx="2646">
                  <c:v>486.37575044634951</c:v>
                </c:pt>
                <c:pt idx="2647">
                  <c:v>486.50435780965671</c:v>
                </c:pt>
                <c:pt idx="2648">
                  <c:v>486.63295028720358</c:v>
                </c:pt>
                <c:pt idx="2649">
                  <c:v>486.7615278740526</c:v>
                </c:pt>
                <c:pt idx="2650">
                  <c:v>486.89009056526459</c:v>
                </c:pt>
                <c:pt idx="2651">
                  <c:v>487.01863835590149</c:v>
                </c:pt>
                <c:pt idx="2652">
                  <c:v>487.14717124102481</c:v>
                </c:pt>
                <c:pt idx="2653">
                  <c:v>487.27568921569639</c:v>
                </c:pt>
                <c:pt idx="2654">
                  <c:v>487.40419227497722</c:v>
                </c:pt>
                <c:pt idx="2655">
                  <c:v>487.53268041393028</c:v>
                </c:pt>
                <c:pt idx="2656">
                  <c:v>487.66115362761559</c:v>
                </c:pt>
                <c:pt idx="2657">
                  <c:v>487.78961191109522</c:v>
                </c:pt>
                <c:pt idx="2658">
                  <c:v>487.91805525943158</c:v>
                </c:pt>
                <c:pt idx="2659">
                  <c:v>488.04648366768572</c:v>
                </c:pt>
                <c:pt idx="2660">
                  <c:v>488.17489713091948</c:v>
                </c:pt>
                <c:pt idx="2661">
                  <c:v>488.30329564419361</c:v>
                </c:pt>
                <c:pt idx="2662">
                  <c:v>488.43167920256911</c:v>
                </c:pt>
                <c:pt idx="2663">
                  <c:v>488.56004780111198</c:v>
                </c:pt>
                <c:pt idx="2664">
                  <c:v>488.68840143487898</c:v>
                </c:pt>
                <c:pt idx="2665">
                  <c:v>488.81674009893351</c:v>
                </c:pt>
                <c:pt idx="2666">
                  <c:v>488.94506378833722</c:v>
                </c:pt>
                <c:pt idx="2667">
                  <c:v>489.07337249815117</c:v>
                </c:pt>
                <c:pt idx="2668">
                  <c:v>489.20166622343828</c:v>
                </c:pt>
                <c:pt idx="2669">
                  <c:v>489.32994495925868</c:v>
                </c:pt>
                <c:pt idx="2670">
                  <c:v>489.45820870067348</c:v>
                </c:pt>
                <c:pt idx="2671">
                  <c:v>489.58645744274708</c:v>
                </c:pt>
                <c:pt idx="2672">
                  <c:v>489.7146911805404</c:v>
                </c:pt>
                <c:pt idx="2673">
                  <c:v>489.84290990911262</c:v>
                </c:pt>
                <c:pt idx="2674">
                  <c:v>489.97111362352689</c:v>
                </c:pt>
                <c:pt idx="2675">
                  <c:v>490.09930231884499</c:v>
                </c:pt>
                <c:pt idx="2676">
                  <c:v>490.2274759901282</c:v>
                </c:pt>
                <c:pt idx="2677">
                  <c:v>490.35563463243852</c:v>
                </c:pt>
                <c:pt idx="2678">
                  <c:v>490.48377824083622</c:v>
                </c:pt>
                <c:pt idx="2679">
                  <c:v>490.61190681038528</c:v>
                </c:pt>
                <c:pt idx="2680">
                  <c:v>490.74002033614568</c:v>
                </c:pt>
                <c:pt idx="2681">
                  <c:v>490.86811881317863</c:v>
                </c:pt>
                <c:pt idx="2682">
                  <c:v>490.99620223654722</c:v>
                </c:pt>
                <c:pt idx="2683">
                  <c:v>491.12427060131267</c:v>
                </c:pt>
                <c:pt idx="2684">
                  <c:v>491.25232390253541</c:v>
                </c:pt>
                <c:pt idx="2685">
                  <c:v>491.38036213527852</c:v>
                </c:pt>
                <c:pt idx="2686">
                  <c:v>491.50838529460259</c:v>
                </c:pt>
                <c:pt idx="2687">
                  <c:v>491.63639337556953</c:v>
                </c:pt>
                <c:pt idx="2688">
                  <c:v>491.76438637324168</c:v>
                </c:pt>
                <c:pt idx="2689">
                  <c:v>491.89236428267861</c:v>
                </c:pt>
                <c:pt idx="2690">
                  <c:v>492.02032709894519</c:v>
                </c:pt>
                <c:pt idx="2691">
                  <c:v>492.14827481710051</c:v>
                </c:pt>
                <c:pt idx="2692">
                  <c:v>492.27620743220558</c:v>
                </c:pt>
                <c:pt idx="2693">
                  <c:v>492.4041249393257</c:v>
                </c:pt>
                <c:pt idx="2694">
                  <c:v>492.53202733351901</c:v>
                </c:pt>
                <c:pt idx="2695">
                  <c:v>492.65991460984827</c:v>
                </c:pt>
                <c:pt idx="2696">
                  <c:v>492.78778676337419</c:v>
                </c:pt>
                <c:pt idx="2697">
                  <c:v>492.9156437891603</c:v>
                </c:pt>
                <c:pt idx="2698">
                  <c:v>493.04348568226681</c:v>
                </c:pt>
                <c:pt idx="2699">
                  <c:v>493.17131243775532</c:v>
                </c:pt>
                <c:pt idx="2700">
                  <c:v>493.29912405068671</c:v>
                </c:pt>
                <c:pt idx="2701">
                  <c:v>493.42692051612619</c:v>
                </c:pt>
                <c:pt idx="2702">
                  <c:v>493.55470182913211</c:v>
                </c:pt>
                <c:pt idx="2703">
                  <c:v>493.68246798476667</c:v>
                </c:pt>
                <c:pt idx="2704">
                  <c:v>493.81021897808949</c:v>
                </c:pt>
                <c:pt idx="2705">
                  <c:v>493.93795480416719</c:v>
                </c:pt>
                <c:pt idx="2706">
                  <c:v>494.06567545805751</c:v>
                </c:pt>
                <c:pt idx="2707">
                  <c:v>494.19338093482332</c:v>
                </c:pt>
                <c:pt idx="2708">
                  <c:v>494.32107122952573</c:v>
                </c:pt>
                <c:pt idx="2709">
                  <c:v>494.44874633722668</c:v>
                </c:pt>
                <c:pt idx="2710">
                  <c:v>494.57640625298637</c:v>
                </c:pt>
                <c:pt idx="2711">
                  <c:v>494.70405097187012</c:v>
                </c:pt>
                <c:pt idx="2712">
                  <c:v>494.83168048893651</c:v>
                </c:pt>
                <c:pt idx="2713">
                  <c:v>494.95929479924752</c:v>
                </c:pt>
                <c:pt idx="2714">
                  <c:v>495.08689389786502</c:v>
                </c:pt>
                <c:pt idx="2715">
                  <c:v>495.21447777985082</c:v>
                </c:pt>
                <c:pt idx="2716">
                  <c:v>495.3420464402663</c:v>
                </c:pt>
                <c:pt idx="2717">
                  <c:v>495.46959987417301</c:v>
                </c:pt>
                <c:pt idx="2718">
                  <c:v>495.59713807663178</c:v>
                </c:pt>
                <c:pt idx="2719">
                  <c:v>495.72466104270762</c:v>
                </c:pt>
                <c:pt idx="2720">
                  <c:v>495.85216876745841</c:v>
                </c:pt>
                <c:pt idx="2721">
                  <c:v>495.979661245947</c:v>
                </c:pt>
                <c:pt idx="2722">
                  <c:v>496.10713847323461</c:v>
                </c:pt>
                <c:pt idx="2723">
                  <c:v>496.23460044438389</c:v>
                </c:pt>
                <c:pt idx="2724">
                  <c:v>496.36204715445632</c:v>
                </c:pt>
                <c:pt idx="2725">
                  <c:v>496.48947859851182</c:v>
                </c:pt>
                <c:pt idx="2726">
                  <c:v>496.61689477161389</c:v>
                </c:pt>
                <c:pt idx="2727">
                  <c:v>496.74429566882372</c:v>
                </c:pt>
                <c:pt idx="2728">
                  <c:v>496.87168128520233</c:v>
                </c:pt>
                <c:pt idx="2729">
                  <c:v>496.99905161581199</c:v>
                </c:pt>
                <c:pt idx="2730">
                  <c:v>497.12640665571382</c:v>
                </c:pt>
                <c:pt idx="2731">
                  <c:v>497.25374639996971</c:v>
                </c:pt>
                <c:pt idx="2732">
                  <c:v>497.38107084364111</c:v>
                </c:pt>
                <c:pt idx="2733">
                  <c:v>497.50837998178861</c:v>
                </c:pt>
                <c:pt idx="2734">
                  <c:v>497.63567380947728</c:v>
                </c:pt>
                <c:pt idx="2735">
                  <c:v>497.76295232176551</c:v>
                </c:pt>
                <c:pt idx="2736">
                  <c:v>497.8902155137153</c:v>
                </c:pt>
                <c:pt idx="2737">
                  <c:v>498.01746338038902</c:v>
                </c:pt>
                <c:pt idx="2738">
                  <c:v>498.14469591684832</c:v>
                </c:pt>
                <c:pt idx="2739">
                  <c:v>498.27191311815352</c:v>
                </c:pt>
                <c:pt idx="2740">
                  <c:v>498.39911497936811</c:v>
                </c:pt>
                <c:pt idx="2741">
                  <c:v>498.52630149555222</c:v>
                </c:pt>
                <c:pt idx="2742">
                  <c:v>498.65347266176911</c:v>
                </c:pt>
                <c:pt idx="2743">
                  <c:v>498.78062847307831</c:v>
                </c:pt>
                <c:pt idx="2744">
                  <c:v>498.90776892454312</c:v>
                </c:pt>
                <c:pt idx="2745">
                  <c:v>499.0348940112242</c:v>
                </c:pt>
                <c:pt idx="2746">
                  <c:v>499.16200372818361</c:v>
                </c:pt>
                <c:pt idx="2747">
                  <c:v>499.28909807048251</c:v>
                </c:pt>
                <c:pt idx="2748">
                  <c:v>499.41617703318218</c:v>
                </c:pt>
                <c:pt idx="2749">
                  <c:v>499.5432406113473</c:v>
                </c:pt>
                <c:pt idx="2750">
                  <c:v>499.67028880003551</c:v>
                </c:pt>
                <c:pt idx="2751">
                  <c:v>499.79732159430972</c:v>
                </c:pt>
                <c:pt idx="2752">
                  <c:v>499.92433898923161</c:v>
                </c:pt>
                <c:pt idx="2753">
                  <c:v>500.05134097986422</c:v>
                </c:pt>
                <c:pt idx="2754">
                  <c:v>500.17832756126711</c:v>
                </c:pt>
                <c:pt idx="2755">
                  <c:v>500.30529872850292</c:v>
                </c:pt>
                <c:pt idx="2756">
                  <c:v>500.4322544766319</c:v>
                </c:pt>
                <c:pt idx="2757">
                  <c:v>500.5591948007193</c:v>
                </c:pt>
                <c:pt idx="2758">
                  <c:v>500.68611969582253</c:v>
                </c:pt>
                <c:pt idx="2759">
                  <c:v>500.81302915700559</c:v>
                </c:pt>
                <c:pt idx="2760">
                  <c:v>500.9399231793293</c:v>
                </c:pt>
                <c:pt idx="2761">
                  <c:v>501.06680175785522</c:v>
                </c:pt>
                <c:pt idx="2762">
                  <c:v>501.1936648876453</c:v>
                </c:pt>
                <c:pt idx="2763">
                  <c:v>501.3205125637611</c:v>
                </c:pt>
                <c:pt idx="2764">
                  <c:v>501.44734478126372</c:v>
                </c:pt>
                <c:pt idx="2765">
                  <c:v>501.57416153521581</c:v>
                </c:pt>
                <c:pt idx="2766">
                  <c:v>501.70096282067789</c:v>
                </c:pt>
                <c:pt idx="2767">
                  <c:v>501.82774863271231</c:v>
                </c:pt>
                <c:pt idx="2768">
                  <c:v>501.954518966379</c:v>
                </c:pt>
                <c:pt idx="2769">
                  <c:v>502.0812738167437</c:v>
                </c:pt>
                <c:pt idx="2770">
                  <c:v>502.20801317886401</c:v>
                </c:pt>
                <c:pt idx="2771">
                  <c:v>502.33473704780221</c:v>
                </c:pt>
                <c:pt idx="2772">
                  <c:v>502.46144541862162</c:v>
                </c:pt>
                <c:pt idx="2773">
                  <c:v>502.58813828638131</c:v>
                </c:pt>
                <c:pt idx="2774">
                  <c:v>502.71481564614669</c:v>
                </c:pt>
                <c:pt idx="2775">
                  <c:v>502.84147749297563</c:v>
                </c:pt>
                <c:pt idx="2776">
                  <c:v>502.96812382193173</c:v>
                </c:pt>
                <c:pt idx="2777">
                  <c:v>503.09475462807552</c:v>
                </c:pt>
                <c:pt idx="2778">
                  <c:v>503.22136990646891</c:v>
                </c:pt>
                <c:pt idx="2779">
                  <c:v>503.34796965217481</c:v>
                </c:pt>
                <c:pt idx="2780">
                  <c:v>503.47455386025331</c:v>
                </c:pt>
                <c:pt idx="2781">
                  <c:v>503.6011225257667</c:v>
                </c:pt>
                <c:pt idx="2782">
                  <c:v>503.72767564377602</c:v>
                </c:pt>
                <c:pt idx="2783">
                  <c:v>503.85421320934341</c:v>
                </c:pt>
                <c:pt idx="2784">
                  <c:v>503.98073521752877</c:v>
                </c:pt>
                <c:pt idx="2785">
                  <c:v>504.10724166339838</c:v>
                </c:pt>
                <c:pt idx="2786">
                  <c:v>504.23373254200732</c:v>
                </c:pt>
                <c:pt idx="2787">
                  <c:v>504.36020784842373</c:v>
                </c:pt>
                <c:pt idx="2788">
                  <c:v>504.48666757770462</c:v>
                </c:pt>
                <c:pt idx="2789">
                  <c:v>504.61311172491361</c:v>
                </c:pt>
                <c:pt idx="2790">
                  <c:v>504.7395402851115</c:v>
                </c:pt>
                <c:pt idx="2791">
                  <c:v>504.86595325336032</c:v>
                </c:pt>
                <c:pt idx="2792">
                  <c:v>504.9923506247215</c:v>
                </c:pt>
                <c:pt idx="2793">
                  <c:v>505.11873239425671</c:v>
                </c:pt>
                <c:pt idx="2794">
                  <c:v>505.24509855702718</c:v>
                </c:pt>
                <c:pt idx="2795">
                  <c:v>505.37144910809559</c:v>
                </c:pt>
                <c:pt idx="2796">
                  <c:v>505.49778404252191</c:v>
                </c:pt>
                <c:pt idx="2797">
                  <c:v>505.62410335537032</c:v>
                </c:pt>
                <c:pt idx="2798">
                  <c:v>505.75040704169902</c:v>
                </c:pt>
                <c:pt idx="2799">
                  <c:v>505.87669509657331</c:v>
                </c:pt>
                <c:pt idx="2800">
                  <c:v>506.00296751505232</c:v>
                </c:pt>
                <c:pt idx="2801">
                  <c:v>506.12922429219799</c:v>
                </c:pt>
                <c:pt idx="2802">
                  <c:v>506.25546542307239</c:v>
                </c:pt>
                <c:pt idx="2803">
                  <c:v>506.38169090273698</c:v>
                </c:pt>
                <c:pt idx="2804">
                  <c:v>506.5079007262533</c:v>
                </c:pt>
                <c:pt idx="2805">
                  <c:v>506.63409488868263</c:v>
                </c:pt>
                <c:pt idx="2806">
                  <c:v>506.76027338508771</c:v>
                </c:pt>
                <c:pt idx="2807">
                  <c:v>506.88643621052893</c:v>
                </c:pt>
                <c:pt idx="2808">
                  <c:v>507.01258336006902</c:v>
                </c:pt>
                <c:pt idx="2809">
                  <c:v>507.13871482876868</c:v>
                </c:pt>
                <c:pt idx="2810">
                  <c:v>507.26483061168972</c:v>
                </c:pt>
                <c:pt idx="2811">
                  <c:v>507.39093070389401</c:v>
                </c:pt>
                <c:pt idx="2812">
                  <c:v>507.51701510044279</c:v>
                </c:pt>
                <c:pt idx="2813">
                  <c:v>507.64308379639817</c:v>
                </c:pt>
                <c:pt idx="2814">
                  <c:v>507.76913678682121</c:v>
                </c:pt>
                <c:pt idx="2815">
                  <c:v>507.89517406677362</c:v>
                </c:pt>
                <c:pt idx="2816">
                  <c:v>508.02119563131782</c:v>
                </c:pt>
                <c:pt idx="2817">
                  <c:v>508.14720147551469</c:v>
                </c:pt>
                <c:pt idx="2818">
                  <c:v>508.27319159442573</c:v>
                </c:pt>
                <c:pt idx="2819">
                  <c:v>508.39916598311271</c:v>
                </c:pt>
                <c:pt idx="2820">
                  <c:v>508.52512463663771</c:v>
                </c:pt>
                <c:pt idx="2821">
                  <c:v>508.65106755006201</c:v>
                </c:pt>
                <c:pt idx="2822">
                  <c:v>508.77699471844659</c:v>
                </c:pt>
                <c:pt idx="2823">
                  <c:v>508.90290613685409</c:v>
                </c:pt>
                <c:pt idx="2824">
                  <c:v>509.02880180034549</c:v>
                </c:pt>
                <c:pt idx="2825">
                  <c:v>509.1546817039827</c:v>
                </c:pt>
                <c:pt idx="2826">
                  <c:v>509.28054584282683</c:v>
                </c:pt>
                <c:pt idx="2827">
                  <c:v>509.40639421193919</c:v>
                </c:pt>
                <c:pt idx="2828">
                  <c:v>509.53222680638419</c:v>
                </c:pt>
                <c:pt idx="2829">
                  <c:v>509.65804362122049</c:v>
                </c:pt>
                <c:pt idx="2830">
                  <c:v>509.78384465151021</c:v>
                </c:pt>
                <c:pt idx="2831">
                  <c:v>509.90962989231559</c:v>
                </c:pt>
                <c:pt idx="2832">
                  <c:v>510.03539933869649</c:v>
                </c:pt>
                <c:pt idx="2833">
                  <c:v>510.16115298571862</c:v>
                </c:pt>
                <c:pt idx="2834">
                  <c:v>510.28689082843971</c:v>
                </c:pt>
                <c:pt idx="2835">
                  <c:v>510.41261286192241</c:v>
                </c:pt>
                <c:pt idx="2836">
                  <c:v>510.53831908122748</c:v>
                </c:pt>
                <c:pt idx="2837">
                  <c:v>510.66400948142041</c:v>
                </c:pt>
                <c:pt idx="2838">
                  <c:v>510.7896840575587</c:v>
                </c:pt>
                <c:pt idx="2839">
                  <c:v>510.91534280470489</c:v>
                </c:pt>
                <c:pt idx="2840">
                  <c:v>511.0409857179215</c:v>
                </c:pt>
                <c:pt idx="2841">
                  <c:v>511.16661279226889</c:v>
                </c:pt>
                <c:pt idx="2842">
                  <c:v>511.29222402281022</c:v>
                </c:pt>
                <c:pt idx="2843">
                  <c:v>511.41781940460561</c:v>
                </c:pt>
                <c:pt idx="2844">
                  <c:v>511.54339893271799</c:v>
                </c:pt>
                <c:pt idx="2845">
                  <c:v>511.6689626022083</c:v>
                </c:pt>
                <c:pt idx="2846">
                  <c:v>511.79451040813649</c:v>
                </c:pt>
                <c:pt idx="2847">
                  <c:v>511.92004234556867</c:v>
                </c:pt>
                <c:pt idx="2848">
                  <c:v>512.04555840956243</c:v>
                </c:pt>
                <c:pt idx="2849">
                  <c:v>512.17105859518063</c:v>
                </c:pt>
                <c:pt idx="2850">
                  <c:v>512.29654289748487</c:v>
                </c:pt>
                <c:pt idx="2851">
                  <c:v>512.42201131153638</c:v>
                </c:pt>
                <c:pt idx="2852">
                  <c:v>512.5474638323974</c:v>
                </c:pt>
                <c:pt idx="2853">
                  <c:v>512.67290045513005</c:v>
                </c:pt>
                <c:pt idx="2854">
                  <c:v>512.79832117479452</c:v>
                </c:pt>
                <c:pt idx="2855">
                  <c:v>512.92372598645318</c:v>
                </c:pt>
                <c:pt idx="2856">
                  <c:v>513.04911488516609</c:v>
                </c:pt>
                <c:pt idx="2857">
                  <c:v>513.17448786599959</c:v>
                </c:pt>
                <c:pt idx="2858">
                  <c:v>513.29984492401059</c:v>
                </c:pt>
                <c:pt idx="2859">
                  <c:v>513.42518605426142</c:v>
                </c:pt>
                <c:pt idx="2860">
                  <c:v>513.5505112518149</c:v>
                </c:pt>
                <c:pt idx="2861">
                  <c:v>513.67582051173258</c:v>
                </c:pt>
                <c:pt idx="2862">
                  <c:v>513.80111382907319</c:v>
                </c:pt>
                <c:pt idx="2863">
                  <c:v>513.92639119890271</c:v>
                </c:pt>
                <c:pt idx="2864">
                  <c:v>514.05165261628304</c:v>
                </c:pt>
                <c:pt idx="2865">
                  <c:v>514.17689807627198</c:v>
                </c:pt>
                <c:pt idx="2866">
                  <c:v>514.30212757393065</c:v>
                </c:pt>
                <c:pt idx="2867">
                  <c:v>514.42734110432616</c:v>
                </c:pt>
                <c:pt idx="2868">
                  <c:v>514.5525386625153</c:v>
                </c:pt>
                <c:pt idx="2869">
                  <c:v>514.67772024356145</c:v>
                </c:pt>
                <c:pt idx="2870">
                  <c:v>514.80288584252526</c:v>
                </c:pt>
                <c:pt idx="2871">
                  <c:v>514.92803545446941</c:v>
                </c:pt>
                <c:pt idx="2872">
                  <c:v>515.05316907445342</c:v>
                </c:pt>
                <c:pt idx="2873">
                  <c:v>515.17828669754385</c:v>
                </c:pt>
                <c:pt idx="2874">
                  <c:v>515.30338831879806</c:v>
                </c:pt>
                <c:pt idx="2875">
                  <c:v>515.42847393327804</c:v>
                </c:pt>
                <c:pt idx="2876">
                  <c:v>515.55354353604605</c:v>
                </c:pt>
                <c:pt idx="2877">
                  <c:v>515.67859712216352</c:v>
                </c:pt>
                <c:pt idx="2878">
                  <c:v>515.80363468669304</c:v>
                </c:pt>
                <c:pt idx="2879">
                  <c:v>515.9286562246939</c:v>
                </c:pt>
                <c:pt idx="2880">
                  <c:v>516.05366173122866</c:v>
                </c:pt>
                <c:pt idx="2881">
                  <c:v>516.17865120136355</c:v>
                </c:pt>
                <c:pt idx="2882">
                  <c:v>516.30362463015251</c:v>
                </c:pt>
                <c:pt idx="2883">
                  <c:v>516.42858201266245</c:v>
                </c:pt>
                <c:pt idx="2884">
                  <c:v>516.55352334395138</c:v>
                </c:pt>
                <c:pt idx="2885">
                  <c:v>516.678448619086</c:v>
                </c:pt>
                <c:pt idx="2886">
                  <c:v>516.80335783312171</c:v>
                </c:pt>
                <c:pt idx="2887">
                  <c:v>516.92825098112439</c:v>
                </c:pt>
                <c:pt idx="2888">
                  <c:v>517.05312805815458</c:v>
                </c:pt>
                <c:pt idx="2889">
                  <c:v>517.17798905927361</c:v>
                </c:pt>
                <c:pt idx="2890">
                  <c:v>517.30283397954361</c:v>
                </c:pt>
                <c:pt idx="2891">
                  <c:v>517.42766281402214</c:v>
                </c:pt>
                <c:pt idx="2892">
                  <c:v>517.55247555778146</c:v>
                </c:pt>
                <c:pt idx="2893">
                  <c:v>517.67727220587255</c:v>
                </c:pt>
                <c:pt idx="2894">
                  <c:v>517.80205275336039</c:v>
                </c:pt>
                <c:pt idx="2895">
                  <c:v>517.92681719530526</c:v>
                </c:pt>
                <c:pt idx="2896">
                  <c:v>518.05156552677443</c:v>
                </c:pt>
                <c:pt idx="2897">
                  <c:v>518.17629774282341</c:v>
                </c:pt>
                <c:pt idx="2898">
                  <c:v>518.30101383851638</c:v>
                </c:pt>
                <c:pt idx="2899">
                  <c:v>518.42571380891286</c:v>
                </c:pt>
                <c:pt idx="2900">
                  <c:v>518.55039764907872</c:v>
                </c:pt>
                <c:pt idx="2901">
                  <c:v>518.67506535407165</c:v>
                </c:pt>
                <c:pt idx="2902">
                  <c:v>518.79971691895503</c:v>
                </c:pt>
                <c:pt idx="2903">
                  <c:v>518.92435233878905</c:v>
                </c:pt>
                <c:pt idx="2904">
                  <c:v>519.048971608638</c:v>
                </c:pt>
                <c:pt idx="2905">
                  <c:v>519.17357472355957</c:v>
                </c:pt>
                <c:pt idx="2906">
                  <c:v>519.29816167861895</c:v>
                </c:pt>
                <c:pt idx="2907">
                  <c:v>519.42273246887555</c:v>
                </c:pt>
                <c:pt idx="2908">
                  <c:v>519.54728708939138</c:v>
                </c:pt>
                <c:pt idx="2909">
                  <c:v>519.6718255352298</c:v>
                </c:pt>
                <c:pt idx="2910">
                  <c:v>519.79634780145057</c:v>
                </c:pt>
                <c:pt idx="2911">
                  <c:v>519.92085388311455</c:v>
                </c:pt>
                <c:pt idx="2912">
                  <c:v>520.04534377528751</c:v>
                </c:pt>
                <c:pt idx="2913">
                  <c:v>520.16981747302657</c:v>
                </c:pt>
                <c:pt idx="2914">
                  <c:v>520.29427497139602</c:v>
                </c:pt>
                <c:pt idx="2915">
                  <c:v>520.41871626545458</c:v>
                </c:pt>
                <c:pt idx="2916">
                  <c:v>520.54314135026652</c:v>
                </c:pt>
                <c:pt idx="2917">
                  <c:v>520.66755022089262</c:v>
                </c:pt>
                <c:pt idx="2918">
                  <c:v>520.791942872395</c:v>
                </c:pt>
                <c:pt idx="2919">
                  <c:v>520.91631929983419</c:v>
                </c:pt>
                <c:pt idx="2920">
                  <c:v>521.04067949827243</c:v>
                </c:pt>
                <c:pt idx="2921">
                  <c:v>521.16502346277139</c:v>
                </c:pt>
                <c:pt idx="2922">
                  <c:v>521.28935118839354</c:v>
                </c:pt>
                <c:pt idx="2923">
                  <c:v>521.41366267019851</c:v>
                </c:pt>
                <c:pt idx="2924">
                  <c:v>521.53795790324739</c:v>
                </c:pt>
                <c:pt idx="2925">
                  <c:v>521.66223688260482</c:v>
                </c:pt>
                <c:pt idx="2926">
                  <c:v>521.7864996033336</c:v>
                </c:pt>
                <c:pt idx="2927">
                  <c:v>521.91074606049051</c:v>
                </c:pt>
                <c:pt idx="2928">
                  <c:v>522.03497624913996</c:v>
                </c:pt>
                <c:pt idx="2929">
                  <c:v>522.15919016434134</c:v>
                </c:pt>
                <c:pt idx="2930">
                  <c:v>522.28338780115996</c:v>
                </c:pt>
                <c:pt idx="2931">
                  <c:v>522.40756915465238</c:v>
                </c:pt>
                <c:pt idx="2932">
                  <c:v>522.53173421988697</c:v>
                </c:pt>
                <c:pt idx="2933">
                  <c:v>522.65588299191836</c:v>
                </c:pt>
                <c:pt idx="2934">
                  <c:v>522.78001546581311</c:v>
                </c:pt>
                <c:pt idx="2935">
                  <c:v>522.90413163663095</c:v>
                </c:pt>
                <c:pt idx="2936">
                  <c:v>523.02823149943288</c:v>
                </c:pt>
                <c:pt idx="2937">
                  <c:v>523.1523150492817</c:v>
                </c:pt>
                <c:pt idx="2938">
                  <c:v>523.27638228123874</c:v>
                </c:pt>
                <c:pt idx="2939">
                  <c:v>523.40043319036533</c:v>
                </c:pt>
                <c:pt idx="2940">
                  <c:v>523.52446777172327</c:v>
                </c:pt>
                <c:pt idx="2941">
                  <c:v>523.64848602037455</c:v>
                </c:pt>
                <c:pt idx="2942">
                  <c:v>523.77248793138097</c:v>
                </c:pt>
                <c:pt idx="2943">
                  <c:v>523.89647349980112</c:v>
                </c:pt>
                <c:pt idx="2944">
                  <c:v>524.02044272070043</c:v>
                </c:pt>
                <c:pt idx="2945">
                  <c:v>524.14439558913955</c:v>
                </c:pt>
                <c:pt idx="2946">
                  <c:v>524.26833210017946</c:v>
                </c:pt>
                <c:pt idx="2947">
                  <c:v>524.3922522488815</c:v>
                </c:pt>
                <c:pt idx="2948">
                  <c:v>524.51615603030768</c:v>
                </c:pt>
                <c:pt idx="2949">
                  <c:v>524.64004343952013</c:v>
                </c:pt>
                <c:pt idx="2950">
                  <c:v>524.76391447158005</c:v>
                </c:pt>
                <c:pt idx="2951">
                  <c:v>524.88776912154788</c:v>
                </c:pt>
                <c:pt idx="2952">
                  <c:v>525.01160738448641</c:v>
                </c:pt>
                <c:pt idx="2953">
                  <c:v>525.13542925546017</c:v>
                </c:pt>
                <c:pt idx="2954">
                  <c:v>525.25923472952604</c:v>
                </c:pt>
                <c:pt idx="2955">
                  <c:v>525.38302380174707</c:v>
                </c:pt>
                <c:pt idx="2956">
                  <c:v>525.50679646718595</c:v>
                </c:pt>
                <c:pt idx="2957">
                  <c:v>525.63055272090241</c:v>
                </c:pt>
                <c:pt idx="2958">
                  <c:v>525.75429255796053</c:v>
                </c:pt>
                <c:pt idx="2959">
                  <c:v>525.87801597341956</c:v>
                </c:pt>
                <c:pt idx="2960">
                  <c:v>526.00172296234302</c:v>
                </c:pt>
                <c:pt idx="2961">
                  <c:v>526.12541351979155</c:v>
                </c:pt>
                <c:pt idx="2962">
                  <c:v>526.24908764082647</c:v>
                </c:pt>
                <c:pt idx="2963">
                  <c:v>526.37274532050958</c:v>
                </c:pt>
                <c:pt idx="2964">
                  <c:v>526.49638655390311</c:v>
                </c:pt>
                <c:pt idx="2965">
                  <c:v>526.6200113360685</c:v>
                </c:pt>
                <c:pt idx="2966">
                  <c:v>526.74361966206664</c:v>
                </c:pt>
                <c:pt idx="2967">
                  <c:v>526.86721152695804</c:v>
                </c:pt>
                <c:pt idx="2968">
                  <c:v>526.99078692580974</c:v>
                </c:pt>
                <c:pt idx="2969">
                  <c:v>527.11434585367806</c:v>
                </c:pt>
                <c:pt idx="2970">
                  <c:v>527.23788830562557</c:v>
                </c:pt>
                <c:pt idx="2971">
                  <c:v>527.36141427671441</c:v>
                </c:pt>
                <c:pt idx="2972">
                  <c:v>527.48492376200659</c:v>
                </c:pt>
                <c:pt idx="2973">
                  <c:v>527.60841675656354</c:v>
                </c:pt>
                <c:pt idx="2974">
                  <c:v>527.7318932554457</c:v>
                </c:pt>
                <c:pt idx="2975">
                  <c:v>527.8553532537162</c:v>
                </c:pt>
                <c:pt idx="2976">
                  <c:v>527.97879674643696</c:v>
                </c:pt>
                <c:pt idx="2977">
                  <c:v>528.10222372866713</c:v>
                </c:pt>
                <c:pt idx="2978">
                  <c:v>528.22563419546907</c:v>
                </c:pt>
                <c:pt idx="2979">
                  <c:v>528.34902814190616</c:v>
                </c:pt>
                <c:pt idx="2980">
                  <c:v>528.47240556304268</c:v>
                </c:pt>
                <c:pt idx="2981">
                  <c:v>528.59576645393338</c:v>
                </c:pt>
                <c:pt idx="2982">
                  <c:v>528.71911080964378</c:v>
                </c:pt>
                <c:pt idx="2983">
                  <c:v>528.84243862523294</c:v>
                </c:pt>
                <c:pt idx="2984">
                  <c:v>528.96574989576618</c:v>
                </c:pt>
                <c:pt idx="2985">
                  <c:v>529.08904461630596</c:v>
                </c:pt>
                <c:pt idx="2986">
                  <c:v>529.21232278190655</c:v>
                </c:pt>
                <c:pt idx="2987">
                  <c:v>529.33558438763816</c:v>
                </c:pt>
                <c:pt idx="2988">
                  <c:v>529.4588294285569</c:v>
                </c:pt>
                <c:pt idx="2989">
                  <c:v>529.58205789972442</c:v>
                </c:pt>
                <c:pt idx="2990">
                  <c:v>529.70526979620718</c:v>
                </c:pt>
                <c:pt idx="2991">
                  <c:v>529.82846511306138</c:v>
                </c:pt>
                <c:pt idx="2992">
                  <c:v>529.95164384535019</c:v>
                </c:pt>
                <c:pt idx="2993">
                  <c:v>530.07480598813947</c:v>
                </c:pt>
                <c:pt idx="2994">
                  <c:v>530.19795153648454</c:v>
                </c:pt>
                <c:pt idx="2995">
                  <c:v>530.32108048544671</c:v>
                </c:pt>
                <c:pt idx="2996">
                  <c:v>530.44419283009643</c:v>
                </c:pt>
                <c:pt idx="2997">
                  <c:v>530.56728856548636</c:v>
                </c:pt>
                <c:pt idx="2998">
                  <c:v>530.69036768668298</c:v>
                </c:pt>
                <c:pt idx="2999">
                  <c:v>530.81343018874406</c:v>
                </c:pt>
                <c:pt idx="3000">
                  <c:v>530.93647606673403</c:v>
                </c:pt>
                <c:pt idx="3001">
                  <c:v>531.05950531571239</c:v>
                </c:pt>
                <c:pt idx="3002">
                  <c:v>531.18251793074489</c:v>
                </c:pt>
                <c:pt idx="3003">
                  <c:v>531.30551390688902</c:v>
                </c:pt>
                <c:pt idx="3004">
                  <c:v>531.42849323920802</c:v>
                </c:pt>
                <c:pt idx="3005">
                  <c:v>531.55145592276256</c:v>
                </c:pt>
                <c:pt idx="3006">
                  <c:v>531.67440195261599</c:v>
                </c:pt>
                <c:pt idx="3007">
                  <c:v>531.79733132382808</c:v>
                </c:pt>
                <c:pt idx="3008">
                  <c:v>531.92024403146036</c:v>
                </c:pt>
                <c:pt idx="3009">
                  <c:v>532.04314007057701</c:v>
                </c:pt>
                <c:pt idx="3010">
                  <c:v>532.16601943623687</c:v>
                </c:pt>
                <c:pt idx="3011">
                  <c:v>532.28888212350353</c:v>
                </c:pt>
                <c:pt idx="3012">
                  <c:v>532.41172812743639</c:v>
                </c:pt>
                <c:pt idx="3013">
                  <c:v>532.53455744309929</c:v>
                </c:pt>
                <c:pt idx="3014">
                  <c:v>532.65737006555275</c:v>
                </c:pt>
                <c:pt idx="3015">
                  <c:v>532.78016598985857</c:v>
                </c:pt>
                <c:pt idx="3016">
                  <c:v>532.90294521107842</c:v>
                </c:pt>
                <c:pt idx="3017">
                  <c:v>533.02570772427339</c:v>
                </c:pt>
                <c:pt idx="3018">
                  <c:v>533.14845352450652</c:v>
                </c:pt>
                <c:pt idx="3019">
                  <c:v>533.27118260683847</c:v>
                </c:pt>
                <c:pt idx="3020">
                  <c:v>533.39389496632998</c:v>
                </c:pt>
                <c:pt idx="3021">
                  <c:v>533.51659059804342</c:v>
                </c:pt>
                <c:pt idx="3022">
                  <c:v>533.63926949703955</c:v>
                </c:pt>
                <c:pt idx="3023">
                  <c:v>533.76193165838447</c:v>
                </c:pt>
                <c:pt idx="3024">
                  <c:v>533.88457707713405</c:v>
                </c:pt>
                <c:pt idx="3025">
                  <c:v>534.00720574835157</c:v>
                </c:pt>
                <c:pt idx="3026">
                  <c:v>534.12981766710095</c:v>
                </c:pt>
                <c:pt idx="3027">
                  <c:v>534.2524128284382</c:v>
                </c:pt>
                <c:pt idx="3028">
                  <c:v>534.37499122743338</c:v>
                </c:pt>
                <c:pt idx="3029">
                  <c:v>534.49755285914159</c:v>
                </c:pt>
                <c:pt idx="3030">
                  <c:v>534.62009771862654</c:v>
                </c:pt>
                <c:pt idx="3031">
                  <c:v>534.74262580094648</c:v>
                </c:pt>
                <c:pt idx="3032">
                  <c:v>534.86513710117208</c:v>
                </c:pt>
                <c:pt idx="3033">
                  <c:v>534.98763161435625</c:v>
                </c:pt>
                <c:pt idx="3034">
                  <c:v>535.11010933556338</c:v>
                </c:pt>
                <c:pt idx="3035">
                  <c:v>535.23257025985595</c:v>
                </c:pt>
                <c:pt idx="3036">
                  <c:v>535.35501438229176</c:v>
                </c:pt>
                <c:pt idx="3037">
                  <c:v>535.47744169793941</c:v>
                </c:pt>
                <c:pt idx="3038">
                  <c:v>535.59985220185547</c:v>
                </c:pt>
                <c:pt idx="3039">
                  <c:v>535.72224588910137</c:v>
                </c:pt>
                <c:pt idx="3040">
                  <c:v>535.84462275473811</c:v>
                </c:pt>
                <c:pt idx="3041">
                  <c:v>535.96698279383236</c:v>
                </c:pt>
                <c:pt idx="3042">
                  <c:v>536.0893260014434</c:v>
                </c:pt>
                <c:pt idx="3043">
                  <c:v>536.21165237263085</c:v>
                </c:pt>
                <c:pt idx="3044">
                  <c:v>536.33396190245708</c:v>
                </c:pt>
                <c:pt idx="3045">
                  <c:v>536.45625458598124</c:v>
                </c:pt>
                <c:pt idx="3046">
                  <c:v>536.57853041827354</c:v>
                </c:pt>
                <c:pt idx="3047">
                  <c:v>536.70078939438747</c:v>
                </c:pt>
                <c:pt idx="3048">
                  <c:v>536.82303150938696</c:v>
                </c:pt>
                <c:pt idx="3049">
                  <c:v>536.94525675833199</c:v>
                </c:pt>
                <c:pt idx="3050">
                  <c:v>537.06746513628707</c:v>
                </c:pt>
                <c:pt idx="3051">
                  <c:v>537.18965663831295</c:v>
                </c:pt>
                <c:pt idx="3052">
                  <c:v>537.31183125947052</c:v>
                </c:pt>
                <c:pt idx="3053">
                  <c:v>537.43398899482145</c:v>
                </c:pt>
                <c:pt idx="3054">
                  <c:v>537.55612983942569</c:v>
                </c:pt>
                <c:pt idx="3055">
                  <c:v>537.67825378835153</c:v>
                </c:pt>
                <c:pt idx="3056">
                  <c:v>537.80036083665345</c:v>
                </c:pt>
                <c:pt idx="3057">
                  <c:v>537.92245097939565</c:v>
                </c:pt>
                <c:pt idx="3058">
                  <c:v>538.04452421163944</c:v>
                </c:pt>
                <c:pt idx="3059">
                  <c:v>538.16658052844684</c:v>
                </c:pt>
                <c:pt idx="3060">
                  <c:v>538.28861992487953</c:v>
                </c:pt>
                <c:pt idx="3061">
                  <c:v>538.41064239599655</c:v>
                </c:pt>
                <c:pt idx="3062">
                  <c:v>538.53264793686503</c:v>
                </c:pt>
                <c:pt idx="3063">
                  <c:v>538.65463654254245</c:v>
                </c:pt>
                <c:pt idx="3064">
                  <c:v>538.77660820809103</c:v>
                </c:pt>
                <c:pt idx="3065">
                  <c:v>538.89856292857201</c:v>
                </c:pt>
                <c:pt idx="3066">
                  <c:v>539.02050069904772</c:v>
                </c:pt>
                <c:pt idx="3067">
                  <c:v>539.14242151458006</c:v>
                </c:pt>
                <c:pt idx="3068">
                  <c:v>539.26432537023061</c:v>
                </c:pt>
                <c:pt idx="3069">
                  <c:v>539.38621226106011</c:v>
                </c:pt>
                <c:pt idx="3070">
                  <c:v>539.50808218213103</c:v>
                </c:pt>
                <c:pt idx="3071">
                  <c:v>539.6299351285046</c:v>
                </c:pt>
                <c:pt idx="3072">
                  <c:v>539.75177109524259</c:v>
                </c:pt>
                <c:pt idx="3073">
                  <c:v>539.87359007740667</c:v>
                </c:pt>
                <c:pt idx="3074">
                  <c:v>539.99539207005853</c:v>
                </c:pt>
                <c:pt idx="3075">
                  <c:v>540.11717706825868</c:v>
                </c:pt>
                <c:pt idx="3076">
                  <c:v>540.23894506707097</c:v>
                </c:pt>
                <c:pt idx="3077">
                  <c:v>540.36069606155286</c:v>
                </c:pt>
                <c:pt idx="3078">
                  <c:v>540.48243004677295</c:v>
                </c:pt>
                <c:pt idx="3079">
                  <c:v>540.60414701778564</c:v>
                </c:pt>
                <c:pt idx="3080">
                  <c:v>540.72584696965805</c:v>
                </c:pt>
                <c:pt idx="3081">
                  <c:v>540.84752989744243</c:v>
                </c:pt>
                <c:pt idx="3082">
                  <c:v>540.96919579621522</c:v>
                </c:pt>
                <c:pt idx="3083">
                  <c:v>541.09084466102945</c:v>
                </c:pt>
                <c:pt idx="3084">
                  <c:v>541.21247648694487</c:v>
                </c:pt>
                <c:pt idx="3085">
                  <c:v>541.33409126902654</c:v>
                </c:pt>
                <c:pt idx="3086">
                  <c:v>541.45568900233309</c:v>
                </c:pt>
                <c:pt idx="3087">
                  <c:v>541.57726968192901</c:v>
                </c:pt>
                <c:pt idx="3088">
                  <c:v>541.69883330287905</c:v>
                </c:pt>
                <c:pt idx="3089">
                  <c:v>541.82037986023761</c:v>
                </c:pt>
                <c:pt idx="3090">
                  <c:v>541.94190934906976</c:v>
                </c:pt>
                <c:pt idx="3091">
                  <c:v>542.06342176443707</c:v>
                </c:pt>
                <c:pt idx="3092">
                  <c:v>542.18491710140097</c:v>
                </c:pt>
                <c:pt idx="3093">
                  <c:v>542.30639535502303</c:v>
                </c:pt>
                <c:pt idx="3094">
                  <c:v>542.42785652036514</c:v>
                </c:pt>
                <c:pt idx="3095">
                  <c:v>542.54930059248841</c:v>
                </c:pt>
                <c:pt idx="3096">
                  <c:v>542.67072756645598</c:v>
                </c:pt>
                <c:pt idx="3097">
                  <c:v>542.79213743732703</c:v>
                </c:pt>
                <c:pt idx="3098">
                  <c:v>542.91353020016504</c:v>
                </c:pt>
                <c:pt idx="3099">
                  <c:v>543.03490585002942</c:v>
                </c:pt>
                <c:pt idx="3100">
                  <c:v>543.15626438198194</c:v>
                </c:pt>
                <c:pt idx="3101">
                  <c:v>543.27760579109088</c:v>
                </c:pt>
                <c:pt idx="3102">
                  <c:v>543.39893007240983</c:v>
                </c:pt>
                <c:pt idx="3103">
                  <c:v>543.5202372210033</c:v>
                </c:pt>
                <c:pt idx="3104">
                  <c:v>543.6415272319324</c:v>
                </c:pt>
                <c:pt idx="3105">
                  <c:v>543.76280010025937</c:v>
                </c:pt>
                <c:pt idx="3106">
                  <c:v>543.88405582104576</c:v>
                </c:pt>
                <c:pt idx="3107">
                  <c:v>544.0052943893528</c:v>
                </c:pt>
                <c:pt idx="3108">
                  <c:v>544.12651580024237</c:v>
                </c:pt>
                <c:pt idx="3109">
                  <c:v>544.24772004877605</c:v>
                </c:pt>
                <c:pt idx="3110">
                  <c:v>544.36890713001367</c:v>
                </c:pt>
                <c:pt idx="3111">
                  <c:v>544.49007703902248</c:v>
                </c:pt>
                <c:pt idx="3112">
                  <c:v>544.61122977085722</c:v>
                </c:pt>
                <c:pt idx="3113">
                  <c:v>544.7323653205832</c:v>
                </c:pt>
                <c:pt idx="3114">
                  <c:v>544.85348368326129</c:v>
                </c:pt>
                <c:pt idx="3115">
                  <c:v>544.97458485395316</c:v>
                </c:pt>
                <c:pt idx="3116">
                  <c:v>545.09566882772037</c:v>
                </c:pt>
                <c:pt idx="3117">
                  <c:v>545.21673559962505</c:v>
                </c:pt>
                <c:pt idx="3118">
                  <c:v>545.33778516472739</c:v>
                </c:pt>
                <c:pt idx="3119">
                  <c:v>545.45881751809054</c:v>
                </c:pt>
                <c:pt idx="3120">
                  <c:v>545.57983265477696</c:v>
                </c:pt>
                <c:pt idx="3121">
                  <c:v>545.70083056984504</c:v>
                </c:pt>
                <c:pt idx="3122">
                  <c:v>545.82181125835746</c:v>
                </c:pt>
                <c:pt idx="3123">
                  <c:v>545.94277471537703</c:v>
                </c:pt>
                <c:pt idx="3124">
                  <c:v>546.06372093596519</c:v>
                </c:pt>
                <c:pt idx="3125">
                  <c:v>546.18464991518351</c:v>
                </c:pt>
                <c:pt idx="3126">
                  <c:v>546.30556164809309</c:v>
                </c:pt>
                <c:pt idx="3127">
                  <c:v>546.42645612975537</c:v>
                </c:pt>
                <c:pt idx="3128">
                  <c:v>546.54733335523326</c:v>
                </c:pt>
                <c:pt idx="3129">
                  <c:v>546.66819331958754</c:v>
                </c:pt>
                <c:pt idx="3130">
                  <c:v>546.78903601787999</c:v>
                </c:pt>
                <c:pt idx="3131">
                  <c:v>546.90986144517035</c:v>
                </c:pt>
                <c:pt idx="3132">
                  <c:v>547.0306695965229</c:v>
                </c:pt>
                <c:pt idx="3133">
                  <c:v>547.15146046699829</c:v>
                </c:pt>
                <c:pt idx="3134">
                  <c:v>547.27223405165853</c:v>
                </c:pt>
                <c:pt idx="3135">
                  <c:v>547.39299034556336</c:v>
                </c:pt>
                <c:pt idx="3136">
                  <c:v>547.51372934377753</c:v>
                </c:pt>
                <c:pt idx="3137">
                  <c:v>547.63445104136053</c:v>
                </c:pt>
                <c:pt idx="3138">
                  <c:v>547.75515543337337</c:v>
                </c:pt>
                <c:pt idx="3139">
                  <c:v>547.87584251488045</c:v>
                </c:pt>
                <c:pt idx="3140">
                  <c:v>547.99651228093865</c:v>
                </c:pt>
                <c:pt idx="3141">
                  <c:v>548.11716472661601</c:v>
                </c:pt>
                <c:pt idx="3142">
                  <c:v>548.23779984696932</c:v>
                </c:pt>
                <c:pt idx="3143">
                  <c:v>548.35841763706151</c:v>
                </c:pt>
                <c:pt idx="3144">
                  <c:v>548.47901809195287</c:v>
                </c:pt>
                <c:pt idx="3145">
                  <c:v>548.59960120670951</c:v>
                </c:pt>
                <c:pt idx="3146">
                  <c:v>548.72016697638855</c:v>
                </c:pt>
                <c:pt idx="3147">
                  <c:v>548.84071539605202</c:v>
                </c:pt>
                <c:pt idx="3148">
                  <c:v>548.96124646076237</c:v>
                </c:pt>
                <c:pt idx="3149">
                  <c:v>549.08176016558275</c:v>
                </c:pt>
                <c:pt idx="3150">
                  <c:v>549.20225650557279</c:v>
                </c:pt>
                <c:pt idx="3151">
                  <c:v>549.32273547579439</c:v>
                </c:pt>
                <c:pt idx="3152">
                  <c:v>549.4431970713099</c:v>
                </c:pt>
                <c:pt idx="3153">
                  <c:v>549.56364128718053</c:v>
                </c:pt>
                <c:pt idx="3154">
                  <c:v>549.68406811846751</c:v>
                </c:pt>
                <c:pt idx="3155">
                  <c:v>549.80447756023307</c:v>
                </c:pt>
                <c:pt idx="3156">
                  <c:v>549.92486960753808</c:v>
                </c:pt>
                <c:pt idx="3157">
                  <c:v>550.04524425544355</c:v>
                </c:pt>
                <c:pt idx="3158">
                  <c:v>550.16560149901318</c:v>
                </c:pt>
                <c:pt idx="3159">
                  <c:v>550.28594133331046</c:v>
                </c:pt>
                <c:pt idx="3160">
                  <c:v>550.40626375339036</c:v>
                </c:pt>
                <c:pt idx="3161">
                  <c:v>550.52656875431842</c:v>
                </c:pt>
                <c:pt idx="3162">
                  <c:v>550.6468563311588</c:v>
                </c:pt>
                <c:pt idx="3163">
                  <c:v>550.76712647896738</c:v>
                </c:pt>
                <c:pt idx="3164">
                  <c:v>550.88737919281141</c:v>
                </c:pt>
                <c:pt idx="3165">
                  <c:v>551.00761446774789</c:v>
                </c:pt>
                <c:pt idx="3166">
                  <c:v>551.12783229884258</c:v>
                </c:pt>
                <c:pt idx="3167">
                  <c:v>551.24803268115352</c:v>
                </c:pt>
                <c:pt idx="3168">
                  <c:v>551.36821560974238</c:v>
                </c:pt>
                <c:pt idx="3169">
                  <c:v>551.48838107967595</c:v>
                </c:pt>
                <c:pt idx="3170">
                  <c:v>551.60852908600839</c:v>
                </c:pt>
                <c:pt idx="3171">
                  <c:v>551.72865962380661</c:v>
                </c:pt>
                <c:pt idx="3172">
                  <c:v>551.84877268813045</c:v>
                </c:pt>
                <c:pt idx="3173">
                  <c:v>551.9688682740408</c:v>
                </c:pt>
                <c:pt idx="3174">
                  <c:v>552.08894637660205</c:v>
                </c:pt>
                <c:pt idx="3175">
                  <c:v>552.20900699087156</c:v>
                </c:pt>
                <c:pt idx="3176">
                  <c:v>552.32905011191235</c:v>
                </c:pt>
                <c:pt idx="3177">
                  <c:v>552.44907573479043</c:v>
                </c:pt>
                <c:pt idx="3178">
                  <c:v>552.56908385456256</c:v>
                </c:pt>
                <c:pt idx="3179">
                  <c:v>552.68907446629305</c:v>
                </c:pt>
                <c:pt idx="3180">
                  <c:v>552.80904756503935</c:v>
                </c:pt>
                <c:pt idx="3181">
                  <c:v>552.92900314586734</c:v>
                </c:pt>
                <c:pt idx="3182">
                  <c:v>553.04894120383744</c:v>
                </c:pt>
                <c:pt idx="3183">
                  <c:v>553.16886173401042</c:v>
                </c:pt>
                <c:pt idx="3184">
                  <c:v>553.28876473144953</c:v>
                </c:pt>
                <c:pt idx="3185">
                  <c:v>553.40865019121236</c:v>
                </c:pt>
                <c:pt idx="3186">
                  <c:v>553.52851810836773</c:v>
                </c:pt>
                <c:pt idx="3187">
                  <c:v>553.64836847797153</c:v>
                </c:pt>
                <c:pt idx="3188">
                  <c:v>553.76820129508633</c:v>
                </c:pt>
                <c:pt idx="3189">
                  <c:v>553.88801655477459</c:v>
                </c:pt>
                <c:pt idx="3190">
                  <c:v>554.007814252098</c:v>
                </c:pt>
                <c:pt idx="3191">
                  <c:v>554.12759438211708</c:v>
                </c:pt>
                <c:pt idx="3192">
                  <c:v>554.24735693989453</c:v>
                </c:pt>
                <c:pt idx="3193">
                  <c:v>554.36710192049009</c:v>
                </c:pt>
                <c:pt idx="3194">
                  <c:v>554.48682931897008</c:v>
                </c:pt>
                <c:pt idx="3195">
                  <c:v>554.60653913039152</c:v>
                </c:pt>
                <c:pt idx="3196">
                  <c:v>554.72623134981745</c:v>
                </c:pt>
                <c:pt idx="3197">
                  <c:v>554.84590597230897</c:v>
                </c:pt>
                <c:pt idx="3198">
                  <c:v>554.96556299292604</c:v>
                </c:pt>
                <c:pt idx="3199">
                  <c:v>555.08520240673761</c:v>
                </c:pt>
                <c:pt idx="3200">
                  <c:v>555.20482420879796</c:v>
                </c:pt>
                <c:pt idx="3201">
                  <c:v>555.32442839416797</c:v>
                </c:pt>
                <c:pt idx="3202">
                  <c:v>555.44401495791612</c:v>
                </c:pt>
                <c:pt idx="3203">
                  <c:v>555.56358389509739</c:v>
                </c:pt>
                <c:pt idx="3204">
                  <c:v>555.68313520077845</c:v>
                </c:pt>
                <c:pt idx="3205">
                  <c:v>555.80266887001505</c:v>
                </c:pt>
                <c:pt idx="3206">
                  <c:v>555.92218489787535</c:v>
                </c:pt>
                <c:pt idx="3207">
                  <c:v>556.04168327941773</c:v>
                </c:pt>
                <c:pt idx="3208">
                  <c:v>556.16116400970236</c:v>
                </c:pt>
                <c:pt idx="3209">
                  <c:v>556.28062708379287</c:v>
                </c:pt>
                <c:pt idx="3210">
                  <c:v>556.40007249675205</c:v>
                </c:pt>
                <c:pt idx="3211">
                  <c:v>556.51950024363873</c:v>
                </c:pt>
                <c:pt idx="3212">
                  <c:v>556.63891031951573</c:v>
                </c:pt>
                <c:pt idx="3213">
                  <c:v>556.7583027194446</c:v>
                </c:pt>
                <c:pt idx="3214">
                  <c:v>556.87767743848701</c:v>
                </c:pt>
                <c:pt idx="3215">
                  <c:v>556.99703447170441</c:v>
                </c:pt>
                <c:pt idx="3216">
                  <c:v>557.11637381415903</c:v>
                </c:pt>
                <c:pt idx="3217">
                  <c:v>557.23569546091142</c:v>
                </c:pt>
                <c:pt idx="3218">
                  <c:v>557.35499940702437</c:v>
                </c:pt>
                <c:pt idx="3219">
                  <c:v>557.47428564755864</c:v>
                </c:pt>
                <c:pt idx="3220">
                  <c:v>557.59355417757695</c:v>
                </c:pt>
                <c:pt idx="3221">
                  <c:v>557.71280499213856</c:v>
                </c:pt>
                <c:pt idx="3222">
                  <c:v>557.83203808630731</c:v>
                </c:pt>
                <c:pt idx="3223">
                  <c:v>557.95125345514236</c:v>
                </c:pt>
                <c:pt idx="3224">
                  <c:v>558.0704510937104</c:v>
                </c:pt>
                <c:pt idx="3225">
                  <c:v>558.18963099706855</c:v>
                </c:pt>
                <c:pt idx="3226">
                  <c:v>558.30879316027961</c:v>
                </c:pt>
                <c:pt idx="3227">
                  <c:v>558.42793757840457</c:v>
                </c:pt>
                <c:pt idx="3228">
                  <c:v>558.5470642465059</c:v>
                </c:pt>
                <c:pt idx="3229">
                  <c:v>558.66617315964504</c:v>
                </c:pt>
                <c:pt idx="3230">
                  <c:v>558.78526431288356</c:v>
                </c:pt>
                <c:pt idx="3231">
                  <c:v>558.904337701283</c:v>
                </c:pt>
                <c:pt idx="3232">
                  <c:v>559.02339331990504</c:v>
                </c:pt>
                <c:pt idx="3233">
                  <c:v>559.14243116381112</c:v>
                </c:pt>
                <c:pt idx="3234">
                  <c:v>559.26145122806315</c:v>
                </c:pt>
                <c:pt idx="3235">
                  <c:v>559.38045350772302</c:v>
                </c:pt>
                <c:pt idx="3236">
                  <c:v>559.49943799785206</c:v>
                </c:pt>
                <c:pt idx="3237">
                  <c:v>559.61840469351034</c:v>
                </c:pt>
                <c:pt idx="3238">
                  <c:v>559.73735358976182</c:v>
                </c:pt>
                <c:pt idx="3239">
                  <c:v>559.85628468166635</c:v>
                </c:pt>
                <c:pt idx="3240">
                  <c:v>559.9751979642881</c:v>
                </c:pt>
                <c:pt idx="3241">
                  <c:v>560.09409343268646</c:v>
                </c:pt>
                <c:pt idx="3242">
                  <c:v>560.21297108192243</c:v>
                </c:pt>
                <c:pt idx="3243">
                  <c:v>560.33183090705938</c:v>
                </c:pt>
                <c:pt idx="3244">
                  <c:v>560.45067290315842</c:v>
                </c:pt>
                <c:pt idx="3245">
                  <c:v>560.56949706528098</c:v>
                </c:pt>
                <c:pt idx="3246">
                  <c:v>560.68830338848875</c:v>
                </c:pt>
                <c:pt idx="3247">
                  <c:v>560.80709186784316</c:v>
                </c:pt>
                <c:pt idx="3248">
                  <c:v>560.92586249840429</c:v>
                </c:pt>
                <c:pt idx="3249">
                  <c:v>561.04461527523836</c:v>
                </c:pt>
                <c:pt idx="3250">
                  <c:v>561.16335019340238</c:v>
                </c:pt>
                <c:pt idx="3251">
                  <c:v>561.28206724796155</c:v>
                </c:pt>
                <c:pt idx="3252">
                  <c:v>561.40076643397288</c:v>
                </c:pt>
                <c:pt idx="3253">
                  <c:v>561.5194477465036</c:v>
                </c:pt>
                <c:pt idx="3254">
                  <c:v>561.63811118061039</c:v>
                </c:pt>
                <c:pt idx="3255">
                  <c:v>561.75675673135754</c:v>
                </c:pt>
                <c:pt idx="3256">
                  <c:v>561.8753843938058</c:v>
                </c:pt>
                <c:pt idx="3257">
                  <c:v>561.99399416301753</c:v>
                </c:pt>
                <c:pt idx="3258">
                  <c:v>562.11258603405281</c:v>
                </c:pt>
                <c:pt idx="3259">
                  <c:v>562.23116000197308</c:v>
                </c:pt>
                <c:pt idx="3260">
                  <c:v>562.34971606184445</c:v>
                </c:pt>
                <c:pt idx="3261">
                  <c:v>562.4682542087229</c:v>
                </c:pt>
                <c:pt idx="3262">
                  <c:v>562.58677443767397</c:v>
                </c:pt>
                <c:pt idx="3263">
                  <c:v>562.7052767437566</c:v>
                </c:pt>
                <c:pt idx="3264">
                  <c:v>562.82376112203326</c:v>
                </c:pt>
                <c:pt idx="3265">
                  <c:v>562.94222756756608</c:v>
                </c:pt>
                <c:pt idx="3266">
                  <c:v>563.06067607541638</c:v>
                </c:pt>
                <c:pt idx="3267">
                  <c:v>563.17910664064698</c:v>
                </c:pt>
                <c:pt idx="3268">
                  <c:v>563.29751925831647</c:v>
                </c:pt>
                <c:pt idx="3269">
                  <c:v>563.41591392348789</c:v>
                </c:pt>
                <c:pt idx="3270">
                  <c:v>563.53429063122428</c:v>
                </c:pt>
                <c:pt idx="3271">
                  <c:v>563.65264937658628</c:v>
                </c:pt>
                <c:pt idx="3272">
                  <c:v>563.77099015463557</c:v>
                </c:pt>
                <c:pt idx="3273">
                  <c:v>563.88931296043302</c:v>
                </c:pt>
                <c:pt idx="3274">
                  <c:v>564.00761778903859</c:v>
                </c:pt>
                <c:pt idx="3275">
                  <c:v>564.12590463552078</c:v>
                </c:pt>
                <c:pt idx="3276">
                  <c:v>564.24417349493285</c:v>
                </c:pt>
                <c:pt idx="3277">
                  <c:v>564.36242436234238</c:v>
                </c:pt>
                <c:pt idx="3278">
                  <c:v>564.48065723280888</c:v>
                </c:pt>
                <c:pt idx="3279">
                  <c:v>564.59887210139345</c:v>
                </c:pt>
                <c:pt idx="3280">
                  <c:v>564.71706896315754</c:v>
                </c:pt>
                <c:pt idx="3281">
                  <c:v>564.83524781316237</c:v>
                </c:pt>
                <c:pt idx="3282">
                  <c:v>564.95340864647255</c:v>
                </c:pt>
                <c:pt idx="3283">
                  <c:v>565.07155145814704</c:v>
                </c:pt>
                <c:pt idx="3284">
                  <c:v>565.18967624324796</c:v>
                </c:pt>
                <c:pt idx="3285">
                  <c:v>565.30778299683539</c:v>
                </c:pt>
                <c:pt idx="3286">
                  <c:v>565.42587171397338</c:v>
                </c:pt>
                <c:pt idx="3287">
                  <c:v>565.54394238972338</c:v>
                </c:pt>
                <c:pt idx="3288">
                  <c:v>565.6619950191465</c:v>
                </c:pt>
                <c:pt idx="3289">
                  <c:v>565.78002959730361</c:v>
                </c:pt>
                <c:pt idx="3290">
                  <c:v>565.89804611925751</c:v>
                </c:pt>
                <c:pt idx="3291">
                  <c:v>566.01604458006841</c:v>
                </c:pt>
                <c:pt idx="3292">
                  <c:v>566.13402497479922</c:v>
                </c:pt>
                <c:pt idx="3293">
                  <c:v>566.25198729851104</c:v>
                </c:pt>
                <c:pt idx="3294">
                  <c:v>566.36993154626555</c:v>
                </c:pt>
                <c:pt idx="3295">
                  <c:v>566.48785771312407</c:v>
                </c:pt>
                <c:pt idx="3296">
                  <c:v>566.6057657941484</c:v>
                </c:pt>
                <c:pt idx="3297">
                  <c:v>566.72365578439985</c:v>
                </c:pt>
                <c:pt idx="3298">
                  <c:v>566.84152767894136</c:v>
                </c:pt>
                <c:pt idx="3299">
                  <c:v>566.9593814728338</c:v>
                </c:pt>
                <c:pt idx="3300">
                  <c:v>567.07721716113804</c:v>
                </c:pt>
                <c:pt idx="3301">
                  <c:v>567.19503473891655</c:v>
                </c:pt>
                <c:pt idx="3302">
                  <c:v>567.31283420122998</c:v>
                </c:pt>
                <c:pt idx="3303">
                  <c:v>567.43061554314102</c:v>
                </c:pt>
                <c:pt idx="3304">
                  <c:v>567.548378759711</c:v>
                </c:pt>
                <c:pt idx="3305">
                  <c:v>567.66612384599921</c:v>
                </c:pt>
                <c:pt idx="3306">
                  <c:v>567.78385079707357</c:v>
                </c:pt>
                <c:pt idx="3307">
                  <c:v>567.90155960798836</c:v>
                </c:pt>
                <c:pt idx="3308">
                  <c:v>568.01925027380969</c:v>
                </c:pt>
                <c:pt idx="3309">
                  <c:v>568.13692278959741</c:v>
                </c:pt>
                <c:pt idx="3310">
                  <c:v>568.25457715041398</c:v>
                </c:pt>
                <c:pt idx="3311">
                  <c:v>568.3722133513204</c:v>
                </c:pt>
                <c:pt idx="3312">
                  <c:v>568.48983138737879</c:v>
                </c:pt>
                <c:pt idx="3313">
                  <c:v>568.60743125365104</c:v>
                </c:pt>
                <c:pt idx="3314">
                  <c:v>568.72501294519668</c:v>
                </c:pt>
                <c:pt idx="3315">
                  <c:v>568.84257645707942</c:v>
                </c:pt>
                <c:pt idx="3316">
                  <c:v>568.96012178435751</c:v>
                </c:pt>
                <c:pt idx="3317">
                  <c:v>569.0776489221015</c:v>
                </c:pt>
                <c:pt idx="3318">
                  <c:v>569.1951578653634</c:v>
                </c:pt>
                <c:pt idx="3319">
                  <c:v>569.31264860920737</c:v>
                </c:pt>
                <c:pt idx="3320">
                  <c:v>569.43012114869839</c:v>
                </c:pt>
                <c:pt idx="3321">
                  <c:v>569.54757547889483</c:v>
                </c:pt>
                <c:pt idx="3322">
                  <c:v>569.66501159485836</c:v>
                </c:pt>
                <c:pt idx="3323">
                  <c:v>569.78242949165224</c:v>
                </c:pt>
                <c:pt idx="3324">
                  <c:v>569.89982916433667</c:v>
                </c:pt>
                <c:pt idx="3325">
                  <c:v>570.01721060797286</c:v>
                </c:pt>
                <c:pt idx="3326">
                  <c:v>570.13457381762555</c:v>
                </c:pt>
                <c:pt idx="3327">
                  <c:v>570.25191878835267</c:v>
                </c:pt>
                <c:pt idx="3328">
                  <c:v>570.36924551521736</c:v>
                </c:pt>
                <c:pt idx="3329">
                  <c:v>570.4865539932814</c:v>
                </c:pt>
                <c:pt idx="3330">
                  <c:v>570.60384421760796</c:v>
                </c:pt>
                <c:pt idx="3331">
                  <c:v>570.72111618325164</c:v>
                </c:pt>
                <c:pt idx="3332">
                  <c:v>570.8383698852823</c:v>
                </c:pt>
                <c:pt idx="3333">
                  <c:v>570.9556053187614</c:v>
                </c:pt>
                <c:pt idx="3334">
                  <c:v>571.07282247874559</c:v>
                </c:pt>
                <c:pt idx="3335">
                  <c:v>571.1900213602986</c:v>
                </c:pt>
                <c:pt idx="3336">
                  <c:v>571.30720195848141</c:v>
                </c:pt>
                <c:pt idx="3337">
                  <c:v>571.42436426835798</c:v>
                </c:pt>
                <c:pt idx="3338">
                  <c:v>571.54150828498359</c:v>
                </c:pt>
                <c:pt idx="3339">
                  <c:v>571.65863400342937</c:v>
                </c:pt>
                <c:pt idx="3340">
                  <c:v>571.77574141875198</c:v>
                </c:pt>
                <c:pt idx="3341">
                  <c:v>571.89283052601104</c:v>
                </c:pt>
                <c:pt idx="3342">
                  <c:v>572.0099013202705</c:v>
                </c:pt>
                <c:pt idx="3343">
                  <c:v>572.12695379659181</c:v>
                </c:pt>
                <c:pt idx="3344">
                  <c:v>572.24398795003697</c:v>
                </c:pt>
                <c:pt idx="3345">
                  <c:v>572.3610037756664</c:v>
                </c:pt>
                <c:pt idx="3346">
                  <c:v>572.47800126854395</c:v>
                </c:pt>
                <c:pt idx="3347">
                  <c:v>572.59498042372752</c:v>
                </c:pt>
                <c:pt idx="3348">
                  <c:v>572.711941236283</c:v>
                </c:pt>
                <c:pt idx="3349">
                  <c:v>572.8288837012675</c:v>
                </c:pt>
                <c:pt idx="3350">
                  <c:v>572.94580781374475</c:v>
                </c:pt>
                <c:pt idx="3351">
                  <c:v>573.06271356877971</c:v>
                </c:pt>
                <c:pt idx="3352">
                  <c:v>573.17960096142951</c:v>
                </c:pt>
                <c:pt idx="3353">
                  <c:v>573.29646998675753</c:v>
                </c:pt>
                <c:pt idx="3354">
                  <c:v>573.41332063982452</c:v>
                </c:pt>
                <c:pt idx="3355">
                  <c:v>573.53015291569238</c:v>
                </c:pt>
                <c:pt idx="3356">
                  <c:v>573.64696680942166</c:v>
                </c:pt>
                <c:pt idx="3357">
                  <c:v>573.76376231607878</c:v>
                </c:pt>
                <c:pt idx="3358">
                  <c:v>573.88053943071941</c:v>
                </c:pt>
                <c:pt idx="3359">
                  <c:v>573.99729814840737</c:v>
                </c:pt>
                <c:pt idx="3360">
                  <c:v>574.1140384642066</c:v>
                </c:pt>
                <c:pt idx="3361">
                  <c:v>574.23076037317605</c:v>
                </c:pt>
                <c:pt idx="3362">
                  <c:v>574.34746387037626</c:v>
                </c:pt>
                <c:pt idx="3363">
                  <c:v>574.4641489508715</c:v>
                </c:pt>
                <c:pt idx="3364">
                  <c:v>574.58081560972255</c:v>
                </c:pt>
                <c:pt idx="3365">
                  <c:v>574.69746384199016</c:v>
                </c:pt>
                <c:pt idx="3366">
                  <c:v>574.81409364273702</c:v>
                </c:pt>
                <c:pt idx="3367">
                  <c:v>574.93070500702459</c:v>
                </c:pt>
                <c:pt idx="3368">
                  <c:v>575.04729792991236</c:v>
                </c:pt>
                <c:pt idx="3369">
                  <c:v>575.16387240646748</c:v>
                </c:pt>
                <c:pt idx="3370">
                  <c:v>575.28042843174535</c:v>
                </c:pt>
                <c:pt idx="3371">
                  <c:v>575.39696600081038</c:v>
                </c:pt>
                <c:pt idx="3372">
                  <c:v>575.51348510872458</c:v>
                </c:pt>
                <c:pt idx="3373">
                  <c:v>575.6299857505486</c:v>
                </c:pt>
                <c:pt idx="3374">
                  <c:v>575.74646792134445</c:v>
                </c:pt>
                <c:pt idx="3375">
                  <c:v>575.86293161617368</c:v>
                </c:pt>
                <c:pt idx="3376">
                  <c:v>575.97937683009854</c:v>
                </c:pt>
                <c:pt idx="3377">
                  <c:v>576.09580355818002</c:v>
                </c:pt>
                <c:pt idx="3378">
                  <c:v>576.21221179547535</c:v>
                </c:pt>
                <c:pt idx="3379">
                  <c:v>576.32860153705678</c:v>
                </c:pt>
                <c:pt idx="3380">
                  <c:v>576.44497277797745</c:v>
                </c:pt>
                <c:pt idx="3381">
                  <c:v>576.56132551330029</c:v>
                </c:pt>
                <c:pt idx="3382">
                  <c:v>576.67765973808832</c:v>
                </c:pt>
                <c:pt idx="3383">
                  <c:v>576.79397544740345</c:v>
                </c:pt>
                <c:pt idx="3384">
                  <c:v>576.91027263630554</c:v>
                </c:pt>
                <c:pt idx="3385">
                  <c:v>577.02655129985681</c:v>
                </c:pt>
                <c:pt idx="3386">
                  <c:v>577.14281143311939</c:v>
                </c:pt>
                <c:pt idx="3387">
                  <c:v>577.25905303115553</c:v>
                </c:pt>
                <c:pt idx="3388">
                  <c:v>577.37527608902542</c:v>
                </c:pt>
                <c:pt idx="3389">
                  <c:v>577.49148060179152</c:v>
                </c:pt>
                <c:pt idx="3390">
                  <c:v>577.60766656451517</c:v>
                </c:pt>
                <c:pt idx="3391">
                  <c:v>577.72383397225894</c:v>
                </c:pt>
                <c:pt idx="3392">
                  <c:v>577.83998282008167</c:v>
                </c:pt>
                <c:pt idx="3393">
                  <c:v>577.95611310304594</c:v>
                </c:pt>
                <c:pt idx="3394">
                  <c:v>578.07222481621739</c:v>
                </c:pt>
                <c:pt idx="3395">
                  <c:v>578.18831795465496</c:v>
                </c:pt>
                <c:pt idx="3396">
                  <c:v>578.30439251341681</c:v>
                </c:pt>
                <c:pt idx="3397">
                  <c:v>578.42044848756836</c:v>
                </c:pt>
                <c:pt idx="3398">
                  <c:v>578.53648587217151</c:v>
                </c:pt>
                <c:pt idx="3399">
                  <c:v>578.65250466228576</c:v>
                </c:pt>
                <c:pt idx="3400">
                  <c:v>578.76850485297416</c:v>
                </c:pt>
                <c:pt idx="3401">
                  <c:v>578.88448643929803</c:v>
                </c:pt>
                <c:pt idx="3402">
                  <c:v>579.00044941631859</c:v>
                </c:pt>
                <c:pt idx="3403">
                  <c:v>579.11639377909808</c:v>
                </c:pt>
                <c:pt idx="3404">
                  <c:v>579.23231952269805</c:v>
                </c:pt>
                <c:pt idx="3405">
                  <c:v>579.34822664217802</c:v>
                </c:pt>
                <c:pt idx="3406">
                  <c:v>579.46411513260239</c:v>
                </c:pt>
                <c:pt idx="3407">
                  <c:v>579.57998498903305</c:v>
                </c:pt>
                <c:pt idx="3408">
                  <c:v>579.69583620652998</c:v>
                </c:pt>
                <c:pt idx="3409">
                  <c:v>579.81166878015142</c:v>
                </c:pt>
                <c:pt idx="3410">
                  <c:v>579.92748270496736</c:v>
                </c:pt>
                <c:pt idx="3411">
                  <c:v>580.04327797603355</c:v>
                </c:pt>
                <c:pt idx="3412">
                  <c:v>580.15905458841257</c:v>
                </c:pt>
                <c:pt idx="3413">
                  <c:v>580.27481253716701</c:v>
                </c:pt>
                <c:pt idx="3414">
                  <c:v>580.39055181735625</c:v>
                </c:pt>
                <c:pt idx="3415">
                  <c:v>580.50627242404289</c:v>
                </c:pt>
                <c:pt idx="3416">
                  <c:v>580.62197435229245</c:v>
                </c:pt>
                <c:pt idx="3417">
                  <c:v>580.73765759716059</c:v>
                </c:pt>
                <c:pt idx="3418">
                  <c:v>580.85332215371136</c:v>
                </c:pt>
                <c:pt idx="3419">
                  <c:v>580.96896801700802</c:v>
                </c:pt>
                <c:pt idx="3420">
                  <c:v>581.08459518210941</c:v>
                </c:pt>
                <c:pt idx="3421">
                  <c:v>581.20020364407935</c:v>
                </c:pt>
                <c:pt idx="3422">
                  <c:v>581.31579339797804</c:v>
                </c:pt>
                <c:pt idx="3423">
                  <c:v>581.43136443886772</c:v>
                </c:pt>
                <c:pt idx="3424">
                  <c:v>581.54691676180937</c:v>
                </c:pt>
                <c:pt idx="3425">
                  <c:v>581.66245036186604</c:v>
                </c:pt>
                <c:pt idx="3426">
                  <c:v>581.77796523409802</c:v>
                </c:pt>
                <c:pt idx="3427">
                  <c:v>581.89346137356745</c:v>
                </c:pt>
                <c:pt idx="3428">
                  <c:v>582.00893877533554</c:v>
                </c:pt>
                <c:pt idx="3429">
                  <c:v>582.12439743446339</c:v>
                </c:pt>
                <c:pt idx="3430">
                  <c:v>582.23983734601495</c:v>
                </c:pt>
                <c:pt idx="3431">
                  <c:v>582.355258505047</c:v>
                </c:pt>
                <c:pt idx="3432">
                  <c:v>582.47066090662906</c:v>
                </c:pt>
                <c:pt idx="3433">
                  <c:v>582.58604454581655</c:v>
                </c:pt>
                <c:pt idx="3434">
                  <c:v>582.70140941767204</c:v>
                </c:pt>
                <c:pt idx="3435">
                  <c:v>582.81675551725755</c:v>
                </c:pt>
                <c:pt idx="3436">
                  <c:v>582.9320828396344</c:v>
                </c:pt>
                <c:pt idx="3437">
                  <c:v>583.04739137986655</c:v>
                </c:pt>
                <c:pt idx="3438">
                  <c:v>583.16268113301055</c:v>
                </c:pt>
                <c:pt idx="3439">
                  <c:v>583.27795209413443</c:v>
                </c:pt>
                <c:pt idx="3440">
                  <c:v>583.39320425829601</c:v>
                </c:pt>
                <c:pt idx="3441">
                  <c:v>583.50843762055695</c:v>
                </c:pt>
                <c:pt idx="3442">
                  <c:v>583.6236521759779</c:v>
                </c:pt>
                <c:pt idx="3443">
                  <c:v>583.73884791962598</c:v>
                </c:pt>
                <c:pt idx="3444">
                  <c:v>583.85402484655435</c:v>
                </c:pt>
                <c:pt idx="3445">
                  <c:v>583.96918295183184</c:v>
                </c:pt>
                <c:pt idx="3446">
                  <c:v>584.08432223051705</c:v>
                </c:pt>
                <c:pt idx="3447">
                  <c:v>584.19944267767198</c:v>
                </c:pt>
                <c:pt idx="3448">
                  <c:v>584.3145442883565</c:v>
                </c:pt>
                <c:pt idx="3449">
                  <c:v>584.42962705763443</c:v>
                </c:pt>
                <c:pt idx="3450">
                  <c:v>584.54469098056734</c:v>
                </c:pt>
                <c:pt idx="3451">
                  <c:v>584.65973605221654</c:v>
                </c:pt>
                <c:pt idx="3452">
                  <c:v>584.77476226764395</c:v>
                </c:pt>
                <c:pt idx="3453">
                  <c:v>584.88976962190827</c:v>
                </c:pt>
                <c:pt idx="3454">
                  <c:v>585.00475811007482</c:v>
                </c:pt>
                <c:pt idx="3455">
                  <c:v>585.11972772720389</c:v>
                </c:pt>
                <c:pt idx="3456">
                  <c:v>585.23467846835797</c:v>
                </c:pt>
                <c:pt idx="3457">
                  <c:v>585.3496103285961</c:v>
                </c:pt>
                <c:pt idx="3458">
                  <c:v>585.46452330298075</c:v>
                </c:pt>
                <c:pt idx="3459">
                  <c:v>585.57941738657803</c:v>
                </c:pt>
                <c:pt idx="3460">
                  <c:v>585.69429257444358</c:v>
                </c:pt>
                <c:pt idx="3461">
                  <c:v>585.80914886164157</c:v>
                </c:pt>
                <c:pt idx="3462">
                  <c:v>585.92398624323323</c:v>
                </c:pt>
                <c:pt idx="3463">
                  <c:v>586.03880471428045</c:v>
                </c:pt>
                <c:pt idx="3464">
                  <c:v>586.153604269845</c:v>
                </c:pt>
                <c:pt idx="3465">
                  <c:v>586.26838490498778</c:v>
                </c:pt>
                <c:pt idx="3466">
                  <c:v>586.38314661477068</c:v>
                </c:pt>
                <c:pt idx="3467">
                  <c:v>586.49788939425537</c:v>
                </c:pt>
                <c:pt idx="3468">
                  <c:v>586.61261323850408</c:v>
                </c:pt>
                <c:pt idx="3469">
                  <c:v>586.7273181425777</c:v>
                </c:pt>
                <c:pt idx="3470">
                  <c:v>586.84200410153619</c:v>
                </c:pt>
                <c:pt idx="3471">
                  <c:v>586.95667111044497</c:v>
                </c:pt>
                <c:pt idx="3472">
                  <c:v>587.07131916436515</c:v>
                </c:pt>
                <c:pt idx="3473">
                  <c:v>587.18594825835601</c:v>
                </c:pt>
                <c:pt idx="3474">
                  <c:v>587.30055838747739</c:v>
                </c:pt>
                <c:pt idx="3475">
                  <c:v>587.41514954679678</c:v>
                </c:pt>
                <c:pt idx="3476">
                  <c:v>587.52972173137118</c:v>
                </c:pt>
                <c:pt idx="3477">
                  <c:v>587.64427493626351</c:v>
                </c:pt>
                <c:pt idx="3478">
                  <c:v>587.75880915653568</c:v>
                </c:pt>
                <c:pt idx="3479">
                  <c:v>587.87332438724877</c:v>
                </c:pt>
                <c:pt idx="3480">
                  <c:v>587.98782062346436</c:v>
                </c:pt>
                <c:pt idx="3481">
                  <c:v>588.10229786024536</c:v>
                </c:pt>
                <c:pt idx="3482">
                  <c:v>588.21675609265253</c:v>
                </c:pt>
                <c:pt idx="3483">
                  <c:v>588.33119531574437</c:v>
                </c:pt>
                <c:pt idx="3484">
                  <c:v>588.44561552459027</c:v>
                </c:pt>
                <c:pt idx="3485">
                  <c:v>588.56001671424269</c:v>
                </c:pt>
                <c:pt idx="3486">
                  <c:v>588.67439887977298</c:v>
                </c:pt>
                <c:pt idx="3487">
                  <c:v>588.78876201623405</c:v>
                </c:pt>
                <c:pt idx="3488">
                  <c:v>588.90310611869052</c:v>
                </c:pt>
                <c:pt idx="3489">
                  <c:v>589.01743118220259</c:v>
                </c:pt>
                <c:pt idx="3490">
                  <c:v>589.13173720183852</c:v>
                </c:pt>
                <c:pt idx="3491">
                  <c:v>589.24602417265214</c:v>
                </c:pt>
                <c:pt idx="3492">
                  <c:v>589.36029208970592</c:v>
                </c:pt>
                <c:pt idx="3493">
                  <c:v>589.47454094806903</c:v>
                </c:pt>
                <c:pt idx="3494">
                  <c:v>589.58877074279496</c:v>
                </c:pt>
                <c:pt idx="3495">
                  <c:v>589.70298146894652</c:v>
                </c:pt>
                <c:pt idx="3496">
                  <c:v>589.81717312158776</c:v>
                </c:pt>
                <c:pt idx="3497">
                  <c:v>589.93134569577774</c:v>
                </c:pt>
                <c:pt idx="3498">
                  <c:v>590.04549918658267</c:v>
                </c:pt>
                <c:pt idx="3499">
                  <c:v>590.15963358905969</c:v>
                </c:pt>
                <c:pt idx="3500">
                  <c:v>590.27374889827297</c:v>
                </c:pt>
                <c:pt idx="3501">
                  <c:v>590.38784510928042</c:v>
                </c:pt>
                <c:pt idx="3502">
                  <c:v>590.50192221714804</c:v>
                </c:pt>
                <c:pt idx="3503">
                  <c:v>590.61598021693555</c:v>
                </c:pt>
                <c:pt idx="3504">
                  <c:v>590.73001910370238</c:v>
                </c:pt>
                <c:pt idx="3505">
                  <c:v>590.8440388725154</c:v>
                </c:pt>
                <c:pt idx="3506">
                  <c:v>590.95803951843254</c:v>
                </c:pt>
                <c:pt idx="3507">
                  <c:v>591.07202103651559</c:v>
                </c:pt>
                <c:pt idx="3508">
                  <c:v>591.18598342182702</c:v>
                </c:pt>
                <c:pt idx="3509">
                  <c:v>591.29992666942803</c:v>
                </c:pt>
                <c:pt idx="3510">
                  <c:v>591.41385077437963</c:v>
                </c:pt>
                <c:pt idx="3511">
                  <c:v>591.52775573174438</c:v>
                </c:pt>
                <c:pt idx="3512">
                  <c:v>591.64164153658453</c:v>
                </c:pt>
                <c:pt idx="3513">
                  <c:v>591.75550818395732</c:v>
                </c:pt>
                <c:pt idx="3514">
                  <c:v>591.86935566893305</c:v>
                </c:pt>
                <c:pt idx="3515">
                  <c:v>591.98318398656647</c:v>
                </c:pt>
                <c:pt idx="3516">
                  <c:v>592.09699313191936</c:v>
                </c:pt>
                <c:pt idx="3517">
                  <c:v>592.21078310005555</c:v>
                </c:pt>
                <c:pt idx="3518">
                  <c:v>592.32455388603455</c:v>
                </c:pt>
                <c:pt idx="3519">
                  <c:v>592.43830548492065</c:v>
                </c:pt>
                <c:pt idx="3520">
                  <c:v>592.55203789177324</c:v>
                </c:pt>
                <c:pt idx="3521">
                  <c:v>592.66575110165832</c:v>
                </c:pt>
                <c:pt idx="3522">
                  <c:v>592.77944510963198</c:v>
                </c:pt>
                <c:pt idx="3523">
                  <c:v>592.89311991075704</c:v>
                </c:pt>
                <c:pt idx="3524">
                  <c:v>593.00677550009698</c:v>
                </c:pt>
                <c:pt idx="3525">
                  <c:v>593.1204118727112</c:v>
                </c:pt>
                <c:pt idx="3526">
                  <c:v>593.2340290236632</c:v>
                </c:pt>
                <c:pt idx="3527">
                  <c:v>593.34762694801236</c:v>
                </c:pt>
                <c:pt idx="3528">
                  <c:v>593.46120564082321</c:v>
                </c:pt>
                <c:pt idx="3529">
                  <c:v>593.57476509715855</c:v>
                </c:pt>
                <c:pt idx="3530">
                  <c:v>593.68830531207504</c:v>
                </c:pt>
                <c:pt idx="3531">
                  <c:v>593.8018262806354</c:v>
                </c:pt>
                <c:pt idx="3532">
                  <c:v>593.91532799790286</c:v>
                </c:pt>
                <c:pt idx="3533">
                  <c:v>594.02881045894071</c:v>
                </c:pt>
                <c:pt idx="3534">
                  <c:v>594.14227365880754</c:v>
                </c:pt>
                <c:pt idx="3535">
                  <c:v>594.25571759256604</c:v>
                </c:pt>
                <c:pt idx="3536">
                  <c:v>594.36914225527744</c:v>
                </c:pt>
                <c:pt idx="3537">
                  <c:v>594.48254764200396</c:v>
                </c:pt>
                <c:pt idx="3538">
                  <c:v>594.59593374780798</c:v>
                </c:pt>
                <c:pt idx="3539">
                  <c:v>594.70930056774898</c:v>
                </c:pt>
                <c:pt idx="3540">
                  <c:v>594.82264809688786</c:v>
                </c:pt>
                <c:pt idx="3541">
                  <c:v>594.9359763302906</c:v>
                </c:pt>
                <c:pt idx="3542">
                  <c:v>595.04928526301558</c:v>
                </c:pt>
                <c:pt idx="3543">
                  <c:v>595.16257489012355</c:v>
                </c:pt>
                <c:pt idx="3544">
                  <c:v>595.27584520668199</c:v>
                </c:pt>
                <c:pt idx="3545">
                  <c:v>595.38909620774371</c:v>
                </c:pt>
                <c:pt idx="3546">
                  <c:v>595.50232788837639</c:v>
                </c:pt>
                <c:pt idx="3547">
                  <c:v>595.61554024364045</c:v>
                </c:pt>
                <c:pt idx="3548">
                  <c:v>595.72873326859803</c:v>
                </c:pt>
                <c:pt idx="3549">
                  <c:v>595.84190695830705</c:v>
                </c:pt>
                <c:pt idx="3550">
                  <c:v>595.95506130783303</c:v>
                </c:pt>
                <c:pt idx="3551">
                  <c:v>596.06819631223698</c:v>
                </c:pt>
                <c:pt idx="3552">
                  <c:v>596.18131196658101</c:v>
                </c:pt>
                <c:pt idx="3553">
                  <c:v>596.29440826592361</c:v>
                </c:pt>
                <c:pt idx="3554">
                  <c:v>596.40748520532907</c:v>
                </c:pt>
                <c:pt idx="3555">
                  <c:v>596.52054277985872</c:v>
                </c:pt>
                <c:pt idx="3556">
                  <c:v>596.63358098457388</c:v>
                </c:pt>
                <c:pt idx="3557">
                  <c:v>596.74659981453465</c:v>
                </c:pt>
                <c:pt idx="3558">
                  <c:v>596.85959926480723</c:v>
                </c:pt>
                <c:pt idx="3559">
                  <c:v>596.97257933044841</c:v>
                </c:pt>
                <c:pt idx="3560">
                  <c:v>597.08554000652305</c:v>
                </c:pt>
                <c:pt idx="3561">
                  <c:v>597.19848128808997</c:v>
                </c:pt>
                <c:pt idx="3562">
                  <c:v>597.31140317021107</c:v>
                </c:pt>
                <c:pt idx="3563">
                  <c:v>597.42430564795006</c:v>
                </c:pt>
                <c:pt idx="3564">
                  <c:v>597.53718871636738</c:v>
                </c:pt>
                <c:pt idx="3565">
                  <c:v>597.6500523705248</c:v>
                </c:pt>
                <c:pt idx="3566">
                  <c:v>597.76289660548287</c:v>
                </c:pt>
                <c:pt idx="3567">
                  <c:v>597.87572141630653</c:v>
                </c:pt>
                <c:pt idx="3568">
                  <c:v>597.98852679805339</c:v>
                </c:pt>
                <c:pt idx="3569">
                  <c:v>598.10131274578703</c:v>
                </c:pt>
                <c:pt idx="3570">
                  <c:v>598.21407925456947</c:v>
                </c:pt>
                <c:pt idx="3571">
                  <c:v>598.32682631945875</c:v>
                </c:pt>
                <c:pt idx="3572">
                  <c:v>598.43955393552289</c:v>
                </c:pt>
                <c:pt idx="3573">
                  <c:v>598.55226209781699</c:v>
                </c:pt>
                <c:pt idx="3574">
                  <c:v>598.6649508014076</c:v>
                </c:pt>
                <c:pt idx="3575">
                  <c:v>598.77762004135604</c:v>
                </c:pt>
                <c:pt idx="3576">
                  <c:v>598.89026981271729</c:v>
                </c:pt>
                <c:pt idx="3577">
                  <c:v>599.00290011056336</c:v>
                </c:pt>
                <c:pt idx="3578">
                  <c:v>599.11551092994841</c:v>
                </c:pt>
                <c:pt idx="3579">
                  <c:v>599.22810226593629</c:v>
                </c:pt>
                <c:pt idx="3580">
                  <c:v>599.3406741135874</c:v>
                </c:pt>
                <c:pt idx="3581">
                  <c:v>599.45322646796376</c:v>
                </c:pt>
                <c:pt idx="3582">
                  <c:v>599.56575932413023</c:v>
                </c:pt>
                <c:pt idx="3583">
                  <c:v>599.67827267714597</c:v>
                </c:pt>
                <c:pt idx="3584">
                  <c:v>599.79076652207004</c:v>
                </c:pt>
                <c:pt idx="3585">
                  <c:v>599.90324085396537</c:v>
                </c:pt>
                <c:pt idx="3586">
                  <c:v>600.01569566789794</c:v>
                </c:pt>
                <c:pt idx="3587">
                  <c:v>600.12813095892363</c:v>
                </c:pt>
                <c:pt idx="3588">
                  <c:v>600.24054672210752</c:v>
                </c:pt>
                <c:pt idx="3589">
                  <c:v>600.35294295250935</c:v>
                </c:pt>
                <c:pt idx="3590">
                  <c:v>600.46531964519261</c:v>
                </c:pt>
                <c:pt idx="3591">
                  <c:v>600.57767679521737</c:v>
                </c:pt>
                <c:pt idx="3592">
                  <c:v>600.69001439764645</c:v>
                </c:pt>
                <c:pt idx="3593">
                  <c:v>600.8023324475397</c:v>
                </c:pt>
                <c:pt idx="3594">
                  <c:v>600.9146309399606</c:v>
                </c:pt>
                <c:pt idx="3595">
                  <c:v>601.02690986996788</c:v>
                </c:pt>
                <c:pt idx="3596">
                  <c:v>601.13916923262832</c:v>
                </c:pt>
                <c:pt idx="3597">
                  <c:v>601.25140902299836</c:v>
                </c:pt>
                <c:pt idx="3598">
                  <c:v>601.36362923614308</c:v>
                </c:pt>
                <c:pt idx="3599">
                  <c:v>601.47582986712257</c:v>
                </c:pt>
                <c:pt idx="3600">
                  <c:v>601.58801091099804</c:v>
                </c:pt>
                <c:pt idx="3601">
                  <c:v>601.70017236283195</c:v>
                </c:pt>
                <c:pt idx="3602">
                  <c:v>601.8123142176845</c:v>
                </c:pt>
                <c:pt idx="3603">
                  <c:v>601.92443647061953</c:v>
                </c:pt>
                <c:pt idx="3604">
                  <c:v>602.03653911669755</c:v>
                </c:pt>
                <c:pt idx="3605">
                  <c:v>602.14862215097787</c:v>
                </c:pt>
                <c:pt idx="3606">
                  <c:v>602.26068556852806</c:v>
                </c:pt>
                <c:pt idx="3607">
                  <c:v>602.37272936440286</c:v>
                </c:pt>
                <c:pt idx="3608">
                  <c:v>602.48475353367098</c:v>
                </c:pt>
                <c:pt idx="3609">
                  <c:v>602.59675807138797</c:v>
                </c:pt>
                <c:pt idx="3610">
                  <c:v>602.70874297261798</c:v>
                </c:pt>
                <c:pt idx="3611">
                  <c:v>602.8207082324202</c:v>
                </c:pt>
                <c:pt idx="3612">
                  <c:v>602.93265384585732</c:v>
                </c:pt>
                <c:pt idx="3613">
                  <c:v>603.04457980799702</c:v>
                </c:pt>
                <c:pt idx="3614">
                  <c:v>603.15648611389338</c:v>
                </c:pt>
                <c:pt idx="3615">
                  <c:v>603.26837275861101</c:v>
                </c:pt>
                <c:pt idx="3616">
                  <c:v>603.38023973720976</c:v>
                </c:pt>
                <c:pt idx="3617">
                  <c:v>603.49208704475302</c:v>
                </c:pt>
                <c:pt idx="3618">
                  <c:v>603.60391467630302</c:v>
                </c:pt>
                <c:pt idx="3619">
                  <c:v>603.71572262691814</c:v>
                </c:pt>
                <c:pt idx="3620">
                  <c:v>603.82751089166118</c:v>
                </c:pt>
                <c:pt idx="3621">
                  <c:v>603.93927946559836</c:v>
                </c:pt>
                <c:pt idx="3622">
                  <c:v>604.05102834378431</c:v>
                </c:pt>
                <c:pt idx="3623">
                  <c:v>604.16275752128684</c:v>
                </c:pt>
                <c:pt idx="3624">
                  <c:v>604.27446699316351</c:v>
                </c:pt>
                <c:pt idx="3625">
                  <c:v>604.38615675447636</c:v>
                </c:pt>
                <c:pt idx="3626">
                  <c:v>604.49782680028738</c:v>
                </c:pt>
                <c:pt idx="3627">
                  <c:v>604.60947712565974</c:v>
                </c:pt>
                <c:pt idx="3628">
                  <c:v>604.72110772565316</c:v>
                </c:pt>
                <c:pt idx="3629">
                  <c:v>604.83271859532817</c:v>
                </c:pt>
                <c:pt idx="3630">
                  <c:v>604.94430972975181</c:v>
                </c:pt>
                <c:pt idx="3631">
                  <c:v>605.05588112397936</c:v>
                </c:pt>
                <c:pt idx="3632">
                  <c:v>605.1674327730766</c:v>
                </c:pt>
                <c:pt idx="3633">
                  <c:v>605.27896467210348</c:v>
                </c:pt>
                <c:pt idx="3634">
                  <c:v>605.39047681612055</c:v>
                </c:pt>
                <c:pt idx="3635">
                  <c:v>605.50196920019152</c:v>
                </c:pt>
                <c:pt idx="3636">
                  <c:v>605.61344181937704</c:v>
                </c:pt>
                <c:pt idx="3637">
                  <c:v>605.72489466873844</c:v>
                </c:pt>
                <c:pt idx="3638">
                  <c:v>605.83632774333739</c:v>
                </c:pt>
                <c:pt idx="3639">
                  <c:v>605.94774103823625</c:v>
                </c:pt>
                <c:pt idx="3640">
                  <c:v>606.05913454849656</c:v>
                </c:pt>
                <c:pt idx="3641">
                  <c:v>606.17050826918</c:v>
                </c:pt>
                <c:pt idx="3642">
                  <c:v>606.28186219534587</c:v>
                </c:pt>
                <c:pt idx="3643">
                  <c:v>606.39319632205877</c:v>
                </c:pt>
                <c:pt idx="3644">
                  <c:v>606.50451064437925</c:v>
                </c:pt>
                <c:pt idx="3645">
                  <c:v>606.61580515736875</c:v>
                </c:pt>
                <c:pt idx="3646">
                  <c:v>606.72707985608952</c:v>
                </c:pt>
                <c:pt idx="3647">
                  <c:v>606.83833473560185</c:v>
                </c:pt>
                <c:pt idx="3648">
                  <c:v>606.94956979096662</c:v>
                </c:pt>
                <c:pt idx="3649">
                  <c:v>607.06078501725153</c:v>
                </c:pt>
                <c:pt idx="3650">
                  <c:v>607.17198040951052</c:v>
                </c:pt>
                <c:pt idx="3651">
                  <c:v>607.28315596280947</c:v>
                </c:pt>
                <c:pt idx="3652">
                  <c:v>607.394311672208</c:v>
                </c:pt>
                <c:pt idx="3653">
                  <c:v>607.5054475327687</c:v>
                </c:pt>
                <c:pt idx="3654">
                  <c:v>607.61656353955334</c:v>
                </c:pt>
                <c:pt idx="3655">
                  <c:v>607.72765968762326</c:v>
                </c:pt>
                <c:pt idx="3656">
                  <c:v>607.83873597204047</c:v>
                </c:pt>
                <c:pt idx="3657">
                  <c:v>607.9497923878655</c:v>
                </c:pt>
                <c:pt idx="3658">
                  <c:v>608.06082893016082</c:v>
                </c:pt>
                <c:pt idx="3659">
                  <c:v>608.171845593988</c:v>
                </c:pt>
                <c:pt idx="3660">
                  <c:v>608.28284237440857</c:v>
                </c:pt>
                <c:pt idx="3661">
                  <c:v>608.39381926648457</c:v>
                </c:pt>
                <c:pt idx="3662">
                  <c:v>608.50477626527697</c:v>
                </c:pt>
                <c:pt idx="3663">
                  <c:v>608.615713365847</c:v>
                </c:pt>
                <c:pt idx="3664">
                  <c:v>608.72663056325746</c:v>
                </c:pt>
                <c:pt idx="3665">
                  <c:v>608.83752785256615</c:v>
                </c:pt>
                <c:pt idx="3666">
                  <c:v>608.94840522884328</c:v>
                </c:pt>
                <c:pt idx="3667">
                  <c:v>609.05926268714234</c:v>
                </c:pt>
                <c:pt idx="3668">
                  <c:v>609.17010022252805</c:v>
                </c:pt>
                <c:pt idx="3669">
                  <c:v>609.28091783006153</c:v>
                </c:pt>
                <c:pt idx="3670">
                  <c:v>609.39171550480444</c:v>
                </c:pt>
                <c:pt idx="3671">
                  <c:v>609.50249324181857</c:v>
                </c:pt>
                <c:pt idx="3672">
                  <c:v>609.61325103616605</c:v>
                </c:pt>
                <c:pt idx="3673">
                  <c:v>609.72398888290638</c:v>
                </c:pt>
                <c:pt idx="3674">
                  <c:v>609.83470677710363</c:v>
                </c:pt>
                <c:pt idx="3675">
                  <c:v>609.94540471381788</c:v>
                </c:pt>
                <c:pt idx="3676">
                  <c:v>610.05608268811238</c:v>
                </c:pt>
                <c:pt idx="3677">
                  <c:v>610.166740695047</c:v>
                </c:pt>
                <c:pt idx="3678">
                  <c:v>610.27737872968498</c:v>
                </c:pt>
                <c:pt idx="3679">
                  <c:v>610.38799678708517</c:v>
                </c:pt>
                <c:pt idx="3680">
                  <c:v>610.49859486231253</c:v>
                </c:pt>
                <c:pt idx="3681">
                  <c:v>610.60917295042645</c:v>
                </c:pt>
                <c:pt idx="3682">
                  <c:v>610.71973104648998</c:v>
                </c:pt>
                <c:pt idx="3683">
                  <c:v>610.83026914555978</c:v>
                </c:pt>
                <c:pt idx="3684">
                  <c:v>610.9407872427081</c:v>
                </c:pt>
                <c:pt idx="3685">
                  <c:v>611.05128533298637</c:v>
                </c:pt>
                <c:pt idx="3686">
                  <c:v>611.16176341146138</c:v>
                </c:pt>
                <c:pt idx="3687">
                  <c:v>611.2722214731931</c:v>
                </c:pt>
                <c:pt idx="3688">
                  <c:v>611.38265951324286</c:v>
                </c:pt>
                <c:pt idx="3689">
                  <c:v>611.49307752667403</c:v>
                </c:pt>
                <c:pt idx="3690">
                  <c:v>611.60347550854601</c:v>
                </c:pt>
                <c:pt idx="3691">
                  <c:v>611.71385345392059</c:v>
                </c:pt>
                <c:pt idx="3692">
                  <c:v>611.82421135786103</c:v>
                </c:pt>
                <c:pt idx="3693">
                  <c:v>611.93454921542786</c:v>
                </c:pt>
                <c:pt idx="3694">
                  <c:v>612.04486702168322</c:v>
                </c:pt>
                <c:pt idx="3695">
                  <c:v>612.15516477168831</c:v>
                </c:pt>
                <c:pt idx="3696">
                  <c:v>612.2654424605048</c:v>
                </c:pt>
                <c:pt idx="3697">
                  <c:v>612.3757000831946</c:v>
                </c:pt>
                <c:pt idx="3698">
                  <c:v>612.48593763481881</c:v>
                </c:pt>
                <c:pt idx="3699">
                  <c:v>612.59615511043785</c:v>
                </c:pt>
                <c:pt idx="3700">
                  <c:v>612.70635250511805</c:v>
                </c:pt>
                <c:pt idx="3701">
                  <c:v>612.81652981391244</c:v>
                </c:pt>
                <c:pt idx="3702">
                  <c:v>612.92668703189543</c:v>
                </c:pt>
                <c:pt idx="3703">
                  <c:v>613.03682415411743</c:v>
                </c:pt>
                <c:pt idx="3704">
                  <c:v>613.14694117564386</c:v>
                </c:pt>
                <c:pt idx="3705">
                  <c:v>613.25703809153617</c:v>
                </c:pt>
                <c:pt idx="3706">
                  <c:v>613.36711489685331</c:v>
                </c:pt>
                <c:pt idx="3707">
                  <c:v>613.47717158666603</c:v>
                </c:pt>
                <c:pt idx="3708">
                  <c:v>613.58720815602544</c:v>
                </c:pt>
                <c:pt idx="3709">
                  <c:v>613.69722459999787</c:v>
                </c:pt>
                <c:pt idx="3710">
                  <c:v>613.80722091364271</c:v>
                </c:pt>
                <c:pt idx="3711">
                  <c:v>613.91719709202459</c:v>
                </c:pt>
                <c:pt idx="3712">
                  <c:v>614.02715313020451</c:v>
                </c:pt>
                <c:pt idx="3713">
                  <c:v>614.13708902324436</c:v>
                </c:pt>
                <c:pt idx="3714">
                  <c:v>614.24700476620342</c:v>
                </c:pt>
                <c:pt idx="3715">
                  <c:v>614.35690035414439</c:v>
                </c:pt>
                <c:pt idx="3716">
                  <c:v>614.46677578212939</c:v>
                </c:pt>
                <c:pt idx="3717">
                  <c:v>614.57663104521976</c:v>
                </c:pt>
                <c:pt idx="3718">
                  <c:v>614.68646613847704</c:v>
                </c:pt>
                <c:pt idx="3719">
                  <c:v>614.79628105696304</c:v>
                </c:pt>
                <c:pt idx="3720">
                  <c:v>614.90607579573737</c:v>
                </c:pt>
                <c:pt idx="3721">
                  <c:v>615.01585034986704</c:v>
                </c:pt>
                <c:pt idx="3722">
                  <c:v>615.12560471440736</c:v>
                </c:pt>
                <c:pt idx="3723">
                  <c:v>615.23533888442239</c:v>
                </c:pt>
                <c:pt idx="3724">
                  <c:v>615.34505285497471</c:v>
                </c:pt>
                <c:pt idx="3725">
                  <c:v>615.45474662112804</c:v>
                </c:pt>
                <c:pt idx="3726">
                  <c:v>615.56442017793836</c:v>
                </c:pt>
                <c:pt idx="3727">
                  <c:v>615.67407352047201</c:v>
                </c:pt>
                <c:pt idx="3728">
                  <c:v>615.78370664378804</c:v>
                </c:pt>
                <c:pt idx="3729">
                  <c:v>615.89331954294755</c:v>
                </c:pt>
                <c:pt idx="3730">
                  <c:v>616.00291221301416</c:v>
                </c:pt>
                <c:pt idx="3731">
                  <c:v>616.11248464904884</c:v>
                </c:pt>
                <c:pt idx="3732">
                  <c:v>616.22203684611338</c:v>
                </c:pt>
                <c:pt idx="3733">
                  <c:v>616.33156879926628</c:v>
                </c:pt>
                <c:pt idx="3734">
                  <c:v>616.44108050357681</c:v>
                </c:pt>
                <c:pt idx="3735">
                  <c:v>616.55057195409938</c:v>
                </c:pt>
                <c:pt idx="3736">
                  <c:v>616.66004314589804</c:v>
                </c:pt>
                <c:pt idx="3737">
                  <c:v>616.76949407403458</c:v>
                </c:pt>
                <c:pt idx="3738">
                  <c:v>616.87892473356999</c:v>
                </c:pt>
                <c:pt idx="3739">
                  <c:v>616.98833511956695</c:v>
                </c:pt>
                <c:pt idx="3740">
                  <c:v>617.09772522708556</c:v>
                </c:pt>
                <c:pt idx="3741">
                  <c:v>617.2070950511885</c:v>
                </c:pt>
                <c:pt idx="3742">
                  <c:v>617.316444586937</c:v>
                </c:pt>
                <c:pt idx="3743">
                  <c:v>617.42577382939305</c:v>
                </c:pt>
                <c:pt idx="3744">
                  <c:v>617.535082773618</c:v>
                </c:pt>
                <c:pt idx="3745">
                  <c:v>617.64437141467351</c:v>
                </c:pt>
                <c:pt idx="3746">
                  <c:v>617.75363974762195</c:v>
                </c:pt>
                <c:pt idx="3747">
                  <c:v>617.86288776752269</c:v>
                </c:pt>
                <c:pt idx="3748">
                  <c:v>617.97211546943936</c:v>
                </c:pt>
                <c:pt idx="3749">
                  <c:v>618.08132284843339</c:v>
                </c:pt>
                <c:pt idx="3750">
                  <c:v>618.19050989956588</c:v>
                </c:pt>
                <c:pt idx="3751">
                  <c:v>618.29967661789897</c:v>
                </c:pt>
                <c:pt idx="3752">
                  <c:v>618.40882299849318</c:v>
                </c:pt>
                <c:pt idx="3753">
                  <c:v>618.51794903641121</c:v>
                </c:pt>
                <c:pt idx="3754">
                  <c:v>618.62705472671428</c:v>
                </c:pt>
                <c:pt idx="3755">
                  <c:v>618.73614006446337</c:v>
                </c:pt>
                <c:pt idx="3756">
                  <c:v>618.84520504472027</c:v>
                </c:pt>
                <c:pt idx="3757">
                  <c:v>618.95424966255018</c:v>
                </c:pt>
                <c:pt idx="3758">
                  <c:v>619.06327391300977</c:v>
                </c:pt>
                <c:pt idx="3759">
                  <c:v>619.17227779116251</c:v>
                </c:pt>
                <c:pt idx="3760">
                  <c:v>619.28126129206987</c:v>
                </c:pt>
                <c:pt idx="3761">
                  <c:v>619.39022441079237</c:v>
                </c:pt>
                <c:pt idx="3762">
                  <c:v>619.49916714239544</c:v>
                </c:pt>
                <c:pt idx="3763">
                  <c:v>619.60808948193699</c:v>
                </c:pt>
                <c:pt idx="3764">
                  <c:v>619.71699142447937</c:v>
                </c:pt>
                <c:pt idx="3765">
                  <c:v>619.82587296508552</c:v>
                </c:pt>
                <c:pt idx="3766">
                  <c:v>619.93473409881506</c:v>
                </c:pt>
                <c:pt idx="3767">
                  <c:v>620.04357482073101</c:v>
                </c:pt>
                <c:pt idx="3768">
                  <c:v>620.15239512589437</c:v>
                </c:pt>
                <c:pt idx="3769">
                  <c:v>620.26119500936738</c:v>
                </c:pt>
                <c:pt idx="3770">
                  <c:v>620.3699744662116</c:v>
                </c:pt>
                <c:pt idx="3771">
                  <c:v>620.47873349148801</c:v>
                </c:pt>
                <c:pt idx="3772">
                  <c:v>620.58747208025818</c:v>
                </c:pt>
                <c:pt idx="3773">
                  <c:v>620.69619022758457</c:v>
                </c:pt>
                <c:pt idx="3774">
                  <c:v>620.80488792852805</c:v>
                </c:pt>
                <c:pt idx="3775">
                  <c:v>620.91356517815052</c:v>
                </c:pt>
                <c:pt idx="3776">
                  <c:v>621.02222197151286</c:v>
                </c:pt>
                <c:pt idx="3777">
                  <c:v>621.13085830367902</c:v>
                </c:pt>
                <c:pt idx="3778">
                  <c:v>621.23947416970805</c:v>
                </c:pt>
                <c:pt idx="3779">
                  <c:v>621.34806956466264</c:v>
                </c:pt>
                <c:pt idx="3780">
                  <c:v>621.45664448360185</c:v>
                </c:pt>
                <c:pt idx="3781">
                  <c:v>621.5651989215944</c:v>
                </c:pt>
                <c:pt idx="3782">
                  <c:v>621.67373287369605</c:v>
                </c:pt>
                <c:pt idx="3783">
                  <c:v>621.78224633496734</c:v>
                </c:pt>
                <c:pt idx="3784">
                  <c:v>621.89073930047323</c:v>
                </c:pt>
                <c:pt idx="3785">
                  <c:v>621.99921176527289</c:v>
                </c:pt>
                <c:pt idx="3786">
                  <c:v>622.10766372442981</c:v>
                </c:pt>
                <c:pt idx="3787">
                  <c:v>622.21609517300806</c:v>
                </c:pt>
                <c:pt idx="3788">
                  <c:v>622.32450610606406</c:v>
                </c:pt>
                <c:pt idx="3789">
                  <c:v>622.43289651866155</c:v>
                </c:pt>
                <c:pt idx="3790">
                  <c:v>622.54126640586026</c:v>
                </c:pt>
                <c:pt idx="3791">
                  <c:v>622.64961576272788</c:v>
                </c:pt>
                <c:pt idx="3792">
                  <c:v>622.75794458431938</c:v>
                </c:pt>
                <c:pt idx="3793">
                  <c:v>622.86625286569745</c:v>
                </c:pt>
                <c:pt idx="3794">
                  <c:v>622.97454060192945</c:v>
                </c:pt>
                <c:pt idx="3795">
                  <c:v>623.08280778807034</c:v>
                </c:pt>
                <c:pt idx="3796">
                  <c:v>623.19105441918452</c:v>
                </c:pt>
                <c:pt idx="3797">
                  <c:v>623.29928049033254</c:v>
                </c:pt>
                <c:pt idx="3798">
                  <c:v>623.40748599657638</c:v>
                </c:pt>
                <c:pt idx="3799">
                  <c:v>623.51567093297842</c:v>
                </c:pt>
                <c:pt idx="3800">
                  <c:v>623.62383529460055</c:v>
                </c:pt>
                <c:pt idx="3801">
                  <c:v>623.73197907650297</c:v>
                </c:pt>
                <c:pt idx="3802">
                  <c:v>623.84010227374688</c:v>
                </c:pt>
                <c:pt idx="3803">
                  <c:v>623.94820488139419</c:v>
                </c:pt>
                <c:pt idx="3804">
                  <c:v>624.05628689450725</c:v>
                </c:pt>
                <c:pt idx="3805">
                  <c:v>624.16434830815308</c:v>
                </c:pt>
                <c:pt idx="3806">
                  <c:v>624.27238911738448</c:v>
                </c:pt>
                <c:pt idx="3807">
                  <c:v>624.3804093172655</c:v>
                </c:pt>
                <c:pt idx="3808">
                  <c:v>624.48840890285953</c:v>
                </c:pt>
                <c:pt idx="3809">
                  <c:v>624.59638786922756</c:v>
                </c:pt>
                <c:pt idx="3810">
                  <c:v>624.70434621143102</c:v>
                </c:pt>
                <c:pt idx="3811">
                  <c:v>624.81228392452931</c:v>
                </c:pt>
                <c:pt idx="3812">
                  <c:v>624.92020100358855</c:v>
                </c:pt>
                <c:pt idx="3813">
                  <c:v>625.02809744366925</c:v>
                </c:pt>
                <c:pt idx="3814">
                  <c:v>625.13597323983095</c:v>
                </c:pt>
                <c:pt idx="3815">
                  <c:v>625.24382838713552</c:v>
                </c:pt>
                <c:pt idx="3816">
                  <c:v>625.35166288064215</c:v>
                </c:pt>
                <c:pt idx="3817">
                  <c:v>625.45947671542137</c:v>
                </c:pt>
                <c:pt idx="3818">
                  <c:v>625.5672698865236</c:v>
                </c:pt>
                <c:pt idx="3819">
                  <c:v>625.67504238902245</c:v>
                </c:pt>
                <c:pt idx="3820">
                  <c:v>625.78279421796879</c:v>
                </c:pt>
                <c:pt idx="3821">
                  <c:v>625.89052536842837</c:v>
                </c:pt>
                <c:pt idx="3822">
                  <c:v>625.99823583546288</c:v>
                </c:pt>
                <c:pt idx="3823">
                  <c:v>626.10592561413421</c:v>
                </c:pt>
                <c:pt idx="3824">
                  <c:v>626.21359469950335</c:v>
                </c:pt>
                <c:pt idx="3825">
                  <c:v>626.32124308663219</c:v>
                </c:pt>
                <c:pt idx="3826">
                  <c:v>626.42887077058344</c:v>
                </c:pt>
                <c:pt idx="3827">
                  <c:v>626.53647774641558</c:v>
                </c:pt>
                <c:pt idx="3828">
                  <c:v>626.64406400919302</c:v>
                </c:pt>
                <c:pt idx="3829">
                  <c:v>626.75162955397639</c:v>
                </c:pt>
                <c:pt idx="3830">
                  <c:v>626.85917437582782</c:v>
                </c:pt>
                <c:pt idx="3831">
                  <c:v>626.96669846980785</c:v>
                </c:pt>
                <c:pt idx="3832">
                  <c:v>627.0742018309802</c:v>
                </c:pt>
                <c:pt idx="3833">
                  <c:v>627.18168445440438</c:v>
                </c:pt>
                <c:pt idx="3834">
                  <c:v>627.28914633514353</c:v>
                </c:pt>
                <c:pt idx="3835">
                  <c:v>627.39658746825751</c:v>
                </c:pt>
                <c:pt idx="3836">
                  <c:v>627.5040078488089</c:v>
                </c:pt>
                <c:pt idx="3837">
                  <c:v>627.61140747185971</c:v>
                </c:pt>
                <c:pt idx="3838">
                  <c:v>627.71878633247195</c:v>
                </c:pt>
                <c:pt idx="3839">
                  <c:v>627.82614442570218</c:v>
                </c:pt>
                <c:pt idx="3840">
                  <c:v>627.93348174662356</c:v>
                </c:pt>
                <c:pt idx="3841">
                  <c:v>628.04079829028524</c:v>
                </c:pt>
                <c:pt idx="3842">
                  <c:v>628.14809405175561</c:v>
                </c:pt>
                <c:pt idx="3843">
                  <c:v>628.25536902609451</c:v>
                </c:pt>
                <c:pt idx="3844">
                  <c:v>628.36262320836238</c:v>
                </c:pt>
                <c:pt idx="3845">
                  <c:v>628.4698565936244</c:v>
                </c:pt>
                <c:pt idx="3846">
                  <c:v>628.57706917693918</c:v>
                </c:pt>
                <c:pt idx="3847">
                  <c:v>628.68426095336952</c:v>
                </c:pt>
                <c:pt idx="3848">
                  <c:v>628.79143191797596</c:v>
                </c:pt>
                <c:pt idx="3849">
                  <c:v>628.89858206582073</c:v>
                </c:pt>
                <c:pt idx="3850">
                  <c:v>629.00571139196541</c:v>
                </c:pt>
                <c:pt idx="3851">
                  <c:v>629.11281989147085</c:v>
                </c:pt>
                <c:pt idx="3852">
                  <c:v>629.21990755940305</c:v>
                </c:pt>
                <c:pt idx="3853">
                  <c:v>629.32697439081721</c:v>
                </c:pt>
                <c:pt idx="3854">
                  <c:v>629.43402038077738</c:v>
                </c:pt>
                <c:pt idx="3855">
                  <c:v>629.54104552434785</c:v>
                </c:pt>
                <c:pt idx="3856">
                  <c:v>629.64804981658745</c:v>
                </c:pt>
                <c:pt idx="3857">
                  <c:v>629.75503325255795</c:v>
                </c:pt>
                <c:pt idx="3858">
                  <c:v>629.86199582732036</c:v>
                </c:pt>
                <c:pt idx="3859">
                  <c:v>629.96893753593838</c:v>
                </c:pt>
                <c:pt idx="3860">
                  <c:v>630.07585837347267</c:v>
                </c:pt>
                <c:pt idx="3861">
                  <c:v>630.18275833498421</c:v>
                </c:pt>
                <c:pt idx="3862">
                  <c:v>630.28963741553559</c:v>
                </c:pt>
                <c:pt idx="3863">
                  <c:v>630.39649561018803</c:v>
                </c:pt>
                <c:pt idx="3864">
                  <c:v>630.50333291400295</c:v>
                </c:pt>
                <c:pt idx="3865">
                  <c:v>630.61014932204125</c:v>
                </c:pt>
                <c:pt idx="3866">
                  <c:v>630.71694482936653</c:v>
                </c:pt>
                <c:pt idx="3867">
                  <c:v>630.8237194310384</c:v>
                </c:pt>
                <c:pt idx="3868">
                  <c:v>630.93047312211979</c:v>
                </c:pt>
                <c:pt idx="3869">
                  <c:v>631.03720589767136</c:v>
                </c:pt>
                <c:pt idx="3870">
                  <c:v>631.14391775275612</c:v>
                </c:pt>
                <c:pt idx="3871">
                  <c:v>631.25060868243247</c:v>
                </c:pt>
                <c:pt idx="3872">
                  <c:v>631.35727868176616</c:v>
                </c:pt>
              </c:numCache>
            </c:numRef>
          </c:xVal>
          <c:yVal>
            <c:numRef>
              <c:f>'[copper500_0.xlsx]1502087M1_01'!$I$7:$I$3879</c:f>
              <c:numCache>
                <c:formatCode>General</c:formatCode>
                <c:ptCount val="3873"/>
                <c:pt idx="0">
                  <c:v>866.8</c:v>
                </c:pt>
                <c:pt idx="1">
                  <c:v>2679.6</c:v>
                </c:pt>
                <c:pt idx="2">
                  <c:v>2815.2</c:v>
                </c:pt>
                <c:pt idx="3">
                  <c:v>993</c:v>
                </c:pt>
                <c:pt idx="4">
                  <c:v>418.2</c:v>
                </c:pt>
                <c:pt idx="5">
                  <c:v>468.6</c:v>
                </c:pt>
                <c:pt idx="6">
                  <c:v>646</c:v>
                </c:pt>
                <c:pt idx="7">
                  <c:v>499.2</c:v>
                </c:pt>
                <c:pt idx="8">
                  <c:v>351.8</c:v>
                </c:pt>
                <c:pt idx="9">
                  <c:v>329.4</c:v>
                </c:pt>
                <c:pt idx="10">
                  <c:v>357.6</c:v>
                </c:pt>
                <c:pt idx="11">
                  <c:v>365.4</c:v>
                </c:pt>
                <c:pt idx="12">
                  <c:v>341.2</c:v>
                </c:pt>
                <c:pt idx="13">
                  <c:v>306.2</c:v>
                </c:pt>
                <c:pt idx="14">
                  <c:v>324.60000000000002</c:v>
                </c:pt>
                <c:pt idx="15">
                  <c:v>312.2</c:v>
                </c:pt>
                <c:pt idx="16">
                  <c:v>367.4</c:v>
                </c:pt>
                <c:pt idx="17">
                  <c:v>688.2</c:v>
                </c:pt>
                <c:pt idx="18">
                  <c:v>838.4</c:v>
                </c:pt>
                <c:pt idx="19">
                  <c:v>965.2</c:v>
                </c:pt>
                <c:pt idx="20">
                  <c:v>726.6</c:v>
                </c:pt>
                <c:pt idx="21">
                  <c:v>442.4</c:v>
                </c:pt>
                <c:pt idx="22">
                  <c:v>372.6</c:v>
                </c:pt>
                <c:pt idx="23">
                  <c:v>334.4</c:v>
                </c:pt>
                <c:pt idx="24">
                  <c:v>307.8</c:v>
                </c:pt>
                <c:pt idx="25">
                  <c:v>312.60000000000002</c:v>
                </c:pt>
                <c:pt idx="26">
                  <c:v>408</c:v>
                </c:pt>
                <c:pt idx="27">
                  <c:v>442.2</c:v>
                </c:pt>
                <c:pt idx="28">
                  <c:v>546.4</c:v>
                </c:pt>
                <c:pt idx="29">
                  <c:v>538.20000000000005</c:v>
                </c:pt>
                <c:pt idx="30">
                  <c:v>553.4</c:v>
                </c:pt>
                <c:pt idx="31">
                  <c:v>798.6</c:v>
                </c:pt>
                <c:pt idx="32">
                  <c:v>3237.4</c:v>
                </c:pt>
                <c:pt idx="33">
                  <c:v>7767.2</c:v>
                </c:pt>
                <c:pt idx="34">
                  <c:v>5861.6</c:v>
                </c:pt>
                <c:pt idx="35">
                  <c:v>1860.2</c:v>
                </c:pt>
                <c:pt idx="36">
                  <c:v>1165.8</c:v>
                </c:pt>
                <c:pt idx="37">
                  <c:v>703.8</c:v>
                </c:pt>
                <c:pt idx="38">
                  <c:v>385.8</c:v>
                </c:pt>
                <c:pt idx="39">
                  <c:v>349.2</c:v>
                </c:pt>
                <c:pt idx="40">
                  <c:v>460.4</c:v>
                </c:pt>
                <c:pt idx="41">
                  <c:v>582.20000000000005</c:v>
                </c:pt>
                <c:pt idx="42">
                  <c:v>809.8</c:v>
                </c:pt>
                <c:pt idx="43">
                  <c:v>3528.8</c:v>
                </c:pt>
                <c:pt idx="44">
                  <c:v>5526.8</c:v>
                </c:pt>
                <c:pt idx="45">
                  <c:v>4434.6000000000004</c:v>
                </c:pt>
                <c:pt idx="46">
                  <c:v>10187.6</c:v>
                </c:pt>
                <c:pt idx="47">
                  <c:v>12166.4</c:v>
                </c:pt>
                <c:pt idx="48">
                  <c:v>4502.6000000000004</c:v>
                </c:pt>
                <c:pt idx="49">
                  <c:v>1308</c:v>
                </c:pt>
                <c:pt idx="50">
                  <c:v>840.8</c:v>
                </c:pt>
                <c:pt idx="51">
                  <c:v>638.6</c:v>
                </c:pt>
                <c:pt idx="52">
                  <c:v>593.79999999999995</c:v>
                </c:pt>
                <c:pt idx="53">
                  <c:v>1101.4000000000001</c:v>
                </c:pt>
                <c:pt idx="54">
                  <c:v>2629.8</c:v>
                </c:pt>
                <c:pt idx="55">
                  <c:v>2260.1999999999998</c:v>
                </c:pt>
                <c:pt idx="56">
                  <c:v>802.8</c:v>
                </c:pt>
                <c:pt idx="57">
                  <c:v>492</c:v>
                </c:pt>
                <c:pt idx="58">
                  <c:v>552.79999999999995</c:v>
                </c:pt>
                <c:pt idx="59">
                  <c:v>1126.5999999999999</c:v>
                </c:pt>
                <c:pt idx="60">
                  <c:v>1091.8</c:v>
                </c:pt>
                <c:pt idx="61">
                  <c:v>683.8</c:v>
                </c:pt>
                <c:pt idx="62">
                  <c:v>608</c:v>
                </c:pt>
                <c:pt idx="63">
                  <c:v>668.8</c:v>
                </c:pt>
                <c:pt idx="64">
                  <c:v>1457.2</c:v>
                </c:pt>
                <c:pt idx="65">
                  <c:v>4603.6000000000004</c:v>
                </c:pt>
                <c:pt idx="66">
                  <c:v>4525.6000000000004</c:v>
                </c:pt>
                <c:pt idx="67">
                  <c:v>1268.4000000000001</c:v>
                </c:pt>
                <c:pt idx="68">
                  <c:v>636.20000000000005</c:v>
                </c:pt>
                <c:pt idx="69">
                  <c:v>757.6</c:v>
                </c:pt>
                <c:pt idx="70">
                  <c:v>1283.4000000000001</c:v>
                </c:pt>
                <c:pt idx="71">
                  <c:v>1663.6</c:v>
                </c:pt>
                <c:pt idx="72">
                  <c:v>1987.4</c:v>
                </c:pt>
                <c:pt idx="73">
                  <c:v>6898.4</c:v>
                </c:pt>
                <c:pt idx="74">
                  <c:v>8095.6</c:v>
                </c:pt>
                <c:pt idx="75">
                  <c:v>2918.2</c:v>
                </c:pt>
                <c:pt idx="76">
                  <c:v>874.2</c:v>
                </c:pt>
                <c:pt idx="77">
                  <c:v>648</c:v>
                </c:pt>
                <c:pt idx="78">
                  <c:v>519.20000000000005</c:v>
                </c:pt>
                <c:pt idx="79">
                  <c:v>471</c:v>
                </c:pt>
                <c:pt idx="80">
                  <c:v>562.79999999999995</c:v>
                </c:pt>
                <c:pt idx="81">
                  <c:v>1105.8</c:v>
                </c:pt>
                <c:pt idx="82">
                  <c:v>1754.4</c:v>
                </c:pt>
                <c:pt idx="83">
                  <c:v>2415</c:v>
                </c:pt>
                <c:pt idx="84">
                  <c:v>4278</c:v>
                </c:pt>
                <c:pt idx="85">
                  <c:v>5937.8</c:v>
                </c:pt>
                <c:pt idx="86">
                  <c:v>5619.6</c:v>
                </c:pt>
                <c:pt idx="87">
                  <c:v>3114.4</c:v>
                </c:pt>
                <c:pt idx="88">
                  <c:v>929.4</c:v>
                </c:pt>
                <c:pt idx="89">
                  <c:v>516.79999999999995</c:v>
                </c:pt>
                <c:pt idx="90">
                  <c:v>394.8</c:v>
                </c:pt>
                <c:pt idx="91">
                  <c:v>480.4</c:v>
                </c:pt>
                <c:pt idx="92">
                  <c:v>585.6</c:v>
                </c:pt>
                <c:pt idx="93">
                  <c:v>495.4</c:v>
                </c:pt>
                <c:pt idx="94">
                  <c:v>491.6</c:v>
                </c:pt>
                <c:pt idx="95">
                  <c:v>425.4</c:v>
                </c:pt>
                <c:pt idx="96">
                  <c:v>577</c:v>
                </c:pt>
                <c:pt idx="97">
                  <c:v>986</c:v>
                </c:pt>
                <c:pt idx="98">
                  <c:v>3541.6</c:v>
                </c:pt>
                <c:pt idx="99">
                  <c:v>10533.6</c:v>
                </c:pt>
                <c:pt idx="100">
                  <c:v>8886</c:v>
                </c:pt>
                <c:pt idx="101">
                  <c:v>2380.4</c:v>
                </c:pt>
                <c:pt idx="102">
                  <c:v>2189.8000000000002</c:v>
                </c:pt>
                <c:pt idx="103">
                  <c:v>10967</c:v>
                </c:pt>
                <c:pt idx="104">
                  <c:v>17591.59999999998</c:v>
                </c:pt>
                <c:pt idx="105">
                  <c:v>9707.4</c:v>
                </c:pt>
                <c:pt idx="106">
                  <c:v>3263.2</c:v>
                </c:pt>
                <c:pt idx="107">
                  <c:v>2326.6</c:v>
                </c:pt>
                <c:pt idx="108">
                  <c:v>1451.6</c:v>
                </c:pt>
                <c:pt idx="109">
                  <c:v>796</c:v>
                </c:pt>
                <c:pt idx="110">
                  <c:v>423.4</c:v>
                </c:pt>
                <c:pt idx="111">
                  <c:v>306.39999999999958</c:v>
                </c:pt>
                <c:pt idx="112">
                  <c:v>344.6</c:v>
                </c:pt>
                <c:pt idx="113">
                  <c:v>420.6</c:v>
                </c:pt>
                <c:pt idx="114">
                  <c:v>375</c:v>
                </c:pt>
                <c:pt idx="115">
                  <c:v>365</c:v>
                </c:pt>
                <c:pt idx="116">
                  <c:v>365.8</c:v>
                </c:pt>
                <c:pt idx="117">
                  <c:v>373.4</c:v>
                </c:pt>
                <c:pt idx="118">
                  <c:v>340.2</c:v>
                </c:pt>
                <c:pt idx="119">
                  <c:v>300</c:v>
                </c:pt>
                <c:pt idx="120">
                  <c:v>426.8</c:v>
                </c:pt>
                <c:pt idx="121">
                  <c:v>771.8</c:v>
                </c:pt>
                <c:pt idx="122">
                  <c:v>721</c:v>
                </c:pt>
                <c:pt idx="123">
                  <c:v>650.79999999999995</c:v>
                </c:pt>
                <c:pt idx="124">
                  <c:v>768.4</c:v>
                </c:pt>
                <c:pt idx="125">
                  <c:v>491.4</c:v>
                </c:pt>
                <c:pt idx="126">
                  <c:v>357</c:v>
                </c:pt>
                <c:pt idx="127">
                  <c:v>395.2</c:v>
                </c:pt>
                <c:pt idx="128">
                  <c:v>732.4</c:v>
                </c:pt>
                <c:pt idx="129">
                  <c:v>670.6</c:v>
                </c:pt>
                <c:pt idx="130">
                  <c:v>344.8</c:v>
                </c:pt>
                <c:pt idx="131">
                  <c:v>328.8</c:v>
                </c:pt>
                <c:pt idx="132">
                  <c:v>370.2</c:v>
                </c:pt>
                <c:pt idx="133">
                  <c:v>542.79999999999995</c:v>
                </c:pt>
                <c:pt idx="134">
                  <c:v>1933.6</c:v>
                </c:pt>
                <c:pt idx="135">
                  <c:v>2190</c:v>
                </c:pt>
                <c:pt idx="136">
                  <c:v>952.4</c:v>
                </c:pt>
                <c:pt idx="137">
                  <c:v>517.20000000000005</c:v>
                </c:pt>
                <c:pt idx="138">
                  <c:v>330.6</c:v>
                </c:pt>
                <c:pt idx="139">
                  <c:v>321.60000000000002</c:v>
                </c:pt>
                <c:pt idx="140">
                  <c:v>410.2</c:v>
                </c:pt>
                <c:pt idx="141">
                  <c:v>359</c:v>
                </c:pt>
                <c:pt idx="142">
                  <c:v>383.2</c:v>
                </c:pt>
                <c:pt idx="143">
                  <c:v>384</c:v>
                </c:pt>
                <c:pt idx="144">
                  <c:v>275.2</c:v>
                </c:pt>
                <c:pt idx="145">
                  <c:v>353.6</c:v>
                </c:pt>
                <c:pt idx="146">
                  <c:v>245.6</c:v>
                </c:pt>
                <c:pt idx="147">
                  <c:v>268.8</c:v>
                </c:pt>
                <c:pt idx="148">
                  <c:v>292.39999999999958</c:v>
                </c:pt>
                <c:pt idx="149">
                  <c:v>345.6</c:v>
                </c:pt>
                <c:pt idx="150">
                  <c:v>340</c:v>
                </c:pt>
                <c:pt idx="151">
                  <c:v>403.6</c:v>
                </c:pt>
                <c:pt idx="152">
                  <c:v>660.6</c:v>
                </c:pt>
                <c:pt idx="153">
                  <c:v>2334.8000000000002</c:v>
                </c:pt>
                <c:pt idx="154">
                  <c:v>2692.6</c:v>
                </c:pt>
                <c:pt idx="155">
                  <c:v>1130.4000000000001</c:v>
                </c:pt>
                <c:pt idx="156">
                  <c:v>549.79999999999995</c:v>
                </c:pt>
                <c:pt idx="157">
                  <c:v>427.4</c:v>
                </c:pt>
                <c:pt idx="158">
                  <c:v>436.6</c:v>
                </c:pt>
                <c:pt idx="159">
                  <c:v>378.8</c:v>
                </c:pt>
                <c:pt idx="160">
                  <c:v>367.6</c:v>
                </c:pt>
                <c:pt idx="161">
                  <c:v>441.6</c:v>
                </c:pt>
                <c:pt idx="162">
                  <c:v>511.2</c:v>
                </c:pt>
                <c:pt idx="163">
                  <c:v>924</c:v>
                </c:pt>
                <c:pt idx="164">
                  <c:v>838.6</c:v>
                </c:pt>
                <c:pt idx="165">
                  <c:v>355</c:v>
                </c:pt>
                <c:pt idx="166">
                  <c:v>284</c:v>
                </c:pt>
                <c:pt idx="167">
                  <c:v>369.6</c:v>
                </c:pt>
                <c:pt idx="168">
                  <c:v>320.2</c:v>
                </c:pt>
                <c:pt idx="169">
                  <c:v>302</c:v>
                </c:pt>
                <c:pt idx="170">
                  <c:v>340.6</c:v>
                </c:pt>
                <c:pt idx="171">
                  <c:v>315.60000000000002</c:v>
                </c:pt>
                <c:pt idx="172">
                  <c:v>261.8</c:v>
                </c:pt>
                <c:pt idx="173">
                  <c:v>313.60000000000002</c:v>
                </c:pt>
                <c:pt idx="174">
                  <c:v>396.8</c:v>
                </c:pt>
                <c:pt idx="175">
                  <c:v>647.6</c:v>
                </c:pt>
                <c:pt idx="176">
                  <c:v>524.4</c:v>
                </c:pt>
                <c:pt idx="177">
                  <c:v>306.60000000000002</c:v>
                </c:pt>
                <c:pt idx="178">
                  <c:v>229.2</c:v>
                </c:pt>
                <c:pt idx="179">
                  <c:v>196.4</c:v>
                </c:pt>
                <c:pt idx="180">
                  <c:v>273.60000000000002</c:v>
                </c:pt>
                <c:pt idx="181">
                  <c:v>273</c:v>
                </c:pt>
                <c:pt idx="182">
                  <c:v>318.39999999999958</c:v>
                </c:pt>
                <c:pt idx="183">
                  <c:v>464.6</c:v>
                </c:pt>
                <c:pt idx="184">
                  <c:v>530.6</c:v>
                </c:pt>
                <c:pt idx="185">
                  <c:v>410</c:v>
                </c:pt>
                <c:pt idx="186">
                  <c:v>790</c:v>
                </c:pt>
                <c:pt idx="187">
                  <c:v>1245.8</c:v>
                </c:pt>
                <c:pt idx="188">
                  <c:v>917.4</c:v>
                </c:pt>
                <c:pt idx="189">
                  <c:v>493.8</c:v>
                </c:pt>
                <c:pt idx="190">
                  <c:v>417.8</c:v>
                </c:pt>
                <c:pt idx="191">
                  <c:v>376</c:v>
                </c:pt>
                <c:pt idx="192">
                  <c:v>329.2</c:v>
                </c:pt>
                <c:pt idx="193">
                  <c:v>424.6</c:v>
                </c:pt>
                <c:pt idx="194">
                  <c:v>581.20000000000005</c:v>
                </c:pt>
                <c:pt idx="195">
                  <c:v>680.6</c:v>
                </c:pt>
                <c:pt idx="196">
                  <c:v>514.6</c:v>
                </c:pt>
                <c:pt idx="197">
                  <c:v>337.8</c:v>
                </c:pt>
                <c:pt idx="198">
                  <c:v>328.2</c:v>
                </c:pt>
                <c:pt idx="199">
                  <c:v>324.60000000000002</c:v>
                </c:pt>
                <c:pt idx="200">
                  <c:v>460.2</c:v>
                </c:pt>
                <c:pt idx="201">
                  <c:v>474.4</c:v>
                </c:pt>
                <c:pt idx="202">
                  <c:v>581.20000000000005</c:v>
                </c:pt>
                <c:pt idx="203">
                  <c:v>695</c:v>
                </c:pt>
                <c:pt idx="204">
                  <c:v>719</c:v>
                </c:pt>
                <c:pt idx="205">
                  <c:v>797</c:v>
                </c:pt>
                <c:pt idx="206">
                  <c:v>708.2</c:v>
                </c:pt>
                <c:pt idx="207">
                  <c:v>425.6</c:v>
                </c:pt>
                <c:pt idx="208">
                  <c:v>303.60000000000002</c:v>
                </c:pt>
                <c:pt idx="209">
                  <c:v>410.8</c:v>
                </c:pt>
                <c:pt idx="210">
                  <c:v>458.8</c:v>
                </c:pt>
                <c:pt idx="211">
                  <c:v>535</c:v>
                </c:pt>
                <c:pt idx="212">
                  <c:v>517.79999999999995</c:v>
                </c:pt>
                <c:pt idx="213">
                  <c:v>396.2</c:v>
                </c:pt>
                <c:pt idx="214">
                  <c:v>417.6</c:v>
                </c:pt>
                <c:pt idx="215">
                  <c:v>345.6</c:v>
                </c:pt>
                <c:pt idx="216">
                  <c:v>457.8</c:v>
                </c:pt>
                <c:pt idx="217">
                  <c:v>448.2</c:v>
                </c:pt>
                <c:pt idx="218">
                  <c:v>439.4</c:v>
                </c:pt>
                <c:pt idx="219">
                  <c:v>424.6</c:v>
                </c:pt>
                <c:pt idx="220">
                  <c:v>421.4</c:v>
                </c:pt>
                <c:pt idx="221">
                  <c:v>536.4</c:v>
                </c:pt>
                <c:pt idx="222">
                  <c:v>565</c:v>
                </c:pt>
                <c:pt idx="223">
                  <c:v>573.4</c:v>
                </c:pt>
                <c:pt idx="224">
                  <c:v>491.2</c:v>
                </c:pt>
                <c:pt idx="225">
                  <c:v>512.79999999999995</c:v>
                </c:pt>
                <c:pt idx="226">
                  <c:v>623.20000000000005</c:v>
                </c:pt>
                <c:pt idx="227">
                  <c:v>861.4</c:v>
                </c:pt>
                <c:pt idx="228">
                  <c:v>601.79999999999995</c:v>
                </c:pt>
                <c:pt idx="229">
                  <c:v>475.4</c:v>
                </c:pt>
                <c:pt idx="230">
                  <c:v>433.2</c:v>
                </c:pt>
                <c:pt idx="231">
                  <c:v>537</c:v>
                </c:pt>
                <c:pt idx="232">
                  <c:v>1976.6</c:v>
                </c:pt>
                <c:pt idx="233">
                  <c:v>4479.4000000000005</c:v>
                </c:pt>
                <c:pt idx="234">
                  <c:v>3470</c:v>
                </c:pt>
                <c:pt idx="235">
                  <c:v>1012.2</c:v>
                </c:pt>
                <c:pt idx="236">
                  <c:v>503.2</c:v>
                </c:pt>
                <c:pt idx="237">
                  <c:v>599</c:v>
                </c:pt>
                <c:pt idx="238">
                  <c:v>694.6</c:v>
                </c:pt>
                <c:pt idx="239">
                  <c:v>511.4</c:v>
                </c:pt>
                <c:pt idx="240">
                  <c:v>448</c:v>
                </c:pt>
                <c:pt idx="241">
                  <c:v>453.2</c:v>
                </c:pt>
                <c:pt idx="242">
                  <c:v>411</c:v>
                </c:pt>
                <c:pt idx="243">
                  <c:v>459.8</c:v>
                </c:pt>
                <c:pt idx="244">
                  <c:v>505.8</c:v>
                </c:pt>
                <c:pt idx="245">
                  <c:v>931.2</c:v>
                </c:pt>
                <c:pt idx="246">
                  <c:v>1297</c:v>
                </c:pt>
                <c:pt idx="247">
                  <c:v>998.2</c:v>
                </c:pt>
                <c:pt idx="248">
                  <c:v>586.4</c:v>
                </c:pt>
                <c:pt idx="249">
                  <c:v>666.2</c:v>
                </c:pt>
                <c:pt idx="250">
                  <c:v>685.2</c:v>
                </c:pt>
                <c:pt idx="251">
                  <c:v>397.8</c:v>
                </c:pt>
                <c:pt idx="252">
                  <c:v>418.4</c:v>
                </c:pt>
                <c:pt idx="253">
                  <c:v>586</c:v>
                </c:pt>
                <c:pt idx="254">
                  <c:v>751.4</c:v>
                </c:pt>
                <c:pt idx="255">
                  <c:v>804.6</c:v>
                </c:pt>
                <c:pt idx="256">
                  <c:v>722.4</c:v>
                </c:pt>
                <c:pt idx="257">
                  <c:v>856.4</c:v>
                </c:pt>
                <c:pt idx="258">
                  <c:v>857.2</c:v>
                </c:pt>
                <c:pt idx="259">
                  <c:v>859.8</c:v>
                </c:pt>
                <c:pt idx="260">
                  <c:v>1299.8</c:v>
                </c:pt>
                <c:pt idx="261">
                  <c:v>2290.6</c:v>
                </c:pt>
                <c:pt idx="262">
                  <c:v>2933.6</c:v>
                </c:pt>
                <c:pt idx="263">
                  <c:v>2054.1999999999998</c:v>
                </c:pt>
                <c:pt idx="264">
                  <c:v>1113</c:v>
                </c:pt>
                <c:pt idx="265">
                  <c:v>1000.6</c:v>
                </c:pt>
                <c:pt idx="266">
                  <c:v>744</c:v>
                </c:pt>
                <c:pt idx="267">
                  <c:v>503.4</c:v>
                </c:pt>
                <c:pt idx="268">
                  <c:v>642.6</c:v>
                </c:pt>
                <c:pt idx="269">
                  <c:v>804.4</c:v>
                </c:pt>
                <c:pt idx="270">
                  <c:v>1025.8</c:v>
                </c:pt>
                <c:pt idx="271">
                  <c:v>990</c:v>
                </c:pt>
                <c:pt idx="272">
                  <c:v>771.6</c:v>
                </c:pt>
                <c:pt idx="273">
                  <c:v>558.20000000000005</c:v>
                </c:pt>
                <c:pt idx="274">
                  <c:v>373.2</c:v>
                </c:pt>
                <c:pt idx="275">
                  <c:v>528</c:v>
                </c:pt>
                <c:pt idx="276">
                  <c:v>871.8</c:v>
                </c:pt>
                <c:pt idx="277">
                  <c:v>846.2</c:v>
                </c:pt>
                <c:pt idx="278">
                  <c:v>614.20000000000005</c:v>
                </c:pt>
                <c:pt idx="279">
                  <c:v>484.2</c:v>
                </c:pt>
                <c:pt idx="280">
                  <c:v>475.2</c:v>
                </c:pt>
                <c:pt idx="281">
                  <c:v>456.6</c:v>
                </c:pt>
                <c:pt idx="282">
                  <c:v>390.8</c:v>
                </c:pt>
                <c:pt idx="283">
                  <c:v>368.6</c:v>
                </c:pt>
                <c:pt idx="284">
                  <c:v>337.6</c:v>
                </c:pt>
                <c:pt idx="285">
                  <c:v>366.8</c:v>
                </c:pt>
                <c:pt idx="286">
                  <c:v>499.4</c:v>
                </c:pt>
                <c:pt idx="287">
                  <c:v>528.20000000000005</c:v>
                </c:pt>
                <c:pt idx="288">
                  <c:v>592.4</c:v>
                </c:pt>
                <c:pt idx="289">
                  <c:v>618.79999999999995</c:v>
                </c:pt>
                <c:pt idx="290">
                  <c:v>499</c:v>
                </c:pt>
                <c:pt idx="291">
                  <c:v>506.8</c:v>
                </c:pt>
                <c:pt idx="292">
                  <c:v>451.8</c:v>
                </c:pt>
                <c:pt idx="293">
                  <c:v>535</c:v>
                </c:pt>
                <c:pt idx="294">
                  <c:v>849.8</c:v>
                </c:pt>
                <c:pt idx="295">
                  <c:v>808.4</c:v>
                </c:pt>
                <c:pt idx="296">
                  <c:v>581</c:v>
                </c:pt>
                <c:pt idx="297">
                  <c:v>581.20000000000005</c:v>
                </c:pt>
                <c:pt idx="298">
                  <c:v>559</c:v>
                </c:pt>
                <c:pt idx="299">
                  <c:v>478.6</c:v>
                </c:pt>
                <c:pt idx="300">
                  <c:v>516.4</c:v>
                </c:pt>
                <c:pt idx="301">
                  <c:v>660.4</c:v>
                </c:pt>
                <c:pt idx="302">
                  <c:v>884.4</c:v>
                </c:pt>
                <c:pt idx="303">
                  <c:v>923.6</c:v>
                </c:pt>
                <c:pt idx="304">
                  <c:v>706.8</c:v>
                </c:pt>
                <c:pt idx="305">
                  <c:v>451.8</c:v>
                </c:pt>
                <c:pt idx="306">
                  <c:v>346.4</c:v>
                </c:pt>
                <c:pt idx="307">
                  <c:v>415.6</c:v>
                </c:pt>
                <c:pt idx="308">
                  <c:v>393.8</c:v>
                </c:pt>
                <c:pt idx="309">
                  <c:v>440.2</c:v>
                </c:pt>
                <c:pt idx="310">
                  <c:v>421.8</c:v>
                </c:pt>
                <c:pt idx="311">
                  <c:v>376.2</c:v>
                </c:pt>
                <c:pt idx="312">
                  <c:v>467.8</c:v>
                </c:pt>
                <c:pt idx="313">
                  <c:v>606</c:v>
                </c:pt>
                <c:pt idx="314">
                  <c:v>905.6</c:v>
                </c:pt>
                <c:pt idx="315">
                  <c:v>952.4</c:v>
                </c:pt>
                <c:pt idx="316">
                  <c:v>659.2</c:v>
                </c:pt>
                <c:pt idx="317">
                  <c:v>567.79999999999995</c:v>
                </c:pt>
                <c:pt idx="318">
                  <c:v>433</c:v>
                </c:pt>
                <c:pt idx="319">
                  <c:v>633.4</c:v>
                </c:pt>
                <c:pt idx="320">
                  <c:v>865.6</c:v>
                </c:pt>
                <c:pt idx="321">
                  <c:v>699.6</c:v>
                </c:pt>
                <c:pt idx="322">
                  <c:v>365</c:v>
                </c:pt>
                <c:pt idx="323">
                  <c:v>524.6</c:v>
                </c:pt>
                <c:pt idx="324">
                  <c:v>742.4</c:v>
                </c:pt>
                <c:pt idx="325">
                  <c:v>661.6</c:v>
                </c:pt>
                <c:pt idx="326">
                  <c:v>462.6</c:v>
                </c:pt>
                <c:pt idx="327">
                  <c:v>547.4</c:v>
                </c:pt>
                <c:pt idx="328">
                  <c:v>609</c:v>
                </c:pt>
                <c:pt idx="329">
                  <c:v>592.79999999999995</c:v>
                </c:pt>
                <c:pt idx="330">
                  <c:v>573</c:v>
                </c:pt>
                <c:pt idx="331">
                  <c:v>530.20000000000005</c:v>
                </c:pt>
                <c:pt idx="332">
                  <c:v>487.6</c:v>
                </c:pt>
                <c:pt idx="333">
                  <c:v>510</c:v>
                </c:pt>
                <c:pt idx="334">
                  <c:v>723</c:v>
                </c:pt>
                <c:pt idx="335">
                  <c:v>1179</c:v>
                </c:pt>
                <c:pt idx="336">
                  <c:v>1356.4</c:v>
                </c:pt>
                <c:pt idx="337">
                  <c:v>858.2</c:v>
                </c:pt>
                <c:pt idx="338">
                  <c:v>541.4</c:v>
                </c:pt>
                <c:pt idx="339">
                  <c:v>540.6</c:v>
                </c:pt>
                <c:pt idx="340">
                  <c:v>639.20000000000005</c:v>
                </c:pt>
                <c:pt idx="341">
                  <c:v>657.4</c:v>
                </c:pt>
                <c:pt idx="342">
                  <c:v>594.4</c:v>
                </c:pt>
                <c:pt idx="343">
                  <c:v>714.2</c:v>
                </c:pt>
                <c:pt idx="344">
                  <c:v>725.8</c:v>
                </c:pt>
                <c:pt idx="345">
                  <c:v>635</c:v>
                </c:pt>
                <c:pt idx="346">
                  <c:v>799.8</c:v>
                </c:pt>
                <c:pt idx="347">
                  <c:v>2200.6</c:v>
                </c:pt>
                <c:pt idx="348">
                  <c:v>7658.2</c:v>
                </c:pt>
                <c:pt idx="349">
                  <c:v>9241</c:v>
                </c:pt>
                <c:pt idx="350">
                  <c:v>3946.4</c:v>
                </c:pt>
                <c:pt idx="351">
                  <c:v>1430.6</c:v>
                </c:pt>
                <c:pt idx="352">
                  <c:v>1149.4000000000001</c:v>
                </c:pt>
                <c:pt idx="353">
                  <c:v>900</c:v>
                </c:pt>
                <c:pt idx="354">
                  <c:v>841.8</c:v>
                </c:pt>
                <c:pt idx="355">
                  <c:v>877</c:v>
                </c:pt>
                <c:pt idx="356">
                  <c:v>765</c:v>
                </c:pt>
                <c:pt idx="357">
                  <c:v>679</c:v>
                </c:pt>
                <c:pt idx="358">
                  <c:v>833.4</c:v>
                </c:pt>
                <c:pt idx="359">
                  <c:v>2295.1999999999998</c:v>
                </c:pt>
                <c:pt idx="360">
                  <c:v>3369.8</c:v>
                </c:pt>
                <c:pt idx="361">
                  <c:v>2318.6</c:v>
                </c:pt>
                <c:pt idx="362">
                  <c:v>1155.5999999999999</c:v>
                </c:pt>
                <c:pt idx="363">
                  <c:v>1099.2</c:v>
                </c:pt>
                <c:pt idx="364">
                  <c:v>1147.5999999999999</c:v>
                </c:pt>
                <c:pt idx="365">
                  <c:v>800.6</c:v>
                </c:pt>
                <c:pt idx="366">
                  <c:v>603.79999999999995</c:v>
                </c:pt>
                <c:pt idx="367">
                  <c:v>743.8</c:v>
                </c:pt>
                <c:pt idx="368">
                  <c:v>1030.2</c:v>
                </c:pt>
                <c:pt idx="369">
                  <c:v>960.4</c:v>
                </c:pt>
                <c:pt idx="370">
                  <c:v>801.8</c:v>
                </c:pt>
                <c:pt idx="371">
                  <c:v>1044.4000000000001</c:v>
                </c:pt>
                <c:pt idx="372">
                  <c:v>906.8</c:v>
                </c:pt>
                <c:pt idx="373">
                  <c:v>595.6</c:v>
                </c:pt>
                <c:pt idx="374">
                  <c:v>366.2</c:v>
                </c:pt>
                <c:pt idx="375">
                  <c:v>429.2</c:v>
                </c:pt>
                <c:pt idx="376">
                  <c:v>432.2</c:v>
                </c:pt>
                <c:pt idx="377">
                  <c:v>671.2</c:v>
                </c:pt>
                <c:pt idx="378">
                  <c:v>871.6</c:v>
                </c:pt>
                <c:pt idx="379">
                  <c:v>804.8</c:v>
                </c:pt>
                <c:pt idx="380">
                  <c:v>449</c:v>
                </c:pt>
                <c:pt idx="381">
                  <c:v>507</c:v>
                </c:pt>
                <c:pt idx="382">
                  <c:v>683.4</c:v>
                </c:pt>
                <c:pt idx="383">
                  <c:v>780.8</c:v>
                </c:pt>
                <c:pt idx="384">
                  <c:v>568.6</c:v>
                </c:pt>
                <c:pt idx="385">
                  <c:v>431.4</c:v>
                </c:pt>
                <c:pt idx="386">
                  <c:v>450.4</c:v>
                </c:pt>
                <c:pt idx="387">
                  <c:v>495</c:v>
                </c:pt>
                <c:pt idx="388">
                  <c:v>514</c:v>
                </c:pt>
                <c:pt idx="389">
                  <c:v>525</c:v>
                </c:pt>
                <c:pt idx="390">
                  <c:v>528.6</c:v>
                </c:pt>
                <c:pt idx="391">
                  <c:v>585.79999999999995</c:v>
                </c:pt>
                <c:pt idx="392">
                  <c:v>558.6</c:v>
                </c:pt>
                <c:pt idx="393">
                  <c:v>538.6</c:v>
                </c:pt>
                <c:pt idx="394">
                  <c:v>851.8</c:v>
                </c:pt>
                <c:pt idx="395">
                  <c:v>1165.4000000000001</c:v>
                </c:pt>
                <c:pt idx="396">
                  <c:v>968.4</c:v>
                </c:pt>
                <c:pt idx="397">
                  <c:v>620.4</c:v>
                </c:pt>
                <c:pt idx="398">
                  <c:v>549.20000000000005</c:v>
                </c:pt>
                <c:pt idx="399">
                  <c:v>554.20000000000005</c:v>
                </c:pt>
                <c:pt idx="400">
                  <c:v>627</c:v>
                </c:pt>
                <c:pt idx="401">
                  <c:v>675.8</c:v>
                </c:pt>
                <c:pt idx="402">
                  <c:v>741.6</c:v>
                </c:pt>
                <c:pt idx="403">
                  <c:v>748.2</c:v>
                </c:pt>
                <c:pt idx="404">
                  <c:v>616.79999999999995</c:v>
                </c:pt>
                <c:pt idx="405">
                  <c:v>419</c:v>
                </c:pt>
                <c:pt idx="406">
                  <c:v>404.6</c:v>
                </c:pt>
                <c:pt idx="407">
                  <c:v>493.2</c:v>
                </c:pt>
                <c:pt idx="408">
                  <c:v>721.4</c:v>
                </c:pt>
                <c:pt idx="409">
                  <c:v>730</c:v>
                </c:pt>
                <c:pt idx="410">
                  <c:v>636</c:v>
                </c:pt>
                <c:pt idx="411">
                  <c:v>605</c:v>
                </c:pt>
                <c:pt idx="412">
                  <c:v>556.6</c:v>
                </c:pt>
                <c:pt idx="413">
                  <c:v>670.6</c:v>
                </c:pt>
                <c:pt idx="414">
                  <c:v>663.8</c:v>
                </c:pt>
                <c:pt idx="415">
                  <c:v>564.4</c:v>
                </c:pt>
                <c:pt idx="416">
                  <c:v>471.8</c:v>
                </c:pt>
                <c:pt idx="417">
                  <c:v>377.2</c:v>
                </c:pt>
                <c:pt idx="418">
                  <c:v>496.4</c:v>
                </c:pt>
                <c:pt idx="419">
                  <c:v>834.6</c:v>
                </c:pt>
                <c:pt idx="420">
                  <c:v>965.2</c:v>
                </c:pt>
                <c:pt idx="421">
                  <c:v>834.6</c:v>
                </c:pt>
                <c:pt idx="422">
                  <c:v>770</c:v>
                </c:pt>
                <c:pt idx="423">
                  <c:v>669</c:v>
                </c:pt>
                <c:pt idx="424">
                  <c:v>591.20000000000005</c:v>
                </c:pt>
                <c:pt idx="425">
                  <c:v>744.4</c:v>
                </c:pt>
                <c:pt idx="426">
                  <c:v>1051.2</c:v>
                </c:pt>
                <c:pt idx="427">
                  <c:v>1096.5999999999999</c:v>
                </c:pt>
                <c:pt idx="428">
                  <c:v>787.4</c:v>
                </c:pt>
                <c:pt idx="429">
                  <c:v>1065.5999999999999</c:v>
                </c:pt>
                <c:pt idx="430">
                  <c:v>1878.2</c:v>
                </c:pt>
                <c:pt idx="431">
                  <c:v>1771</c:v>
                </c:pt>
                <c:pt idx="432">
                  <c:v>895</c:v>
                </c:pt>
                <c:pt idx="433">
                  <c:v>459.2</c:v>
                </c:pt>
                <c:pt idx="434">
                  <c:v>480.8</c:v>
                </c:pt>
                <c:pt idx="435">
                  <c:v>437.8</c:v>
                </c:pt>
                <c:pt idx="436">
                  <c:v>375.4</c:v>
                </c:pt>
                <c:pt idx="437">
                  <c:v>450.6</c:v>
                </c:pt>
                <c:pt idx="438">
                  <c:v>820.6</c:v>
                </c:pt>
                <c:pt idx="439">
                  <c:v>1109</c:v>
                </c:pt>
                <c:pt idx="440">
                  <c:v>926.2</c:v>
                </c:pt>
                <c:pt idx="441">
                  <c:v>507.6</c:v>
                </c:pt>
                <c:pt idx="442">
                  <c:v>319.8</c:v>
                </c:pt>
                <c:pt idx="443">
                  <c:v>470.6</c:v>
                </c:pt>
                <c:pt idx="444">
                  <c:v>510</c:v>
                </c:pt>
                <c:pt idx="445">
                  <c:v>671</c:v>
                </c:pt>
                <c:pt idx="446">
                  <c:v>705.2</c:v>
                </c:pt>
                <c:pt idx="447">
                  <c:v>1126.4000000000001</c:v>
                </c:pt>
                <c:pt idx="448">
                  <c:v>1847.2</c:v>
                </c:pt>
                <c:pt idx="449">
                  <c:v>1608.6</c:v>
                </c:pt>
                <c:pt idx="450">
                  <c:v>828.8</c:v>
                </c:pt>
                <c:pt idx="451">
                  <c:v>536.4</c:v>
                </c:pt>
                <c:pt idx="452">
                  <c:v>449.8</c:v>
                </c:pt>
                <c:pt idx="453">
                  <c:v>455.6</c:v>
                </c:pt>
                <c:pt idx="454">
                  <c:v>584</c:v>
                </c:pt>
                <c:pt idx="455">
                  <c:v>521</c:v>
                </c:pt>
                <c:pt idx="456">
                  <c:v>889.6</c:v>
                </c:pt>
                <c:pt idx="457">
                  <c:v>1237.5999999999999</c:v>
                </c:pt>
                <c:pt idx="458">
                  <c:v>1107.2</c:v>
                </c:pt>
                <c:pt idx="459">
                  <c:v>713</c:v>
                </c:pt>
                <c:pt idx="460">
                  <c:v>487.8</c:v>
                </c:pt>
                <c:pt idx="461">
                  <c:v>499.2</c:v>
                </c:pt>
                <c:pt idx="462">
                  <c:v>525</c:v>
                </c:pt>
                <c:pt idx="463">
                  <c:v>775.4</c:v>
                </c:pt>
                <c:pt idx="464">
                  <c:v>777</c:v>
                </c:pt>
                <c:pt idx="465">
                  <c:v>623.6</c:v>
                </c:pt>
                <c:pt idx="466">
                  <c:v>639.79999999999995</c:v>
                </c:pt>
                <c:pt idx="467">
                  <c:v>932.8</c:v>
                </c:pt>
                <c:pt idx="468">
                  <c:v>797.2</c:v>
                </c:pt>
                <c:pt idx="469">
                  <c:v>523.6</c:v>
                </c:pt>
                <c:pt idx="470">
                  <c:v>471.2</c:v>
                </c:pt>
                <c:pt idx="471">
                  <c:v>447.4</c:v>
                </c:pt>
                <c:pt idx="472">
                  <c:v>385.4</c:v>
                </c:pt>
                <c:pt idx="473">
                  <c:v>321.2</c:v>
                </c:pt>
                <c:pt idx="474">
                  <c:v>400.6</c:v>
                </c:pt>
                <c:pt idx="475">
                  <c:v>452.8</c:v>
                </c:pt>
                <c:pt idx="476">
                  <c:v>634.20000000000005</c:v>
                </c:pt>
                <c:pt idx="477">
                  <c:v>1418.8</c:v>
                </c:pt>
                <c:pt idx="478">
                  <c:v>2176.1999999999998</c:v>
                </c:pt>
                <c:pt idx="479">
                  <c:v>1694.8</c:v>
                </c:pt>
                <c:pt idx="480">
                  <c:v>941.2</c:v>
                </c:pt>
                <c:pt idx="481">
                  <c:v>837</c:v>
                </c:pt>
                <c:pt idx="482">
                  <c:v>930.8</c:v>
                </c:pt>
                <c:pt idx="483">
                  <c:v>756.4</c:v>
                </c:pt>
                <c:pt idx="484">
                  <c:v>547</c:v>
                </c:pt>
                <c:pt idx="485">
                  <c:v>726.4</c:v>
                </c:pt>
                <c:pt idx="486">
                  <c:v>1079.2</c:v>
                </c:pt>
                <c:pt idx="487">
                  <c:v>1021.4</c:v>
                </c:pt>
                <c:pt idx="488">
                  <c:v>631.79999999999995</c:v>
                </c:pt>
                <c:pt idx="489">
                  <c:v>487.4</c:v>
                </c:pt>
                <c:pt idx="490">
                  <c:v>381</c:v>
                </c:pt>
                <c:pt idx="491">
                  <c:v>686.6</c:v>
                </c:pt>
                <c:pt idx="492">
                  <c:v>979</c:v>
                </c:pt>
                <c:pt idx="493">
                  <c:v>989.8</c:v>
                </c:pt>
                <c:pt idx="494">
                  <c:v>839.2</c:v>
                </c:pt>
                <c:pt idx="495">
                  <c:v>782.4</c:v>
                </c:pt>
                <c:pt idx="496">
                  <c:v>673.4</c:v>
                </c:pt>
                <c:pt idx="497">
                  <c:v>528.6</c:v>
                </c:pt>
                <c:pt idx="498">
                  <c:v>631.20000000000005</c:v>
                </c:pt>
                <c:pt idx="499">
                  <c:v>681</c:v>
                </c:pt>
                <c:pt idx="500">
                  <c:v>694.4</c:v>
                </c:pt>
                <c:pt idx="501">
                  <c:v>639.4</c:v>
                </c:pt>
                <c:pt idx="502">
                  <c:v>544.20000000000005</c:v>
                </c:pt>
                <c:pt idx="503">
                  <c:v>495.2</c:v>
                </c:pt>
                <c:pt idx="504">
                  <c:v>483</c:v>
                </c:pt>
                <c:pt idx="505">
                  <c:v>503.6</c:v>
                </c:pt>
                <c:pt idx="506">
                  <c:v>547.4</c:v>
                </c:pt>
                <c:pt idx="507">
                  <c:v>619.20000000000005</c:v>
                </c:pt>
                <c:pt idx="508">
                  <c:v>459</c:v>
                </c:pt>
                <c:pt idx="509">
                  <c:v>545.6</c:v>
                </c:pt>
                <c:pt idx="510">
                  <c:v>548.79999999999995</c:v>
                </c:pt>
                <c:pt idx="511">
                  <c:v>614.20000000000005</c:v>
                </c:pt>
                <c:pt idx="512">
                  <c:v>804.6</c:v>
                </c:pt>
                <c:pt idx="513">
                  <c:v>890</c:v>
                </c:pt>
                <c:pt idx="514">
                  <c:v>792.6</c:v>
                </c:pt>
                <c:pt idx="515">
                  <c:v>659.2</c:v>
                </c:pt>
                <c:pt idx="516">
                  <c:v>439.2</c:v>
                </c:pt>
                <c:pt idx="517">
                  <c:v>447.8</c:v>
                </c:pt>
                <c:pt idx="518">
                  <c:v>349.4</c:v>
                </c:pt>
                <c:pt idx="519">
                  <c:v>375</c:v>
                </c:pt>
                <c:pt idx="520">
                  <c:v>354.6</c:v>
                </c:pt>
                <c:pt idx="521">
                  <c:v>310</c:v>
                </c:pt>
                <c:pt idx="522">
                  <c:v>320.39999999999958</c:v>
                </c:pt>
                <c:pt idx="523">
                  <c:v>190.6</c:v>
                </c:pt>
                <c:pt idx="524">
                  <c:v>244.2</c:v>
                </c:pt>
                <c:pt idx="525">
                  <c:v>279.2</c:v>
                </c:pt>
                <c:pt idx="526">
                  <c:v>317.39999999999958</c:v>
                </c:pt>
                <c:pt idx="527">
                  <c:v>386.6</c:v>
                </c:pt>
                <c:pt idx="528">
                  <c:v>392</c:v>
                </c:pt>
                <c:pt idx="529">
                  <c:v>510.6</c:v>
                </c:pt>
                <c:pt idx="530">
                  <c:v>457.2</c:v>
                </c:pt>
                <c:pt idx="531">
                  <c:v>381.8</c:v>
                </c:pt>
                <c:pt idx="532">
                  <c:v>250.6</c:v>
                </c:pt>
                <c:pt idx="533">
                  <c:v>265.2</c:v>
                </c:pt>
                <c:pt idx="534">
                  <c:v>304.39999999999958</c:v>
                </c:pt>
                <c:pt idx="535">
                  <c:v>313.60000000000002</c:v>
                </c:pt>
                <c:pt idx="536">
                  <c:v>491</c:v>
                </c:pt>
                <c:pt idx="537">
                  <c:v>601.79999999999995</c:v>
                </c:pt>
                <c:pt idx="538">
                  <c:v>477.8</c:v>
                </c:pt>
                <c:pt idx="539">
                  <c:v>662.4</c:v>
                </c:pt>
                <c:pt idx="540">
                  <c:v>1060</c:v>
                </c:pt>
                <c:pt idx="541">
                  <c:v>1511.4</c:v>
                </c:pt>
                <c:pt idx="542">
                  <c:v>1411.8</c:v>
                </c:pt>
                <c:pt idx="543">
                  <c:v>773.4</c:v>
                </c:pt>
                <c:pt idx="544">
                  <c:v>337.2</c:v>
                </c:pt>
                <c:pt idx="545">
                  <c:v>243.6</c:v>
                </c:pt>
                <c:pt idx="546">
                  <c:v>406</c:v>
                </c:pt>
                <c:pt idx="547">
                  <c:v>542.79999999999995</c:v>
                </c:pt>
                <c:pt idx="548">
                  <c:v>691</c:v>
                </c:pt>
                <c:pt idx="549">
                  <c:v>772.4</c:v>
                </c:pt>
                <c:pt idx="550">
                  <c:v>613.4</c:v>
                </c:pt>
                <c:pt idx="551">
                  <c:v>594.79999999999995</c:v>
                </c:pt>
                <c:pt idx="552">
                  <c:v>376.8</c:v>
                </c:pt>
                <c:pt idx="553">
                  <c:v>424.2</c:v>
                </c:pt>
                <c:pt idx="554">
                  <c:v>481</c:v>
                </c:pt>
                <c:pt idx="555">
                  <c:v>525.20000000000005</c:v>
                </c:pt>
                <c:pt idx="556">
                  <c:v>524.4</c:v>
                </c:pt>
                <c:pt idx="557">
                  <c:v>419</c:v>
                </c:pt>
                <c:pt idx="558">
                  <c:v>427.6</c:v>
                </c:pt>
                <c:pt idx="559">
                  <c:v>397.8</c:v>
                </c:pt>
                <c:pt idx="560">
                  <c:v>347.2</c:v>
                </c:pt>
                <c:pt idx="561">
                  <c:v>296.60000000000002</c:v>
                </c:pt>
                <c:pt idx="562">
                  <c:v>424.4</c:v>
                </c:pt>
                <c:pt idx="563">
                  <c:v>554.79999999999995</c:v>
                </c:pt>
                <c:pt idx="564">
                  <c:v>494</c:v>
                </c:pt>
                <c:pt idx="565">
                  <c:v>532.6</c:v>
                </c:pt>
                <c:pt idx="566">
                  <c:v>663.2</c:v>
                </c:pt>
                <c:pt idx="567">
                  <c:v>797</c:v>
                </c:pt>
                <c:pt idx="568">
                  <c:v>698</c:v>
                </c:pt>
                <c:pt idx="569">
                  <c:v>590</c:v>
                </c:pt>
                <c:pt idx="570">
                  <c:v>442.4</c:v>
                </c:pt>
                <c:pt idx="571">
                  <c:v>319.2</c:v>
                </c:pt>
                <c:pt idx="572">
                  <c:v>308.8</c:v>
                </c:pt>
                <c:pt idx="573">
                  <c:v>331.8</c:v>
                </c:pt>
                <c:pt idx="574">
                  <c:v>361.8</c:v>
                </c:pt>
                <c:pt idx="575">
                  <c:v>377.6</c:v>
                </c:pt>
                <c:pt idx="576">
                  <c:v>396</c:v>
                </c:pt>
                <c:pt idx="577">
                  <c:v>334</c:v>
                </c:pt>
                <c:pt idx="578">
                  <c:v>379.2</c:v>
                </c:pt>
                <c:pt idx="579">
                  <c:v>286</c:v>
                </c:pt>
                <c:pt idx="580">
                  <c:v>307.8</c:v>
                </c:pt>
                <c:pt idx="581">
                  <c:v>322.2</c:v>
                </c:pt>
                <c:pt idx="582">
                  <c:v>370.8</c:v>
                </c:pt>
                <c:pt idx="583">
                  <c:v>493</c:v>
                </c:pt>
                <c:pt idx="584">
                  <c:v>835.6</c:v>
                </c:pt>
                <c:pt idx="585">
                  <c:v>1142.4000000000001</c:v>
                </c:pt>
                <c:pt idx="586">
                  <c:v>826.4</c:v>
                </c:pt>
                <c:pt idx="587">
                  <c:v>643.4</c:v>
                </c:pt>
                <c:pt idx="588">
                  <c:v>707.8</c:v>
                </c:pt>
                <c:pt idx="589">
                  <c:v>886.6</c:v>
                </c:pt>
                <c:pt idx="590">
                  <c:v>1016.4</c:v>
                </c:pt>
                <c:pt idx="591">
                  <c:v>778</c:v>
                </c:pt>
                <c:pt idx="592">
                  <c:v>524.79999999999995</c:v>
                </c:pt>
                <c:pt idx="593">
                  <c:v>335.2</c:v>
                </c:pt>
                <c:pt idx="594">
                  <c:v>425.4</c:v>
                </c:pt>
                <c:pt idx="595">
                  <c:v>441.4</c:v>
                </c:pt>
                <c:pt idx="596">
                  <c:v>404.4</c:v>
                </c:pt>
                <c:pt idx="597">
                  <c:v>482</c:v>
                </c:pt>
                <c:pt idx="598">
                  <c:v>475.6</c:v>
                </c:pt>
                <c:pt idx="599">
                  <c:v>385</c:v>
                </c:pt>
                <c:pt idx="600">
                  <c:v>344.6</c:v>
                </c:pt>
                <c:pt idx="601">
                  <c:v>390.8</c:v>
                </c:pt>
                <c:pt idx="602">
                  <c:v>428</c:v>
                </c:pt>
                <c:pt idx="603">
                  <c:v>519.79999999999995</c:v>
                </c:pt>
                <c:pt idx="604">
                  <c:v>610.20000000000005</c:v>
                </c:pt>
                <c:pt idx="605">
                  <c:v>705.6</c:v>
                </c:pt>
                <c:pt idx="606">
                  <c:v>761.2</c:v>
                </c:pt>
                <c:pt idx="607">
                  <c:v>908</c:v>
                </c:pt>
                <c:pt idx="608">
                  <c:v>1036.4000000000001</c:v>
                </c:pt>
                <c:pt idx="609">
                  <c:v>759</c:v>
                </c:pt>
                <c:pt idx="610">
                  <c:v>532.79999999999995</c:v>
                </c:pt>
                <c:pt idx="611">
                  <c:v>417.4</c:v>
                </c:pt>
                <c:pt idx="612">
                  <c:v>524</c:v>
                </c:pt>
                <c:pt idx="613">
                  <c:v>879.4</c:v>
                </c:pt>
                <c:pt idx="614">
                  <c:v>1092.8</c:v>
                </c:pt>
                <c:pt idx="615">
                  <c:v>710.4</c:v>
                </c:pt>
                <c:pt idx="616">
                  <c:v>359.6</c:v>
                </c:pt>
                <c:pt idx="617">
                  <c:v>338.6</c:v>
                </c:pt>
                <c:pt idx="618">
                  <c:v>379</c:v>
                </c:pt>
                <c:pt idx="619">
                  <c:v>411</c:v>
                </c:pt>
                <c:pt idx="620">
                  <c:v>383.6</c:v>
                </c:pt>
                <c:pt idx="621">
                  <c:v>266.60000000000002</c:v>
                </c:pt>
                <c:pt idx="622">
                  <c:v>250.8</c:v>
                </c:pt>
                <c:pt idx="623">
                  <c:v>240.4</c:v>
                </c:pt>
                <c:pt idx="624">
                  <c:v>229.6</c:v>
                </c:pt>
                <c:pt idx="625">
                  <c:v>274.39999999999958</c:v>
                </c:pt>
                <c:pt idx="626">
                  <c:v>256.39999999999958</c:v>
                </c:pt>
                <c:pt idx="627">
                  <c:v>324</c:v>
                </c:pt>
                <c:pt idx="628">
                  <c:v>276.39999999999958</c:v>
                </c:pt>
                <c:pt idx="629">
                  <c:v>399.4</c:v>
                </c:pt>
                <c:pt idx="630">
                  <c:v>620.6</c:v>
                </c:pt>
                <c:pt idx="631">
                  <c:v>756.2</c:v>
                </c:pt>
                <c:pt idx="632">
                  <c:v>502.6</c:v>
                </c:pt>
                <c:pt idx="633">
                  <c:v>425.4</c:v>
                </c:pt>
                <c:pt idx="634">
                  <c:v>501.6</c:v>
                </c:pt>
                <c:pt idx="635">
                  <c:v>407.4</c:v>
                </c:pt>
                <c:pt idx="636">
                  <c:v>345.2</c:v>
                </c:pt>
                <c:pt idx="637">
                  <c:v>454.8</c:v>
                </c:pt>
                <c:pt idx="638">
                  <c:v>677.2</c:v>
                </c:pt>
                <c:pt idx="639">
                  <c:v>695</c:v>
                </c:pt>
                <c:pt idx="640">
                  <c:v>714.4</c:v>
                </c:pt>
                <c:pt idx="641">
                  <c:v>878.2</c:v>
                </c:pt>
                <c:pt idx="642">
                  <c:v>706</c:v>
                </c:pt>
                <c:pt idx="643">
                  <c:v>433.6</c:v>
                </c:pt>
                <c:pt idx="644">
                  <c:v>340.8</c:v>
                </c:pt>
                <c:pt idx="645">
                  <c:v>415.2</c:v>
                </c:pt>
                <c:pt idx="646">
                  <c:v>403.2</c:v>
                </c:pt>
                <c:pt idx="647">
                  <c:v>466.8</c:v>
                </c:pt>
                <c:pt idx="648">
                  <c:v>683.8</c:v>
                </c:pt>
                <c:pt idx="649">
                  <c:v>607.20000000000005</c:v>
                </c:pt>
                <c:pt idx="650">
                  <c:v>355.4</c:v>
                </c:pt>
                <c:pt idx="651">
                  <c:v>288.60000000000002</c:v>
                </c:pt>
                <c:pt idx="652">
                  <c:v>280</c:v>
                </c:pt>
                <c:pt idx="653">
                  <c:v>359.4</c:v>
                </c:pt>
                <c:pt idx="654">
                  <c:v>428.2</c:v>
                </c:pt>
                <c:pt idx="655">
                  <c:v>575.20000000000005</c:v>
                </c:pt>
                <c:pt idx="656">
                  <c:v>578</c:v>
                </c:pt>
                <c:pt idx="657">
                  <c:v>1077.2</c:v>
                </c:pt>
                <c:pt idx="658">
                  <c:v>1278.8</c:v>
                </c:pt>
                <c:pt idx="659">
                  <c:v>769.2</c:v>
                </c:pt>
                <c:pt idx="660">
                  <c:v>494</c:v>
                </c:pt>
                <c:pt idx="661">
                  <c:v>612.20000000000005</c:v>
                </c:pt>
                <c:pt idx="662">
                  <c:v>577.79999999999995</c:v>
                </c:pt>
                <c:pt idx="663">
                  <c:v>599.4</c:v>
                </c:pt>
                <c:pt idx="664">
                  <c:v>592.4</c:v>
                </c:pt>
                <c:pt idx="665">
                  <c:v>518.4</c:v>
                </c:pt>
                <c:pt idx="666">
                  <c:v>411.2</c:v>
                </c:pt>
                <c:pt idx="667">
                  <c:v>378.8</c:v>
                </c:pt>
                <c:pt idx="668">
                  <c:v>650.20000000000005</c:v>
                </c:pt>
                <c:pt idx="669">
                  <c:v>664.4</c:v>
                </c:pt>
                <c:pt idx="670">
                  <c:v>491.6</c:v>
                </c:pt>
                <c:pt idx="671">
                  <c:v>458.8</c:v>
                </c:pt>
                <c:pt idx="672">
                  <c:v>458.8</c:v>
                </c:pt>
                <c:pt idx="673">
                  <c:v>398</c:v>
                </c:pt>
                <c:pt idx="674">
                  <c:v>400.2</c:v>
                </c:pt>
                <c:pt idx="675">
                  <c:v>407.2</c:v>
                </c:pt>
                <c:pt idx="676">
                  <c:v>351</c:v>
                </c:pt>
                <c:pt idx="677">
                  <c:v>334.8</c:v>
                </c:pt>
                <c:pt idx="678">
                  <c:v>364.8</c:v>
                </c:pt>
                <c:pt idx="679">
                  <c:v>299</c:v>
                </c:pt>
                <c:pt idx="680">
                  <c:v>299.39999999999958</c:v>
                </c:pt>
                <c:pt idx="681">
                  <c:v>303.2</c:v>
                </c:pt>
                <c:pt idx="682">
                  <c:v>329.8</c:v>
                </c:pt>
                <c:pt idx="683">
                  <c:v>257</c:v>
                </c:pt>
                <c:pt idx="684">
                  <c:v>288.39999999999958</c:v>
                </c:pt>
                <c:pt idx="685">
                  <c:v>333.4</c:v>
                </c:pt>
                <c:pt idx="686">
                  <c:v>316</c:v>
                </c:pt>
                <c:pt idx="687">
                  <c:v>314.2</c:v>
                </c:pt>
                <c:pt idx="688">
                  <c:v>490.8</c:v>
                </c:pt>
                <c:pt idx="689">
                  <c:v>449.6</c:v>
                </c:pt>
                <c:pt idx="690">
                  <c:v>490.8</c:v>
                </c:pt>
                <c:pt idx="691">
                  <c:v>1416</c:v>
                </c:pt>
                <c:pt idx="692">
                  <c:v>2170.1999999999998</c:v>
                </c:pt>
                <c:pt idx="693">
                  <c:v>1506.6</c:v>
                </c:pt>
                <c:pt idx="694">
                  <c:v>613</c:v>
                </c:pt>
                <c:pt idx="695">
                  <c:v>598</c:v>
                </c:pt>
                <c:pt idx="696">
                  <c:v>638.4</c:v>
                </c:pt>
                <c:pt idx="697">
                  <c:v>531.20000000000005</c:v>
                </c:pt>
                <c:pt idx="698">
                  <c:v>540.4</c:v>
                </c:pt>
                <c:pt idx="699">
                  <c:v>1052.5999999999999</c:v>
                </c:pt>
                <c:pt idx="700">
                  <c:v>1383.4</c:v>
                </c:pt>
                <c:pt idx="701">
                  <c:v>910</c:v>
                </c:pt>
                <c:pt idx="702">
                  <c:v>456.8</c:v>
                </c:pt>
                <c:pt idx="703">
                  <c:v>535.6</c:v>
                </c:pt>
                <c:pt idx="704">
                  <c:v>466.6</c:v>
                </c:pt>
                <c:pt idx="705">
                  <c:v>349.6</c:v>
                </c:pt>
                <c:pt idx="706">
                  <c:v>276.2</c:v>
                </c:pt>
                <c:pt idx="707">
                  <c:v>272.8</c:v>
                </c:pt>
                <c:pt idx="708">
                  <c:v>164.8</c:v>
                </c:pt>
                <c:pt idx="709">
                  <c:v>225.8</c:v>
                </c:pt>
                <c:pt idx="710">
                  <c:v>237.2</c:v>
                </c:pt>
                <c:pt idx="711">
                  <c:v>282</c:v>
                </c:pt>
                <c:pt idx="712">
                  <c:v>294.39999999999958</c:v>
                </c:pt>
                <c:pt idx="713">
                  <c:v>243.2</c:v>
                </c:pt>
                <c:pt idx="714">
                  <c:v>329.6</c:v>
                </c:pt>
                <c:pt idx="715">
                  <c:v>244.2</c:v>
                </c:pt>
                <c:pt idx="716">
                  <c:v>372.8</c:v>
                </c:pt>
                <c:pt idx="717">
                  <c:v>344.2</c:v>
                </c:pt>
                <c:pt idx="718">
                  <c:v>277.60000000000002</c:v>
                </c:pt>
                <c:pt idx="719">
                  <c:v>309.39999999999958</c:v>
                </c:pt>
                <c:pt idx="720">
                  <c:v>251.8</c:v>
                </c:pt>
                <c:pt idx="721">
                  <c:v>400.6</c:v>
                </c:pt>
                <c:pt idx="722">
                  <c:v>374.4</c:v>
                </c:pt>
                <c:pt idx="723">
                  <c:v>421.6</c:v>
                </c:pt>
                <c:pt idx="724">
                  <c:v>458.8</c:v>
                </c:pt>
                <c:pt idx="725">
                  <c:v>358.2</c:v>
                </c:pt>
                <c:pt idx="726">
                  <c:v>247.6</c:v>
                </c:pt>
                <c:pt idx="727">
                  <c:v>275.60000000000002</c:v>
                </c:pt>
                <c:pt idx="728">
                  <c:v>233.6</c:v>
                </c:pt>
                <c:pt idx="729">
                  <c:v>304.2</c:v>
                </c:pt>
                <c:pt idx="730">
                  <c:v>497</c:v>
                </c:pt>
                <c:pt idx="731">
                  <c:v>825.2</c:v>
                </c:pt>
                <c:pt idx="732">
                  <c:v>773.4</c:v>
                </c:pt>
                <c:pt idx="733">
                  <c:v>550</c:v>
                </c:pt>
                <c:pt idx="734">
                  <c:v>432.4</c:v>
                </c:pt>
                <c:pt idx="735">
                  <c:v>398.8</c:v>
                </c:pt>
                <c:pt idx="736">
                  <c:v>343</c:v>
                </c:pt>
                <c:pt idx="737">
                  <c:v>304.2</c:v>
                </c:pt>
                <c:pt idx="738">
                  <c:v>281.39999999999958</c:v>
                </c:pt>
                <c:pt idx="739">
                  <c:v>318.60000000000002</c:v>
                </c:pt>
                <c:pt idx="740">
                  <c:v>352</c:v>
                </c:pt>
                <c:pt idx="741">
                  <c:v>404.2</c:v>
                </c:pt>
                <c:pt idx="742">
                  <c:v>389.4</c:v>
                </c:pt>
                <c:pt idx="743">
                  <c:v>309</c:v>
                </c:pt>
                <c:pt idx="744">
                  <c:v>321.2</c:v>
                </c:pt>
                <c:pt idx="745">
                  <c:v>329.4</c:v>
                </c:pt>
                <c:pt idx="746">
                  <c:v>290.8</c:v>
                </c:pt>
                <c:pt idx="747">
                  <c:v>173.8</c:v>
                </c:pt>
                <c:pt idx="748">
                  <c:v>277</c:v>
                </c:pt>
                <c:pt idx="749">
                  <c:v>463.6</c:v>
                </c:pt>
                <c:pt idx="750">
                  <c:v>527.6</c:v>
                </c:pt>
                <c:pt idx="751">
                  <c:v>408.2</c:v>
                </c:pt>
                <c:pt idx="752">
                  <c:v>321.2</c:v>
                </c:pt>
                <c:pt idx="753">
                  <c:v>260.39999999999958</c:v>
                </c:pt>
                <c:pt idx="754">
                  <c:v>383.8</c:v>
                </c:pt>
                <c:pt idx="755">
                  <c:v>347.8</c:v>
                </c:pt>
                <c:pt idx="756">
                  <c:v>332.2</c:v>
                </c:pt>
                <c:pt idx="757">
                  <c:v>299</c:v>
                </c:pt>
                <c:pt idx="758">
                  <c:v>344.8</c:v>
                </c:pt>
                <c:pt idx="759">
                  <c:v>442.2</c:v>
                </c:pt>
                <c:pt idx="760">
                  <c:v>292.39999999999958</c:v>
                </c:pt>
                <c:pt idx="761">
                  <c:v>330.4</c:v>
                </c:pt>
                <c:pt idx="762">
                  <c:v>270</c:v>
                </c:pt>
                <c:pt idx="763">
                  <c:v>214</c:v>
                </c:pt>
                <c:pt idx="764">
                  <c:v>177</c:v>
                </c:pt>
                <c:pt idx="765">
                  <c:v>233</c:v>
                </c:pt>
                <c:pt idx="766">
                  <c:v>238.4</c:v>
                </c:pt>
                <c:pt idx="767">
                  <c:v>262.8</c:v>
                </c:pt>
                <c:pt idx="768">
                  <c:v>294.39999999999958</c:v>
                </c:pt>
                <c:pt idx="769">
                  <c:v>465</c:v>
                </c:pt>
                <c:pt idx="770">
                  <c:v>523.79999999999995</c:v>
                </c:pt>
                <c:pt idx="771">
                  <c:v>425.6</c:v>
                </c:pt>
                <c:pt idx="772">
                  <c:v>427.6</c:v>
                </c:pt>
                <c:pt idx="773">
                  <c:v>372.4</c:v>
                </c:pt>
                <c:pt idx="774">
                  <c:v>235.4</c:v>
                </c:pt>
                <c:pt idx="775">
                  <c:v>234.4</c:v>
                </c:pt>
                <c:pt idx="776">
                  <c:v>219</c:v>
                </c:pt>
                <c:pt idx="777">
                  <c:v>139</c:v>
                </c:pt>
                <c:pt idx="778">
                  <c:v>224.8</c:v>
                </c:pt>
                <c:pt idx="779">
                  <c:v>192.4</c:v>
                </c:pt>
                <c:pt idx="780">
                  <c:v>202.8</c:v>
                </c:pt>
                <c:pt idx="781">
                  <c:v>256</c:v>
                </c:pt>
                <c:pt idx="782">
                  <c:v>322.8</c:v>
                </c:pt>
                <c:pt idx="783">
                  <c:v>501.2</c:v>
                </c:pt>
                <c:pt idx="784">
                  <c:v>694.8</c:v>
                </c:pt>
                <c:pt idx="785">
                  <c:v>644.79999999999995</c:v>
                </c:pt>
                <c:pt idx="786">
                  <c:v>453.6</c:v>
                </c:pt>
                <c:pt idx="787">
                  <c:v>402.2</c:v>
                </c:pt>
                <c:pt idx="788">
                  <c:v>313.8</c:v>
                </c:pt>
                <c:pt idx="789">
                  <c:v>276.2</c:v>
                </c:pt>
                <c:pt idx="790">
                  <c:v>309.2</c:v>
                </c:pt>
                <c:pt idx="791">
                  <c:v>230.6</c:v>
                </c:pt>
                <c:pt idx="792">
                  <c:v>230.4</c:v>
                </c:pt>
                <c:pt idx="793">
                  <c:v>236.8</c:v>
                </c:pt>
                <c:pt idx="794">
                  <c:v>245.6</c:v>
                </c:pt>
                <c:pt idx="795">
                  <c:v>219.8</c:v>
                </c:pt>
                <c:pt idx="796">
                  <c:v>250.8</c:v>
                </c:pt>
                <c:pt idx="797">
                  <c:v>257.60000000000002</c:v>
                </c:pt>
                <c:pt idx="798">
                  <c:v>203.6</c:v>
                </c:pt>
                <c:pt idx="799">
                  <c:v>258</c:v>
                </c:pt>
                <c:pt idx="800">
                  <c:v>211.8</c:v>
                </c:pt>
                <c:pt idx="801">
                  <c:v>251</c:v>
                </c:pt>
                <c:pt idx="802">
                  <c:v>392.8</c:v>
                </c:pt>
                <c:pt idx="803">
                  <c:v>717.6</c:v>
                </c:pt>
                <c:pt idx="804">
                  <c:v>695</c:v>
                </c:pt>
                <c:pt idx="805">
                  <c:v>385.2</c:v>
                </c:pt>
                <c:pt idx="806">
                  <c:v>194.2</c:v>
                </c:pt>
                <c:pt idx="807">
                  <c:v>230.4</c:v>
                </c:pt>
                <c:pt idx="808">
                  <c:v>216.6</c:v>
                </c:pt>
                <c:pt idx="809">
                  <c:v>266.60000000000002</c:v>
                </c:pt>
                <c:pt idx="810">
                  <c:v>166</c:v>
                </c:pt>
                <c:pt idx="811">
                  <c:v>151</c:v>
                </c:pt>
                <c:pt idx="812">
                  <c:v>258.8</c:v>
                </c:pt>
                <c:pt idx="813">
                  <c:v>273.2</c:v>
                </c:pt>
                <c:pt idx="814">
                  <c:v>250.4</c:v>
                </c:pt>
                <c:pt idx="815">
                  <c:v>250</c:v>
                </c:pt>
                <c:pt idx="816">
                  <c:v>220.8</c:v>
                </c:pt>
                <c:pt idx="817">
                  <c:v>197.8</c:v>
                </c:pt>
                <c:pt idx="818">
                  <c:v>263</c:v>
                </c:pt>
                <c:pt idx="819">
                  <c:v>350</c:v>
                </c:pt>
                <c:pt idx="820">
                  <c:v>367.6</c:v>
                </c:pt>
                <c:pt idx="821">
                  <c:v>287.2</c:v>
                </c:pt>
                <c:pt idx="822">
                  <c:v>236</c:v>
                </c:pt>
                <c:pt idx="823">
                  <c:v>233.8</c:v>
                </c:pt>
                <c:pt idx="824">
                  <c:v>250.2</c:v>
                </c:pt>
                <c:pt idx="825">
                  <c:v>237</c:v>
                </c:pt>
                <c:pt idx="826">
                  <c:v>247.8</c:v>
                </c:pt>
                <c:pt idx="827">
                  <c:v>299.2</c:v>
                </c:pt>
                <c:pt idx="828">
                  <c:v>400</c:v>
                </c:pt>
                <c:pt idx="829">
                  <c:v>301</c:v>
                </c:pt>
                <c:pt idx="830">
                  <c:v>236</c:v>
                </c:pt>
                <c:pt idx="831">
                  <c:v>216.8</c:v>
                </c:pt>
                <c:pt idx="832">
                  <c:v>229.8</c:v>
                </c:pt>
                <c:pt idx="833">
                  <c:v>289.2</c:v>
                </c:pt>
                <c:pt idx="834">
                  <c:v>310.8</c:v>
                </c:pt>
                <c:pt idx="835">
                  <c:v>264.39999999999958</c:v>
                </c:pt>
                <c:pt idx="836">
                  <c:v>344.4</c:v>
                </c:pt>
                <c:pt idx="837">
                  <c:v>290.39999999999958</c:v>
                </c:pt>
                <c:pt idx="838">
                  <c:v>255.4</c:v>
                </c:pt>
                <c:pt idx="839">
                  <c:v>254.6</c:v>
                </c:pt>
                <c:pt idx="840">
                  <c:v>212.4</c:v>
                </c:pt>
                <c:pt idx="841">
                  <c:v>239.6</c:v>
                </c:pt>
                <c:pt idx="842">
                  <c:v>216</c:v>
                </c:pt>
                <c:pt idx="843">
                  <c:v>239</c:v>
                </c:pt>
                <c:pt idx="844">
                  <c:v>206.2</c:v>
                </c:pt>
                <c:pt idx="845">
                  <c:v>277.8</c:v>
                </c:pt>
                <c:pt idx="846">
                  <c:v>364.4</c:v>
                </c:pt>
                <c:pt idx="847">
                  <c:v>503.8</c:v>
                </c:pt>
                <c:pt idx="848">
                  <c:v>489.8</c:v>
                </c:pt>
                <c:pt idx="849">
                  <c:v>391</c:v>
                </c:pt>
                <c:pt idx="850">
                  <c:v>248.8</c:v>
                </c:pt>
                <c:pt idx="851">
                  <c:v>404.4</c:v>
                </c:pt>
                <c:pt idx="852">
                  <c:v>298.2</c:v>
                </c:pt>
                <c:pt idx="853">
                  <c:v>258.39999999999958</c:v>
                </c:pt>
                <c:pt idx="854">
                  <c:v>244.2</c:v>
                </c:pt>
                <c:pt idx="855">
                  <c:v>336.4</c:v>
                </c:pt>
                <c:pt idx="856">
                  <c:v>607</c:v>
                </c:pt>
                <c:pt idx="857">
                  <c:v>966.6</c:v>
                </c:pt>
                <c:pt idx="858">
                  <c:v>803</c:v>
                </c:pt>
                <c:pt idx="859">
                  <c:v>841.2</c:v>
                </c:pt>
                <c:pt idx="860">
                  <c:v>1165.2</c:v>
                </c:pt>
                <c:pt idx="861">
                  <c:v>844.2</c:v>
                </c:pt>
                <c:pt idx="862">
                  <c:v>390.2</c:v>
                </c:pt>
                <c:pt idx="863">
                  <c:v>297.8</c:v>
                </c:pt>
                <c:pt idx="864">
                  <c:v>278.39999999999958</c:v>
                </c:pt>
                <c:pt idx="865">
                  <c:v>335.4</c:v>
                </c:pt>
                <c:pt idx="866">
                  <c:v>373.6</c:v>
                </c:pt>
                <c:pt idx="867">
                  <c:v>278.2</c:v>
                </c:pt>
                <c:pt idx="868">
                  <c:v>282.8</c:v>
                </c:pt>
                <c:pt idx="869">
                  <c:v>217.6</c:v>
                </c:pt>
                <c:pt idx="870">
                  <c:v>205</c:v>
                </c:pt>
                <c:pt idx="871">
                  <c:v>268.2</c:v>
                </c:pt>
                <c:pt idx="872">
                  <c:v>251.2</c:v>
                </c:pt>
                <c:pt idx="873">
                  <c:v>217</c:v>
                </c:pt>
                <c:pt idx="874">
                  <c:v>236.2</c:v>
                </c:pt>
                <c:pt idx="875">
                  <c:v>389.6</c:v>
                </c:pt>
                <c:pt idx="876">
                  <c:v>479.6</c:v>
                </c:pt>
                <c:pt idx="877">
                  <c:v>404.2</c:v>
                </c:pt>
                <c:pt idx="878">
                  <c:v>262.8</c:v>
                </c:pt>
                <c:pt idx="879">
                  <c:v>286.8</c:v>
                </c:pt>
                <c:pt idx="880">
                  <c:v>262.39999999999958</c:v>
                </c:pt>
                <c:pt idx="881">
                  <c:v>282.2</c:v>
                </c:pt>
                <c:pt idx="882">
                  <c:v>260.8</c:v>
                </c:pt>
                <c:pt idx="883">
                  <c:v>294.39999999999958</c:v>
                </c:pt>
                <c:pt idx="884">
                  <c:v>202.8</c:v>
                </c:pt>
                <c:pt idx="885">
                  <c:v>222.2</c:v>
                </c:pt>
                <c:pt idx="886">
                  <c:v>218</c:v>
                </c:pt>
                <c:pt idx="887">
                  <c:v>215.2</c:v>
                </c:pt>
                <c:pt idx="888">
                  <c:v>243.2</c:v>
                </c:pt>
                <c:pt idx="889">
                  <c:v>197</c:v>
                </c:pt>
                <c:pt idx="890">
                  <c:v>200</c:v>
                </c:pt>
                <c:pt idx="891">
                  <c:v>225.2</c:v>
                </c:pt>
                <c:pt idx="892">
                  <c:v>313</c:v>
                </c:pt>
                <c:pt idx="893">
                  <c:v>378.6</c:v>
                </c:pt>
                <c:pt idx="894">
                  <c:v>301</c:v>
                </c:pt>
                <c:pt idx="895">
                  <c:v>298.39999999999958</c:v>
                </c:pt>
                <c:pt idx="896">
                  <c:v>376.2</c:v>
                </c:pt>
                <c:pt idx="897">
                  <c:v>367.6</c:v>
                </c:pt>
                <c:pt idx="898">
                  <c:v>269.2</c:v>
                </c:pt>
                <c:pt idx="899">
                  <c:v>230.8</c:v>
                </c:pt>
                <c:pt idx="900">
                  <c:v>230.2</c:v>
                </c:pt>
                <c:pt idx="901">
                  <c:v>285.60000000000002</c:v>
                </c:pt>
                <c:pt idx="902">
                  <c:v>226</c:v>
                </c:pt>
                <c:pt idx="903">
                  <c:v>298.60000000000002</c:v>
                </c:pt>
                <c:pt idx="904">
                  <c:v>278.2</c:v>
                </c:pt>
                <c:pt idx="905">
                  <c:v>232.8</c:v>
                </c:pt>
                <c:pt idx="906">
                  <c:v>228.4</c:v>
                </c:pt>
                <c:pt idx="907">
                  <c:v>223.8</c:v>
                </c:pt>
                <c:pt idx="908">
                  <c:v>217.8</c:v>
                </c:pt>
                <c:pt idx="909">
                  <c:v>204</c:v>
                </c:pt>
                <c:pt idx="910">
                  <c:v>223.6</c:v>
                </c:pt>
                <c:pt idx="911">
                  <c:v>282.2</c:v>
                </c:pt>
                <c:pt idx="912">
                  <c:v>334.6</c:v>
                </c:pt>
                <c:pt idx="913">
                  <c:v>355.6</c:v>
                </c:pt>
                <c:pt idx="914">
                  <c:v>340.2</c:v>
                </c:pt>
                <c:pt idx="915">
                  <c:v>213.8</c:v>
                </c:pt>
                <c:pt idx="916">
                  <c:v>262.8</c:v>
                </c:pt>
                <c:pt idx="917">
                  <c:v>362.2</c:v>
                </c:pt>
                <c:pt idx="918">
                  <c:v>278.2</c:v>
                </c:pt>
                <c:pt idx="919">
                  <c:v>301.39999999999958</c:v>
                </c:pt>
                <c:pt idx="920">
                  <c:v>259.39999999999958</c:v>
                </c:pt>
                <c:pt idx="921">
                  <c:v>216.2</c:v>
                </c:pt>
                <c:pt idx="922">
                  <c:v>233.2</c:v>
                </c:pt>
                <c:pt idx="923">
                  <c:v>226.8</c:v>
                </c:pt>
                <c:pt idx="924">
                  <c:v>183.4</c:v>
                </c:pt>
                <c:pt idx="925">
                  <c:v>186.4</c:v>
                </c:pt>
                <c:pt idx="926">
                  <c:v>186.4</c:v>
                </c:pt>
                <c:pt idx="927">
                  <c:v>150</c:v>
                </c:pt>
                <c:pt idx="928">
                  <c:v>198.4</c:v>
                </c:pt>
                <c:pt idx="929">
                  <c:v>234</c:v>
                </c:pt>
                <c:pt idx="930">
                  <c:v>270</c:v>
                </c:pt>
                <c:pt idx="931">
                  <c:v>311.2</c:v>
                </c:pt>
                <c:pt idx="932">
                  <c:v>307.2</c:v>
                </c:pt>
                <c:pt idx="933">
                  <c:v>212.4</c:v>
                </c:pt>
                <c:pt idx="934">
                  <c:v>288.8</c:v>
                </c:pt>
                <c:pt idx="935">
                  <c:v>270</c:v>
                </c:pt>
                <c:pt idx="936">
                  <c:v>232.2</c:v>
                </c:pt>
                <c:pt idx="937">
                  <c:v>280.39999999999958</c:v>
                </c:pt>
                <c:pt idx="938">
                  <c:v>390.6</c:v>
                </c:pt>
                <c:pt idx="939">
                  <c:v>410</c:v>
                </c:pt>
                <c:pt idx="940">
                  <c:v>358.6</c:v>
                </c:pt>
                <c:pt idx="941">
                  <c:v>255.8</c:v>
                </c:pt>
                <c:pt idx="942">
                  <c:v>304.2</c:v>
                </c:pt>
                <c:pt idx="943">
                  <c:v>363.6</c:v>
                </c:pt>
                <c:pt idx="944">
                  <c:v>398.8</c:v>
                </c:pt>
                <c:pt idx="945">
                  <c:v>337.4</c:v>
                </c:pt>
                <c:pt idx="946">
                  <c:v>373</c:v>
                </c:pt>
                <c:pt idx="947">
                  <c:v>472.8</c:v>
                </c:pt>
                <c:pt idx="948">
                  <c:v>455.8</c:v>
                </c:pt>
                <c:pt idx="949">
                  <c:v>353.4</c:v>
                </c:pt>
                <c:pt idx="950">
                  <c:v>266.2</c:v>
                </c:pt>
                <c:pt idx="951">
                  <c:v>264</c:v>
                </c:pt>
                <c:pt idx="952">
                  <c:v>194.2</c:v>
                </c:pt>
                <c:pt idx="953">
                  <c:v>208.8</c:v>
                </c:pt>
                <c:pt idx="954">
                  <c:v>188.2</c:v>
                </c:pt>
                <c:pt idx="955">
                  <c:v>107.2</c:v>
                </c:pt>
                <c:pt idx="956">
                  <c:v>275.8</c:v>
                </c:pt>
                <c:pt idx="957">
                  <c:v>291.60000000000002</c:v>
                </c:pt>
                <c:pt idx="958">
                  <c:v>273.2</c:v>
                </c:pt>
                <c:pt idx="959">
                  <c:v>253.6</c:v>
                </c:pt>
                <c:pt idx="960">
                  <c:v>226.8</c:v>
                </c:pt>
                <c:pt idx="961">
                  <c:v>213</c:v>
                </c:pt>
                <c:pt idx="962">
                  <c:v>225.2</c:v>
                </c:pt>
                <c:pt idx="963">
                  <c:v>185.2</c:v>
                </c:pt>
                <c:pt idx="964">
                  <c:v>156.4</c:v>
                </c:pt>
                <c:pt idx="965">
                  <c:v>235.8</c:v>
                </c:pt>
                <c:pt idx="966">
                  <c:v>303.2</c:v>
                </c:pt>
                <c:pt idx="967">
                  <c:v>266</c:v>
                </c:pt>
                <c:pt idx="968">
                  <c:v>266.39999999999958</c:v>
                </c:pt>
                <c:pt idx="969">
                  <c:v>260.8</c:v>
                </c:pt>
                <c:pt idx="970">
                  <c:v>195.4</c:v>
                </c:pt>
                <c:pt idx="971">
                  <c:v>247.2</c:v>
                </c:pt>
                <c:pt idx="972">
                  <c:v>303.60000000000002</c:v>
                </c:pt>
                <c:pt idx="973">
                  <c:v>223.4</c:v>
                </c:pt>
                <c:pt idx="974">
                  <c:v>296.2</c:v>
                </c:pt>
                <c:pt idx="975">
                  <c:v>455.8</c:v>
                </c:pt>
                <c:pt idx="976">
                  <c:v>563.6</c:v>
                </c:pt>
                <c:pt idx="977">
                  <c:v>475.4</c:v>
                </c:pt>
                <c:pt idx="978">
                  <c:v>352.4</c:v>
                </c:pt>
                <c:pt idx="979">
                  <c:v>267.8</c:v>
                </c:pt>
                <c:pt idx="980">
                  <c:v>275.39999999999958</c:v>
                </c:pt>
                <c:pt idx="981">
                  <c:v>151.4</c:v>
                </c:pt>
                <c:pt idx="982">
                  <c:v>115</c:v>
                </c:pt>
                <c:pt idx="983">
                  <c:v>243.8</c:v>
                </c:pt>
                <c:pt idx="984">
                  <c:v>197.4</c:v>
                </c:pt>
                <c:pt idx="985">
                  <c:v>242</c:v>
                </c:pt>
                <c:pt idx="986">
                  <c:v>191.2</c:v>
                </c:pt>
                <c:pt idx="987">
                  <c:v>188.2</c:v>
                </c:pt>
                <c:pt idx="988">
                  <c:v>163.80000000000001</c:v>
                </c:pt>
                <c:pt idx="989">
                  <c:v>204</c:v>
                </c:pt>
                <c:pt idx="990">
                  <c:v>208.8</c:v>
                </c:pt>
                <c:pt idx="991">
                  <c:v>267.2</c:v>
                </c:pt>
                <c:pt idx="992">
                  <c:v>292</c:v>
                </c:pt>
                <c:pt idx="993">
                  <c:v>208</c:v>
                </c:pt>
                <c:pt idx="994">
                  <c:v>238.2</c:v>
                </c:pt>
                <c:pt idx="995">
                  <c:v>299.2</c:v>
                </c:pt>
                <c:pt idx="996">
                  <c:v>350</c:v>
                </c:pt>
                <c:pt idx="997">
                  <c:v>217.4</c:v>
                </c:pt>
                <c:pt idx="998">
                  <c:v>219.6</c:v>
                </c:pt>
                <c:pt idx="999">
                  <c:v>220</c:v>
                </c:pt>
                <c:pt idx="1000">
                  <c:v>209.6</c:v>
                </c:pt>
                <c:pt idx="1001">
                  <c:v>226.6</c:v>
                </c:pt>
                <c:pt idx="1002">
                  <c:v>271.39999999999958</c:v>
                </c:pt>
                <c:pt idx="1003">
                  <c:v>317</c:v>
                </c:pt>
                <c:pt idx="1004">
                  <c:v>202.2</c:v>
                </c:pt>
                <c:pt idx="1005">
                  <c:v>242</c:v>
                </c:pt>
                <c:pt idx="1006">
                  <c:v>292.2</c:v>
                </c:pt>
                <c:pt idx="1007">
                  <c:v>367.8</c:v>
                </c:pt>
                <c:pt idx="1008">
                  <c:v>314.8</c:v>
                </c:pt>
                <c:pt idx="1009">
                  <c:v>244</c:v>
                </c:pt>
                <c:pt idx="1010">
                  <c:v>288</c:v>
                </c:pt>
                <c:pt idx="1011">
                  <c:v>246</c:v>
                </c:pt>
                <c:pt idx="1012">
                  <c:v>249.2</c:v>
                </c:pt>
                <c:pt idx="1013">
                  <c:v>113.8</c:v>
                </c:pt>
                <c:pt idx="1014">
                  <c:v>160.6</c:v>
                </c:pt>
                <c:pt idx="1015">
                  <c:v>221.2</c:v>
                </c:pt>
                <c:pt idx="1016">
                  <c:v>223.2</c:v>
                </c:pt>
                <c:pt idx="1017">
                  <c:v>293.2</c:v>
                </c:pt>
                <c:pt idx="1018">
                  <c:v>269</c:v>
                </c:pt>
                <c:pt idx="1019">
                  <c:v>256.39999999999958</c:v>
                </c:pt>
                <c:pt idx="1020">
                  <c:v>204.2</c:v>
                </c:pt>
                <c:pt idx="1021">
                  <c:v>226.4</c:v>
                </c:pt>
                <c:pt idx="1022">
                  <c:v>211.6</c:v>
                </c:pt>
                <c:pt idx="1023">
                  <c:v>250.2</c:v>
                </c:pt>
                <c:pt idx="1024">
                  <c:v>273.60000000000002</c:v>
                </c:pt>
                <c:pt idx="1025">
                  <c:v>332.2</c:v>
                </c:pt>
                <c:pt idx="1026">
                  <c:v>249.8</c:v>
                </c:pt>
                <c:pt idx="1027">
                  <c:v>199</c:v>
                </c:pt>
                <c:pt idx="1028">
                  <c:v>238.2</c:v>
                </c:pt>
                <c:pt idx="1029">
                  <c:v>201.2</c:v>
                </c:pt>
                <c:pt idx="1030">
                  <c:v>250.2</c:v>
                </c:pt>
                <c:pt idx="1031">
                  <c:v>212.2</c:v>
                </c:pt>
                <c:pt idx="1032">
                  <c:v>280</c:v>
                </c:pt>
                <c:pt idx="1033">
                  <c:v>227.2</c:v>
                </c:pt>
                <c:pt idx="1034">
                  <c:v>191</c:v>
                </c:pt>
                <c:pt idx="1035">
                  <c:v>202.6</c:v>
                </c:pt>
                <c:pt idx="1036">
                  <c:v>191.2</c:v>
                </c:pt>
                <c:pt idx="1037">
                  <c:v>168</c:v>
                </c:pt>
                <c:pt idx="1038">
                  <c:v>223.2</c:v>
                </c:pt>
                <c:pt idx="1039">
                  <c:v>180.2</c:v>
                </c:pt>
                <c:pt idx="1040">
                  <c:v>190.4</c:v>
                </c:pt>
                <c:pt idx="1041">
                  <c:v>294.39999999999958</c:v>
                </c:pt>
                <c:pt idx="1042">
                  <c:v>336.4</c:v>
                </c:pt>
                <c:pt idx="1043">
                  <c:v>271</c:v>
                </c:pt>
                <c:pt idx="1044">
                  <c:v>245.4</c:v>
                </c:pt>
                <c:pt idx="1045">
                  <c:v>154</c:v>
                </c:pt>
                <c:pt idx="1046">
                  <c:v>186.2</c:v>
                </c:pt>
                <c:pt idx="1047">
                  <c:v>230.2</c:v>
                </c:pt>
                <c:pt idx="1048">
                  <c:v>225</c:v>
                </c:pt>
                <c:pt idx="1049">
                  <c:v>169.4</c:v>
                </c:pt>
                <c:pt idx="1050">
                  <c:v>213.8</c:v>
                </c:pt>
                <c:pt idx="1051">
                  <c:v>169</c:v>
                </c:pt>
                <c:pt idx="1052">
                  <c:v>214.6</c:v>
                </c:pt>
                <c:pt idx="1053">
                  <c:v>213.2</c:v>
                </c:pt>
                <c:pt idx="1054">
                  <c:v>218.2</c:v>
                </c:pt>
                <c:pt idx="1055">
                  <c:v>220.2</c:v>
                </c:pt>
                <c:pt idx="1056">
                  <c:v>235</c:v>
                </c:pt>
                <c:pt idx="1057">
                  <c:v>190.6</c:v>
                </c:pt>
                <c:pt idx="1058">
                  <c:v>192.6</c:v>
                </c:pt>
                <c:pt idx="1059">
                  <c:v>219.4</c:v>
                </c:pt>
                <c:pt idx="1060">
                  <c:v>208.4</c:v>
                </c:pt>
                <c:pt idx="1061">
                  <c:v>189</c:v>
                </c:pt>
                <c:pt idx="1062">
                  <c:v>267.8</c:v>
                </c:pt>
                <c:pt idx="1063">
                  <c:v>263.2</c:v>
                </c:pt>
                <c:pt idx="1064">
                  <c:v>249.2</c:v>
                </c:pt>
                <c:pt idx="1065">
                  <c:v>229</c:v>
                </c:pt>
                <c:pt idx="1066">
                  <c:v>285.60000000000002</c:v>
                </c:pt>
                <c:pt idx="1067">
                  <c:v>133.6</c:v>
                </c:pt>
                <c:pt idx="1068">
                  <c:v>233.8</c:v>
                </c:pt>
                <c:pt idx="1069">
                  <c:v>209.6</c:v>
                </c:pt>
                <c:pt idx="1070">
                  <c:v>125.2</c:v>
                </c:pt>
                <c:pt idx="1071">
                  <c:v>173.2</c:v>
                </c:pt>
                <c:pt idx="1072">
                  <c:v>211.8</c:v>
                </c:pt>
                <c:pt idx="1073">
                  <c:v>230</c:v>
                </c:pt>
                <c:pt idx="1074">
                  <c:v>231.4</c:v>
                </c:pt>
                <c:pt idx="1075">
                  <c:v>163.80000000000001</c:v>
                </c:pt>
                <c:pt idx="1076">
                  <c:v>173</c:v>
                </c:pt>
                <c:pt idx="1077">
                  <c:v>199.6</c:v>
                </c:pt>
                <c:pt idx="1078">
                  <c:v>197.6</c:v>
                </c:pt>
                <c:pt idx="1079">
                  <c:v>204</c:v>
                </c:pt>
                <c:pt idx="1080">
                  <c:v>204.6</c:v>
                </c:pt>
                <c:pt idx="1081">
                  <c:v>211.2</c:v>
                </c:pt>
                <c:pt idx="1082">
                  <c:v>232.8</c:v>
                </c:pt>
                <c:pt idx="1083">
                  <c:v>256.8</c:v>
                </c:pt>
                <c:pt idx="1084">
                  <c:v>245.8</c:v>
                </c:pt>
                <c:pt idx="1085">
                  <c:v>240.4</c:v>
                </c:pt>
                <c:pt idx="1086">
                  <c:v>207.2</c:v>
                </c:pt>
                <c:pt idx="1087">
                  <c:v>151.6</c:v>
                </c:pt>
                <c:pt idx="1088">
                  <c:v>161.80000000000001</c:v>
                </c:pt>
                <c:pt idx="1089">
                  <c:v>250.8</c:v>
                </c:pt>
                <c:pt idx="1090">
                  <c:v>291.39999999999958</c:v>
                </c:pt>
                <c:pt idx="1091">
                  <c:v>266.39999999999958</c:v>
                </c:pt>
                <c:pt idx="1092">
                  <c:v>250.6</c:v>
                </c:pt>
                <c:pt idx="1093">
                  <c:v>190.6</c:v>
                </c:pt>
                <c:pt idx="1094">
                  <c:v>192</c:v>
                </c:pt>
                <c:pt idx="1095">
                  <c:v>196.8</c:v>
                </c:pt>
                <c:pt idx="1096">
                  <c:v>140</c:v>
                </c:pt>
                <c:pt idx="1097">
                  <c:v>200.4</c:v>
                </c:pt>
                <c:pt idx="1098">
                  <c:v>239.2</c:v>
                </c:pt>
                <c:pt idx="1099">
                  <c:v>356.2</c:v>
                </c:pt>
                <c:pt idx="1100">
                  <c:v>559.20000000000005</c:v>
                </c:pt>
                <c:pt idx="1101">
                  <c:v>487.8</c:v>
                </c:pt>
                <c:pt idx="1102">
                  <c:v>274</c:v>
                </c:pt>
                <c:pt idx="1103">
                  <c:v>212</c:v>
                </c:pt>
                <c:pt idx="1104">
                  <c:v>177.4</c:v>
                </c:pt>
                <c:pt idx="1105">
                  <c:v>263.8</c:v>
                </c:pt>
                <c:pt idx="1106">
                  <c:v>211.2</c:v>
                </c:pt>
                <c:pt idx="1107">
                  <c:v>191.6</c:v>
                </c:pt>
                <c:pt idx="1108">
                  <c:v>111.8</c:v>
                </c:pt>
                <c:pt idx="1109">
                  <c:v>173.8</c:v>
                </c:pt>
                <c:pt idx="1110">
                  <c:v>160.4</c:v>
                </c:pt>
                <c:pt idx="1111">
                  <c:v>180.8</c:v>
                </c:pt>
                <c:pt idx="1112">
                  <c:v>178.8</c:v>
                </c:pt>
                <c:pt idx="1113">
                  <c:v>199.8</c:v>
                </c:pt>
                <c:pt idx="1114">
                  <c:v>128</c:v>
                </c:pt>
                <c:pt idx="1115">
                  <c:v>152.80000000000001</c:v>
                </c:pt>
                <c:pt idx="1116">
                  <c:v>129.4</c:v>
                </c:pt>
                <c:pt idx="1117">
                  <c:v>156.6</c:v>
                </c:pt>
                <c:pt idx="1118">
                  <c:v>155.6</c:v>
                </c:pt>
                <c:pt idx="1119">
                  <c:v>245.6</c:v>
                </c:pt>
                <c:pt idx="1120">
                  <c:v>263</c:v>
                </c:pt>
                <c:pt idx="1121">
                  <c:v>318.60000000000002</c:v>
                </c:pt>
                <c:pt idx="1122">
                  <c:v>388.2</c:v>
                </c:pt>
                <c:pt idx="1123">
                  <c:v>708.6</c:v>
                </c:pt>
                <c:pt idx="1124">
                  <c:v>724.4</c:v>
                </c:pt>
                <c:pt idx="1125">
                  <c:v>457.2</c:v>
                </c:pt>
                <c:pt idx="1126">
                  <c:v>306.60000000000002</c:v>
                </c:pt>
                <c:pt idx="1127">
                  <c:v>289.39999999999958</c:v>
                </c:pt>
                <c:pt idx="1128">
                  <c:v>249</c:v>
                </c:pt>
                <c:pt idx="1129">
                  <c:v>219.4</c:v>
                </c:pt>
                <c:pt idx="1130">
                  <c:v>230.2</c:v>
                </c:pt>
                <c:pt idx="1131">
                  <c:v>203.8</c:v>
                </c:pt>
                <c:pt idx="1132">
                  <c:v>179.4</c:v>
                </c:pt>
                <c:pt idx="1133">
                  <c:v>195.8</c:v>
                </c:pt>
                <c:pt idx="1134">
                  <c:v>101.2</c:v>
                </c:pt>
                <c:pt idx="1135">
                  <c:v>191.8</c:v>
                </c:pt>
                <c:pt idx="1136">
                  <c:v>183.4</c:v>
                </c:pt>
                <c:pt idx="1137">
                  <c:v>200.4</c:v>
                </c:pt>
                <c:pt idx="1138">
                  <c:v>179.8</c:v>
                </c:pt>
                <c:pt idx="1139">
                  <c:v>145.80000000000001</c:v>
                </c:pt>
                <c:pt idx="1140">
                  <c:v>183.8</c:v>
                </c:pt>
                <c:pt idx="1141">
                  <c:v>105.4</c:v>
                </c:pt>
                <c:pt idx="1142">
                  <c:v>126.6</c:v>
                </c:pt>
                <c:pt idx="1143">
                  <c:v>150.19999999999999</c:v>
                </c:pt>
                <c:pt idx="1144">
                  <c:v>128</c:v>
                </c:pt>
                <c:pt idx="1145">
                  <c:v>200.8</c:v>
                </c:pt>
                <c:pt idx="1146">
                  <c:v>178.4</c:v>
                </c:pt>
                <c:pt idx="1147">
                  <c:v>195</c:v>
                </c:pt>
                <c:pt idx="1148">
                  <c:v>175.4</c:v>
                </c:pt>
                <c:pt idx="1149">
                  <c:v>237.8</c:v>
                </c:pt>
                <c:pt idx="1150">
                  <c:v>206.4</c:v>
                </c:pt>
                <c:pt idx="1151">
                  <c:v>218</c:v>
                </c:pt>
                <c:pt idx="1152">
                  <c:v>152.6</c:v>
                </c:pt>
                <c:pt idx="1153">
                  <c:v>164.4</c:v>
                </c:pt>
                <c:pt idx="1154">
                  <c:v>194.6</c:v>
                </c:pt>
                <c:pt idx="1155">
                  <c:v>266.39999999999958</c:v>
                </c:pt>
                <c:pt idx="1156">
                  <c:v>248.8</c:v>
                </c:pt>
                <c:pt idx="1157">
                  <c:v>246</c:v>
                </c:pt>
                <c:pt idx="1158">
                  <c:v>181</c:v>
                </c:pt>
                <c:pt idx="1159">
                  <c:v>212.4</c:v>
                </c:pt>
                <c:pt idx="1160">
                  <c:v>175.8</c:v>
                </c:pt>
                <c:pt idx="1161">
                  <c:v>196.4</c:v>
                </c:pt>
                <c:pt idx="1162">
                  <c:v>132.4</c:v>
                </c:pt>
                <c:pt idx="1163">
                  <c:v>163.6</c:v>
                </c:pt>
                <c:pt idx="1164">
                  <c:v>292.2</c:v>
                </c:pt>
                <c:pt idx="1165">
                  <c:v>388.8</c:v>
                </c:pt>
                <c:pt idx="1166">
                  <c:v>294</c:v>
                </c:pt>
                <c:pt idx="1167">
                  <c:v>228.2</c:v>
                </c:pt>
                <c:pt idx="1168">
                  <c:v>164</c:v>
                </c:pt>
                <c:pt idx="1169">
                  <c:v>167</c:v>
                </c:pt>
                <c:pt idx="1170">
                  <c:v>156</c:v>
                </c:pt>
                <c:pt idx="1171">
                  <c:v>207.4</c:v>
                </c:pt>
                <c:pt idx="1172">
                  <c:v>197.2</c:v>
                </c:pt>
                <c:pt idx="1173">
                  <c:v>196.2</c:v>
                </c:pt>
                <c:pt idx="1174">
                  <c:v>154.6</c:v>
                </c:pt>
                <c:pt idx="1175">
                  <c:v>172.4</c:v>
                </c:pt>
                <c:pt idx="1176">
                  <c:v>227.2</c:v>
                </c:pt>
                <c:pt idx="1177">
                  <c:v>243</c:v>
                </c:pt>
                <c:pt idx="1178">
                  <c:v>155.80000000000001</c:v>
                </c:pt>
                <c:pt idx="1179">
                  <c:v>195</c:v>
                </c:pt>
                <c:pt idx="1180">
                  <c:v>154.4</c:v>
                </c:pt>
                <c:pt idx="1181">
                  <c:v>182.8</c:v>
                </c:pt>
                <c:pt idx="1182">
                  <c:v>151.19999999999999</c:v>
                </c:pt>
                <c:pt idx="1183">
                  <c:v>199.8</c:v>
                </c:pt>
                <c:pt idx="1184">
                  <c:v>167.4</c:v>
                </c:pt>
                <c:pt idx="1185">
                  <c:v>196.6</c:v>
                </c:pt>
                <c:pt idx="1186">
                  <c:v>205.2</c:v>
                </c:pt>
                <c:pt idx="1187">
                  <c:v>222.8</c:v>
                </c:pt>
                <c:pt idx="1188">
                  <c:v>195</c:v>
                </c:pt>
                <c:pt idx="1189">
                  <c:v>269.60000000000002</c:v>
                </c:pt>
                <c:pt idx="1190">
                  <c:v>176.2</c:v>
                </c:pt>
                <c:pt idx="1191">
                  <c:v>248.6</c:v>
                </c:pt>
                <c:pt idx="1192">
                  <c:v>228.8</c:v>
                </c:pt>
                <c:pt idx="1193">
                  <c:v>162.6</c:v>
                </c:pt>
                <c:pt idx="1194">
                  <c:v>156</c:v>
                </c:pt>
                <c:pt idx="1195">
                  <c:v>210.6</c:v>
                </c:pt>
                <c:pt idx="1196">
                  <c:v>330.6</c:v>
                </c:pt>
                <c:pt idx="1197">
                  <c:v>403.2</c:v>
                </c:pt>
                <c:pt idx="1198">
                  <c:v>412.8</c:v>
                </c:pt>
                <c:pt idx="1199">
                  <c:v>610</c:v>
                </c:pt>
                <c:pt idx="1200">
                  <c:v>1406.4</c:v>
                </c:pt>
                <c:pt idx="1201">
                  <c:v>10190.200000000001</c:v>
                </c:pt>
                <c:pt idx="1202">
                  <c:v>20786.8</c:v>
                </c:pt>
                <c:pt idx="1203">
                  <c:v>16555</c:v>
                </c:pt>
                <c:pt idx="1204">
                  <c:v>4744.8</c:v>
                </c:pt>
                <c:pt idx="1205">
                  <c:v>1557</c:v>
                </c:pt>
                <c:pt idx="1206">
                  <c:v>887.6</c:v>
                </c:pt>
                <c:pt idx="1207">
                  <c:v>619.79999999999995</c:v>
                </c:pt>
                <c:pt idx="1208">
                  <c:v>436.4</c:v>
                </c:pt>
                <c:pt idx="1209">
                  <c:v>357.4</c:v>
                </c:pt>
                <c:pt idx="1210">
                  <c:v>285</c:v>
                </c:pt>
                <c:pt idx="1211">
                  <c:v>221.2</c:v>
                </c:pt>
                <c:pt idx="1212">
                  <c:v>203.6</c:v>
                </c:pt>
                <c:pt idx="1213">
                  <c:v>166</c:v>
                </c:pt>
                <c:pt idx="1214">
                  <c:v>140.19999999999999</c:v>
                </c:pt>
                <c:pt idx="1215">
                  <c:v>171.2</c:v>
                </c:pt>
                <c:pt idx="1216">
                  <c:v>198</c:v>
                </c:pt>
                <c:pt idx="1217">
                  <c:v>213.4</c:v>
                </c:pt>
                <c:pt idx="1218">
                  <c:v>199.8</c:v>
                </c:pt>
                <c:pt idx="1219">
                  <c:v>164.4</c:v>
                </c:pt>
                <c:pt idx="1220">
                  <c:v>199.2</c:v>
                </c:pt>
                <c:pt idx="1221">
                  <c:v>168.2</c:v>
                </c:pt>
                <c:pt idx="1222">
                  <c:v>204.2</c:v>
                </c:pt>
                <c:pt idx="1223">
                  <c:v>182.2</c:v>
                </c:pt>
                <c:pt idx="1224">
                  <c:v>265.39999999999958</c:v>
                </c:pt>
                <c:pt idx="1225">
                  <c:v>222.6</c:v>
                </c:pt>
                <c:pt idx="1226">
                  <c:v>258.39999999999958</c:v>
                </c:pt>
                <c:pt idx="1227">
                  <c:v>271</c:v>
                </c:pt>
                <c:pt idx="1228">
                  <c:v>301.2</c:v>
                </c:pt>
                <c:pt idx="1229">
                  <c:v>285.8</c:v>
                </c:pt>
                <c:pt idx="1230">
                  <c:v>490.4</c:v>
                </c:pt>
                <c:pt idx="1231">
                  <c:v>1773.8</c:v>
                </c:pt>
                <c:pt idx="1232">
                  <c:v>9956.2000000000007</c:v>
                </c:pt>
                <c:pt idx="1233">
                  <c:v>15108.4</c:v>
                </c:pt>
                <c:pt idx="1234">
                  <c:v>8899.6</c:v>
                </c:pt>
                <c:pt idx="1235">
                  <c:v>2230.6</c:v>
                </c:pt>
                <c:pt idx="1236">
                  <c:v>950.8</c:v>
                </c:pt>
                <c:pt idx="1237">
                  <c:v>644.79999999999995</c:v>
                </c:pt>
                <c:pt idx="1238">
                  <c:v>471.4</c:v>
                </c:pt>
                <c:pt idx="1239">
                  <c:v>370.4</c:v>
                </c:pt>
                <c:pt idx="1240">
                  <c:v>316.8</c:v>
                </c:pt>
                <c:pt idx="1241">
                  <c:v>209.2</c:v>
                </c:pt>
                <c:pt idx="1242">
                  <c:v>307.60000000000002</c:v>
                </c:pt>
                <c:pt idx="1243">
                  <c:v>226.4</c:v>
                </c:pt>
                <c:pt idx="1244">
                  <c:v>242.8</c:v>
                </c:pt>
                <c:pt idx="1245">
                  <c:v>127.4</c:v>
                </c:pt>
                <c:pt idx="1246">
                  <c:v>183.8</c:v>
                </c:pt>
                <c:pt idx="1247">
                  <c:v>194.8</c:v>
                </c:pt>
                <c:pt idx="1248">
                  <c:v>230.8</c:v>
                </c:pt>
                <c:pt idx="1249">
                  <c:v>213.6</c:v>
                </c:pt>
                <c:pt idx="1250">
                  <c:v>257.2</c:v>
                </c:pt>
                <c:pt idx="1251">
                  <c:v>199.8</c:v>
                </c:pt>
                <c:pt idx="1252">
                  <c:v>334.4</c:v>
                </c:pt>
                <c:pt idx="1253">
                  <c:v>305.39999999999958</c:v>
                </c:pt>
                <c:pt idx="1254">
                  <c:v>235</c:v>
                </c:pt>
                <c:pt idx="1255">
                  <c:v>244</c:v>
                </c:pt>
                <c:pt idx="1256">
                  <c:v>248.8</c:v>
                </c:pt>
                <c:pt idx="1257">
                  <c:v>219.6</c:v>
                </c:pt>
                <c:pt idx="1258">
                  <c:v>161</c:v>
                </c:pt>
                <c:pt idx="1259">
                  <c:v>144.80000000000001</c:v>
                </c:pt>
                <c:pt idx="1260">
                  <c:v>139.80000000000001</c:v>
                </c:pt>
                <c:pt idx="1261">
                  <c:v>126.8</c:v>
                </c:pt>
                <c:pt idx="1262">
                  <c:v>188.2</c:v>
                </c:pt>
                <c:pt idx="1263">
                  <c:v>217.4</c:v>
                </c:pt>
                <c:pt idx="1264">
                  <c:v>223.8</c:v>
                </c:pt>
                <c:pt idx="1265">
                  <c:v>223.2</c:v>
                </c:pt>
                <c:pt idx="1266">
                  <c:v>284.60000000000002</c:v>
                </c:pt>
                <c:pt idx="1267">
                  <c:v>183</c:v>
                </c:pt>
                <c:pt idx="1268">
                  <c:v>186</c:v>
                </c:pt>
                <c:pt idx="1269">
                  <c:v>164</c:v>
                </c:pt>
                <c:pt idx="1270">
                  <c:v>198</c:v>
                </c:pt>
                <c:pt idx="1271">
                  <c:v>199.8</c:v>
                </c:pt>
                <c:pt idx="1272">
                  <c:v>300.60000000000002</c:v>
                </c:pt>
                <c:pt idx="1273">
                  <c:v>328.2</c:v>
                </c:pt>
                <c:pt idx="1274">
                  <c:v>249</c:v>
                </c:pt>
                <c:pt idx="1275">
                  <c:v>200.2</c:v>
                </c:pt>
                <c:pt idx="1276">
                  <c:v>264.2</c:v>
                </c:pt>
                <c:pt idx="1277">
                  <c:v>180.4</c:v>
                </c:pt>
                <c:pt idx="1278">
                  <c:v>151.19999999999999</c:v>
                </c:pt>
                <c:pt idx="1279">
                  <c:v>205.8</c:v>
                </c:pt>
                <c:pt idx="1280">
                  <c:v>167.2</c:v>
                </c:pt>
                <c:pt idx="1281">
                  <c:v>168.4</c:v>
                </c:pt>
                <c:pt idx="1282">
                  <c:v>177.2</c:v>
                </c:pt>
                <c:pt idx="1283">
                  <c:v>208.6</c:v>
                </c:pt>
                <c:pt idx="1284">
                  <c:v>135.6</c:v>
                </c:pt>
                <c:pt idx="1285">
                  <c:v>140</c:v>
                </c:pt>
                <c:pt idx="1286">
                  <c:v>141.19999999999999</c:v>
                </c:pt>
                <c:pt idx="1287">
                  <c:v>165</c:v>
                </c:pt>
                <c:pt idx="1288">
                  <c:v>138.6</c:v>
                </c:pt>
                <c:pt idx="1289">
                  <c:v>125.6</c:v>
                </c:pt>
                <c:pt idx="1290">
                  <c:v>119</c:v>
                </c:pt>
                <c:pt idx="1291">
                  <c:v>102.2</c:v>
                </c:pt>
                <c:pt idx="1292">
                  <c:v>145.6</c:v>
                </c:pt>
                <c:pt idx="1293">
                  <c:v>178.2</c:v>
                </c:pt>
                <c:pt idx="1294">
                  <c:v>186</c:v>
                </c:pt>
                <c:pt idx="1295">
                  <c:v>177.8</c:v>
                </c:pt>
                <c:pt idx="1296">
                  <c:v>138.6</c:v>
                </c:pt>
                <c:pt idx="1297">
                  <c:v>141.19999999999999</c:v>
                </c:pt>
                <c:pt idx="1298">
                  <c:v>119.4</c:v>
                </c:pt>
                <c:pt idx="1299">
                  <c:v>167.4</c:v>
                </c:pt>
                <c:pt idx="1300">
                  <c:v>163.19999999999999</c:v>
                </c:pt>
                <c:pt idx="1301">
                  <c:v>182</c:v>
                </c:pt>
                <c:pt idx="1302">
                  <c:v>103.4</c:v>
                </c:pt>
                <c:pt idx="1303">
                  <c:v>166.4</c:v>
                </c:pt>
                <c:pt idx="1304">
                  <c:v>211.6</c:v>
                </c:pt>
                <c:pt idx="1305">
                  <c:v>186.2</c:v>
                </c:pt>
                <c:pt idx="1306">
                  <c:v>185</c:v>
                </c:pt>
                <c:pt idx="1307">
                  <c:v>179.6</c:v>
                </c:pt>
                <c:pt idx="1308">
                  <c:v>172.4</c:v>
                </c:pt>
                <c:pt idx="1309">
                  <c:v>192.6</c:v>
                </c:pt>
                <c:pt idx="1310">
                  <c:v>159.19999999999999</c:v>
                </c:pt>
                <c:pt idx="1311">
                  <c:v>99.6</c:v>
                </c:pt>
                <c:pt idx="1312">
                  <c:v>201</c:v>
                </c:pt>
                <c:pt idx="1313">
                  <c:v>251.2</c:v>
                </c:pt>
                <c:pt idx="1314">
                  <c:v>234.2</c:v>
                </c:pt>
                <c:pt idx="1315">
                  <c:v>297.60000000000002</c:v>
                </c:pt>
                <c:pt idx="1316">
                  <c:v>244</c:v>
                </c:pt>
                <c:pt idx="1317">
                  <c:v>170.6</c:v>
                </c:pt>
                <c:pt idx="1318">
                  <c:v>207.4</c:v>
                </c:pt>
                <c:pt idx="1319">
                  <c:v>77.599999999999994</c:v>
                </c:pt>
                <c:pt idx="1320">
                  <c:v>193.8</c:v>
                </c:pt>
                <c:pt idx="1321">
                  <c:v>220</c:v>
                </c:pt>
                <c:pt idx="1322">
                  <c:v>203.4</c:v>
                </c:pt>
                <c:pt idx="1323">
                  <c:v>166.6</c:v>
                </c:pt>
                <c:pt idx="1324">
                  <c:v>153.4</c:v>
                </c:pt>
                <c:pt idx="1325">
                  <c:v>159.19999999999999</c:v>
                </c:pt>
                <c:pt idx="1326">
                  <c:v>193</c:v>
                </c:pt>
                <c:pt idx="1327">
                  <c:v>162.80000000000001</c:v>
                </c:pt>
                <c:pt idx="1328">
                  <c:v>156.80000000000001</c:v>
                </c:pt>
                <c:pt idx="1329">
                  <c:v>130.4</c:v>
                </c:pt>
                <c:pt idx="1330">
                  <c:v>160</c:v>
                </c:pt>
                <c:pt idx="1331">
                  <c:v>182</c:v>
                </c:pt>
                <c:pt idx="1332">
                  <c:v>230.2</c:v>
                </c:pt>
                <c:pt idx="1333">
                  <c:v>213.6</c:v>
                </c:pt>
                <c:pt idx="1334">
                  <c:v>259.8</c:v>
                </c:pt>
                <c:pt idx="1335">
                  <c:v>256.8</c:v>
                </c:pt>
                <c:pt idx="1336">
                  <c:v>236.4</c:v>
                </c:pt>
                <c:pt idx="1337">
                  <c:v>206.6</c:v>
                </c:pt>
                <c:pt idx="1338">
                  <c:v>177.4</c:v>
                </c:pt>
                <c:pt idx="1339">
                  <c:v>211.2</c:v>
                </c:pt>
                <c:pt idx="1340">
                  <c:v>205.6</c:v>
                </c:pt>
                <c:pt idx="1341">
                  <c:v>175.2</c:v>
                </c:pt>
                <c:pt idx="1342">
                  <c:v>174.2</c:v>
                </c:pt>
                <c:pt idx="1343">
                  <c:v>121.8</c:v>
                </c:pt>
                <c:pt idx="1344">
                  <c:v>175.6</c:v>
                </c:pt>
                <c:pt idx="1345">
                  <c:v>175.6</c:v>
                </c:pt>
                <c:pt idx="1346">
                  <c:v>216</c:v>
                </c:pt>
                <c:pt idx="1347">
                  <c:v>226.6</c:v>
                </c:pt>
                <c:pt idx="1348">
                  <c:v>218.6</c:v>
                </c:pt>
                <c:pt idx="1349">
                  <c:v>200.6</c:v>
                </c:pt>
                <c:pt idx="1350">
                  <c:v>169.8</c:v>
                </c:pt>
                <c:pt idx="1351">
                  <c:v>168.6</c:v>
                </c:pt>
                <c:pt idx="1352">
                  <c:v>212.6</c:v>
                </c:pt>
                <c:pt idx="1353">
                  <c:v>235.6</c:v>
                </c:pt>
                <c:pt idx="1354">
                  <c:v>165.6</c:v>
                </c:pt>
                <c:pt idx="1355">
                  <c:v>94.4</c:v>
                </c:pt>
                <c:pt idx="1356">
                  <c:v>162.80000000000001</c:v>
                </c:pt>
                <c:pt idx="1357">
                  <c:v>129</c:v>
                </c:pt>
                <c:pt idx="1358">
                  <c:v>79</c:v>
                </c:pt>
                <c:pt idx="1359">
                  <c:v>138</c:v>
                </c:pt>
                <c:pt idx="1360">
                  <c:v>187.6</c:v>
                </c:pt>
                <c:pt idx="1361">
                  <c:v>147.19999999999999</c:v>
                </c:pt>
                <c:pt idx="1362">
                  <c:v>162</c:v>
                </c:pt>
                <c:pt idx="1363">
                  <c:v>136.19999999999999</c:v>
                </c:pt>
                <c:pt idx="1364">
                  <c:v>178.4</c:v>
                </c:pt>
                <c:pt idx="1365">
                  <c:v>161.4</c:v>
                </c:pt>
                <c:pt idx="1366">
                  <c:v>84.2</c:v>
                </c:pt>
                <c:pt idx="1367">
                  <c:v>115</c:v>
                </c:pt>
                <c:pt idx="1368">
                  <c:v>176.8</c:v>
                </c:pt>
                <c:pt idx="1369">
                  <c:v>158.19999999999999</c:v>
                </c:pt>
                <c:pt idx="1370">
                  <c:v>114.8</c:v>
                </c:pt>
                <c:pt idx="1371">
                  <c:v>115</c:v>
                </c:pt>
                <c:pt idx="1372">
                  <c:v>98.2</c:v>
                </c:pt>
                <c:pt idx="1373">
                  <c:v>151.19999999999999</c:v>
                </c:pt>
                <c:pt idx="1374">
                  <c:v>118.2</c:v>
                </c:pt>
                <c:pt idx="1375">
                  <c:v>109</c:v>
                </c:pt>
                <c:pt idx="1376">
                  <c:v>127.2</c:v>
                </c:pt>
                <c:pt idx="1377">
                  <c:v>151.80000000000001</c:v>
                </c:pt>
                <c:pt idx="1378">
                  <c:v>105.4</c:v>
                </c:pt>
                <c:pt idx="1379">
                  <c:v>166.2</c:v>
                </c:pt>
                <c:pt idx="1380">
                  <c:v>198</c:v>
                </c:pt>
                <c:pt idx="1381">
                  <c:v>94</c:v>
                </c:pt>
                <c:pt idx="1382">
                  <c:v>140.4</c:v>
                </c:pt>
                <c:pt idx="1383">
                  <c:v>198.6</c:v>
                </c:pt>
                <c:pt idx="1384">
                  <c:v>181.8</c:v>
                </c:pt>
                <c:pt idx="1385">
                  <c:v>206.2</c:v>
                </c:pt>
                <c:pt idx="1386">
                  <c:v>153.4</c:v>
                </c:pt>
                <c:pt idx="1387">
                  <c:v>147</c:v>
                </c:pt>
                <c:pt idx="1388">
                  <c:v>146.6</c:v>
                </c:pt>
                <c:pt idx="1389">
                  <c:v>171.8</c:v>
                </c:pt>
                <c:pt idx="1390">
                  <c:v>151.19999999999999</c:v>
                </c:pt>
                <c:pt idx="1391">
                  <c:v>107.6</c:v>
                </c:pt>
                <c:pt idx="1392">
                  <c:v>141.6</c:v>
                </c:pt>
                <c:pt idx="1393">
                  <c:v>131.80000000000001</c:v>
                </c:pt>
                <c:pt idx="1394">
                  <c:v>118.2</c:v>
                </c:pt>
                <c:pt idx="1395">
                  <c:v>98</c:v>
                </c:pt>
                <c:pt idx="1396">
                  <c:v>145</c:v>
                </c:pt>
                <c:pt idx="1397">
                  <c:v>201.6</c:v>
                </c:pt>
                <c:pt idx="1398">
                  <c:v>123.4</c:v>
                </c:pt>
                <c:pt idx="1399">
                  <c:v>160.4</c:v>
                </c:pt>
                <c:pt idx="1400">
                  <c:v>166.2</c:v>
                </c:pt>
                <c:pt idx="1401">
                  <c:v>174.6</c:v>
                </c:pt>
                <c:pt idx="1402">
                  <c:v>115.2</c:v>
                </c:pt>
                <c:pt idx="1403">
                  <c:v>130.19999999999999</c:v>
                </c:pt>
                <c:pt idx="1404">
                  <c:v>134</c:v>
                </c:pt>
                <c:pt idx="1405">
                  <c:v>131.80000000000001</c:v>
                </c:pt>
                <c:pt idx="1406">
                  <c:v>154.80000000000001</c:v>
                </c:pt>
                <c:pt idx="1407">
                  <c:v>167.4</c:v>
                </c:pt>
                <c:pt idx="1408">
                  <c:v>157.80000000000001</c:v>
                </c:pt>
                <c:pt idx="1409">
                  <c:v>112.4</c:v>
                </c:pt>
                <c:pt idx="1410">
                  <c:v>132.19999999999999</c:v>
                </c:pt>
                <c:pt idx="1411">
                  <c:v>192.8</c:v>
                </c:pt>
                <c:pt idx="1412">
                  <c:v>76</c:v>
                </c:pt>
                <c:pt idx="1413">
                  <c:v>144.19999999999999</c:v>
                </c:pt>
                <c:pt idx="1414">
                  <c:v>88.4</c:v>
                </c:pt>
                <c:pt idx="1415">
                  <c:v>123.8</c:v>
                </c:pt>
                <c:pt idx="1416">
                  <c:v>176.4</c:v>
                </c:pt>
                <c:pt idx="1417">
                  <c:v>143.6</c:v>
                </c:pt>
                <c:pt idx="1418">
                  <c:v>115</c:v>
                </c:pt>
                <c:pt idx="1419">
                  <c:v>99.8</c:v>
                </c:pt>
                <c:pt idx="1420">
                  <c:v>96</c:v>
                </c:pt>
                <c:pt idx="1421">
                  <c:v>222.2</c:v>
                </c:pt>
                <c:pt idx="1422">
                  <c:v>122.8</c:v>
                </c:pt>
                <c:pt idx="1423">
                  <c:v>132.4</c:v>
                </c:pt>
                <c:pt idx="1424">
                  <c:v>112.2</c:v>
                </c:pt>
                <c:pt idx="1425">
                  <c:v>126.4</c:v>
                </c:pt>
                <c:pt idx="1426">
                  <c:v>191.2</c:v>
                </c:pt>
                <c:pt idx="1427">
                  <c:v>125.4</c:v>
                </c:pt>
                <c:pt idx="1428">
                  <c:v>150.4</c:v>
                </c:pt>
                <c:pt idx="1429">
                  <c:v>139.80000000000001</c:v>
                </c:pt>
                <c:pt idx="1430">
                  <c:v>157</c:v>
                </c:pt>
                <c:pt idx="1431">
                  <c:v>164</c:v>
                </c:pt>
                <c:pt idx="1432">
                  <c:v>156.19999999999999</c:v>
                </c:pt>
                <c:pt idx="1433">
                  <c:v>114.6</c:v>
                </c:pt>
                <c:pt idx="1434">
                  <c:v>169</c:v>
                </c:pt>
                <c:pt idx="1435">
                  <c:v>66.400000000000006</c:v>
                </c:pt>
                <c:pt idx="1436">
                  <c:v>146.6</c:v>
                </c:pt>
                <c:pt idx="1437">
                  <c:v>213</c:v>
                </c:pt>
                <c:pt idx="1438">
                  <c:v>118.8</c:v>
                </c:pt>
                <c:pt idx="1439">
                  <c:v>161.6</c:v>
                </c:pt>
                <c:pt idx="1440">
                  <c:v>192.6</c:v>
                </c:pt>
                <c:pt idx="1441">
                  <c:v>165</c:v>
                </c:pt>
                <c:pt idx="1442">
                  <c:v>147</c:v>
                </c:pt>
                <c:pt idx="1443">
                  <c:v>135.19999999999999</c:v>
                </c:pt>
                <c:pt idx="1444">
                  <c:v>142.80000000000001</c:v>
                </c:pt>
                <c:pt idx="1445">
                  <c:v>140</c:v>
                </c:pt>
                <c:pt idx="1446">
                  <c:v>121</c:v>
                </c:pt>
                <c:pt idx="1447">
                  <c:v>105.6</c:v>
                </c:pt>
                <c:pt idx="1448">
                  <c:v>87</c:v>
                </c:pt>
                <c:pt idx="1449">
                  <c:v>122</c:v>
                </c:pt>
                <c:pt idx="1450">
                  <c:v>152.19999999999999</c:v>
                </c:pt>
                <c:pt idx="1451">
                  <c:v>126.6</c:v>
                </c:pt>
                <c:pt idx="1452">
                  <c:v>110.6</c:v>
                </c:pt>
                <c:pt idx="1453">
                  <c:v>50</c:v>
                </c:pt>
                <c:pt idx="1454">
                  <c:v>158.19999999999999</c:v>
                </c:pt>
                <c:pt idx="1455">
                  <c:v>142.80000000000001</c:v>
                </c:pt>
                <c:pt idx="1456">
                  <c:v>167.6</c:v>
                </c:pt>
                <c:pt idx="1457">
                  <c:v>178.6</c:v>
                </c:pt>
                <c:pt idx="1458">
                  <c:v>167.8</c:v>
                </c:pt>
                <c:pt idx="1459">
                  <c:v>184.8</c:v>
                </c:pt>
                <c:pt idx="1460">
                  <c:v>137.4</c:v>
                </c:pt>
                <c:pt idx="1461">
                  <c:v>129</c:v>
                </c:pt>
                <c:pt idx="1462">
                  <c:v>145.4</c:v>
                </c:pt>
                <c:pt idx="1463">
                  <c:v>112.2</c:v>
                </c:pt>
                <c:pt idx="1464">
                  <c:v>151.19999999999999</c:v>
                </c:pt>
                <c:pt idx="1465">
                  <c:v>100.2</c:v>
                </c:pt>
                <c:pt idx="1466">
                  <c:v>145.19999999999999</c:v>
                </c:pt>
                <c:pt idx="1467">
                  <c:v>126.6</c:v>
                </c:pt>
                <c:pt idx="1468">
                  <c:v>64</c:v>
                </c:pt>
                <c:pt idx="1469">
                  <c:v>176.8</c:v>
                </c:pt>
                <c:pt idx="1470">
                  <c:v>173.6</c:v>
                </c:pt>
                <c:pt idx="1471">
                  <c:v>143.4</c:v>
                </c:pt>
                <c:pt idx="1472">
                  <c:v>206</c:v>
                </c:pt>
                <c:pt idx="1473">
                  <c:v>109.2</c:v>
                </c:pt>
                <c:pt idx="1474">
                  <c:v>151.6</c:v>
                </c:pt>
                <c:pt idx="1475">
                  <c:v>149.4</c:v>
                </c:pt>
                <c:pt idx="1476">
                  <c:v>151.80000000000001</c:v>
                </c:pt>
                <c:pt idx="1477">
                  <c:v>159.4</c:v>
                </c:pt>
                <c:pt idx="1478">
                  <c:v>224.6</c:v>
                </c:pt>
                <c:pt idx="1479">
                  <c:v>131.19999999999999</c:v>
                </c:pt>
                <c:pt idx="1480">
                  <c:v>213.6</c:v>
                </c:pt>
                <c:pt idx="1481">
                  <c:v>206.4</c:v>
                </c:pt>
                <c:pt idx="1482">
                  <c:v>200.2</c:v>
                </c:pt>
                <c:pt idx="1483">
                  <c:v>133.19999999999999</c:v>
                </c:pt>
                <c:pt idx="1484">
                  <c:v>141.19999999999999</c:v>
                </c:pt>
                <c:pt idx="1485">
                  <c:v>202.4</c:v>
                </c:pt>
                <c:pt idx="1486">
                  <c:v>46</c:v>
                </c:pt>
                <c:pt idx="1487">
                  <c:v>124</c:v>
                </c:pt>
                <c:pt idx="1488">
                  <c:v>124.4</c:v>
                </c:pt>
                <c:pt idx="1489">
                  <c:v>178.6</c:v>
                </c:pt>
                <c:pt idx="1490">
                  <c:v>261.60000000000002</c:v>
                </c:pt>
                <c:pt idx="1491">
                  <c:v>102.8</c:v>
                </c:pt>
                <c:pt idx="1492">
                  <c:v>222</c:v>
                </c:pt>
                <c:pt idx="1493">
                  <c:v>165.4</c:v>
                </c:pt>
                <c:pt idx="1494">
                  <c:v>155.80000000000001</c:v>
                </c:pt>
                <c:pt idx="1495">
                  <c:v>140.4</c:v>
                </c:pt>
                <c:pt idx="1496">
                  <c:v>123.2</c:v>
                </c:pt>
                <c:pt idx="1497">
                  <c:v>128.6</c:v>
                </c:pt>
                <c:pt idx="1498">
                  <c:v>98</c:v>
                </c:pt>
                <c:pt idx="1499">
                  <c:v>156.19999999999999</c:v>
                </c:pt>
                <c:pt idx="1500">
                  <c:v>189.8</c:v>
                </c:pt>
                <c:pt idx="1501">
                  <c:v>145.80000000000001</c:v>
                </c:pt>
                <c:pt idx="1502">
                  <c:v>178.4</c:v>
                </c:pt>
                <c:pt idx="1503">
                  <c:v>159</c:v>
                </c:pt>
                <c:pt idx="1504">
                  <c:v>151.19999999999999</c:v>
                </c:pt>
                <c:pt idx="1505">
                  <c:v>133.6</c:v>
                </c:pt>
                <c:pt idx="1506">
                  <c:v>201.8</c:v>
                </c:pt>
                <c:pt idx="1507">
                  <c:v>207</c:v>
                </c:pt>
                <c:pt idx="1508">
                  <c:v>206.6</c:v>
                </c:pt>
                <c:pt idx="1509">
                  <c:v>135.6</c:v>
                </c:pt>
                <c:pt idx="1510">
                  <c:v>117.8</c:v>
                </c:pt>
                <c:pt idx="1511">
                  <c:v>143.80000000000001</c:v>
                </c:pt>
                <c:pt idx="1512">
                  <c:v>199.4</c:v>
                </c:pt>
                <c:pt idx="1513">
                  <c:v>145.6</c:v>
                </c:pt>
                <c:pt idx="1514">
                  <c:v>149.6</c:v>
                </c:pt>
                <c:pt idx="1515">
                  <c:v>172.6</c:v>
                </c:pt>
                <c:pt idx="1516">
                  <c:v>146</c:v>
                </c:pt>
                <c:pt idx="1517">
                  <c:v>158.4</c:v>
                </c:pt>
                <c:pt idx="1518">
                  <c:v>168</c:v>
                </c:pt>
                <c:pt idx="1519">
                  <c:v>176.4</c:v>
                </c:pt>
                <c:pt idx="1520">
                  <c:v>181.4</c:v>
                </c:pt>
                <c:pt idx="1521">
                  <c:v>207.4</c:v>
                </c:pt>
                <c:pt idx="1522">
                  <c:v>200.6</c:v>
                </c:pt>
                <c:pt idx="1523">
                  <c:v>165.4</c:v>
                </c:pt>
                <c:pt idx="1524">
                  <c:v>102.8</c:v>
                </c:pt>
                <c:pt idx="1525">
                  <c:v>154.4</c:v>
                </c:pt>
                <c:pt idx="1526">
                  <c:v>206</c:v>
                </c:pt>
                <c:pt idx="1527">
                  <c:v>206.8</c:v>
                </c:pt>
                <c:pt idx="1528">
                  <c:v>217.8</c:v>
                </c:pt>
                <c:pt idx="1529">
                  <c:v>250.6</c:v>
                </c:pt>
                <c:pt idx="1530">
                  <c:v>202</c:v>
                </c:pt>
                <c:pt idx="1531">
                  <c:v>160.19999999999999</c:v>
                </c:pt>
                <c:pt idx="1532">
                  <c:v>227.8</c:v>
                </c:pt>
                <c:pt idx="1533">
                  <c:v>211.6</c:v>
                </c:pt>
                <c:pt idx="1534">
                  <c:v>183.2</c:v>
                </c:pt>
                <c:pt idx="1535">
                  <c:v>237.8</c:v>
                </c:pt>
                <c:pt idx="1536">
                  <c:v>222.4</c:v>
                </c:pt>
                <c:pt idx="1537">
                  <c:v>193.6</c:v>
                </c:pt>
                <c:pt idx="1538">
                  <c:v>259.39999999999958</c:v>
                </c:pt>
                <c:pt idx="1539">
                  <c:v>190</c:v>
                </c:pt>
                <c:pt idx="1540">
                  <c:v>216</c:v>
                </c:pt>
                <c:pt idx="1541">
                  <c:v>242</c:v>
                </c:pt>
                <c:pt idx="1542">
                  <c:v>214.8</c:v>
                </c:pt>
                <c:pt idx="1543">
                  <c:v>153.80000000000001</c:v>
                </c:pt>
                <c:pt idx="1544">
                  <c:v>163.6</c:v>
                </c:pt>
                <c:pt idx="1545">
                  <c:v>154.80000000000001</c:v>
                </c:pt>
                <c:pt idx="1546">
                  <c:v>219.2</c:v>
                </c:pt>
                <c:pt idx="1547">
                  <c:v>205.8</c:v>
                </c:pt>
                <c:pt idx="1548">
                  <c:v>185.6</c:v>
                </c:pt>
                <c:pt idx="1549">
                  <c:v>170</c:v>
                </c:pt>
                <c:pt idx="1550">
                  <c:v>215.2</c:v>
                </c:pt>
                <c:pt idx="1551">
                  <c:v>191.4</c:v>
                </c:pt>
                <c:pt idx="1552">
                  <c:v>245</c:v>
                </c:pt>
                <c:pt idx="1553">
                  <c:v>209.2</c:v>
                </c:pt>
                <c:pt idx="1554">
                  <c:v>317.39999999999958</c:v>
                </c:pt>
                <c:pt idx="1555">
                  <c:v>274</c:v>
                </c:pt>
                <c:pt idx="1556">
                  <c:v>237.6</c:v>
                </c:pt>
                <c:pt idx="1557">
                  <c:v>206</c:v>
                </c:pt>
                <c:pt idx="1558">
                  <c:v>200.6</c:v>
                </c:pt>
                <c:pt idx="1559">
                  <c:v>154.4</c:v>
                </c:pt>
                <c:pt idx="1560">
                  <c:v>227.8</c:v>
                </c:pt>
                <c:pt idx="1561">
                  <c:v>170.8</c:v>
                </c:pt>
                <c:pt idx="1562">
                  <c:v>189.8</c:v>
                </c:pt>
                <c:pt idx="1563">
                  <c:v>211.4</c:v>
                </c:pt>
                <c:pt idx="1564">
                  <c:v>135.80000000000001</c:v>
                </c:pt>
                <c:pt idx="1565">
                  <c:v>169.4</c:v>
                </c:pt>
                <c:pt idx="1566">
                  <c:v>169.8</c:v>
                </c:pt>
                <c:pt idx="1567">
                  <c:v>216</c:v>
                </c:pt>
                <c:pt idx="1568">
                  <c:v>166.8</c:v>
                </c:pt>
                <c:pt idx="1569">
                  <c:v>137.4</c:v>
                </c:pt>
                <c:pt idx="1570">
                  <c:v>103</c:v>
                </c:pt>
                <c:pt idx="1571">
                  <c:v>115.2</c:v>
                </c:pt>
                <c:pt idx="1572">
                  <c:v>231.2</c:v>
                </c:pt>
                <c:pt idx="1573">
                  <c:v>183.4</c:v>
                </c:pt>
                <c:pt idx="1574">
                  <c:v>164</c:v>
                </c:pt>
                <c:pt idx="1575">
                  <c:v>172.8</c:v>
                </c:pt>
                <c:pt idx="1576">
                  <c:v>178.6</c:v>
                </c:pt>
                <c:pt idx="1577">
                  <c:v>223</c:v>
                </c:pt>
                <c:pt idx="1578">
                  <c:v>215</c:v>
                </c:pt>
                <c:pt idx="1579">
                  <c:v>153</c:v>
                </c:pt>
                <c:pt idx="1580">
                  <c:v>184.8</c:v>
                </c:pt>
                <c:pt idx="1581">
                  <c:v>129.6</c:v>
                </c:pt>
                <c:pt idx="1582">
                  <c:v>153.19999999999999</c:v>
                </c:pt>
                <c:pt idx="1583">
                  <c:v>136.6</c:v>
                </c:pt>
                <c:pt idx="1584">
                  <c:v>170</c:v>
                </c:pt>
                <c:pt idx="1585">
                  <c:v>245.6</c:v>
                </c:pt>
                <c:pt idx="1586">
                  <c:v>169.6</c:v>
                </c:pt>
                <c:pt idx="1587">
                  <c:v>220.8</c:v>
                </c:pt>
                <c:pt idx="1588">
                  <c:v>230.2</c:v>
                </c:pt>
                <c:pt idx="1589">
                  <c:v>264.60000000000002</c:v>
                </c:pt>
                <c:pt idx="1590">
                  <c:v>166.4</c:v>
                </c:pt>
                <c:pt idx="1591">
                  <c:v>187.2</c:v>
                </c:pt>
                <c:pt idx="1592">
                  <c:v>162.80000000000001</c:v>
                </c:pt>
                <c:pt idx="1593">
                  <c:v>177.6</c:v>
                </c:pt>
                <c:pt idx="1594">
                  <c:v>152.80000000000001</c:v>
                </c:pt>
                <c:pt idx="1595">
                  <c:v>130.80000000000001</c:v>
                </c:pt>
                <c:pt idx="1596">
                  <c:v>204.2</c:v>
                </c:pt>
                <c:pt idx="1597">
                  <c:v>154.4</c:v>
                </c:pt>
                <c:pt idx="1598">
                  <c:v>223.8</c:v>
                </c:pt>
                <c:pt idx="1599">
                  <c:v>267.39999999999958</c:v>
                </c:pt>
                <c:pt idx="1600">
                  <c:v>284.39999999999958</c:v>
                </c:pt>
                <c:pt idx="1601">
                  <c:v>313.60000000000002</c:v>
                </c:pt>
                <c:pt idx="1602">
                  <c:v>308</c:v>
                </c:pt>
                <c:pt idx="1603">
                  <c:v>297.8</c:v>
                </c:pt>
                <c:pt idx="1604">
                  <c:v>298</c:v>
                </c:pt>
                <c:pt idx="1605">
                  <c:v>282.60000000000002</c:v>
                </c:pt>
                <c:pt idx="1606">
                  <c:v>199.4</c:v>
                </c:pt>
                <c:pt idx="1607">
                  <c:v>214.4</c:v>
                </c:pt>
                <c:pt idx="1608">
                  <c:v>67.599999999999994</c:v>
                </c:pt>
                <c:pt idx="1609">
                  <c:v>167.6</c:v>
                </c:pt>
                <c:pt idx="1610">
                  <c:v>188</c:v>
                </c:pt>
                <c:pt idx="1611">
                  <c:v>187</c:v>
                </c:pt>
                <c:pt idx="1612">
                  <c:v>187.4</c:v>
                </c:pt>
                <c:pt idx="1613">
                  <c:v>184.2</c:v>
                </c:pt>
                <c:pt idx="1614">
                  <c:v>168.8</c:v>
                </c:pt>
                <c:pt idx="1615">
                  <c:v>183.6</c:v>
                </c:pt>
                <c:pt idx="1616">
                  <c:v>73.400000000000006</c:v>
                </c:pt>
                <c:pt idx="1617">
                  <c:v>118</c:v>
                </c:pt>
                <c:pt idx="1618">
                  <c:v>117.6</c:v>
                </c:pt>
                <c:pt idx="1619">
                  <c:v>97.6</c:v>
                </c:pt>
                <c:pt idx="1620">
                  <c:v>119.6</c:v>
                </c:pt>
                <c:pt idx="1621">
                  <c:v>141.19999999999999</c:v>
                </c:pt>
                <c:pt idx="1622">
                  <c:v>136.19999999999999</c:v>
                </c:pt>
                <c:pt idx="1623">
                  <c:v>189</c:v>
                </c:pt>
                <c:pt idx="1624">
                  <c:v>112</c:v>
                </c:pt>
                <c:pt idx="1625">
                  <c:v>113.8</c:v>
                </c:pt>
                <c:pt idx="1626">
                  <c:v>123.8</c:v>
                </c:pt>
                <c:pt idx="1627">
                  <c:v>125.8</c:v>
                </c:pt>
                <c:pt idx="1628">
                  <c:v>118.2</c:v>
                </c:pt>
                <c:pt idx="1629">
                  <c:v>81.599999999999994</c:v>
                </c:pt>
                <c:pt idx="1630">
                  <c:v>134</c:v>
                </c:pt>
                <c:pt idx="1631">
                  <c:v>129.80000000000001</c:v>
                </c:pt>
                <c:pt idx="1632">
                  <c:v>109</c:v>
                </c:pt>
                <c:pt idx="1633">
                  <c:v>120.2</c:v>
                </c:pt>
                <c:pt idx="1634">
                  <c:v>144.80000000000001</c:v>
                </c:pt>
                <c:pt idx="1635">
                  <c:v>57</c:v>
                </c:pt>
                <c:pt idx="1636">
                  <c:v>66.8</c:v>
                </c:pt>
                <c:pt idx="1637">
                  <c:v>104.6</c:v>
                </c:pt>
                <c:pt idx="1638">
                  <c:v>158.19999999999999</c:v>
                </c:pt>
                <c:pt idx="1639">
                  <c:v>202</c:v>
                </c:pt>
                <c:pt idx="1640">
                  <c:v>208.2</c:v>
                </c:pt>
                <c:pt idx="1641">
                  <c:v>93.4</c:v>
                </c:pt>
                <c:pt idx="1642">
                  <c:v>165</c:v>
                </c:pt>
                <c:pt idx="1643">
                  <c:v>248.8</c:v>
                </c:pt>
                <c:pt idx="1644">
                  <c:v>315.2</c:v>
                </c:pt>
                <c:pt idx="1645">
                  <c:v>232.6</c:v>
                </c:pt>
                <c:pt idx="1646">
                  <c:v>163</c:v>
                </c:pt>
                <c:pt idx="1647">
                  <c:v>136.4</c:v>
                </c:pt>
                <c:pt idx="1648">
                  <c:v>107.4</c:v>
                </c:pt>
                <c:pt idx="1649">
                  <c:v>124.2</c:v>
                </c:pt>
                <c:pt idx="1650">
                  <c:v>112.6</c:v>
                </c:pt>
                <c:pt idx="1651">
                  <c:v>87</c:v>
                </c:pt>
                <c:pt idx="1652">
                  <c:v>123.2</c:v>
                </c:pt>
                <c:pt idx="1653">
                  <c:v>86.8</c:v>
                </c:pt>
                <c:pt idx="1654">
                  <c:v>114</c:v>
                </c:pt>
                <c:pt idx="1655">
                  <c:v>120.6</c:v>
                </c:pt>
                <c:pt idx="1656">
                  <c:v>131.6</c:v>
                </c:pt>
                <c:pt idx="1657">
                  <c:v>87.6</c:v>
                </c:pt>
                <c:pt idx="1658">
                  <c:v>141.6</c:v>
                </c:pt>
                <c:pt idx="1659">
                  <c:v>116.6</c:v>
                </c:pt>
                <c:pt idx="1660">
                  <c:v>115.4</c:v>
                </c:pt>
                <c:pt idx="1661">
                  <c:v>177.6</c:v>
                </c:pt>
                <c:pt idx="1662">
                  <c:v>133</c:v>
                </c:pt>
                <c:pt idx="1663">
                  <c:v>136.4</c:v>
                </c:pt>
                <c:pt idx="1664">
                  <c:v>144.4</c:v>
                </c:pt>
                <c:pt idx="1665">
                  <c:v>73.400000000000006</c:v>
                </c:pt>
                <c:pt idx="1666">
                  <c:v>91.6</c:v>
                </c:pt>
                <c:pt idx="1667">
                  <c:v>99.6</c:v>
                </c:pt>
                <c:pt idx="1668">
                  <c:v>2.8</c:v>
                </c:pt>
                <c:pt idx="1669">
                  <c:v>75.2</c:v>
                </c:pt>
                <c:pt idx="1670">
                  <c:v>115.8</c:v>
                </c:pt>
                <c:pt idx="1671">
                  <c:v>112</c:v>
                </c:pt>
                <c:pt idx="1672">
                  <c:v>133.19999999999999</c:v>
                </c:pt>
                <c:pt idx="1673">
                  <c:v>220</c:v>
                </c:pt>
                <c:pt idx="1674">
                  <c:v>145.19999999999999</c:v>
                </c:pt>
                <c:pt idx="1675">
                  <c:v>78.599999999999994</c:v>
                </c:pt>
                <c:pt idx="1676">
                  <c:v>106.8</c:v>
                </c:pt>
                <c:pt idx="1677">
                  <c:v>83</c:v>
                </c:pt>
                <c:pt idx="1678">
                  <c:v>52.6</c:v>
                </c:pt>
                <c:pt idx="1679">
                  <c:v>153.6</c:v>
                </c:pt>
                <c:pt idx="1680">
                  <c:v>170</c:v>
                </c:pt>
                <c:pt idx="1681">
                  <c:v>152.19999999999999</c:v>
                </c:pt>
                <c:pt idx="1682">
                  <c:v>173.6</c:v>
                </c:pt>
                <c:pt idx="1683">
                  <c:v>64.8</c:v>
                </c:pt>
                <c:pt idx="1684">
                  <c:v>103</c:v>
                </c:pt>
                <c:pt idx="1685">
                  <c:v>75</c:v>
                </c:pt>
                <c:pt idx="1686">
                  <c:v>102.2</c:v>
                </c:pt>
                <c:pt idx="1687">
                  <c:v>78.8</c:v>
                </c:pt>
                <c:pt idx="1688">
                  <c:v>97</c:v>
                </c:pt>
                <c:pt idx="1689">
                  <c:v>89.6</c:v>
                </c:pt>
                <c:pt idx="1690">
                  <c:v>105.6</c:v>
                </c:pt>
                <c:pt idx="1691">
                  <c:v>146.4</c:v>
                </c:pt>
                <c:pt idx="1692">
                  <c:v>128.4</c:v>
                </c:pt>
                <c:pt idx="1693">
                  <c:v>145.19999999999999</c:v>
                </c:pt>
                <c:pt idx="1694">
                  <c:v>102.6</c:v>
                </c:pt>
                <c:pt idx="1695">
                  <c:v>105.4</c:v>
                </c:pt>
                <c:pt idx="1696">
                  <c:v>109.4</c:v>
                </c:pt>
                <c:pt idx="1697">
                  <c:v>99.4</c:v>
                </c:pt>
                <c:pt idx="1698">
                  <c:v>133.80000000000001</c:v>
                </c:pt>
                <c:pt idx="1699">
                  <c:v>73</c:v>
                </c:pt>
                <c:pt idx="1700">
                  <c:v>70.2</c:v>
                </c:pt>
                <c:pt idx="1701">
                  <c:v>86</c:v>
                </c:pt>
                <c:pt idx="1702">
                  <c:v>80.400000000000006</c:v>
                </c:pt>
                <c:pt idx="1703">
                  <c:v>67.2</c:v>
                </c:pt>
                <c:pt idx="1704">
                  <c:v>79</c:v>
                </c:pt>
                <c:pt idx="1705">
                  <c:v>146.80000000000001</c:v>
                </c:pt>
                <c:pt idx="1706">
                  <c:v>114.6</c:v>
                </c:pt>
                <c:pt idx="1707">
                  <c:v>77.8</c:v>
                </c:pt>
                <c:pt idx="1708">
                  <c:v>97.2</c:v>
                </c:pt>
                <c:pt idx="1709">
                  <c:v>114.6</c:v>
                </c:pt>
                <c:pt idx="1710">
                  <c:v>91</c:v>
                </c:pt>
                <c:pt idx="1711">
                  <c:v>100.2</c:v>
                </c:pt>
                <c:pt idx="1712">
                  <c:v>71</c:v>
                </c:pt>
                <c:pt idx="1713">
                  <c:v>92.2</c:v>
                </c:pt>
                <c:pt idx="1714">
                  <c:v>75.400000000000006</c:v>
                </c:pt>
                <c:pt idx="1715">
                  <c:v>92.8</c:v>
                </c:pt>
                <c:pt idx="1716">
                  <c:v>93.6</c:v>
                </c:pt>
                <c:pt idx="1717">
                  <c:v>134.6</c:v>
                </c:pt>
                <c:pt idx="1718">
                  <c:v>82</c:v>
                </c:pt>
                <c:pt idx="1719">
                  <c:v>88.4</c:v>
                </c:pt>
                <c:pt idx="1720">
                  <c:v>146.19999999999999</c:v>
                </c:pt>
                <c:pt idx="1721">
                  <c:v>140.4</c:v>
                </c:pt>
                <c:pt idx="1722">
                  <c:v>55.4</c:v>
                </c:pt>
                <c:pt idx="1723">
                  <c:v>141.80000000000001</c:v>
                </c:pt>
                <c:pt idx="1724">
                  <c:v>128.80000000000001</c:v>
                </c:pt>
                <c:pt idx="1725">
                  <c:v>143.4</c:v>
                </c:pt>
                <c:pt idx="1726">
                  <c:v>133.6</c:v>
                </c:pt>
                <c:pt idx="1727">
                  <c:v>87.6</c:v>
                </c:pt>
                <c:pt idx="1728">
                  <c:v>113.2</c:v>
                </c:pt>
                <c:pt idx="1729">
                  <c:v>164</c:v>
                </c:pt>
                <c:pt idx="1730">
                  <c:v>167</c:v>
                </c:pt>
                <c:pt idx="1731">
                  <c:v>116.4</c:v>
                </c:pt>
                <c:pt idx="1732">
                  <c:v>117.4</c:v>
                </c:pt>
                <c:pt idx="1733">
                  <c:v>181.8</c:v>
                </c:pt>
                <c:pt idx="1734">
                  <c:v>103.4</c:v>
                </c:pt>
                <c:pt idx="1735">
                  <c:v>83.2</c:v>
                </c:pt>
                <c:pt idx="1736">
                  <c:v>149.4</c:v>
                </c:pt>
                <c:pt idx="1737">
                  <c:v>63.4</c:v>
                </c:pt>
                <c:pt idx="1738">
                  <c:v>67.2</c:v>
                </c:pt>
                <c:pt idx="1739">
                  <c:v>104.4</c:v>
                </c:pt>
                <c:pt idx="1740">
                  <c:v>86.6</c:v>
                </c:pt>
                <c:pt idx="1741">
                  <c:v>123.6</c:v>
                </c:pt>
                <c:pt idx="1742">
                  <c:v>148.19999999999999</c:v>
                </c:pt>
                <c:pt idx="1743">
                  <c:v>72.8</c:v>
                </c:pt>
                <c:pt idx="1744">
                  <c:v>101.2</c:v>
                </c:pt>
                <c:pt idx="1745">
                  <c:v>134</c:v>
                </c:pt>
                <c:pt idx="1746">
                  <c:v>126.2</c:v>
                </c:pt>
                <c:pt idx="1747">
                  <c:v>61.6</c:v>
                </c:pt>
                <c:pt idx="1748">
                  <c:v>70.8</c:v>
                </c:pt>
                <c:pt idx="1749">
                  <c:v>122.4</c:v>
                </c:pt>
                <c:pt idx="1750">
                  <c:v>106.4</c:v>
                </c:pt>
                <c:pt idx="1751">
                  <c:v>112.4</c:v>
                </c:pt>
                <c:pt idx="1752">
                  <c:v>201.2</c:v>
                </c:pt>
                <c:pt idx="1753">
                  <c:v>89.2</c:v>
                </c:pt>
                <c:pt idx="1754">
                  <c:v>138.4</c:v>
                </c:pt>
                <c:pt idx="1755">
                  <c:v>210</c:v>
                </c:pt>
                <c:pt idx="1756">
                  <c:v>182.4</c:v>
                </c:pt>
                <c:pt idx="1757">
                  <c:v>179.8</c:v>
                </c:pt>
                <c:pt idx="1758">
                  <c:v>19</c:v>
                </c:pt>
                <c:pt idx="1759">
                  <c:v>96</c:v>
                </c:pt>
                <c:pt idx="1760">
                  <c:v>127.4</c:v>
                </c:pt>
                <c:pt idx="1761">
                  <c:v>132.6</c:v>
                </c:pt>
                <c:pt idx="1762">
                  <c:v>118.6</c:v>
                </c:pt>
                <c:pt idx="1763">
                  <c:v>44.4</c:v>
                </c:pt>
                <c:pt idx="1764">
                  <c:v>142.4</c:v>
                </c:pt>
                <c:pt idx="1765">
                  <c:v>159</c:v>
                </c:pt>
                <c:pt idx="1766">
                  <c:v>108.6</c:v>
                </c:pt>
                <c:pt idx="1767">
                  <c:v>91.8</c:v>
                </c:pt>
                <c:pt idx="1768">
                  <c:v>148</c:v>
                </c:pt>
                <c:pt idx="1769">
                  <c:v>95.2</c:v>
                </c:pt>
                <c:pt idx="1770">
                  <c:v>132.19999999999999</c:v>
                </c:pt>
                <c:pt idx="1771">
                  <c:v>93.4</c:v>
                </c:pt>
                <c:pt idx="1772">
                  <c:v>138.6</c:v>
                </c:pt>
                <c:pt idx="1773">
                  <c:v>108.4</c:v>
                </c:pt>
                <c:pt idx="1774">
                  <c:v>69.400000000000006</c:v>
                </c:pt>
                <c:pt idx="1775">
                  <c:v>90</c:v>
                </c:pt>
                <c:pt idx="1776">
                  <c:v>109.8</c:v>
                </c:pt>
                <c:pt idx="1777">
                  <c:v>109.2</c:v>
                </c:pt>
                <c:pt idx="1778">
                  <c:v>108.2</c:v>
                </c:pt>
                <c:pt idx="1779">
                  <c:v>75.400000000000006</c:v>
                </c:pt>
                <c:pt idx="1780">
                  <c:v>71.2</c:v>
                </c:pt>
                <c:pt idx="1781">
                  <c:v>104.8</c:v>
                </c:pt>
                <c:pt idx="1782">
                  <c:v>125.4</c:v>
                </c:pt>
                <c:pt idx="1783">
                  <c:v>102.4</c:v>
                </c:pt>
                <c:pt idx="1784">
                  <c:v>157.6</c:v>
                </c:pt>
                <c:pt idx="1785">
                  <c:v>59</c:v>
                </c:pt>
                <c:pt idx="1786">
                  <c:v>60</c:v>
                </c:pt>
                <c:pt idx="1787">
                  <c:v>139.19999999999999</c:v>
                </c:pt>
                <c:pt idx="1788">
                  <c:v>138</c:v>
                </c:pt>
                <c:pt idx="1789">
                  <c:v>151.4</c:v>
                </c:pt>
                <c:pt idx="1790">
                  <c:v>184.4</c:v>
                </c:pt>
                <c:pt idx="1791">
                  <c:v>203</c:v>
                </c:pt>
                <c:pt idx="1792">
                  <c:v>288.60000000000002</c:v>
                </c:pt>
                <c:pt idx="1793">
                  <c:v>219.4</c:v>
                </c:pt>
                <c:pt idx="1794">
                  <c:v>157.19999999999999</c:v>
                </c:pt>
                <c:pt idx="1795">
                  <c:v>82.6</c:v>
                </c:pt>
                <c:pt idx="1796">
                  <c:v>176.6</c:v>
                </c:pt>
                <c:pt idx="1797">
                  <c:v>112.2</c:v>
                </c:pt>
                <c:pt idx="1798">
                  <c:v>136.4</c:v>
                </c:pt>
                <c:pt idx="1799">
                  <c:v>117.4</c:v>
                </c:pt>
                <c:pt idx="1800">
                  <c:v>178.8</c:v>
                </c:pt>
                <c:pt idx="1801">
                  <c:v>91.2</c:v>
                </c:pt>
                <c:pt idx="1802">
                  <c:v>97.4</c:v>
                </c:pt>
                <c:pt idx="1803">
                  <c:v>133.80000000000001</c:v>
                </c:pt>
                <c:pt idx="1804">
                  <c:v>135</c:v>
                </c:pt>
                <c:pt idx="1805">
                  <c:v>162.4</c:v>
                </c:pt>
                <c:pt idx="1806">
                  <c:v>90.6</c:v>
                </c:pt>
                <c:pt idx="1807">
                  <c:v>102</c:v>
                </c:pt>
                <c:pt idx="1808">
                  <c:v>94.2</c:v>
                </c:pt>
                <c:pt idx="1809">
                  <c:v>152</c:v>
                </c:pt>
                <c:pt idx="1810">
                  <c:v>166.4</c:v>
                </c:pt>
                <c:pt idx="1811">
                  <c:v>115.4</c:v>
                </c:pt>
                <c:pt idx="1812">
                  <c:v>120.6</c:v>
                </c:pt>
                <c:pt idx="1813">
                  <c:v>151.4</c:v>
                </c:pt>
                <c:pt idx="1814">
                  <c:v>155.4</c:v>
                </c:pt>
                <c:pt idx="1815">
                  <c:v>132.19999999999999</c:v>
                </c:pt>
                <c:pt idx="1816">
                  <c:v>171.6</c:v>
                </c:pt>
                <c:pt idx="1817">
                  <c:v>82.8</c:v>
                </c:pt>
                <c:pt idx="1818">
                  <c:v>179</c:v>
                </c:pt>
                <c:pt idx="1819">
                  <c:v>156.19999999999999</c:v>
                </c:pt>
                <c:pt idx="1820">
                  <c:v>160.4</c:v>
                </c:pt>
                <c:pt idx="1821">
                  <c:v>208</c:v>
                </c:pt>
                <c:pt idx="1822">
                  <c:v>129.19999999999999</c:v>
                </c:pt>
                <c:pt idx="1823">
                  <c:v>153.19999999999999</c:v>
                </c:pt>
                <c:pt idx="1824">
                  <c:v>126.6</c:v>
                </c:pt>
                <c:pt idx="1825">
                  <c:v>91.8</c:v>
                </c:pt>
                <c:pt idx="1826">
                  <c:v>161.80000000000001</c:v>
                </c:pt>
                <c:pt idx="1827">
                  <c:v>72</c:v>
                </c:pt>
                <c:pt idx="1828">
                  <c:v>173</c:v>
                </c:pt>
                <c:pt idx="1829">
                  <c:v>164.6</c:v>
                </c:pt>
                <c:pt idx="1830">
                  <c:v>115.2</c:v>
                </c:pt>
                <c:pt idx="1831">
                  <c:v>63.2</c:v>
                </c:pt>
                <c:pt idx="1832">
                  <c:v>130</c:v>
                </c:pt>
                <c:pt idx="1833">
                  <c:v>154.19999999999999</c:v>
                </c:pt>
                <c:pt idx="1834">
                  <c:v>159</c:v>
                </c:pt>
                <c:pt idx="1835">
                  <c:v>185</c:v>
                </c:pt>
                <c:pt idx="1836">
                  <c:v>108.8</c:v>
                </c:pt>
                <c:pt idx="1837">
                  <c:v>176</c:v>
                </c:pt>
                <c:pt idx="1838">
                  <c:v>68.599999999999994</c:v>
                </c:pt>
                <c:pt idx="1839">
                  <c:v>239</c:v>
                </c:pt>
                <c:pt idx="1840">
                  <c:v>127.6</c:v>
                </c:pt>
                <c:pt idx="1841">
                  <c:v>181.4</c:v>
                </c:pt>
                <c:pt idx="1842">
                  <c:v>226.8</c:v>
                </c:pt>
                <c:pt idx="1843">
                  <c:v>211.4</c:v>
                </c:pt>
                <c:pt idx="1844">
                  <c:v>226.8</c:v>
                </c:pt>
                <c:pt idx="1845">
                  <c:v>207.8</c:v>
                </c:pt>
                <c:pt idx="1846">
                  <c:v>203.4</c:v>
                </c:pt>
                <c:pt idx="1847">
                  <c:v>286.60000000000002</c:v>
                </c:pt>
                <c:pt idx="1848">
                  <c:v>262</c:v>
                </c:pt>
                <c:pt idx="1849">
                  <c:v>214.2</c:v>
                </c:pt>
                <c:pt idx="1850">
                  <c:v>305.60000000000002</c:v>
                </c:pt>
                <c:pt idx="1851">
                  <c:v>262</c:v>
                </c:pt>
                <c:pt idx="1852">
                  <c:v>250</c:v>
                </c:pt>
                <c:pt idx="1853">
                  <c:v>212.6</c:v>
                </c:pt>
                <c:pt idx="1854">
                  <c:v>295.39999999999958</c:v>
                </c:pt>
                <c:pt idx="1855">
                  <c:v>216.6</c:v>
                </c:pt>
                <c:pt idx="1856">
                  <c:v>237.4</c:v>
                </c:pt>
                <c:pt idx="1857">
                  <c:v>240.6</c:v>
                </c:pt>
                <c:pt idx="1858">
                  <c:v>209.4</c:v>
                </c:pt>
                <c:pt idx="1859">
                  <c:v>319</c:v>
                </c:pt>
                <c:pt idx="1860">
                  <c:v>278.39999999999958</c:v>
                </c:pt>
                <c:pt idx="1861">
                  <c:v>282.60000000000002</c:v>
                </c:pt>
                <c:pt idx="1862">
                  <c:v>293.60000000000002</c:v>
                </c:pt>
                <c:pt idx="1863">
                  <c:v>360</c:v>
                </c:pt>
                <c:pt idx="1864">
                  <c:v>339.8</c:v>
                </c:pt>
                <c:pt idx="1865">
                  <c:v>346.2</c:v>
                </c:pt>
                <c:pt idx="1866">
                  <c:v>365</c:v>
                </c:pt>
                <c:pt idx="1867">
                  <c:v>353</c:v>
                </c:pt>
                <c:pt idx="1868">
                  <c:v>387.6</c:v>
                </c:pt>
                <c:pt idx="1869">
                  <c:v>410.6</c:v>
                </c:pt>
                <c:pt idx="1870">
                  <c:v>427.8</c:v>
                </c:pt>
                <c:pt idx="1871">
                  <c:v>418.8</c:v>
                </c:pt>
                <c:pt idx="1872">
                  <c:v>478.2</c:v>
                </c:pt>
                <c:pt idx="1873">
                  <c:v>386.8</c:v>
                </c:pt>
                <c:pt idx="1874">
                  <c:v>460.6</c:v>
                </c:pt>
                <c:pt idx="1875">
                  <c:v>461.8</c:v>
                </c:pt>
                <c:pt idx="1876">
                  <c:v>473</c:v>
                </c:pt>
                <c:pt idx="1877">
                  <c:v>453.8</c:v>
                </c:pt>
                <c:pt idx="1878">
                  <c:v>427.2</c:v>
                </c:pt>
                <c:pt idx="1879">
                  <c:v>479.6</c:v>
                </c:pt>
                <c:pt idx="1880">
                  <c:v>422.4</c:v>
                </c:pt>
                <c:pt idx="1881">
                  <c:v>456.4</c:v>
                </c:pt>
                <c:pt idx="1882">
                  <c:v>467</c:v>
                </c:pt>
                <c:pt idx="1883">
                  <c:v>462</c:v>
                </c:pt>
                <c:pt idx="1884">
                  <c:v>504.2</c:v>
                </c:pt>
                <c:pt idx="1885">
                  <c:v>584.4</c:v>
                </c:pt>
                <c:pt idx="1886">
                  <c:v>690.4</c:v>
                </c:pt>
                <c:pt idx="1887">
                  <c:v>699.4</c:v>
                </c:pt>
                <c:pt idx="1888">
                  <c:v>851.8</c:v>
                </c:pt>
                <c:pt idx="1889">
                  <c:v>761.6</c:v>
                </c:pt>
                <c:pt idx="1890">
                  <c:v>765.4</c:v>
                </c:pt>
                <c:pt idx="1891">
                  <c:v>784.4</c:v>
                </c:pt>
                <c:pt idx="1892">
                  <c:v>743.2</c:v>
                </c:pt>
                <c:pt idx="1893">
                  <c:v>631.6</c:v>
                </c:pt>
                <c:pt idx="1894">
                  <c:v>728.8</c:v>
                </c:pt>
                <c:pt idx="1895">
                  <c:v>808.6</c:v>
                </c:pt>
                <c:pt idx="1896">
                  <c:v>856.2</c:v>
                </c:pt>
                <c:pt idx="1897">
                  <c:v>630</c:v>
                </c:pt>
                <c:pt idx="1898">
                  <c:v>533.79999999999995</c:v>
                </c:pt>
                <c:pt idx="1899">
                  <c:v>576.4</c:v>
                </c:pt>
                <c:pt idx="1900">
                  <c:v>725</c:v>
                </c:pt>
                <c:pt idx="1901">
                  <c:v>806.2</c:v>
                </c:pt>
                <c:pt idx="1902">
                  <c:v>959</c:v>
                </c:pt>
                <c:pt idx="1903">
                  <c:v>968</c:v>
                </c:pt>
                <c:pt idx="1904">
                  <c:v>703.4</c:v>
                </c:pt>
                <c:pt idx="1905">
                  <c:v>440.4</c:v>
                </c:pt>
                <c:pt idx="1906">
                  <c:v>389</c:v>
                </c:pt>
                <c:pt idx="1907">
                  <c:v>431.8</c:v>
                </c:pt>
                <c:pt idx="1908">
                  <c:v>476</c:v>
                </c:pt>
                <c:pt idx="1909">
                  <c:v>703.6</c:v>
                </c:pt>
                <c:pt idx="1910">
                  <c:v>985.4</c:v>
                </c:pt>
                <c:pt idx="1911">
                  <c:v>1268.4000000000001</c:v>
                </c:pt>
                <c:pt idx="1912">
                  <c:v>1124</c:v>
                </c:pt>
                <c:pt idx="1913">
                  <c:v>547.79999999999995</c:v>
                </c:pt>
                <c:pt idx="1914">
                  <c:v>241.2</c:v>
                </c:pt>
                <c:pt idx="1915">
                  <c:v>155</c:v>
                </c:pt>
                <c:pt idx="1916">
                  <c:v>142</c:v>
                </c:pt>
                <c:pt idx="1917">
                  <c:v>129.80000000000001</c:v>
                </c:pt>
                <c:pt idx="1918">
                  <c:v>157.4</c:v>
                </c:pt>
                <c:pt idx="1919">
                  <c:v>120.4</c:v>
                </c:pt>
                <c:pt idx="1920">
                  <c:v>147.19999999999999</c:v>
                </c:pt>
                <c:pt idx="1921">
                  <c:v>147</c:v>
                </c:pt>
                <c:pt idx="1922">
                  <c:v>95.4</c:v>
                </c:pt>
                <c:pt idx="1923">
                  <c:v>125.2</c:v>
                </c:pt>
                <c:pt idx="1924">
                  <c:v>155.80000000000001</c:v>
                </c:pt>
                <c:pt idx="1925">
                  <c:v>111.4</c:v>
                </c:pt>
                <c:pt idx="1926">
                  <c:v>113.2</c:v>
                </c:pt>
                <c:pt idx="1927">
                  <c:v>64.599999999999994</c:v>
                </c:pt>
                <c:pt idx="1928">
                  <c:v>117.8</c:v>
                </c:pt>
                <c:pt idx="1929">
                  <c:v>132.4</c:v>
                </c:pt>
                <c:pt idx="1930">
                  <c:v>169.6</c:v>
                </c:pt>
                <c:pt idx="1931">
                  <c:v>114.6</c:v>
                </c:pt>
                <c:pt idx="1932">
                  <c:v>129.19999999999999</c:v>
                </c:pt>
                <c:pt idx="1933">
                  <c:v>118</c:v>
                </c:pt>
                <c:pt idx="1934">
                  <c:v>81.2</c:v>
                </c:pt>
                <c:pt idx="1935">
                  <c:v>113.2</c:v>
                </c:pt>
                <c:pt idx="1936">
                  <c:v>71.599999999999994</c:v>
                </c:pt>
                <c:pt idx="1937">
                  <c:v>41</c:v>
                </c:pt>
                <c:pt idx="1938">
                  <c:v>49</c:v>
                </c:pt>
                <c:pt idx="1939">
                  <c:v>15.4</c:v>
                </c:pt>
                <c:pt idx="1940">
                  <c:v>119.2</c:v>
                </c:pt>
                <c:pt idx="1941">
                  <c:v>112.8</c:v>
                </c:pt>
                <c:pt idx="1942">
                  <c:v>83</c:v>
                </c:pt>
                <c:pt idx="1943">
                  <c:v>82.4</c:v>
                </c:pt>
                <c:pt idx="1944">
                  <c:v>73.8</c:v>
                </c:pt>
                <c:pt idx="1945">
                  <c:v>231.6</c:v>
                </c:pt>
                <c:pt idx="1946">
                  <c:v>473.6</c:v>
                </c:pt>
                <c:pt idx="1947">
                  <c:v>1871.6</c:v>
                </c:pt>
                <c:pt idx="1948">
                  <c:v>5055.6000000000004</c:v>
                </c:pt>
                <c:pt idx="1949">
                  <c:v>4804.4000000000005</c:v>
                </c:pt>
                <c:pt idx="1950">
                  <c:v>1574</c:v>
                </c:pt>
                <c:pt idx="1951">
                  <c:v>390.4</c:v>
                </c:pt>
                <c:pt idx="1952">
                  <c:v>120.6</c:v>
                </c:pt>
                <c:pt idx="1953">
                  <c:v>88</c:v>
                </c:pt>
                <c:pt idx="1954">
                  <c:v>120.8</c:v>
                </c:pt>
                <c:pt idx="1955">
                  <c:v>86.4</c:v>
                </c:pt>
                <c:pt idx="1956">
                  <c:v>107.4</c:v>
                </c:pt>
                <c:pt idx="1957">
                  <c:v>98.4</c:v>
                </c:pt>
                <c:pt idx="1958">
                  <c:v>104.8</c:v>
                </c:pt>
                <c:pt idx="1959">
                  <c:v>174.6</c:v>
                </c:pt>
                <c:pt idx="1960">
                  <c:v>68.2</c:v>
                </c:pt>
                <c:pt idx="1961">
                  <c:v>125</c:v>
                </c:pt>
                <c:pt idx="1962">
                  <c:v>65.8</c:v>
                </c:pt>
                <c:pt idx="1963">
                  <c:v>81.400000000000006</c:v>
                </c:pt>
                <c:pt idx="1964">
                  <c:v>99.2</c:v>
                </c:pt>
                <c:pt idx="1965">
                  <c:v>88</c:v>
                </c:pt>
                <c:pt idx="1966">
                  <c:v>39.4</c:v>
                </c:pt>
                <c:pt idx="1967">
                  <c:v>37</c:v>
                </c:pt>
                <c:pt idx="1968">
                  <c:v>148</c:v>
                </c:pt>
                <c:pt idx="1969">
                  <c:v>139.4</c:v>
                </c:pt>
                <c:pt idx="1970">
                  <c:v>56</c:v>
                </c:pt>
                <c:pt idx="1971">
                  <c:v>182.4</c:v>
                </c:pt>
                <c:pt idx="1972">
                  <c:v>678</c:v>
                </c:pt>
                <c:pt idx="1973">
                  <c:v>2558</c:v>
                </c:pt>
                <c:pt idx="1974">
                  <c:v>2999.4</c:v>
                </c:pt>
                <c:pt idx="1975">
                  <c:v>1390.4</c:v>
                </c:pt>
                <c:pt idx="1976">
                  <c:v>248</c:v>
                </c:pt>
                <c:pt idx="1977">
                  <c:v>154.6</c:v>
                </c:pt>
                <c:pt idx="1978">
                  <c:v>106.2</c:v>
                </c:pt>
                <c:pt idx="1979">
                  <c:v>113.2</c:v>
                </c:pt>
                <c:pt idx="1980">
                  <c:v>72</c:v>
                </c:pt>
                <c:pt idx="1981">
                  <c:v>71.599999999999994</c:v>
                </c:pt>
                <c:pt idx="1982">
                  <c:v>97</c:v>
                </c:pt>
                <c:pt idx="1983">
                  <c:v>95.4</c:v>
                </c:pt>
                <c:pt idx="1984">
                  <c:v>114.4</c:v>
                </c:pt>
                <c:pt idx="1985">
                  <c:v>84</c:v>
                </c:pt>
                <c:pt idx="1986">
                  <c:v>142.6</c:v>
                </c:pt>
                <c:pt idx="1987">
                  <c:v>78.599999999999994</c:v>
                </c:pt>
                <c:pt idx="1988">
                  <c:v>117.6</c:v>
                </c:pt>
                <c:pt idx="1989">
                  <c:v>28.2</c:v>
                </c:pt>
                <c:pt idx="1990">
                  <c:v>81.599999999999994</c:v>
                </c:pt>
                <c:pt idx="1991">
                  <c:v>58</c:v>
                </c:pt>
                <c:pt idx="1992">
                  <c:v>98.2</c:v>
                </c:pt>
                <c:pt idx="1993">
                  <c:v>76.400000000000006</c:v>
                </c:pt>
                <c:pt idx="1994">
                  <c:v>58.6</c:v>
                </c:pt>
                <c:pt idx="1995">
                  <c:v>70</c:v>
                </c:pt>
                <c:pt idx="1996">
                  <c:v>62.2</c:v>
                </c:pt>
                <c:pt idx="1997">
                  <c:v>102.8</c:v>
                </c:pt>
                <c:pt idx="1998">
                  <c:v>138.80000000000001</c:v>
                </c:pt>
                <c:pt idx="1999">
                  <c:v>44.4</c:v>
                </c:pt>
                <c:pt idx="2000">
                  <c:v>-1.4</c:v>
                </c:pt>
                <c:pt idx="2001">
                  <c:v>128</c:v>
                </c:pt>
                <c:pt idx="2002">
                  <c:v>250.2</c:v>
                </c:pt>
                <c:pt idx="2003">
                  <c:v>495.8</c:v>
                </c:pt>
                <c:pt idx="2004">
                  <c:v>343.4</c:v>
                </c:pt>
                <c:pt idx="2005">
                  <c:v>135.4</c:v>
                </c:pt>
                <c:pt idx="2006">
                  <c:v>101.2</c:v>
                </c:pt>
                <c:pt idx="2007">
                  <c:v>129</c:v>
                </c:pt>
                <c:pt idx="2008">
                  <c:v>127.2</c:v>
                </c:pt>
                <c:pt idx="2009">
                  <c:v>93.8</c:v>
                </c:pt>
                <c:pt idx="2010">
                  <c:v>75.599999999999994</c:v>
                </c:pt>
                <c:pt idx="2011">
                  <c:v>93.2</c:v>
                </c:pt>
                <c:pt idx="2012">
                  <c:v>97</c:v>
                </c:pt>
                <c:pt idx="2013">
                  <c:v>130.4</c:v>
                </c:pt>
                <c:pt idx="2014">
                  <c:v>98.8</c:v>
                </c:pt>
                <c:pt idx="2015">
                  <c:v>98.8</c:v>
                </c:pt>
                <c:pt idx="2016">
                  <c:v>51.8</c:v>
                </c:pt>
                <c:pt idx="2017">
                  <c:v>101</c:v>
                </c:pt>
                <c:pt idx="2018">
                  <c:v>72.599999999999994</c:v>
                </c:pt>
                <c:pt idx="2019">
                  <c:v>63.4</c:v>
                </c:pt>
                <c:pt idx="2020">
                  <c:v>62</c:v>
                </c:pt>
                <c:pt idx="2021">
                  <c:v>65</c:v>
                </c:pt>
                <c:pt idx="2022">
                  <c:v>85.8</c:v>
                </c:pt>
                <c:pt idx="2023">
                  <c:v>82</c:v>
                </c:pt>
                <c:pt idx="2024">
                  <c:v>81</c:v>
                </c:pt>
                <c:pt idx="2025">
                  <c:v>69.599999999999994</c:v>
                </c:pt>
                <c:pt idx="2026">
                  <c:v>80.599999999999994</c:v>
                </c:pt>
                <c:pt idx="2027">
                  <c:v>42</c:v>
                </c:pt>
                <c:pt idx="2028">
                  <c:v>143.4</c:v>
                </c:pt>
                <c:pt idx="2029">
                  <c:v>115.2</c:v>
                </c:pt>
                <c:pt idx="2030">
                  <c:v>154.19999999999999</c:v>
                </c:pt>
                <c:pt idx="2031">
                  <c:v>155.80000000000001</c:v>
                </c:pt>
                <c:pt idx="2032">
                  <c:v>128.6</c:v>
                </c:pt>
                <c:pt idx="2033">
                  <c:v>158</c:v>
                </c:pt>
                <c:pt idx="2034">
                  <c:v>99.6</c:v>
                </c:pt>
                <c:pt idx="2035">
                  <c:v>138.4</c:v>
                </c:pt>
                <c:pt idx="2036">
                  <c:v>84.4</c:v>
                </c:pt>
                <c:pt idx="2037">
                  <c:v>35.799999999999997</c:v>
                </c:pt>
                <c:pt idx="2038">
                  <c:v>127.4</c:v>
                </c:pt>
                <c:pt idx="2039">
                  <c:v>72.2</c:v>
                </c:pt>
                <c:pt idx="2040">
                  <c:v>104.6</c:v>
                </c:pt>
                <c:pt idx="2041">
                  <c:v>136.80000000000001</c:v>
                </c:pt>
                <c:pt idx="2042">
                  <c:v>144.6</c:v>
                </c:pt>
                <c:pt idx="2043">
                  <c:v>166.8</c:v>
                </c:pt>
                <c:pt idx="2044">
                  <c:v>132</c:v>
                </c:pt>
                <c:pt idx="2045">
                  <c:v>78</c:v>
                </c:pt>
                <c:pt idx="2046">
                  <c:v>88.8</c:v>
                </c:pt>
                <c:pt idx="2047">
                  <c:v>145.4</c:v>
                </c:pt>
                <c:pt idx="2048">
                  <c:v>119</c:v>
                </c:pt>
                <c:pt idx="2049">
                  <c:v>157.4</c:v>
                </c:pt>
                <c:pt idx="2050">
                  <c:v>285</c:v>
                </c:pt>
                <c:pt idx="2051">
                  <c:v>329.8</c:v>
                </c:pt>
                <c:pt idx="2052">
                  <c:v>240.6</c:v>
                </c:pt>
                <c:pt idx="2053">
                  <c:v>174</c:v>
                </c:pt>
                <c:pt idx="2054">
                  <c:v>160.6</c:v>
                </c:pt>
                <c:pt idx="2055">
                  <c:v>120.2</c:v>
                </c:pt>
                <c:pt idx="2056">
                  <c:v>119.8</c:v>
                </c:pt>
                <c:pt idx="2057">
                  <c:v>69.400000000000006</c:v>
                </c:pt>
                <c:pt idx="2058">
                  <c:v>90.8</c:v>
                </c:pt>
                <c:pt idx="2059">
                  <c:v>43</c:v>
                </c:pt>
                <c:pt idx="2060">
                  <c:v>112.2</c:v>
                </c:pt>
                <c:pt idx="2061">
                  <c:v>87.8</c:v>
                </c:pt>
                <c:pt idx="2062">
                  <c:v>91.6</c:v>
                </c:pt>
                <c:pt idx="2063">
                  <c:v>103.8</c:v>
                </c:pt>
                <c:pt idx="2064">
                  <c:v>108</c:v>
                </c:pt>
                <c:pt idx="2065">
                  <c:v>145</c:v>
                </c:pt>
                <c:pt idx="2066">
                  <c:v>152</c:v>
                </c:pt>
                <c:pt idx="2067">
                  <c:v>161.80000000000001</c:v>
                </c:pt>
                <c:pt idx="2068">
                  <c:v>194</c:v>
                </c:pt>
                <c:pt idx="2069">
                  <c:v>203.8</c:v>
                </c:pt>
                <c:pt idx="2070">
                  <c:v>195</c:v>
                </c:pt>
                <c:pt idx="2071">
                  <c:v>183.8</c:v>
                </c:pt>
                <c:pt idx="2072">
                  <c:v>190</c:v>
                </c:pt>
                <c:pt idx="2073">
                  <c:v>131.6</c:v>
                </c:pt>
                <c:pt idx="2074">
                  <c:v>212</c:v>
                </c:pt>
                <c:pt idx="2075">
                  <c:v>188.6</c:v>
                </c:pt>
                <c:pt idx="2076">
                  <c:v>213.2</c:v>
                </c:pt>
                <c:pt idx="2077">
                  <c:v>232</c:v>
                </c:pt>
                <c:pt idx="2078">
                  <c:v>193</c:v>
                </c:pt>
                <c:pt idx="2079">
                  <c:v>171.6</c:v>
                </c:pt>
                <c:pt idx="2080">
                  <c:v>186.6</c:v>
                </c:pt>
                <c:pt idx="2081">
                  <c:v>118</c:v>
                </c:pt>
                <c:pt idx="2082">
                  <c:v>117.2</c:v>
                </c:pt>
                <c:pt idx="2083">
                  <c:v>129</c:v>
                </c:pt>
                <c:pt idx="2084">
                  <c:v>94.6</c:v>
                </c:pt>
                <c:pt idx="2085">
                  <c:v>151.6</c:v>
                </c:pt>
                <c:pt idx="2086">
                  <c:v>185.8</c:v>
                </c:pt>
                <c:pt idx="2087">
                  <c:v>179.4</c:v>
                </c:pt>
                <c:pt idx="2088">
                  <c:v>171.8</c:v>
                </c:pt>
                <c:pt idx="2089">
                  <c:v>250.2</c:v>
                </c:pt>
                <c:pt idx="2090">
                  <c:v>161.4</c:v>
                </c:pt>
                <c:pt idx="2091">
                  <c:v>150.6</c:v>
                </c:pt>
                <c:pt idx="2092">
                  <c:v>250.8</c:v>
                </c:pt>
                <c:pt idx="2093">
                  <c:v>197.8</c:v>
                </c:pt>
                <c:pt idx="2094">
                  <c:v>170.2</c:v>
                </c:pt>
                <c:pt idx="2095">
                  <c:v>158.19999999999999</c:v>
                </c:pt>
                <c:pt idx="2096">
                  <c:v>172.6</c:v>
                </c:pt>
                <c:pt idx="2097">
                  <c:v>147.4</c:v>
                </c:pt>
                <c:pt idx="2098">
                  <c:v>230</c:v>
                </c:pt>
                <c:pt idx="2099">
                  <c:v>108.4</c:v>
                </c:pt>
                <c:pt idx="2100">
                  <c:v>153.19999999999999</c:v>
                </c:pt>
                <c:pt idx="2101">
                  <c:v>225.2</c:v>
                </c:pt>
                <c:pt idx="2102">
                  <c:v>250.6</c:v>
                </c:pt>
                <c:pt idx="2103">
                  <c:v>243.4</c:v>
                </c:pt>
                <c:pt idx="2104">
                  <c:v>212</c:v>
                </c:pt>
                <c:pt idx="2105">
                  <c:v>202</c:v>
                </c:pt>
                <c:pt idx="2106">
                  <c:v>269.39999999999958</c:v>
                </c:pt>
                <c:pt idx="2107">
                  <c:v>308.8</c:v>
                </c:pt>
                <c:pt idx="2108">
                  <c:v>310.39999999999958</c:v>
                </c:pt>
                <c:pt idx="2109">
                  <c:v>238.8</c:v>
                </c:pt>
                <c:pt idx="2110">
                  <c:v>238.6</c:v>
                </c:pt>
                <c:pt idx="2111">
                  <c:v>209.6</c:v>
                </c:pt>
                <c:pt idx="2112">
                  <c:v>222</c:v>
                </c:pt>
                <c:pt idx="2113">
                  <c:v>223.6</c:v>
                </c:pt>
                <c:pt idx="2114">
                  <c:v>209</c:v>
                </c:pt>
                <c:pt idx="2115">
                  <c:v>196.4</c:v>
                </c:pt>
                <c:pt idx="2116">
                  <c:v>161.19999999999999</c:v>
                </c:pt>
                <c:pt idx="2117">
                  <c:v>147.80000000000001</c:v>
                </c:pt>
                <c:pt idx="2118">
                  <c:v>255.6</c:v>
                </c:pt>
                <c:pt idx="2119">
                  <c:v>185.2</c:v>
                </c:pt>
                <c:pt idx="2120">
                  <c:v>256.2</c:v>
                </c:pt>
                <c:pt idx="2121">
                  <c:v>221.8</c:v>
                </c:pt>
                <c:pt idx="2122">
                  <c:v>205</c:v>
                </c:pt>
                <c:pt idx="2123">
                  <c:v>128.4</c:v>
                </c:pt>
                <c:pt idx="2124">
                  <c:v>129.4</c:v>
                </c:pt>
                <c:pt idx="2125">
                  <c:v>217</c:v>
                </c:pt>
                <c:pt idx="2126">
                  <c:v>218.8</c:v>
                </c:pt>
                <c:pt idx="2127">
                  <c:v>197.8</c:v>
                </c:pt>
                <c:pt idx="2128">
                  <c:v>240.8</c:v>
                </c:pt>
                <c:pt idx="2129">
                  <c:v>221.6</c:v>
                </c:pt>
                <c:pt idx="2130">
                  <c:v>199.2</c:v>
                </c:pt>
                <c:pt idx="2131">
                  <c:v>111.8</c:v>
                </c:pt>
                <c:pt idx="2132">
                  <c:v>139</c:v>
                </c:pt>
                <c:pt idx="2133">
                  <c:v>97.6</c:v>
                </c:pt>
                <c:pt idx="2134">
                  <c:v>177.2</c:v>
                </c:pt>
                <c:pt idx="2135">
                  <c:v>155</c:v>
                </c:pt>
                <c:pt idx="2136">
                  <c:v>185.8</c:v>
                </c:pt>
                <c:pt idx="2137">
                  <c:v>145.6</c:v>
                </c:pt>
                <c:pt idx="2138">
                  <c:v>222</c:v>
                </c:pt>
                <c:pt idx="2139">
                  <c:v>187.2</c:v>
                </c:pt>
                <c:pt idx="2140">
                  <c:v>214.4</c:v>
                </c:pt>
                <c:pt idx="2141">
                  <c:v>312</c:v>
                </c:pt>
                <c:pt idx="2142">
                  <c:v>171.2</c:v>
                </c:pt>
                <c:pt idx="2143">
                  <c:v>151.4</c:v>
                </c:pt>
                <c:pt idx="2144">
                  <c:v>123.8</c:v>
                </c:pt>
                <c:pt idx="2145">
                  <c:v>115</c:v>
                </c:pt>
                <c:pt idx="2146">
                  <c:v>124.8</c:v>
                </c:pt>
                <c:pt idx="2147">
                  <c:v>101.2</c:v>
                </c:pt>
                <c:pt idx="2148">
                  <c:v>156.4</c:v>
                </c:pt>
                <c:pt idx="2149">
                  <c:v>110</c:v>
                </c:pt>
                <c:pt idx="2150">
                  <c:v>175.4</c:v>
                </c:pt>
                <c:pt idx="2151">
                  <c:v>107.2</c:v>
                </c:pt>
                <c:pt idx="2152">
                  <c:v>129</c:v>
                </c:pt>
                <c:pt idx="2153">
                  <c:v>142.19999999999999</c:v>
                </c:pt>
                <c:pt idx="2154">
                  <c:v>201.4</c:v>
                </c:pt>
                <c:pt idx="2155">
                  <c:v>194.4</c:v>
                </c:pt>
                <c:pt idx="2156">
                  <c:v>149.4</c:v>
                </c:pt>
                <c:pt idx="2157">
                  <c:v>119.6</c:v>
                </c:pt>
                <c:pt idx="2158">
                  <c:v>142.19999999999999</c:v>
                </c:pt>
                <c:pt idx="2159">
                  <c:v>158</c:v>
                </c:pt>
                <c:pt idx="2160">
                  <c:v>139</c:v>
                </c:pt>
                <c:pt idx="2161">
                  <c:v>239.4</c:v>
                </c:pt>
                <c:pt idx="2162">
                  <c:v>724.4</c:v>
                </c:pt>
                <c:pt idx="2163">
                  <c:v>1296</c:v>
                </c:pt>
                <c:pt idx="2164">
                  <c:v>962.8</c:v>
                </c:pt>
                <c:pt idx="2165">
                  <c:v>278.2</c:v>
                </c:pt>
                <c:pt idx="2166">
                  <c:v>165.4</c:v>
                </c:pt>
                <c:pt idx="2167">
                  <c:v>174.6</c:v>
                </c:pt>
                <c:pt idx="2168">
                  <c:v>140.19999999999999</c:v>
                </c:pt>
                <c:pt idx="2169">
                  <c:v>119</c:v>
                </c:pt>
                <c:pt idx="2170">
                  <c:v>115.4</c:v>
                </c:pt>
                <c:pt idx="2171">
                  <c:v>125.2</c:v>
                </c:pt>
                <c:pt idx="2172">
                  <c:v>107.4</c:v>
                </c:pt>
                <c:pt idx="2173">
                  <c:v>35.200000000000003</c:v>
                </c:pt>
                <c:pt idx="2174">
                  <c:v>108.2</c:v>
                </c:pt>
                <c:pt idx="2175">
                  <c:v>62.4</c:v>
                </c:pt>
                <c:pt idx="2176">
                  <c:v>125.8</c:v>
                </c:pt>
                <c:pt idx="2177">
                  <c:v>56.6</c:v>
                </c:pt>
                <c:pt idx="2178">
                  <c:v>34.4</c:v>
                </c:pt>
                <c:pt idx="2179">
                  <c:v>82.2</c:v>
                </c:pt>
                <c:pt idx="2180">
                  <c:v>123.8</c:v>
                </c:pt>
                <c:pt idx="2181">
                  <c:v>117</c:v>
                </c:pt>
                <c:pt idx="2182">
                  <c:v>120.2</c:v>
                </c:pt>
                <c:pt idx="2183">
                  <c:v>102.4</c:v>
                </c:pt>
                <c:pt idx="2184">
                  <c:v>63.6</c:v>
                </c:pt>
                <c:pt idx="2185">
                  <c:v>48.6</c:v>
                </c:pt>
                <c:pt idx="2186">
                  <c:v>96.6</c:v>
                </c:pt>
                <c:pt idx="2187">
                  <c:v>144.19999999999999</c:v>
                </c:pt>
                <c:pt idx="2188">
                  <c:v>77.400000000000006</c:v>
                </c:pt>
                <c:pt idx="2189">
                  <c:v>83</c:v>
                </c:pt>
                <c:pt idx="2190">
                  <c:v>106.8</c:v>
                </c:pt>
                <c:pt idx="2191">
                  <c:v>143.6</c:v>
                </c:pt>
                <c:pt idx="2192">
                  <c:v>164.8</c:v>
                </c:pt>
                <c:pt idx="2193">
                  <c:v>119</c:v>
                </c:pt>
                <c:pt idx="2194">
                  <c:v>147.19999999999999</c:v>
                </c:pt>
                <c:pt idx="2195">
                  <c:v>206.6</c:v>
                </c:pt>
                <c:pt idx="2196">
                  <c:v>185.8</c:v>
                </c:pt>
                <c:pt idx="2197">
                  <c:v>100.6</c:v>
                </c:pt>
                <c:pt idx="2198">
                  <c:v>235</c:v>
                </c:pt>
                <c:pt idx="2199">
                  <c:v>180.4</c:v>
                </c:pt>
                <c:pt idx="2200">
                  <c:v>136.80000000000001</c:v>
                </c:pt>
                <c:pt idx="2201">
                  <c:v>85.2</c:v>
                </c:pt>
                <c:pt idx="2202">
                  <c:v>90.4</c:v>
                </c:pt>
                <c:pt idx="2203">
                  <c:v>91.8</c:v>
                </c:pt>
                <c:pt idx="2204">
                  <c:v>36</c:v>
                </c:pt>
                <c:pt idx="2205">
                  <c:v>69.8</c:v>
                </c:pt>
                <c:pt idx="2206">
                  <c:v>124.2</c:v>
                </c:pt>
                <c:pt idx="2207">
                  <c:v>123.6</c:v>
                </c:pt>
                <c:pt idx="2208">
                  <c:v>71.400000000000006</c:v>
                </c:pt>
                <c:pt idx="2209">
                  <c:v>133</c:v>
                </c:pt>
                <c:pt idx="2210">
                  <c:v>102</c:v>
                </c:pt>
                <c:pt idx="2211">
                  <c:v>78</c:v>
                </c:pt>
                <c:pt idx="2212">
                  <c:v>179</c:v>
                </c:pt>
                <c:pt idx="2213">
                  <c:v>406.6</c:v>
                </c:pt>
                <c:pt idx="2214">
                  <c:v>424.6</c:v>
                </c:pt>
                <c:pt idx="2215">
                  <c:v>184.6</c:v>
                </c:pt>
                <c:pt idx="2216">
                  <c:v>106</c:v>
                </c:pt>
                <c:pt idx="2217">
                  <c:v>124.2</c:v>
                </c:pt>
                <c:pt idx="2218">
                  <c:v>199.6</c:v>
                </c:pt>
                <c:pt idx="2219">
                  <c:v>237</c:v>
                </c:pt>
                <c:pt idx="2220">
                  <c:v>210</c:v>
                </c:pt>
                <c:pt idx="2221">
                  <c:v>137.80000000000001</c:v>
                </c:pt>
                <c:pt idx="2222">
                  <c:v>88.2</c:v>
                </c:pt>
                <c:pt idx="2223">
                  <c:v>105.4</c:v>
                </c:pt>
                <c:pt idx="2224">
                  <c:v>117.6</c:v>
                </c:pt>
                <c:pt idx="2225">
                  <c:v>42.2</c:v>
                </c:pt>
                <c:pt idx="2226">
                  <c:v>112.8</c:v>
                </c:pt>
                <c:pt idx="2227">
                  <c:v>128.6</c:v>
                </c:pt>
                <c:pt idx="2228">
                  <c:v>25.6</c:v>
                </c:pt>
                <c:pt idx="2229">
                  <c:v>74.400000000000006</c:v>
                </c:pt>
                <c:pt idx="2230">
                  <c:v>109.2</c:v>
                </c:pt>
                <c:pt idx="2231">
                  <c:v>80</c:v>
                </c:pt>
                <c:pt idx="2232">
                  <c:v>111.2</c:v>
                </c:pt>
                <c:pt idx="2233">
                  <c:v>105.4</c:v>
                </c:pt>
                <c:pt idx="2234">
                  <c:v>120.4</c:v>
                </c:pt>
                <c:pt idx="2235">
                  <c:v>93</c:v>
                </c:pt>
                <c:pt idx="2236">
                  <c:v>134.19999999999999</c:v>
                </c:pt>
                <c:pt idx="2237">
                  <c:v>167.6</c:v>
                </c:pt>
                <c:pt idx="2238">
                  <c:v>103.8</c:v>
                </c:pt>
                <c:pt idx="2239">
                  <c:v>124</c:v>
                </c:pt>
                <c:pt idx="2240">
                  <c:v>118.2</c:v>
                </c:pt>
                <c:pt idx="2241">
                  <c:v>118.6</c:v>
                </c:pt>
                <c:pt idx="2242">
                  <c:v>212.6</c:v>
                </c:pt>
                <c:pt idx="2243">
                  <c:v>92.2</c:v>
                </c:pt>
                <c:pt idx="2244">
                  <c:v>62</c:v>
                </c:pt>
                <c:pt idx="2245">
                  <c:v>135.80000000000001</c:v>
                </c:pt>
                <c:pt idx="2246">
                  <c:v>108.2</c:v>
                </c:pt>
                <c:pt idx="2247">
                  <c:v>92</c:v>
                </c:pt>
                <c:pt idx="2248">
                  <c:v>125.8</c:v>
                </c:pt>
                <c:pt idx="2249">
                  <c:v>134.6</c:v>
                </c:pt>
                <c:pt idx="2250">
                  <c:v>113.4</c:v>
                </c:pt>
                <c:pt idx="2251">
                  <c:v>124</c:v>
                </c:pt>
                <c:pt idx="2252">
                  <c:v>123.8</c:v>
                </c:pt>
                <c:pt idx="2253">
                  <c:v>116.8</c:v>
                </c:pt>
                <c:pt idx="2254">
                  <c:v>97.6</c:v>
                </c:pt>
                <c:pt idx="2255">
                  <c:v>104.6</c:v>
                </c:pt>
                <c:pt idx="2256">
                  <c:v>126.4</c:v>
                </c:pt>
                <c:pt idx="2257">
                  <c:v>100.6</c:v>
                </c:pt>
                <c:pt idx="2258">
                  <c:v>176.8</c:v>
                </c:pt>
                <c:pt idx="2259">
                  <c:v>120.8</c:v>
                </c:pt>
                <c:pt idx="2260">
                  <c:v>176.8</c:v>
                </c:pt>
                <c:pt idx="2261">
                  <c:v>141.4</c:v>
                </c:pt>
                <c:pt idx="2262">
                  <c:v>116.2</c:v>
                </c:pt>
                <c:pt idx="2263">
                  <c:v>108.8</c:v>
                </c:pt>
                <c:pt idx="2264">
                  <c:v>119</c:v>
                </c:pt>
                <c:pt idx="2265">
                  <c:v>128.80000000000001</c:v>
                </c:pt>
                <c:pt idx="2266">
                  <c:v>137.80000000000001</c:v>
                </c:pt>
                <c:pt idx="2267">
                  <c:v>147.6</c:v>
                </c:pt>
                <c:pt idx="2268">
                  <c:v>153.6</c:v>
                </c:pt>
                <c:pt idx="2269">
                  <c:v>134.80000000000001</c:v>
                </c:pt>
                <c:pt idx="2270">
                  <c:v>134.4</c:v>
                </c:pt>
                <c:pt idx="2271">
                  <c:v>100</c:v>
                </c:pt>
                <c:pt idx="2272">
                  <c:v>33.4</c:v>
                </c:pt>
                <c:pt idx="2273">
                  <c:v>66.2</c:v>
                </c:pt>
                <c:pt idx="2274">
                  <c:v>36</c:v>
                </c:pt>
                <c:pt idx="2275">
                  <c:v>114.6</c:v>
                </c:pt>
                <c:pt idx="2276">
                  <c:v>100.4</c:v>
                </c:pt>
                <c:pt idx="2277">
                  <c:v>99.2</c:v>
                </c:pt>
                <c:pt idx="2278">
                  <c:v>70</c:v>
                </c:pt>
                <c:pt idx="2279">
                  <c:v>114.2</c:v>
                </c:pt>
                <c:pt idx="2280">
                  <c:v>207.8</c:v>
                </c:pt>
                <c:pt idx="2281">
                  <c:v>69.2</c:v>
                </c:pt>
                <c:pt idx="2282">
                  <c:v>115</c:v>
                </c:pt>
                <c:pt idx="2283">
                  <c:v>75.400000000000006</c:v>
                </c:pt>
                <c:pt idx="2284">
                  <c:v>90.2</c:v>
                </c:pt>
                <c:pt idx="2285">
                  <c:v>70.8</c:v>
                </c:pt>
                <c:pt idx="2286">
                  <c:v>106.8</c:v>
                </c:pt>
                <c:pt idx="2287">
                  <c:v>101</c:v>
                </c:pt>
                <c:pt idx="2288">
                  <c:v>84.2</c:v>
                </c:pt>
                <c:pt idx="2289">
                  <c:v>95.4</c:v>
                </c:pt>
                <c:pt idx="2290">
                  <c:v>125.2</c:v>
                </c:pt>
                <c:pt idx="2291">
                  <c:v>141.80000000000001</c:v>
                </c:pt>
                <c:pt idx="2292">
                  <c:v>85.2</c:v>
                </c:pt>
                <c:pt idx="2293">
                  <c:v>68.8</c:v>
                </c:pt>
                <c:pt idx="2294">
                  <c:v>84.2</c:v>
                </c:pt>
                <c:pt idx="2295">
                  <c:v>36.6</c:v>
                </c:pt>
                <c:pt idx="2296">
                  <c:v>31.6</c:v>
                </c:pt>
                <c:pt idx="2297">
                  <c:v>34</c:v>
                </c:pt>
                <c:pt idx="2298">
                  <c:v>17.8</c:v>
                </c:pt>
                <c:pt idx="2299">
                  <c:v>50</c:v>
                </c:pt>
                <c:pt idx="2300">
                  <c:v>81</c:v>
                </c:pt>
                <c:pt idx="2301">
                  <c:v>63.4</c:v>
                </c:pt>
                <c:pt idx="2302">
                  <c:v>102.2</c:v>
                </c:pt>
                <c:pt idx="2303">
                  <c:v>70.8</c:v>
                </c:pt>
                <c:pt idx="2304">
                  <c:v>61.6</c:v>
                </c:pt>
                <c:pt idx="2305">
                  <c:v>90</c:v>
                </c:pt>
                <c:pt idx="2306">
                  <c:v>124.6</c:v>
                </c:pt>
                <c:pt idx="2307">
                  <c:v>75.8</c:v>
                </c:pt>
                <c:pt idx="2308">
                  <c:v>101</c:v>
                </c:pt>
                <c:pt idx="2309">
                  <c:v>77.2</c:v>
                </c:pt>
                <c:pt idx="2310">
                  <c:v>66.599999999999994</c:v>
                </c:pt>
                <c:pt idx="2311">
                  <c:v>104.2</c:v>
                </c:pt>
                <c:pt idx="2312">
                  <c:v>83.4</c:v>
                </c:pt>
                <c:pt idx="2313">
                  <c:v>108.4</c:v>
                </c:pt>
                <c:pt idx="2314">
                  <c:v>108.2</c:v>
                </c:pt>
                <c:pt idx="2315">
                  <c:v>143.19999999999999</c:v>
                </c:pt>
                <c:pt idx="2316">
                  <c:v>103.6</c:v>
                </c:pt>
                <c:pt idx="2317">
                  <c:v>107</c:v>
                </c:pt>
                <c:pt idx="2318">
                  <c:v>105.2</c:v>
                </c:pt>
                <c:pt idx="2319">
                  <c:v>101.8</c:v>
                </c:pt>
                <c:pt idx="2320">
                  <c:v>91.2</c:v>
                </c:pt>
                <c:pt idx="2321">
                  <c:v>22</c:v>
                </c:pt>
                <c:pt idx="2322">
                  <c:v>113.4</c:v>
                </c:pt>
                <c:pt idx="2323">
                  <c:v>24.4</c:v>
                </c:pt>
                <c:pt idx="2324">
                  <c:v>57.8</c:v>
                </c:pt>
                <c:pt idx="2325">
                  <c:v>92.2</c:v>
                </c:pt>
                <c:pt idx="2326">
                  <c:v>20.2</c:v>
                </c:pt>
                <c:pt idx="2327">
                  <c:v>51.4</c:v>
                </c:pt>
                <c:pt idx="2328">
                  <c:v>83.4</c:v>
                </c:pt>
                <c:pt idx="2329">
                  <c:v>61.4</c:v>
                </c:pt>
                <c:pt idx="2330">
                  <c:v>113.8</c:v>
                </c:pt>
                <c:pt idx="2331">
                  <c:v>117.8</c:v>
                </c:pt>
                <c:pt idx="2332">
                  <c:v>112.8</c:v>
                </c:pt>
                <c:pt idx="2333">
                  <c:v>88.4</c:v>
                </c:pt>
                <c:pt idx="2334">
                  <c:v>125</c:v>
                </c:pt>
                <c:pt idx="2335">
                  <c:v>114.6</c:v>
                </c:pt>
                <c:pt idx="2336">
                  <c:v>84.4</c:v>
                </c:pt>
                <c:pt idx="2337">
                  <c:v>60.2</c:v>
                </c:pt>
                <c:pt idx="2338">
                  <c:v>118</c:v>
                </c:pt>
                <c:pt idx="2339">
                  <c:v>132</c:v>
                </c:pt>
                <c:pt idx="2340">
                  <c:v>86</c:v>
                </c:pt>
                <c:pt idx="2341">
                  <c:v>105.8</c:v>
                </c:pt>
                <c:pt idx="2342">
                  <c:v>124.6</c:v>
                </c:pt>
                <c:pt idx="2343">
                  <c:v>75.2</c:v>
                </c:pt>
                <c:pt idx="2344">
                  <c:v>91.2</c:v>
                </c:pt>
                <c:pt idx="2345">
                  <c:v>55.2</c:v>
                </c:pt>
                <c:pt idx="2346">
                  <c:v>58.6</c:v>
                </c:pt>
                <c:pt idx="2347">
                  <c:v>47.2</c:v>
                </c:pt>
                <c:pt idx="2348">
                  <c:v>91</c:v>
                </c:pt>
                <c:pt idx="2349">
                  <c:v>79.599999999999994</c:v>
                </c:pt>
                <c:pt idx="2350">
                  <c:v>65.2</c:v>
                </c:pt>
                <c:pt idx="2351">
                  <c:v>60</c:v>
                </c:pt>
                <c:pt idx="2352">
                  <c:v>82.8</c:v>
                </c:pt>
                <c:pt idx="2353">
                  <c:v>103.2</c:v>
                </c:pt>
                <c:pt idx="2354">
                  <c:v>92.6</c:v>
                </c:pt>
                <c:pt idx="2355">
                  <c:v>145.4</c:v>
                </c:pt>
                <c:pt idx="2356">
                  <c:v>138</c:v>
                </c:pt>
                <c:pt idx="2357">
                  <c:v>107.4</c:v>
                </c:pt>
                <c:pt idx="2358">
                  <c:v>106.8</c:v>
                </c:pt>
                <c:pt idx="2359">
                  <c:v>87.6</c:v>
                </c:pt>
                <c:pt idx="2360">
                  <c:v>98.6</c:v>
                </c:pt>
                <c:pt idx="2361">
                  <c:v>90</c:v>
                </c:pt>
                <c:pt idx="2362">
                  <c:v>111.8</c:v>
                </c:pt>
                <c:pt idx="2363">
                  <c:v>85</c:v>
                </c:pt>
                <c:pt idx="2364">
                  <c:v>181</c:v>
                </c:pt>
                <c:pt idx="2365">
                  <c:v>104.4</c:v>
                </c:pt>
                <c:pt idx="2366">
                  <c:v>27.8</c:v>
                </c:pt>
                <c:pt idx="2367">
                  <c:v>111.8</c:v>
                </c:pt>
                <c:pt idx="2368">
                  <c:v>116.2</c:v>
                </c:pt>
                <c:pt idx="2369">
                  <c:v>97.2</c:v>
                </c:pt>
                <c:pt idx="2370">
                  <c:v>88.2</c:v>
                </c:pt>
                <c:pt idx="2371">
                  <c:v>27.4</c:v>
                </c:pt>
                <c:pt idx="2372">
                  <c:v>85.6</c:v>
                </c:pt>
                <c:pt idx="2373">
                  <c:v>85.4</c:v>
                </c:pt>
                <c:pt idx="2374">
                  <c:v>71.2</c:v>
                </c:pt>
                <c:pt idx="2375">
                  <c:v>76</c:v>
                </c:pt>
                <c:pt idx="2376">
                  <c:v>128.6</c:v>
                </c:pt>
                <c:pt idx="2377">
                  <c:v>98.6</c:v>
                </c:pt>
                <c:pt idx="2378">
                  <c:v>118.8</c:v>
                </c:pt>
                <c:pt idx="2379">
                  <c:v>101.2</c:v>
                </c:pt>
                <c:pt idx="2380">
                  <c:v>44.2</c:v>
                </c:pt>
                <c:pt idx="2381">
                  <c:v>72.400000000000006</c:v>
                </c:pt>
                <c:pt idx="2382">
                  <c:v>72</c:v>
                </c:pt>
                <c:pt idx="2383">
                  <c:v>97.6</c:v>
                </c:pt>
                <c:pt idx="2384">
                  <c:v>61</c:v>
                </c:pt>
                <c:pt idx="2385">
                  <c:v>48.4</c:v>
                </c:pt>
                <c:pt idx="2386">
                  <c:v>71</c:v>
                </c:pt>
                <c:pt idx="2387">
                  <c:v>11</c:v>
                </c:pt>
                <c:pt idx="2388">
                  <c:v>87.2</c:v>
                </c:pt>
                <c:pt idx="2389">
                  <c:v>123.2</c:v>
                </c:pt>
                <c:pt idx="2390">
                  <c:v>89</c:v>
                </c:pt>
                <c:pt idx="2391">
                  <c:v>87.8</c:v>
                </c:pt>
                <c:pt idx="2392">
                  <c:v>50.4</c:v>
                </c:pt>
                <c:pt idx="2393">
                  <c:v>113.6</c:v>
                </c:pt>
                <c:pt idx="2394">
                  <c:v>51.2</c:v>
                </c:pt>
                <c:pt idx="2395">
                  <c:v>69.2</c:v>
                </c:pt>
                <c:pt idx="2396">
                  <c:v>10.6</c:v>
                </c:pt>
                <c:pt idx="2397">
                  <c:v>74.8</c:v>
                </c:pt>
                <c:pt idx="2398">
                  <c:v>128.4</c:v>
                </c:pt>
                <c:pt idx="2399">
                  <c:v>85.4</c:v>
                </c:pt>
                <c:pt idx="2400">
                  <c:v>89.6</c:v>
                </c:pt>
                <c:pt idx="2401">
                  <c:v>59.8</c:v>
                </c:pt>
                <c:pt idx="2402">
                  <c:v>52.8</c:v>
                </c:pt>
                <c:pt idx="2403">
                  <c:v>84</c:v>
                </c:pt>
                <c:pt idx="2404">
                  <c:v>86.4</c:v>
                </c:pt>
                <c:pt idx="2405">
                  <c:v>81.400000000000006</c:v>
                </c:pt>
                <c:pt idx="2406">
                  <c:v>129</c:v>
                </c:pt>
                <c:pt idx="2407">
                  <c:v>127.6</c:v>
                </c:pt>
                <c:pt idx="2408">
                  <c:v>77.8</c:v>
                </c:pt>
                <c:pt idx="2409">
                  <c:v>91.2</c:v>
                </c:pt>
                <c:pt idx="2410">
                  <c:v>42.8</c:v>
                </c:pt>
                <c:pt idx="2411">
                  <c:v>74.599999999999994</c:v>
                </c:pt>
                <c:pt idx="2412">
                  <c:v>88.8</c:v>
                </c:pt>
                <c:pt idx="2413">
                  <c:v>97</c:v>
                </c:pt>
                <c:pt idx="2414">
                  <c:v>60.4</c:v>
                </c:pt>
                <c:pt idx="2415">
                  <c:v>65.8</c:v>
                </c:pt>
                <c:pt idx="2416">
                  <c:v>46.6</c:v>
                </c:pt>
                <c:pt idx="2417">
                  <c:v>42</c:v>
                </c:pt>
                <c:pt idx="2418">
                  <c:v>30.2</c:v>
                </c:pt>
                <c:pt idx="2419">
                  <c:v>48</c:v>
                </c:pt>
                <c:pt idx="2420">
                  <c:v>16.399999999999999</c:v>
                </c:pt>
                <c:pt idx="2421">
                  <c:v>120.4</c:v>
                </c:pt>
                <c:pt idx="2422">
                  <c:v>90</c:v>
                </c:pt>
                <c:pt idx="2423">
                  <c:v>71.8</c:v>
                </c:pt>
                <c:pt idx="2424">
                  <c:v>29.8</c:v>
                </c:pt>
                <c:pt idx="2425">
                  <c:v>48.8</c:v>
                </c:pt>
                <c:pt idx="2426">
                  <c:v>61</c:v>
                </c:pt>
                <c:pt idx="2427">
                  <c:v>88.6</c:v>
                </c:pt>
                <c:pt idx="2428">
                  <c:v>50.2</c:v>
                </c:pt>
                <c:pt idx="2429">
                  <c:v>68</c:v>
                </c:pt>
                <c:pt idx="2430">
                  <c:v>126.4</c:v>
                </c:pt>
                <c:pt idx="2431">
                  <c:v>92.2</c:v>
                </c:pt>
                <c:pt idx="2432">
                  <c:v>90</c:v>
                </c:pt>
                <c:pt idx="2433">
                  <c:v>47.6</c:v>
                </c:pt>
                <c:pt idx="2434">
                  <c:v>36</c:v>
                </c:pt>
                <c:pt idx="2435">
                  <c:v>139.4</c:v>
                </c:pt>
                <c:pt idx="2436">
                  <c:v>111.8</c:v>
                </c:pt>
                <c:pt idx="2437">
                  <c:v>75.400000000000006</c:v>
                </c:pt>
                <c:pt idx="2438">
                  <c:v>78</c:v>
                </c:pt>
                <c:pt idx="2439">
                  <c:v>68.8</c:v>
                </c:pt>
                <c:pt idx="2440">
                  <c:v>89.2</c:v>
                </c:pt>
                <c:pt idx="2441">
                  <c:v>35.4</c:v>
                </c:pt>
                <c:pt idx="2442">
                  <c:v>19.600000000000001</c:v>
                </c:pt>
                <c:pt idx="2443">
                  <c:v>67</c:v>
                </c:pt>
                <c:pt idx="2444">
                  <c:v>60.8</c:v>
                </c:pt>
                <c:pt idx="2445">
                  <c:v>53</c:v>
                </c:pt>
                <c:pt idx="2446">
                  <c:v>89.8</c:v>
                </c:pt>
                <c:pt idx="2447">
                  <c:v>62</c:v>
                </c:pt>
                <c:pt idx="2448">
                  <c:v>42</c:v>
                </c:pt>
                <c:pt idx="2449">
                  <c:v>66.400000000000006</c:v>
                </c:pt>
                <c:pt idx="2450">
                  <c:v>71.400000000000006</c:v>
                </c:pt>
                <c:pt idx="2451">
                  <c:v>113.8</c:v>
                </c:pt>
                <c:pt idx="2452">
                  <c:v>117.8</c:v>
                </c:pt>
                <c:pt idx="2453">
                  <c:v>73.2</c:v>
                </c:pt>
                <c:pt idx="2454">
                  <c:v>106.8</c:v>
                </c:pt>
                <c:pt idx="2455">
                  <c:v>98.4</c:v>
                </c:pt>
                <c:pt idx="2456">
                  <c:v>117</c:v>
                </c:pt>
                <c:pt idx="2457">
                  <c:v>55.4</c:v>
                </c:pt>
                <c:pt idx="2458">
                  <c:v>154.6</c:v>
                </c:pt>
                <c:pt idx="2459">
                  <c:v>-0.6</c:v>
                </c:pt>
                <c:pt idx="2460">
                  <c:v>138.19999999999999</c:v>
                </c:pt>
                <c:pt idx="2461">
                  <c:v>45.4</c:v>
                </c:pt>
                <c:pt idx="2462">
                  <c:v>64.599999999999994</c:v>
                </c:pt>
                <c:pt idx="2463">
                  <c:v>45</c:v>
                </c:pt>
                <c:pt idx="2464">
                  <c:v>117.2</c:v>
                </c:pt>
                <c:pt idx="2465">
                  <c:v>43.8</c:v>
                </c:pt>
                <c:pt idx="2466">
                  <c:v>59</c:v>
                </c:pt>
                <c:pt idx="2467">
                  <c:v>154.6</c:v>
                </c:pt>
                <c:pt idx="2468">
                  <c:v>38</c:v>
                </c:pt>
                <c:pt idx="2469">
                  <c:v>77.2</c:v>
                </c:pt>
                <c:pt idx="2470">
                  <c:v>107</c:v>
                </c:pt>
                <c:pt idx="2471">
                  <c:v>95.8</c:v>
                </c:pt>
                <c:pt idx="2472">
                  <c:v>65</c:v>
                </c:pt>
                <c:pt idx="2473">
                  <c:v>86.2</c:v>
                </c:pt>
                <c:pt idx="2474">
                  <c:v>56.6</c:v>
                </c:pt>
                <c:pt idx="2475">
                  <c:v>83</c:v>
                </c:pt>
                <c:pt idx="2476">
                  <c:v>122.2</c:v>
                </c:pt>
                <c:pt idx="2477">
                  <c:v>97</c:v>
                </c:pt>
                <c:pt idx="2478">
                  <c:v>149</c:v>
                </c:pt>
                <c:pt idx="2479">
                  <c:v>55.4</c:v>
                </c:pt>
                <c:pt idx="2480">
                  <c:v>95.4</c:v>
                </c:pt>
                <c:pt idx="2481">
                  <c:v>139.6</c:v>
                </c:pt>
                <c:pt idx="2482">
                  <c:v>202.4</c:v>
                </c:pt>
                <c:pt idx="2483">
                  <c:v>106</c:v>
                </c:pt>
                <c:pt idx="2484">
                  <c:v>53.2</c:v>
                </c:pt>
                <c:pt idx="2485">
                  <c:v>80.400000000000006</c:v>
                </c:pt>
                <c:pt idx="2486">
                  <c:v>100.2</c:v>
                </c:pt>
                <c:pt idx="2487">
                  <c:v>128.4</c:v>
                </c:pt>
                <c:pt idx="2488">
                  <c:v>163.6</c:v>
                </c:pt>
                <c:pt idx="2489">
                  <c:v>170.2</c:v>
                </c:pt>
                <c:pt idx="2490">
                  <c:v>134.6</c:v>
                </c:pt>
                <c:pt idx="2491">
                  <c:v>167.8</c:v>
                </c:pt>
                <c:pt idx="2492">
                  <c:v>40</c:v>
                </c:pt>
                <c:pt idx="2493">
                  <c:v>129.4</c:v>
                </c:pt>
                <c:pt idx="2494">
                  <c:v>154.6</c:v>
                </c:pt>
                <c:pt idx="2495">
                  <c:v>56</c:v>
                </c:pt>
                <c:pt idx="2496">
                  <c:v>132.4</c:v>
                </c:pt>
                <c:pt idx="2497">
                  <c:v>131.19999999999999</c:v>
                </c:pt>
                <c:pt idx="2498">
                  <c:v>82</c:v>
                </c:pt>
                <c:pt idx="2499">
                  <c:v>82.8</c:v>
                </c:pt>
                <c:pt idx="2500">
                  <c:v>142</c:v>
                </c:pt>
                <c:pt idx="2501">
                  <c:v>99.6</c:v>
                </c:pt>
                <c:pt idx="2502">
                  <c:v>120</c:v>
                </c:pt>
                <c:pt idx="2503">
                  <c:v>149.4</c:v>
                </c:pt>
                <c:pt idx="2504">
                  <c:v>96.2</c:v>
                </c:pt>
                <c:pt idx="2505">
                  <c:v>125.8</c:v>
                </c:pt>
                <c:pt idx="2506">
                  <c:v>122.4</c:v>
                </c:pt>
                <c:pt idx="2507">
                  <c:v>106.4</c:v>
                </c:pt>
                <c:pt idx="2508">
                  <c:v>39</c:v>
                </c:pt>
                <c:pt idx="2509">
                  <c:v>86.4</c:v>
                </c:pt>
                <c:pt idx="2510">
                  <c:v>84.8</c:v>
                </c:pt>
                <c:pt idx="2511">
                  <c:v>71.2</c:v>
                </c:pt>
                <c:pt idx="2512">
                  <c:v>93.8</c:v>
                </c:pt>
                <c:pt idx="2513">
                  <c:v>55.4</c:v>
                </c:pt>
                <c:pt idx="2514">
                  <c:v>80.2</c:v>
                </c:pt>
                <c:pt idx="2515">
                  <c:v>60</c:v>
                </c:pt>
                <c:pt idx="2516">
                  <c:v>93.2</c:v>
                </c:pt>
                <c:pt idx="2517">
                  <c:v>52.4</c:v>
                </c:pt>
                <c:pt idx="2518">
                  <c:v>76.2</c:v>
                </c:pt>
                <c:pt idx="2519">
                  <c:v>33</c:v>
                </c:pt>
                <c:pt idx="2520">
                  <c:v>109.2</c:v>
                </c:pt>
                <c:pt idx="2521">
                  <c:v>88.8</c:v>
                </c:pt>
                <c:pt idx="2522">
                  <c:v>89.2</c:v>
                </c:pt>
                <c:pt idx="2523">
                  <c:v>112.4</c:v>
                </c:pt>
                <c:pt idx="2524">
                  <c:v>106.4</c:v>
                </c:pt>
                <c:pt idx="2525">
                  <c:v>122.6</c:v>
                </c:pt>
                <c:pt idx="2526">
                  <c:v>68.2</c:v>
                </c:pt>
                <c:pt idx="2527">
                  <c:v>145</c:v>
                </c:pt>
                <c:pt idx="2528">
                  <c:v>79.8</c:v>
                </c:pt>
                <c:pt idx="2529">
                  <c:v>38.6</c:v>
                </c:pt>
                <c:pt idx="2530">
                  <c:v>55.2</c:v>
                </c:pt>
                <c:pt idx="2531">
                  <c:v>70.8</c:v>
                </c:pt>
                <c:pt idx="2532">
                  <c:v>10.8</c:v>
                </c:pt>
                <c:pt idx="2533">
                  <c:v>120.2</c:v>
                </c:pt>
                <c:pt idx="2534">
                  <c:v>113.4</c:v>
                </c:pt>
                <c:pt idx="2535">
                  <c:v>62.2</c:v>
                </c:pt>
                <c:pt idx="2536">
                  <c:v>61.8</c:v>
                </c:pt>
                <c:pt idx="2537">
                  <c:v>136.19999999999999</c:v>
                </c:pt>
                <c:pt idx="2538">
                  <c:v>105.4</c:v>
                </c:pt>
                <c:pt idx="2539">
                  <c:v>80.599999999999994</c:v>
                </c:pt>
                <c:pt idx="2540">
                  <c:v>23.4</c:v>
                </c:pt>
                <c:pt idx="2541">
                  <c:v>58.2</c:v>
                </c:pt>
                <c:pt idx="2542">
                  <c:v>94</c:v>
                </c:pt>
                <c:pt idx="2543">
                  <c:v>148.19999999999999</c:v>
                </c:pt>
                <c:pt idx="2544">
                  <c:v>138.19999999999999</c:v>
                </c:pt>
                <c:pt idx="2545">
                  <c:v>69.599999999999994</c:v>
                </c:pt>
                <c:pt idx="2546">
                  <c:v>91.6</c:v>
                </c:pt>
                <c:pt idx="2547">
                  <c:v>111.4</c:v>
                </c:pt>
                <c:pt idx="2548">
                  <c:v>103.8</c:v>
                </c:pt>
                <c:pt idx="2549">
                  <c:v>139</c:v>
                </c:pt>
                <c:pt idx="2550">
                  <c:v>88.4</c:v>
                </c:pt>
                <c:pt idx="2551">
                  <c:v>75.599999999999994</c:v>
                </c:pt>
                <c:pt idx="2552">
                  <c:v>124.6</c:v>
                </c:pt>
                <c:pt idx="2553">
                  <c:v>88.6</c:v>
                </c:pt>
                <c:pt idx="2554">
                  <c:v>117.8</c:v>
                </c:pt>
                <c:pt idx="2555">
                  <c:v>106.2</c:v>
                </c:pt>
                <c:pt idx="2556">
                  <c:v>67</c:v>
                </c:pt>
                <c:pt idx="2557">
                  <c:v>77.400000000000006</c:v>
                </c:pt>
                <c:pt idx="2558">
                  <c:v>68</c:v>
                </c:pt>
                <c:pt idx="2559">
                  <c:v>134.4</c:v>
                </c:pt>
                <c:pt idx="2560">
                  <c:v>136</c:v>
                </c:pt>
                <c:pt idx="2561">
                  <c:v>62.4</c:v>
                </c:pt>
                <c:pt idx="2562">
                  <c:v>102.8</c:v>
                </c:pt>
                <c:pt idx="2563">
                  <c:v>147.6</c:v>
                </c:pt>
                <c:pt idx="2564">
                  <c:v>127.4</c:v>
                </c:pt>
                <c:pt idx="2565">
                  <c:v>80.8</c:v>
                </c:pt>
                <c:pt idx="2566">
                  <c:v>104.4</c:v>
                </c:pt>
                <c:pt idx="2567">
                  <c:v>178.8</c:v>
                </c:pt>
                <c:pt idx="2568">
                  <c:v>173.4</c:v>
                </c:pt>
                <c:pt idx="2569">
                  <c:v>119.2</c:v>
                </c:pt>
                <c:pt idx="2570">
                  <c:v>136.6</c:v>
                </c:pt>
                <c:pt idx="2571">
                  <c:v>61</c:v>
                </c:pt>
                <c:pt idx="2572">
                  <c:v>113</c:v>
                </c:pt>
                <c:pt idx="2573">
                  <c:v>143.80000000000001</c:v>
                </c:pt>
                <c:pt idx="2574">
                  <c:v>172.4</c:v>
                </c:pt>
                <c:pt idx="2575">
                  <c:v>123.8</c:v>
                </c:pt>
                <c:pt idx="2576">
                  <c:v>155.80000000000001</c:v>
                </c:pt>
                <c:pt idx="2577">
                  <c:v>121.2</c:v>
                </c:pt>
                <c:pt idx="2578">
                  <c:v>93.6</c:v>
                </c:pt>
                <c:pt idx="2579">
                  <c:v>89.2</c:v>
                </c:pt>
                <c:pt idx="2580">
                  <c:v>110.2</c:v>
                </c:pt>
                <c:pt idx="2581">
                  <c:v>55.4</c:v>
                </c:pt>
                <c:pt idx="2582">
                  <c:v>103.8</c:v>
                </c:pt>
                <c:pt idx="2583">
                  <c:v>150.4</c:v>
                </c:pt>
                <c:pt idx="2584">
                  <c:v>98.4</c:v>
                </c:pt>
                <c:pt idx="2585">
                  <c:v>124.4</c:v>
                </c:pt>
                <c:pt idx="2586">
                  <c:v>106.6</c:v>
                </c:pt>
                <c:pt idx="2587">
                  <c:v>44.8</c:v>
                </c:pt>
                <c:pt idx="2588">
                  <c:v>120</c:v>
                </c:pt>
                <c:pt idx="2589">
                  <c:v>158.6</c:v>
                </c:pt>
                <c:pt idx="2590">
                  <c:v>81.8</c:v>
                </c:pt>
                <c:pt idx="2591">
                  <c:v>126</c:v>
                </c:pt>
                <c:pt idx="2592">
                  <c:v>157.4</c:v>
                </c:pt>
                <c:pt idx="2593">
                  <c:v>106.4</c:v>
                </c:pt>
                <c:pt idx="2594">
                  <c:v>150.19999999999999</c:v>
                </c:pt>
                <c:pt idx="2595">
                  <c:v>88.8</c:v>
                </c:pt>
                <c:pt idx="2596">
                  <c:v>105.4</c:v>
                </c:pt>
                <c:pt idx="2597">
                  <c:v>148.80000000000001</c:v>
                </c:pt>
                <c:pt idx="2598">
                  <c:v>127.6</c:v>
                </c:pt>
                <c:pt idx="2599">
                  <c:v>142</c:v>
                </c:pt>
                <c:pt idx="2600">
                  <c:v>175.8</c:v>
                </c:pt>
                <c:pt idx="2601">
                  <c:v>110.6</c:v>
                </c:pt>
                <c:pt idx="2602">
                  <c:v>115</c:v>
                </c:pt>
                <c:pt idx="2603">
                  <c:v>155.80000000000001</c:v>
                </c:pt>
                <c:pt idx="2604">
                  <c:v>203</c:v>
                </c:pt>
                <c:pt idx="2605">
                  <c:v>148.19999999999999</c:v>
                </c:pt>
                <c:pt idx="2606">
                  <c:v>82.2</c:v>
                </c:pt>
                <c:pt idx="2607">
                  <c:v>153.80000000000001</c:v>
                </c:pt>
                <c:pt idx="2608">
                  <c:v>51</c:v>
                </c:pt>
                <c:pt idx="2609">
                  <c:v>204</c:v>
                </c:pt>
                <c:pt idx="2610">
                  <c:v>170.8</c:v>
                </c:pt>
                <c:pt idx="2611">
                  <c:v>132</c:v>
                </c:pt>
                <c:pt idx="2612">
                  <c:v>117.4</c:v>
                </c:pt>
                <c:pt idx="2613">
                  <c:v>150.80000000000001</c:v>
                </c:pt>
                <c:pt idx="2614">
                  <c:v>129.6</c:v>
                </c:pt>
                <c:pt idx="2615">
                  <c:v>171.8</c:v>
                </c:pt>
                <c:pt idx="2616">
                  <c:v>168.2</c:v>
                </c:pt>
                <c:pt idx="2617">
                  <c:v>92.6</c:v>
                </c:pt>
                <c:pt idx="2618">
                  <c:v>152.19999999999999</c:v>
                </c:pt>
                <c:pt idx="2619">
                  <c:v>187</c:v>
                </c:pt>
                <c:pt idx="2620">
                  <c:v>149.6</c:v>
                </c:pt>
                <c:pt idx="2621">
                  <c:v>193</c:v>
                </c:pt>
                <c:pt idx="2622">
                  <c:v>207.8</c:v>
                </c:pt>
                <c:pt idx="2623">
                  <c:v>194.6</c:v>
                </c:pt>
                <c:pt idx="2624">
                  <c:v>277.39999999999958</c:v>
                </c:pt>
                <c:pt idx="2625">
                  <c:v>183.2</c:v>
                </c:pt>
                <c:pt idx="2626">
                  <c:v>184.4</c:v>
                </c:pt>
                <c:pt idx="2627">
                  <c:v>197.6</c:v>
                </c:pt>
                <c:pt idx="2628">
                  <c:v>247.2</c:v>
                </c:pt>
                <c:pt idx="2629">
                  <c:v>325.2</c:v>
                </c:pt>
                <c:pt idx="2630">
                  <c:v>435.2</c:v>
                </c:pt>
                <c:pt idx="2631">
                  <c:v>368.2</c:v>
                </c:pt>
                <c:pt idx="2632">
                  <c:v>306.60000000000002</c:v>
                </c:pt>
                <c:pt idx="2633">
                  <c:v>271.8</c:v>
                </c:pt>
                <c:pt idx="2634">
                  <c:v>299.8</c:v>
                </c:pt>
                <c:pt idx="2635">
                  <c:v>313.60000000000002</c:v>
                </c:pt>
                <c:pt idx="2636">
                  <c:v>358.8</c:v>
                </c:pt>
                <c:pt idx="2637">
                  <c:v>367.6</c:v>
                </c:pt>
                <c:pt idx="2638">
                  <c:v>361.4</c:v>
                </c:pt>
                <c:pt idx="2639">
                  <c:v>273.8</c:v>
                </c:pt>
                <c:pt idx="2640">
                  <c:v>351.2</c:v>
                </c:pt>
                <c:pt idx="2641">
                  <c:v>411.6</c:v>
                </c:pt>
                <c:pt idx="2642">
                  <c:v>388.2</c:v>
                </c:pt>
                <c:pt idx="2643">
                  <c:v>375.6</c:v>
                </c:pt>
                <c:pt idx="2644">
                  <c:v>387.2</c:v>
                </c:pt>
                <c:pt idx="2645">
                  <c:v>376.6</c:v>
                </c:pt>
                <c:pt idx="2646">
                  <c:v>403.6</c:v>
                </c:pt>
                <c:pt idx="2647">
                  <c:v>382.6</c:v>
                </c:pt>
                <c:pt idx="2648">
                  <c:v>356.6</c:v>
                </c:pt>
                <c:pt idx="2649">
                  <c:v>374.2</c:v>
                </c:pt>
                <c:pt idx="2650">
                  <c:v>370.8</c:v>
                </c:pt>
                <c:pt idx="2651">
                  <c:v>364</c:v>
                </c:pt>
                <c:pt idx="2652">
                  <c:v>326</c:v>
                </c:pt>
                <c:pt idx="2653">
                  <c:v>290.2</c:v>
                </c:pt>
                <c:pt idx="2654">
                  <c:v>285.8</c:v>
                </c:pt>
                <c:pt idx="2655">
                  <c:v>299.39999999999958</c:v>
                </c:pt>
                <c:pt idx="2656">
                  <c:v>230</c:v>
                </c:pt>
                <c:pt idx="2657">
                  <c:v>244.6</c:v>
                </c:pt>
                <c:pt idx="2658">
                  <c:v>227.4</c:v>
                </c:pt>
                <c:pt idx="2659">
                  <c:v>238.6</c:v>
                </c:pt>
                <c:pt idx="2660">
                  <c:v>296.60000000000002</c:v>
                </c:pt>
                <c:pt idx="2661">
                  <c:v>244.6</c:v>
                </c:pt>
                <c:pt idx="2662">
                  <c:v>268.39999999999958</c:v>
                </c:pt>
                <c:pt idx="2663">
                  <c:v>298.2</c:v>
                </c:pt>
                <c:pt idx="2664">
                  <c:v>308.39999999999958</c:v>
                </c:pt>
                <c:pt idx="2665">
                  <c:v>225.2</c:v>
                </c:pt>
                <c:pt idx="2666">
                  <c:v>200.4</c:v>
                </c:pt>
                <c:pt idx="2667">
                  <c:v>174.4</c:v>
                </c:pt>
                <c:pt idx="2668">
                  <c:v>182.8</c:v>
                </c:pt>
                <c:pt idx="2669">
                  <c:v>185.4</c:v>
                </c:pt>
                <c:pt idx="2670">
                  <c:v>181.2</c:v>
                </c:pt>
                <c:pt idx="2671">
                  <c:v>169.4</c:v>
                </c:pt>
                <c:pt idx="2672">
                  <c:v>165</c:v>
                </c:pt>
                <c:pt idx="2673">
                  <c:v>173</c:v>
                </c:pt>
                <c:pt idx="2674">
                  <c:v>133</c:v>
                </c:pt>
                <c:pt idx="2675">
                  <c:v>156.6</c:v>
                </c:pt>
                <c:pt idx="2676">
                  <c:v>156.6</c:v>
                </c:pt>
                <c:pt idx="2677">
                  <c:v>159.4</c:v>
                </c:pt>
                <c:pt idx="2678">
                  <c:v>130.6</c:v>
                </c:pt>
                <c:pt idx="2679">
                  <c:v>165.6</c:v>
                </c:pt>
                <c:pt idx="2680">
                  <c:v>174.8</c:v>
                </c:pt>
                <c:pt idx="2681">
                  <c:v>187.4</c:v>
                </c:pt>
                <c:pt idx="2682">
                  <c:v>172.8</c:v>
                </c:pt>
                <c:pt idx="2683">
                  <c:v>162.80000000000001</c:v>
                </c:pt>
                <c:pt idx="2684">
                  <c:v>146.6</c:v>
                </c:pt>
                <c:pt idx="2685">
                  <c:v>219.6</c:v>
                </c:pt>
                <c:pt idx="2686">
                  <c:v>210.2</c:v>
                </c:pt>
                <c:pt idx="2687">
                  <c:v>136</c:v>
                </c:pt>
                <c:pt idx="2688">
                  <c:v>165.8</c:v>
                </c:pt>
                <c:pt idx="2689">
                  <c:v>170</c:v>
                </c:pt>
                <c:pt idx="2690">
                  <c:v>162.80000000000001</c:v>
                </c:pt>
                <c:pt idx="2691">
                  <c:v>101.8</c:v>
                </c:pt>
                <c:pt idx="2692">
                  <c:v>176.8</c:v>
                </c:pt>
                <c:pt idx="2693">
                  <c:v>111.4</c:v>
                </c:pt>
                <c:pt idx="2694">
                  <c:v>144</c:v>
                </c:pt>
                <c:pt idx="2695">
                  <c:v>172.6</c:v>
                </c:pt>
                <c:pt idx="2696">
                  <c:v>195.2</c:v>
                </c:pt>
                <c:pt idx="2697">
                  <c:v>103.2</c:v>
                </c:pt>
                <c:pt idx="2698">
                  <c:v>164</c:v>
                </c:pt>
                <c:pt idx="2699">
                  <c:v>201.6</c:v>
                </c:pt>
                <c:pt idx="2700">
                  <c:v>251.2</c:v>
                </c:pt>
                <c:pt idx="2701">
                  <c:v>287.39999999999958</c:v>
                </c:pt>
                <c:pt idx="2702">
                  <c:v>230.6</c:v>
                </c:pt>
                <c:pt idx="2703">
                  <c:v>177.2</c:v>
                </c:pt>
                <c:pt idx="2704">
                  <c:v>160.80000000000001</c:v>
                </c:pt>
                <c:pt idx="2705">
                  <c:v>146.4</c:v>
                </c:pt>
                <c:pt idx="2706">
                  <c:v>158.80000000000001</c:v>
                </c:pt>
                <c:pt idx="2707">
                  <c:v>146.4</c:v>
                </c:pt>
                <c:pt idx="2708">
                  <c:v>137.4</c:v>
                </c:pt>
                <c:pt idx="2709">
                  <c:v>199.8</c:v>
                </c:pt>
                <c:pt idx="2710">
                  <c:v>169</c:v>
                </c:pt>
                <c:pt idx="2711">
                  <c:v>164.2</c:v>
                </c:pt>
                <c:pt idx="2712">
                  <c:v>216</c:v>
                </c:pt>
                <c:pt idx="2713">
                  <c:v>140</c:v>
                </c:pt>
                <c:pt idx="2714">
                  <c:v>145.19999999999999</c:v>
                </c:pt>
                <c:pt idx="2715">
                  <c:v>166.2</c:v>
                </c:pt>
                <c:pt idx="2716">
                  <c:v>145.4</c:v>
                </c:pt>
                <c:pt idx="2717">
                  <c:v>69.400000000000006</c:v>
                </c:pt>
                <c:pt idx="2718">
                  <c:v>249.8</c:v>
                </c:pt>
                <c:pt idx="2719">
                  <c:v>164</c:v>
                </c:pt>
                <c:pt idx="2720">
                  <c:v>80.599999999999994</c:v>
                </c:pt>
                <c:pt idx="2721">
                  <c:v>124.4</c:v>
                </c:pt>
                <c:pt idx="2722">
                  <c:v>149.19999999999999</c:v>
                </c:pt>
                <c:pt idx="2723">
                  <c:v>181</c:v>
                </c:pt>
                <c:pt idx="2724">
                  <c:v>134.6</c:v>
                </c:pt>
                <c:pt idx="2725">
                  <c:v>151.6</c:v>
                </c:pt>
                <c:pt idx="2726">
                  <c:v>117.4</c:v>
                </c:pt>
                <c:pt idx="2727">
                  <c:v>136.19999999999999</c:v>
                </c:pt>
                <c:pt idx="2728">
                  <c:v>192</c:v>
                </c:pt>
                <c:pt idx="2729">
                  <c:v>193.2</c:v>
                </c:pt>
                <c:pt idx="2730">
                  <c:v>143.4</c:v>
                </c:pt>
                <c:pt idx="2731">
                  <c:v>151.80000000000001</c:v>
                </c:pt>
                <c:pt idx="2732">
                  <c:v>157</c:v>
                </c:pt>
                <c:pt idx="2733">
                  <c:v>162</c:v>
                </c:pt>
                <c:pt idx="2734">
                  <c:v>146.19999999999999</c:v>
                </c:pt>
                <c:pt idx="2735">
                  <c:v>123.8</c:v>
                </c:pt>
                <c:pt idx="2736">
                  <c:v>158.6</c:v>
                </c:pt>
                <c:pt idx="2737">
                  <c:v>188.2</c:v>
                </c:pt>
                <c:pt idx="2738">
                  <c:v>204.6</c:v>
                </c:pt>
                <c:pt idx="2739">
                  <c:v>204.2</c:v>
                </c:pt>
                <c:pt idx="2740">
                  <c:v>216.8</c:v>
                </c:pt>
                <c:pt idx="2741">
                  <c:v>128.19999999999999</c:v>
                </c:pt>
                <c:pt idx="2742">
                  <c:v>183.6</c:v>
                </c:pt>
                <c:pt idx="2743">
                  <c:v>156.19999999999999</c:v>
                </c:pt>
                <c:pt idx="2744">
                  <c:v>125.2</c:v>
                </c:pt>
                <c:pt idx="2745">
                  <c:v>114</c:v>
                </c:pt>
                <c:pt idx="2746">
                  <c:v>193.8</c:v>
                </c:pt>
                <c:pt idx="2747">
                  <c:v>133.6</c:v>
                </c:pt>
                <c:pt idx="2748">
                  <c:v>171.6</c:v>
                </c:pt>
                <c:pt idx="2749">
                  <c:v>156.80000000000001</c:v>
                </c:pt>
                <c:pt idx="2750">
                  <c:v>139.19999999999999</c:v>
                </c:pt>
                <c:pt idx="2751">
                  <c:v>103</c:v>
                </c:pt>
                <c:pt idx="2752">
                  <c:v>88</c:v>
                </c:pt>
                <c:pt idx="2753">
                  <c:v>173</c:v>
                </c:pt>
                <c:pt idx="2754">
                  <c:v>130.6</c:v>
                </c:pt>
                <c:pt idx="2755">
                  <c:v>119</c:v>
                </c:pt>
                <c:pt idx="2756">
                  <c:v>177.2</c:v>
                </c:pt>
                <c:pt idx="2757">
                  <c:v>260</c:v>
                </c:pt>
                <c:pt idx="2758">
                  <c:v>218.6</c:v>
                </c:pt>
                <c:pt idx="2759">
                  <c:v>230.8</c:v>
                </c:pt>
                <c:pt idx="2760">
                  <c:v>108.4</c:v>
                </c:pt>
                <c:pt idx="2761">
                  <c:v>188.4</c:v>
                </c:pt>
                <c:pt idx="2762">
                  <c:v>173</c:v>
                </c:pt>
                <c:pt idx="2763">
                  <c:v>123.2</c:v>
                </c:pt>
                <c:pt idx="2764">
                  <c:v>255</c:v>
                </c:pt>
                <c:pt idx="2765">
                  <c:v>244.6</c:v>
                </c:pt>
                <c:pt idx="2766">
                  <c:v>155</c:v>
                </c:pt>
                <c:pt idx="2767">
                  <c:v>198.8</c:v>
                </c:pt>
                <c:pt idx="2768">
                  <c:v>150.80000000000001</c:v>
                </c:pt>
                <c:pt idx="2769">
                  <c:v>156.4</c:v>
                </c:pt>
                <c:pt idx="2770">
                  <c:v>99.2</c:v>
                </c:pt>
                <c:pt idx="2771">
                  <c:v>158.6</c:v>
                </c:pt>
                <c:pt idx="2772">
                  <c:v>164</c:v>
                </c:pt>
                <c:pt idx="2773">
                  <c:v>143.80000000000001</c:v>
                </c:pt>
                <c:pt idx="2774">
                  <c:v>156.4</c:v>
                </c:pt>
                <c:pt idx="2775">
                  <c:v>87</c:v>
                </c:pt>
                <c:pt idx="2776">
                  <c:v>149.19999999999999</c:v>
                </c:pt>
                <c:pt idx="2777">
                  <c:v>79.400000000000006</c:v>
                </c:pt>
                <c:pt idx="2778">
                  <c:v>177</c:v>
                </c:pt>
                <c:pt idx="2779">
                  <c:v>115.8</c:v>
                </c:pt>
                <c:pt idx="2780">
                  <c:v>170.4</c:v>
                </c:pt>
                <c:pt idx="2781">
                  <c:v>198.8</c:v>
                </c:pt>
                <c:pt idx="2782">
                  <c:v>174.8</c:v>
                </c:pt>
                <c:pt idx="2783">
                  <c:v>177.4</c:v>
                </c:pt>
                <c:pt idx="2784">
                  <c:v>190.2</c:v>
                </c:pt>
                <c:pt idx="2785">
                  <c:v>182</c:v>
                </c:pt>
                <c:pt idx="2786">
                  <c:v>103</c:v>
                </c:pt>
                <c:pt idx="2787">
                  <c:v>130</c:v>
                </c:pt>
                <c:pt idx="2788">
                  <c:v>143.80000000000001</c:v>
                </c:pt>
                <c:pt idx="2789">
                  <c:v>139.4</c:v>
                </c:pt>
                <c:pt idx="2790">
                  <c:v>130.19999999999999</c:v>
                </c:pt>
                <c:pt idx="2791">
                  <c:v>145.4</c:v>
                </c:pt>
                <c:pt idx="2792">
                  <c:v>203.2</c:v>
                </c:pt>
                <c:pt idx="2793">
                  <c:v>252.6</c:v>
                </c:pt>
                <c:pt idx="2794">
                  <c:v>436.8</c:v>
                </c:pt>
                <c:pt idx="2795">
                  <c:v>393.4</c:v>
                </c:pt>
                <c:pt idx="2796">
                  <c:v>257</c:v>
                </c:pt>
                <c:pt idx="2797">
                  <c:v>219</c:v>
                </c:pt>
                <c:pt idx="2798">
                  <c:v>175.4</c:v>
                </c:pt>
                <c:pt idx="2799">
                  <c:v>95.8</c:v>
                </c:pt>
                <c:pt idx="2800">
                  <c:v>142.80000000000001</c:v>
                </c:pt>
                <c:pt idx="2801">
                  <c:v>145.80000000000001</c:v>
                </c:pt>
                <c:pt idx="2802">
                  <c:v>92.2</c:v>
                </c:pt>
                <c:pt idx="2803">
                  <c:v>166.6</c:v>
                </c:pt>
                <c:pt idx="2804">
                  <c:v>128.6</c:v>
                </c:pt>
                <c:pt idx="2805">
                  <c:v>121</c:v>
                </c:pt>
                <c:pt idx="2806">
                  <c:v>189</c:v>
                </c:pt>
                <c:pt idx="2807">
                  <c:v>274</c:v>
                </c:pt>
                <c:pt idx="2808">
                  <c:v>208</c:v>
                </c:pt>
                <c:pt idx="2809">
                  <c:v>231.8</c:v>
                </c:pt>
                <c:pt idx="2810">
                  <c:v>163.80000000000001</c:v>
                </c:pt>
                <c:pt idx="2811">
                  <c:v>175.6</c:v>
                </c:pt>
                <c:pt idx="2812">
                  <c:v>155.4</c:v>
                </c:pt>
                <c:pt idx="2813">
                  <c:v>114.4</c:v>
                </c:pt>
                <c:pt idx="2814">
                  <c:v>201</c:v>
                </c:pt>
                <c:pt idx="2815">
                  <c:v>142.4</c:v>
                </c:pt>
                <c:pt idx="2816">
                  <c:v>195.4</c:v>
                </c:pt>
                <c:pt idx="2817">
                  <c:v>144.19999999999999</c:v>
                </c:pt>
                <c:pt idx="2818">
                  <c:v>82.8</c:v>
                </c:pt>
                <c:pt idx="2819">
                  <c:v>115.4</c:v>
                </c:pt>
                <c:pt idx="2820">
                  <c:v>165.2</c:v>
                </c:pt>
                <c:pt idx="2821">
                  <c:v>89.6</c:v>
                </c:pt>
                <c:pt idx="2822">
                  <c:v>121.8</c:v>
                </c:pt>
                <c:pt idx="2823">
                  <c:v>205.6</c:v>
                </c:pt>
                <c:pt idx="2824">
                  <c:v>108.4</c:v>
                </c:pt>
                <c:pt idx="2825">
                  <c:v>122.2</c:v>
                </c:pt>
                <c:pt idx="2826">
                  <c:v>133.6</c:v>
                </c:pt>
                <c:pt idx="2827">
                  <c:v>133.19999999999999</c:v>
                </c:pt>
                <c:pt idx="2828">
                  <c:v>101.6</c:v>
                </c:pt>
                <c:pt idx="2829">
                  <c:v>150.19999999999999</c:v>
                </c:pt>
                <c:pt idx="2830">
                  <c:v>164.6</c:v>
                </c:pt>
                <c:pt idx="2831">
                  <c:v>109.2</c:v>
                </c:pt>
                <c:pt idx="2832">
                  <c:v>121.8</c:v>
                </c:pt>
                <c:pt idx="2833">
                  <c:v>281.2</c:v>
                </c:pt>
                <c:pt idx="2834">
                  <c:v>670.4</c:v>
                </c:pt>
                <c:pt idx="2835">
                  <c:v>2818.6</c:v>
                </c:pt>
                <c:pt idx="2836">
                  <c:v>3434.6</c:v>
                </c:pt>
                <c:pt idx="2837">
                  <c:v>1713.8</c:v>
                </c:pt>
                <c:pt idx="2838">
                  <c:v>526.6</c:v>
                </c:pt>
                <c:pt idx="2839">
                  <c:v>277.60000000000002</c:v>
                </c:pt>
                <c:pt idx="2840">
                  <c:v>135.6</c:v>
                </c:pt>
                <c:pt idx="2841">
                  <c:v>150.4</c:v>
                </c:pt>
                <c:pt idx="2842">
                  <c:v>188.2</c:v>
                </c:pt>
                <c:pt idx="2843">
                  <c:v>158.80000000000001</c:v>
                </c:pt>
                <c:pt idx="2844">
                  <c:v>151.19999999999999</c:v>
                </c:pt>
                <c:pt idx="2845">
                  <c:v>111.6</c:v>
                </c:pt>
                <c:pt idx="2846">
                  <c:v>144.4</c:v>
                </c:pt>
                <c:pt idx="2847">
                  <c:v>191.6</c:v>
                </c:pt>
                <c:pt idx="2848">
                  <c:v>184</c:v>
                </c:pt>
                <c:pt idx="2849">
                  <c:v>144.4</c:v>
                </c:pt>
                <c:pt idx="2850">
                  <c:v>209</c:v>
                </c:pt>
                <c:pt idx="2851">
                  <c:v>93.8</c:v>
                </c:pt>
                <c:pt idx="2852">
                  <c:v>149.4</c:v>
                </c:pt>
                <c:pt idx="2853">
                  <c:v>88.4</c:v>
                </c:pt>
                <c:pt idx="2854">
                  <c:v>136.4</c:v>
                </c:pt>
                <c:pt idx="2855">
                  <c:v>116.2</c:v>
                </c:pt>
                <c:pt idx="2856">
                  <c:v>216</c:v>
                </c:pt>
                <c:pt idx="2857">
                  <c:v>142.80000000000001</c:v>
                </c:pt>
                <c:pt idx="2858">
                  <c:v>212.6</c:v>
                </c:pt>
                <c:pt idx="2859">
                  <c:v>165</c:v>
                </c:pt>
                <c:pt idx="2860">
                  <c:v>179.2</c:v>
                </c:pt>
                <c:pt idx="2861">
                  <c:v>111.8</c:v>
                </c:pt>
                <c:pt idx="2862">
                  <c:v>165.4</c:v>
                </c:pt>
                <c:pt idx="2863">
                  <c:v>143.4</c:v>
                </c:pt>
                <c:pt idx="2864">
                  <c:v>138.6</c:v>
                </c:pt>
                <c:pt idx="2865">
                  <c:v>200</c:v>
                </c:pt>
                <c:pt idx="2866">
                  <c:v>158.4</c:v>
                </c:pt>
                <c:pt idx="2867">
                  <c:v>141</c:v>
                </c:pt>
                <c:pt idx="2868">
                  <c:v>138</c:v>
                </c:pt>
                <c:pt idx="2869">
                  <c:v>184.8</c:v>
                </c:pt>
                <c:pt idx="2870">
                  <c:v>178</c:v>
                </c:pt>
                <c:pt idx="2871">
                  <c:v>196.8</c:v>
                </c:pt>
                <c:pt idx="2872">
                  <c:v>388.6</c:v>
                </c:pt>
                <c:pt idx="2873">
                  <c:v>1232.2</c:v>
                </c:pt>
                <c:pt idx="2874">
                  <c:v>1566.2</c:v>
                </c:pt>
                <c:pt idx="2875">
                  <c:v>795</c:v>
                </c:pt>
                <c:pt idx="2876">
                  <c:v>378.6</c:v>
                </c:pt>
                <c:pt idx="2877">
                  <c:v>207.2</c:v>
                </c:pt>
                <c:pt idx="2878">
                  <c:v>159.6</c:v>
                </c:pt>
                <c:pt idx="2879">
                  <c:v>166</c:v>
                </c:pt>
                <c:pt idx="2880">
                  <c:v>191.6</c:v>
                </c:pt>
                <c:pt idx="2881">
                  <c:v>86.6</c:v>
                </c:pt>
                <c:pt idx="2882">
                  <c:v>129.6</c:v>
                </c:pt>
                <c:pt idx="2883">
                  <c:v>129.19999999999999</c:v>
                </c:pt>
                <c:pt idx="2884">
                  <c:v>200.8</c:v>
                </c:pt>
                <c:pt idx="2885">
                  <c:v>136.19999999999999</c:v>
                </c:pt>
                <c:pt idx="2886">
                  <c:v>176</c:v>
                </c:pt>
                <c:pt idx="2887">
                  <c:v>134.19999999999999</c:v>
                </c:pt>
                <c:pt idx="2888">
                  <c:v>245.4</c:v>
                </c:pt>
                <c:pt idx="2889">
                  <c:v>144.4</c:v>
                </c:pt>
                <c:pt idx="2890">
                  <c:v>111.6</c:v>
                </c:pt>
                <c:pt idx="2891">
                  <c:v>200.4</c:v>
                </c:pt>
                <c:pt idx="2892">
                  <c:v>113</c:v>
                </c:pt>
                <c:pt idx="2893">
                  <c:v>89.6</c:v>
                </c:pt>
                <c:pt idx="2894">
                  <c:v>155.80000000000001</c:v>
                </c:pt>
                <c:pt idx="2895">
                  <c:v>125.4</c:v>
                </c:pt>
                <c:pt idx="2896">
                  <c:v>139.80000000000001</c:v>
                </c:pt>
                <c:pt idx="2897">
                  <c:v>127.6</c:v>
                </c:pt>
                <c:pt idx="2898">
                  <c:v>139.19999999999999</c:v>
                </c:pt>
                <c:pt idx="2899">
                  <c:v>158.6</c:v>
                </c:pt>
                <c:pt idx="2900">
                  <c:v>167.4</c:v>
                </c:pt>
                <c:pt idx="2901">
                  <c:v>142.19999999999999</c:v>
                </c:pt>
                <c:pt idx="2902">
                  <c:v>106.4</c:v>
                </c:pt>
                <c:pt idx="2903">
                  <c:v>161</c:v>
                </c:pt>
                <c:pt idx="2904">
                  <c:v>209.2</c:v>
                </c:pt>
                <c:pt idx="2905">
                  <c:v>161.19999999999999</c:v>
                </c:pt>
                <c:pt idx="2906">
                  <c:v>193</c:v>
                </c:pt>
                <c:pt idx="2907">
                  <c:v>134.19999999999999</c:v>
                </c:pt>
                <c:pt idx="2908">
                  <c:v>193.6</c:v>
                </c:pt>
                <c:pt idx="2909">
                  <c:v>138.19999999999999</c:v>
                </c:pt>
                <c:pt idx="2910">
                  <c:v>191.2</c:v>
                </c:pt>
                <c:pt idx="2911">
                  <c:v>153.19999999999999</c:v>
                </c:pt>
                <c:pt idx="2912">
                  <c:v>153</c:v>
                </c:pt>
                <c:pt idx="2913">
                  <c:v>165</c:v>
                </c:pt>
                <c:pt idx="2914">
                  <c:v>182.6</c:v>
                </c:pt>
                <c:pt idx="2915">
                  <c:v>150.80000000000001</c:v>
                </c:pt>
                <c:pt idx="2916">
                  <c:v>143.80000000000001</c:v>
                </c:pt>
                <c:pt idx="2917">
                  <c:v>212.4</c:v>
                </c:pt>
                <c:pt idx="2918">
                  <c:v>146.6</c:v>
                </c:pt>
                <c:pt idx="2919">
                  <c:v>172.2</c:v>
                </c:pt>
                <c:pt idx="2920">
                  <c:v>172.6</c:v>
                </c:pt>
                <c:pt idx="2921">
                  <c:v>228.8</c:v>
                </c:pt>
                <c:pt idx="2922">
                  <c:v>204.6</c:v>
                </c:pt>
                <c:pt idx="2923">
                  <c:v>265.8</c:v>
                </c:pt>
                <c:pt idx="2924">
                  <c:v>536.6</c:v>
                </c:pt>
                <c:pt idx="2925">
                  <c:v>2116.4</c:v>
                </c:pt>
                <c:pt idx="2926">
                  <c:v>2690.2</c:v>
                </c:pt>
                <c:pt idx="2927">
                  <c:v>1752.8</c:v>
                </c:pt>
                <c:pt idx="2928">
                  <c:v>819.2</c:v>
                </c:pt>
                <c:pt idx="2929">
                  <c:v>420.6</c:v>
                </c:pt>
                <c:pt idx="2930">
                  <c:v>279.60000000000002</c:v>
                </c:pt>
                <c:pt idx="2931">
                  <c:v>318.39999999999958</c:v>
                </c:pt>
                <c:pt idx="2932">
                  <c:v>305.8</c:v>
                </c:pt>
                <c:pt idx="2933">
                  <c:v>186</c:v>
                </c:pt>
                <c:pt idx="2934">
                  <c:v>178</c:v>
                </c:pt>
                <c:pt idx="2935">
                  <c:v>215</c:v>
                </c:pt>
                <c:pt idx="2936">
                  <c:v>146.19999999999999</c:v>
                </c:pt>
                <c:pt idx="2937">
                  <c:v>159</c:v>
                </c:pt>
                <c:pt idx="2938">
                  <c:v>152.4</c:v>
                </c:pt>
                <c:pt idx="2939">
                  <c:v>111.4</c:v>
                </c:pt>
                <c:pt idx="2940">
                  <c:v>97.8</c:v>
                </c:pt>
                <c:pt idx="2941">
                  <c:v>180.8</c:v>
                </c:pt>
                <c:pt idx="2942">
                  <c:v>85.8</c:v>
                </c:pt>
                <c:pt idx="2943">
                  <c:v>68.599999999999994</c:v>
                </c:pt>
                <c:pt idx="2944">
                  <c:v>111.6</c:v>
                </c:pt>
                <c:pt idx="2945">
                  <c:v>75.2</c:v>
                </c:pt>
                <c:pt idx="2946">
                  <c:v>87.8</c:v>
                </c:pt>
                <c:pt idx="2947">
                  <c:v>139.4</c:v>
                </c:pt>
                <c:pt idx="2948">
                  <c:v>104.8</c:v>
                </c:pt>
                <c:pt idx="2949">
                  <c:v>137.80000000000001</c:v>
                </c:pt>
                <c:pt idx="2950">
                  <c:v>130</c:v>
                </c:pt>
                <c:pt idx="2951">
                  <c:v>142.4</c:v>
                </c:pt>
                <c:pt idx="2952">
                  <c:v>114.4</c:v>
                </c:pt>
                <c:pt idx="2953">
                  <c:v>146.80000000000001</c:v>
                </c:pt>
                <c:pt idx="2954">
                  <c:v>106.4</c:v>
                </c:pt>
                <c:pt idx="2955">
                  <c:v>166</c:v>
                </c:pt>
                <c:pt idx="2956">
                  <c:v>185.6</c:v>
                </c:pt>
                <c:pt idx="2957">
                  <c:v>95.2</c:v>
                </c:pt>
                <c:pt idx="2958">
                  <c:v>128.19999999999999</c:v>
                </c:pt>
                <c:pt idx="2959">
                  <c:v>148.6</c:v>
                </c:pt>
                <c:pt idx="2960">
                  <c:v>164.2</c:v>
                </c:pt>
                <c:pt idx="2961">
                  <c:v>130.4</c:v>
                </c:pt>
                <c:pt idx="2962">
                  <c:v>178</c:v>
                </c:pt>
                <c:pt idx="2963">
                  <c:v>126.4</c:v>
                </c:pt>
                <c:pt idx="2964">
                  <c:v>132.4</c:v>
                </c:pt>
                <c:pt idx="2965">
                  <c:v>152.4</c:v>
                </c:pt>
                <c:pt idx="2966">
                  <c:v>142.80000000000001</c:v>
                </c:pt>
                <c:pt idx="2967">
                  <c:v>140.19999999999999</c:v>
                </c:pt>
                <c:pt idx="2968">
                  <c:v>139.6</c:v>
                </c:pt>
                <c:pt idx="2969">
                  <c:v>162.6</c:v>
                </c:pt>
                <c:pt idx="2970">
                  <c:v>71.599999999999994</c:v>
                </c:pt>
                <c:pt idx="2971">
                  <c:v>67.599999999999994</c:v>
                </c:pt>
                <c:pt idx="2972">
                  <c:v>120.2</c:v>
                </c:pt>
                <c:pt idx="2973">
                  <c:v>150</c:v>
                </c:pt>
                <c:pt idx="2974">
                  <c:v>146.6</c:v>
                </c:pt>
                <c:pt idx="2975">
                  <c:v>181.2</c:v>
                </c:pt>
                <c:pt idx="2976">
                  <c:v>148.4</c:v>
                </c:pt>
                <c:pt idx="2977">
                  <c:v>196.8</c:v>
                </c:pt>
                <c:pt idx="2978">
                  <c:v>195.6</c:v>
                </c:pt>
                <c:pt idx="2979">
                  <c:v>170</c:v>
                </c:pt>
                <c:pt idx="2980">
                  <c:v>173.8</c:v>
                </c:pt>
                <c:pt idx="2981">
                  <c:v>173</c:v>
                </c:pt>
                <c:pt idx="2982">
                  <c:v>166.2</c:v>
                </c:pt>
                <c:pt idx="2983">
                  <c:v>141.80000000000001</c:v>
                </c:pt>
                <c:pt idx="2984">
                  <c:v>242.2</c:v>
                </c:pt>
                <c:pt idx="2985">
                  <c:v>221.8</c:v>
                </c:pt>
                <c:pt idx="2986">
                  <c:v>297.60000000000002</c:v>
                </c:pt>
                <c:pt idx="2987">
                  <c:v>232.4</c:v>
                </c:pt>
                <c:pt idx="2988">
                  <c:v>193.2</c:v>
                </c:pt>
                <c:pt idx="2989">
                  <c:v>145.4</c:v>
                </c:pt>
                <c:pt idx="2990">
                  <c:v>116</c:v>
                </c:pt>
                <c:pt idx="2991">
                  <c:v>102.2</c:v>
                </c:pt>
                <c:pt idx="2992">
                  <c:v>129</c:v>
                </c:pt>
                <c:pt idx="2993">
                  <c:v>126.4</c:v>
                </c:pt>
                <c:pt idx="2994">
                  <c:v>102.4</c:v>
                </c:pt>
                <c:pt idx="2995">
                  <c:v>125.6</c:v>
                </c:pt>
                <c:pt idx="2996">
                  <c:v>137.4</c:v>
                </c:pt>
                <c:pt idx="2997">
                  <c:v>113</c:v>
                </c:pt>
                <c:pt idx="2998">
                  <c:v>117.6</c:v>
                </c:pt>
                <c:pt idx="2999">
                  <c:v>107.4</c:v>
                </c:pt>
                <c:pt idx="3000">
                  <c:v>158.4</c:v>
                </c:pt>
                <c:pt idx="3001">
                  <c:v>132.4</c:v>
                </c:pt>
                <c:pt idx="3002">
                  <c:v>145</c:v>
                </c:pt>
                <c:pt idx="3003">
                  <c:v>143.4</c:v>
                </c:pt>
                <c:pt idx="3004">
                  <c:v>147</c:v>
                </c:pt>
                <c:pt idx="3005">
                  <c:v>160.4</c:v>
                </c:pt>
                <c:pt idx="3006">
                  <c:v>114.4</c:v>
                </c:pt>
                <c:pt idx="3007">
                  <c:v>174.8</c:v>
                </c:pt>
                <c:pt idx="3008">
                  <c:v>138.6</c:v>
                </c:pt>
                <c:pt idx="3009">
                  <c:v>217.8</c:v>
                </c:pt>
                <c:pt idx="3010">
                  <c:v>105.4</c:v>
                </c:pt>
                <c:pt idx="3011">
                  <c:v>193</c:v>
                </c:pt>
                <c:pt idx="3012">
                  <c:v>159.6</c:v>
                </c:pt>
                <c:pt idx="3013">
                  <c:v>130.19999999999999</c:v>
                </c:pt>
                <c:pt idx="3014">
                  <c:v>173.2</c:v>
                </c:pt>
                <c:pt idx="3015">
                  <c:v>224</c:v>
                </c:pt>
                <c:pt idx="3016">
                  <c:v>173.4</c:v>
                </c:pt>
                <c:pt idx="3017">
                  <c:v>150.19999999999999</c:v>
                </c:pt>
                <c:pt idx="3018">
                  <c:v>191</c:v>
                </c:pt>
                <c:pt idx="3019">
                  <c:v>175.8</c:v>
                </c:pt>
                <c:pt idx="3020">
                  <c:v>138.80000000000001</c:v>
                </c:pt>
                <c:pt idx="3021">
                  <c:v>110</c:v>
                </c:pt>
                <c:pt idx="3022">
                  <c:v>151.80000000000001</c:v>
                </c:pt>
                <c:pt idx="3023">
                  <c:v>168</c:v>
                </c:pt>
                <c:pt idx="3024">
                  <c:v>191.2</c:v>
                </c:pt>
                <c:pt idx="3025">
                  <c:v>127.4</c:v>
                </c:pt>
                <c:pt idx="3026">
                  <c:v>138.6</c:v>
                </c:pt>
                <c:pt idx="3027">
                  <c:v>117.4</c:v>
                </c:pt>
                <c:pt idx="3028">
                  <c:v>169.8</c:v>
                </c:pt>
                <c:pt idx="3029">
                  <c:v>141</c:v>
                </c:pt>
                <c:pt idx="3030">
                  <c:v>123.4</c:v>
                </c:pt>
                <c:pt idx="3031">
                  <c:v>157</c:v>
                </c:pt>
                <c:pt idx="3032">
                  <c:v>214.2</c:v>
                </c:pt>
                <c:pt idx="3033">
                  <c:v>186.8</c:v>
                </c:pt>
                <c:pt idx="3034">
                  <c:v>128.6</c:v>
                </c:pt>
                <c:pt idx="3035">
                  <c:v>240.8</c:v>
                </c:pt>
                <c:pt idx="3036">
                  <c:v>155</c:v>
                </c:pt>
                <c:pt idx="3037">
                  <c:v>234.8</c:v>
                </c:pt>
                <c:pt idx="3038">
                  <c:v>195.6</c:v>
                </c:pt>
                <c:pt idx="3039">
                  <c:v>169.4</c:v>
                </c:pt>
                <c:pt idx="3040">
                  <c:v>135.4</c:v>
                </c:pt>
                <c:pt idx="3041">
                  <c:v>113.6</c:v>
                </c:pt>
                <c:pt idx="3042">
                  <c:v>118.2</c:v>
                </c:pt>
                <c:pt idx="3043">
                  <c:v>123</c:v>
                </c:pt>
                <c:pt idx="3044">
                  <c:v>154.80000000000001</c:v>
                </c:pt>
                <c:pt idx="3045">
                  <c:v>140</c:v>
                </c:pt>
                <c:pt idx="3046">
                  <c:v>116.4</c:v>
                </c:pt>
                <c:pt idx="3047">
                  <c:v>150.4</c:v>
                </c:pt>
                <c:pt idx="3048">
                  <c:v>190.6</c:v>
                </c:pt>
                <c:pt idx="3049">
                  <c:v>148.19999999999999</c:v>
                </c:pt>
                <c:pt idx="3050">
                  <c:v>105.6</c:v>
                </c:pt>
                <c:pt idx="3051">
                  <c:v>186.8</c:v>
                </c:pt>
                <c:pt idx="3052">
                  <c:v>146</c:v>
                </c:pt>
                <c:pt idx="3053">
                  <c:v>162</c:v>
                </c:pt>
                <c:pt idx="3054">
                  <c:v>130.80000000000001</c:v>
                </c:pt>
                <c:pt idx="3055">
                  <c:v>163.4</c:v>
                </c:pt>
                <c:pt idx="3056">
                  <c:v>154.4</c:v>
                </c:pt>
                <c:pt idx="3057">
                  <c:v>207</c:v>
                </c:pt>
                <c:pt idx="3058">
                  <c:v>193.4</c:v>
                </c:pt>
                <c:pt idx="3059">
                  <c:v>164.2</c:v>
                </c:pt>
                <c:pt idx="3060">
                  <c:v>111.2</c:v>
                </c:pt>
                <c:pt idx="3061">
                  <c:v>130</c:v>
                </c:pt>
                <c:pt idx="3062">
                  <c:v>147.80000000000001</c:v>
                </c:pt>
                <c:pt idx="3063">
                  <c:v>142</c:v>
                </c:pt>
                <c:pt idx="3064">
                  <c:v>136.80000000000001</c:v>
                </c:pt>
                <c:pt idx="3065">
                  <c:v>100.8</c:v>
                </c:pt>
                <c:pt idx="3066">
                  <c:v>136.80000000000001</c:v>
                </c:pt>
                <c:pt idx="3067">
                  <c:v>75.8</c:v>
                </c:pt>
                <c:pt idx="3068">
                  <c:v>77</c:v>
                </c:pt>
                <c:pt idx="3069">
                  <c:v>117.2</c:v>
                </c:pt>
                <c:pt idx="3070">
                  <c:v>162.6</c:v>
                </c:pt>
                <c:pt idx="3071">
                  <c:v>111.4</c:v>
                </c:pt>
                <c:pt idx="3072">
                  <c:v>88</c:v>
                </c:pt>
                <c:pt idx="3073">
                  <c:v>102.2</c:v>
                </c:pt>
                <c:pt idx="3074">
                  <c:v>82.2</c:v>
                </c:pt>
                <c:pt idx="3075">
                  <c:v>126</c:v>
                </c:pt>
                <c:pt idx="3076">
                  <c:v>141.6</c:v>
                </c:pt>
                <c:pt idx="3077">
                  <c:v>109.4</c:v>
                </c:pt>
                <c:pt idx="3078">
                  <c:v>125.6</c:v>
                </c:pt>
                <c:pt idx="3079">
                  <c:v>128.6</c:v>
                </c:pt>
                <c:pt idx="3080">
                  <c:v>165.6</c:v>
                </c:pt>
                <c:pt idx="3081">
                  <c:v>173</c:v>
                </c:pt>
                <c:pt idx="3082">
                  <c:v>147</c:v>
                </c:pt>
                <c:pt idx="3083">
                  <c:v>150.6</c:v>
                </c:pt>
                <c:pt idx="3084">
                  <c:v>127.2</c:v>
                </c:pt>
                <c:pt idx="3085">
                  <c:v>105.2</c:v>
                </c:pt>
                <c:pt idx="3086">
                  <c:v>111.2</c:v>
                </c:pt>
                <c:pt idx="3087">
                  <c:v>135.4</c:v>
                </c:pt>
                <c:pt idx="3088">
                  <c:v>105.2</c:v>
                </c:pt>
                <c:pt idx="3089">
                  <c:v>86.6</c:v>
                </c:pt>
                <c:pt idx="3090">
                  <c:v>123.8</c:v>
                </c:pt>
                <c:pt idx="3091">
                  <c:v>120.8</c:v>
                </c:pt>
                <c:pt idx="3092">
                  <c:v>51.6</c:v>
                </c:pt>
                <c:pt idx="3093">
                  <c:v>92.4</c:v>
                </c:pt>
                <c:pt idx="3094">
                  <c:v>142.4</c:v>
                </c:pt>
                <c:pt idx="3095">
                  <c:v>169.6</c:v>
                </c:pt>
                <c:pt idx="3096">
                  <c:v>83.6</c:v>
                </c:pt>
                <c:pt idx="3097">
                  <c:v>90.8</c:v>
                </c:pt>
                <c:pt idx="3098">
                  <c:v>123.4</c:v>
                </c:pt>
                <c:pt idx="3099">
                  <c:v>58</c:v>
                </c:pt>
                <c:pt idx="3100">
                  <c:v>148</c:v>
                </c:pt>
                <c:pt idx="3101">
                  <c:v>153</c:v>
                </c:pt>
                <c:pt idx="3102">
                  <c:v>116.6</c:v>
                </c:pt>
                <c:pt idx="3103">
                  <c:v>110.2</c:v>
                </c:pt>
                <c:pt idx="3104">
                  <c:v>178.4</c:v>
                </c:pt>
                <c:pt idx="3105">
                  <c:v>173.4</c:v>
                </c:pt>
                <c:pt idx="3106">
                  <c:v>223</c:v>
                </c:pt>
                <c:pt idx="3107">
                  <c:v>135</c:v>
                </c:pt>
                <c:pt idx="3108">
                  <c:v>85.8</c:v>
                </c:pt>
                <c:pt idx="3109">
                  <c:v>165.4</c:v>
                </c:pt>
                <c:pt idx="3110">
                  <c:v>116.4</c:v>
                </c:pt>
                <c:pt idx="3111">
                  <c:v>150.19999999999999</c:v>
                </c:pt>
                <c:pt idx="3112">
                  <c:v>145.19999999999999</c:v>
                </c:pt>
                <c:pt idx="3113">
                  <c:v>112</c:v>
                </c:pt>
                <c:pt idx="3114">
                  <c:v>137.4</c:v>
                </c:pt>
                <c:pt idx="3115">
                  <c:v>146.19999999999999</c:v>
                </c:pt>
                <c:pt idx="3116">
                  <c:v>140</c:v>
                </c:pt>
                <c:pt idx="3117">
                  <c:v>74.8</c:v>
                </c:pt>
                <c:pt idx="3118">
                  <c:v>136</c:v>
                </c:pt>
                <c:pt idx="3119">
                  <c:v>100.8</c:v>
                </c:pt>
                <c:pt idx="3120">
                  <c:v>159</c:v>
                </c:pt>
                <c:pt idx="3121">
                  <c:v>123.6</c:v>
                </c:pt>
                <c:pt idx="3122">
                  <c:v>122.8</c:v>
                </c:pt>
                <c:pt idx="3123">
                  <c:v>103.2</c:v>
                </c:pt>
                <c:pt idx="3124">
                  <c:v>210.2</c:v>
                </c:pt>
                <c:pt idx="3125">
                  <c:v>117.4</c:v>
                </c:pt>
                <c:pt idx="3126">
                  <c:v>174.2</c:v>
                </c:pt>
                <c:pt idx="3127">
                  <c:v>130</c:v>
                </c:pt>
                <c:pt idx="3128">
                  <c:v>115.6</c:v>
                </c:pt>
                <c:pt idx="3129">
                  <c:v>105</c:v>
                </c:pt>
                <c:pt idx="3130">
                  <c:v>154.4</c:v>
                </c:pt>
                <c:pt idx="3131">
                  <c:v>149.6</c:v>
                </c:pt>
                <c:pt idx="3132">
                  <c:v>100.6</c:v>
                </c:pt>
                <c:pt idx="3133">
                  <c:v>101.6</c:v>
                </c:pt>
                <c:pt idx="3134">
                  <c:v>126.2</c:v>
                </c:pt>
                <c:pt idx="3135">
                  <c:v>94.8</c:v>
                </c:pt>
                <c:pt idx="3136">
                  <c:v>131.6</c:v>
                </c:pt>
                <c:pt idx="3137">
                  <c:v>118.6</c:v>
                </c:pt>
                <c:pt idx="3138">
                  <c:v>36</c:v>
                </c:pt>
                <c:pt idx="3139">
                  <c:v>127.8</c:v>
                </c:pt>
                <c:pt idx="3140">
                  <c:v>103</c:v>
                </c:pt>
                <c:pt idx="3141">
                  <c:v>90</c:v>
                </c:pt>
                <c:pt idx="3142">
                  <c:v>131</c:v>
                </c:pt>
                <c:pt idx="3143">
                  <c:v>114.4</c:v>
                </c:pt>
                <c:pt idx="3144">
                  <c:v>127.6</c:v>
                </c:pt>
                <c:pt idx="3145">
                  <c:v>100.2</c:v>
                </c:pt>
                <c:pt idx="3146">
                  <c:v>151</c:v>
                </c:pt>
                <c:pt idx="3147">
                  <c:v>31.8</c:v>
                </c:pt>
                <c:pt idx="3148">
                  <c:v>159.4</c:v>
                </c:pt>
                <c:pt idx="3149">
                  <c:v>143</c:v>
                </c:pt>
                <c:pt idx="3150">
                  <c:v>122.6</c:v>
                </c:pt>
                <c:pt idx="3151">
                  <c:v>139.6</c:v>
                </c:pt>
                <c:pt idx="3152">
                  <c:v>94.4</c:v>
                </c:pt>
                <c:pt idx="3153">
                  <c:v>144</c:v>
                </c:pt>
                <c:pt idx="3154">
                  <c:v>96</c:v>
                </c:pt>
                <c:pt idx="3155">
                  <c:v>80.8</c:v>
                </c:pt>
                <c:pt idx="3156">
                  <c:v>126.6</c:v>
                </c:pt>
                <c:pt idx="3157">
                  <c:v>139.4</c:v>
                </c:pt>
                <c:pt idx="3158">
                  <c:v>136</c:v>
                </c:pt>
                <c:pt idx="3159">
                  <c:v>108.4</c:v>
                </c:pt>
                <c:pt idx="3160">
                  <c:v>100.8</c:v>
                </c:pt>
                <c:pt idx="3161">
                  <c:v>159.4</c:v>
                </c:pt>
                <c:pt idx="3162">
                  <c:v>128.4</c:v>
                </c:pt>
                <c:pt idx="3163">
                  <c:v>128.4</c:v>
                </c:pt>
                <c:pt idx="3164">
                  <c:v>111.2</c:v>
                </c:pt>
                <c:pt idx="3165">
                  <c:v>89</c:v>
                </c:pt>
                <c:pt idx="3166">
                  <c:v>97.2</c:v>
                </c:pt>
                <c:pt idx="3167">
                  <c:v>156.80000000000001</c:v>
                </c:pt>
                <c:pt idx="3168">
                  <c:v>187.4</c:v>
                </c:pt>
                <c:pt idx="3169">
                  <c:v>207</c:v>
                </c:pt>
                <c:pt idx="3170">
                  <c:v>158</c:v>
                </c:pt>
                <c:pt idx="3171">
                  <c:v>113.6</c:v>
                </c:pt>
                <c:pt idx="3172">
                  <c:v>123.2</c:v>
                </c:pt>
                <c:pt idx="3173">
                  <c:v>98.2</c:v>
                </c:pt>
                <c:pt idx="3174">
                  <c:v>151.4</c:v>
                </c:pt>
                <c:pt idx="3175">
                  <c:v>149.4</c:v>
                </c:pt>
                <c:pt idx="3176">
                  <c:v>83.6</c:v>
                </c:pt>
                <c:pt idx="3177">
                  <c:v>129.6</c:v>
                </c:pt>
                <c:pt idx="3178">
                  <c:v>158.6</c:v>
                </c:pt>
                <c:pt idx="3179">
                  <c:v>163</c:v>
                </c:pt>
                <c:pt idx="3180">
                  <c:v>85.6</c:v>
                </c:pt>
                <c:pt idx="3181">
                  <c:v>135.80000000000001</c:v>
                </c:pt>
                <c:pt idx="3182">
                  <c:v>114.2</c:v>
                </c:pt>
                <c:pt idx="3183">
                  <c:v>58.6</c:v>
                </c:pt>
                <c:pt idx="3184">
                  <c:v>146.4</c:v>
                </c:pt>
                <c:pt idx="3185">
                  <c:v>271.2</c:v>
                </c:pt>
                <c:pt idx="3186">
                  <c:v>154.19999999999999</c:v>
                </c:pt>
                <c:pt idx="3187">
                  <c:v>129.80000000000001</c:v>
                </c:pt>
                <c:pt idx="3188">
                  <c:v>73.2</c:v>
                </c:pt>
                <c:pt idx="3189">
                  <c:v>114</c:v>
                </c:pt>
                <c:pt idx="3190">
                  <c:v>166</c:v>
                </c:pt>
                <c:pt idx="3191">
                  <c:v>127</c:v>
                </c:pt>
                <c:pt idx="3192">
                  <c:v>164</c:v>
                </c:pt>
                <c:pt idx="3193">
                  <c:v>90.6</c:v>
                </c:pt>
                <c:pt idx="3194">
                  <c:v>137.4</c:v>
                </c:pt>
                <c:pt idx="3195">
                  <c:v>39.4</c:v>
                </c:pt>
                <c:pt idx="3196">
                  <c:v>82.6</c:v>
                </c:pt>
                <c:pt idx="3197">
                  <c:v>152.19999999999999</c:v>
                </c:pt>
                <c:pt idx="3198">
                  <c:v>116.2</c:v>
                </c:pt>
                <c:pt idx="3199">
                  <c:v>133</c:v>
                </c:pt>
                <c:pt idx="3200">
                  <c:v>184.4</c:v>
                </c:pt>
                <c:pt idx="3201">
                  <c:v>83.8</c:v>
                </c:pt>
                <c:pt idx="3202">
                  <c:v>139.6</c:v>
                </c:pt>
                <c:pt idx="3203">
                  <c:v>149.19999999999999</c:v>
                </c:pt>
                <c:pt idx="3204">
                  <c:v>111.2</c:v>
                </c:pt>
                <c:pt idx="3205">
                  <c:v>118.6</c:v>
                </c:pt>
                <c:pt idx="3206">
                  <c:v>133</c:v>
                </c:pt>
                <c:pt idx="3207">
                  <c:v>105.4</c:v>
                </c:pt>
                <c:pt idx="3208">
                  <c:v>164</c:v>
                </c:pt>
                <c:pt idx="3209">
                  <c:v>164.6</c:v>
                </c:pt>
                <c:pt idx="3210">
                  <c:v>158</c:v>
                </c:pt>
                <c:pt idx="3211">
                  <c:v>174.6</c:v>
                </c:pt>
                <c:pt idx="3212">
                  <c:v>186.2</c:v>
                </c:pt>
                <c:pt idx="3213">
                  <c:v>132.6</c:v>
                </c:pt>
                <c:pt idx="3214">
                  <c:v>135.19999999999999</c:v>
                </c:pt>
                <c:pt idx="3215">
                  <c:v>159</c:v>
                </c:pt>
                <c:pt idx="3216">
                  <c:v>122.8</c:v>
                </c:pt>
                <c:pt idx="3217">
                  <c:v>131</c:v>
                </c:pt>
                <c:pt idx="3218">
                  <c:v>129.19999999999999</c:v>
                </c:pt>
                <c:pt idx="3219">
                  <c:v>114</c:v>
                </c:pt>
                <c:pt idx="3220">
                  <c:v>69.2</c:v>
                </c:pt>
                <c:pt idx="3221">
                  <c:v>129.19999999999999</c:v>
                </c:pt>
                <c:pt idx="3222">
                  <c:v>109</c:v>
                </c:pt>
                <c:pt idx="3223">
                  <c:v>103.6</c:v>
                </c:pt>
                <c:pt idx="3224">
                  <c:v>149.4</c:v>
                </c:pt>
                <c:pt idx="3225">
                  <c:v>98.4</c:v>
                </c:pt>
                <c:pt idx="3226">
                  <c:v>146.19999999999999</c:v>
                </c:pt>
                <c:pt idx="3227">
                  <c:v>103</c:v>
                </c:pt>
                <c:pt idx="3228">
                  <c:v>141</c:v>
                </c:pt>
                <c:pt idx="3229">
                  <c:v>147.80000000000001</c:v>
                </c:pt>
                <c:pt idx="3230">
                  <c:v>175.8</c:v>
                </c:pt>
                <c:pt idx="3231">
                  <c:v>156</c:v>
                </c:pt>
                <c:pt idx="3232">
                  <c:v>101.8</c:v>
                </c:pt>
                <c:pt idx="3233">
                  <c:v>132.6</c:v>
                </c:pt>
                <c:pt idx="3234">
                  <c:v>167.6</c:v>
                </c:pt>
                <c:pt idx="3235">
                  <c:v>76.599999999999994</c:v>
                </c:pt>
                <c:pt idx="3236">
                  <c:v>176.2</c:v>
                </c:pt>
                <c:pt idx="3237">
                  <c:v>148.80000000000001</c:v>
                </c:pt>
                <c:pt idx="3238">
                  <c:v>139.80000000000001</c:v>
                </c:pt>
                <c:pt idx="3239">
                  <c:v>117.4</c:v>
                </c:pt>
                <c:pt idx="3240">
                  <c:v>138.19999999999999</c:v>
                </c:pt>
                <c:pt idx="3241">
                  <c:v>82.8</c:v>
                </c:pt>
                <c:pt idx="3242">
                  <c:v>126.2</c:v>
                </c:pt>
                <c:pt idx="3243">
                  <c:v>118.4</c:v>
                </c:pt>
                <c:pt idx="3244">
                  <c:v>112.2</c:v>
                </c:pt>
                <c:pt idx="3245">
                  <c:v>131.6</c:v>
                </c:pt>
                <c:pt idx="3246">
                  <c:v>177.8</c:v>
                </c:pt>
                <c:pt idx="3247">
                  <c:v>122.6</c:v>
                </c:pt>
                <c:pt idx="3248">
                  <c:v>117.8</c:v>
                </c:pt>
                <c:pt idx="3249">
                  <c:v>160</c:v>
                </c:pt>
                <c:pt idx="3250">
                  <c:v>40.6</c:v>
                </c:pt>
                <c:pt idx="3251">
                  <c:v>122</c:v>
                </c:pt>
                <c:pt idx="3252">
                  <c:v>96.8</c:v>
                </c:pt>
                <c:pt idx="3253">
                  <c:v>162.6</c:v>
                </c:pt>
                <c:pt idx="3254">
                  <c:v>108.8</c:v>
                </c:pt>
                <c:pt idx="3255">
                  <c:v>93.6</c:v>
                </c:pt>
                <c:pt idx="3256">
                  <c:v>131.19999999999999</c:v>
                </c:pt>
                <c:pt idx="3257">
                  <c:v>169.2</c:v>
                </c:pt>
                <c:pt idx="3258">
                  <c:v>204.4</c:v>
                </c:pt>
                <c:pt idx="3259">
                  <c:v>204.8</c:v>
                </c:pt>
                <c:pt idx="3260">
                  <c:v>122</c:v>
                </c:pt>
                <c:pt idx="3261">
                  <c:v>162.80000000000001</c:v>
                </c:pt>
                <c:pt idx="3262">
                  <c:v>115.4</c:v>
                </c:pt>
                <c:pt idx="3263">
                  <c:v>139</c:v>
                </c:pt>
                <c:pt idx="3264">
                  <c:v>141.6</c:v>
                </c:pt>
                <c:pt idx="3265">
                  <c:v>113.4</c:v>
                </c:pt>
                <c:pt idx="3266">
                  <c:v>45.4</c:v>
                </c:pt>
                <c:pt idx="3267">
                  <c:v>151.4</c:v>
                </c:pt>
                <c:pt idx="3268">
                  <c:v>113.4</c:v>
                </c:pt>
                <c:pt idx="3269">
                  <c:v>124.8</c:v>
                </c:pt>
                <c:pt idx="3270">
                  <c:v>89.4</c:v>
                </c:pt>
                <c:pt idx="3271">
                  <c:v>141</c:v>
                </c:pt>
                <c:pt idx="3272">
                  <c:v>144.4</c:v>
                </c:pt>
                <c:pt idx="3273">
                  <c:v>113.8</c:v>
                </c:pt>
                <c:pt idx="3274">
                  <c:v>144.80000000000001</c:v>
                </c:pt>
                <c:pt idx="3275">
                  <c:v>7.6</c:v>
                </c:pt>
                <c:pt idx="3276">
                  <c:v>180</c:v>
                </c:pt>
                <c:pt idx="3277">
                  <c:v>87.2</c:v>
                </c:pt>
                <c:pt idx="3278">
                  <c:v>121.8</c:v>
                </c:pt>
                <c:pt idx="3279">
                  <c:v>86.4</c:v>
                </c:pt>
                <c:pt idx="3280">
                  <c:v>150.80000000000001</c:v>
                </c:pt>
                <c:pt idx="3281">
                  <c:v>111.6</c:v>
                </c:pt>
                <c:pt idx="3282">
                  <c:v>157.19999999999999</c:v>
                </c:pt>
                <c:pt idx="3283">
                  <c:v>137.6</c:v>
                </c:pt>
                <c:pt idx="3284">
                  <c:v>61</c:v>
                </c:pt>
                <c:pt idx="3285">
                  <c:v>133</c:v>
                </c:pt>
                <c:pt idx="3286">
                  <c:v>84</c:v>
                </c:pt>
                <c:pt idx="3287">
                  <c:v>124</c:v>
                </c:pt>
                <c:pt idx="3288">
                  <c:v>96.8</c:v>
                </c:pt>
                <c:pt idx="3289">
                  <c:v>131.80000000000001</c:v>
                </c:pt>
                <c:pt idx="3290">
                  <c:v>88</c:v>
                </c:pt>
                <c:pt idx="3291">
                  <c:v>53.4</c:v>
                </c:pt>
                <c:pt idx="3292">
                  <c:v>93.2</c:v>
                </c:pt>
                <c:pt idx="3293">
                  <c:v>78</c:v>
                </c:pt>
                <c:pt idx="3294">
                  <c:v>118</c:v>
                </c:pt>
                <c:pt idx="3295">
                  <c:v>76.400000000000006</c:v>
                </c:pt>
                <c:pt idx="3296">
                  <c:v>93.8</c:v>
                </c:pt>
                <c:pt idx="3297">
                  <c:v>109.2</c:v>
                </c:pt>
                <c:pt idx="3298">
                  <c:v>143.80000000000001</c:v>
                </c:pt>
                <c:pt idx="3299">
                  <c:v>90.8</c:v>
                </c:pt>
                <c:pt idx="3300">
                  <c:v>141.4</c:v>
                </c:pt>
                <c:pt idx="3301">
                  <c:v>59.6</c:v>
                </c:pt>
                <c:pt idx="3302">
                  <c:v>94.8</c:v>
                </c:pt>
                <c:pt idx="3303">
                  <c:v>98.2</c:v>
                </c:pt>
                <c:pt idx="3304">
                  <c:v>84.8</c:v>
                </c:pt>
                <c:pt idx="3305">
                  <c:v>106.8</c:v>
                </c:pt>
                <c:pt idx="3306">
                  <c:v>91</c:v>
                </c:pt>
                <c:pt idx="3307">
                  <c:v>159.4</c:v>
                </c:pt>
                <c:pt idx="3308">
                  <c:v>148.80000000000001</c:v>
                </c:pt>
                <c:pt idx="3309">
                  <c:v>147.4</c:v>
                </c:pt>
                <c:pt idx="3310">
                  <c:v>97.8</c:v>
                </c:pt>
                <c:pt idx="3311">
                  <c:v>100.2</c:v>
                </c:pt>
                <c:pt idx="3312">
                  <c:v>104</c:v>
                </c:pt>
                <c:pt idx="3313">
                  <c:v>91.4</c:v>
                </c:pt>
                <c:pt idx="3314">
                  <c:v>91.4</c:v>
                </c:pt>
                <c:pt idx="3315">
                  <c:v>53.2</c:v>
                </c:pt>
                <c:pt idx="3316">
                  <c:v>74.599999999999994</c:v>
                </c:pt>
                <c:pt idx="3317">
                  <c:v>35.6</c:v>
                </c:pt>
                <c:pt idx="3318">
                  <c:v>49.4</c:v>
                </c:pt>
                <c:pt idx="3319">
                  <c:v>76.8</c:v>
                </c:pt>
                <c:pt idx="3320">
                  <c:v>139.4</c:v>
                </c:pt>
                <c:pt idx="3321">
                  <c:v>103</c:v>
                </c:pt>
                <c:pt idx="3322">
                  <c:v>108.2</c:v>
                </c:pt>
                <c:pt idx="3323">
                  <c:v>135.4</c:v>
                </c:pt>
                <c:pt idx="3324">
                  <c:v>265.2</c:v>
                </c:pt>
                <c:pt idx="3325">
                  <c:v>243.6</c:v>
                </c:pt>
                <c:pt idx="3326">
                  <c:v>136.80000000000001</c:v>
                </c:pt>
                <c:pt idx="3327">
                  <c:v>122.4</c:v>
                </c:pt>
                <c:pt idx="3328">
                  <c:v>86.8</c:v>
                </c:pt>
                <c:pt idx="3329">
                  <c:v>70.2</c:v>
                </c:pt>
                <c:pt idx="3330">
                  <c:v>83.6</c:v>
                </c:pt>
                <c:pt idx="3331">
                  <c:v>143.19999999999999</c:v>
                </c:pt>
                <c:pt idx="3332">
                  <c:v>125.2</c:v>
                </c:pt>
                <c:pt idx="3333">
                  <c:v>141.80000000000001</c:v>
                </c:pt>
                <c:pt idx="3334">
                  <c:v>166.6</c:v>
                </c:pt>
                <c:pt idx="3335">
                  <c:v>118.8</c:v>
                </c:pt>
                <c:pt idx="3336">
                  <c:v>121.6</c:v>
                </c:pt>
                <c:pt idx="3337">
                  <c:v>115.2</c:v>
                </c:pt>
                <c:pt idx="3338">
                  <c:v>79.599999999999994</c:v>
                </c:pt>
                <c:pt idx="3339">
                  <c:v>13.4</c:v>
                </c:pt>
                <c:pt idx="3340">
                  <c:v>170.6</c:v>
                </c:pt>
                <c:pt idx="3341">
                  <c:v>137.80000000000001</c:v>
                </c:pt>
                <c:pt idx="3342">
                  <c:v>28.2</c:v>
                </c:pt>
                <c:pt idx="3343">
                  <c:v>58.4</c:v>
                </c:pt>
                <c:pt idx="3344">
                  <c:v>141</c:v>
                </c:pt>
                <c:pt idx="3345">
                  <c:v>98.8</c:v>
                </c:pt>
                <c:pt idx="3346">
                  <c:v>90.2</c:v>
                </c:pt>
                <c:pt idx="3347">
                  <c:v>90.6</c:v>
                </c:pt>
                <c:pt idx="3348">
                  <c:v>41.8</c:v>
                </c:pt>
                <c:pt idx="3349">
                  <c:v>80.400000000000006</c:v>
                </c:pt>
                <c:pt idx="3350">
                  <c:v>66.8</c:v>
                </c:pt>
                <c:pt idx="3351">
                  <c:v>112.6</c:v>
                </c:pt>
                <c:pt idx="3352">
                  <c:v>74.400000000000006</c:v>
                </c:pt>
                <c:pt idx="3353">
                  <c:v>118</c:v>
                </c:pt>
                <c:pt idx="3354">
                  <c:v>132.6</c:v>
                </c:pt>
                <c:pt idx="3355">
                  <c:v>126.6</c:v>
                </c:pt>
                <c:pt idx="3356">
                  <c:v>177.8</c:v>
                </c:pt>
                <c:pt idx="3357">
                  <c:v>99.2</c:v>
                </c:pt>
                <c:pt idx="3358">
                  <c:v>119.4</c:v>
                </c:pt>
                <c:pt idx="3359">
                  <c:v>131.4</c:v>
                </c:pt>
                <c:pt idx="3360">
                  <c:v>88</c:v>
                </c:pt>
                <c:pt idx="3361">
                  <c:v>108.6</c:v>
                </c:pt>
                <c:pt idx="3362">
                  <c:v>94.6</c:v>
                </c:pt>
                <c:pt idx="3363">
                  <c:v>49</c:v>
                </c:pt>
                <c:pt idx="3364">
                  <c:v>108</c:v>
                </c:pt>
                <c:pt idx="3365">
                  <c:v>105.8</c:v>
                </c:pt>
                <c:pt idx="3366">
                  <c:v>82.4</c:v>
                </c:pt>
                <c:pt idx="3367">
                  <c:v>105.4</c:v>
                </c:pt>
                <c:pt idx="3368">
                  <c:v>152.6</c:v>
                </c:pt>
                <c:pt idx="3369">
                  <c:v>65.599999999999994</c:v>
                </c:pt>
                <c:pt idx="3370">
                  <c:v>135.4</c:v>
                </c:pt>
                <c:pt idx="3371">
                  <c:v>83.8</c:v>
                </c:pt>
                <c:pt idx="3372">
                  <c:v>97</c:v>
                </c:pt>
                <c:pt idx="3373">
                  <c:v>75.2</c:v>
                </c:pt>
                <c:pt idx="3374">
                  <c:v>49.2</c:v>
                </c:pt>
                <c:pt idx="3375">
                  <c:v>152.80000000000001</c:v>
                </c:pt>
                <c:pt idx="3376">
                  <c:v>99.6</c:v>
                </c:pt>
                <c:pt idx="3377">
                  <c:v>85</c:v>
                </c:pt>
                <c:pt idx="3378">
                  <c:v>116.6</c:v>
                </c:pt>
                <c:pt idx="3379">
                  <c:v>117</c:v>
                </c:pt>
                <c:pt idx="3380">
                  <c:v>145.6</c:v>
                </c:pt>
                <c:pt idx="3381">
                  <c:v>205.2</c:v>
                </c:pt>
                <c:pt idx="3382">
                  <c:v>109.2</c:v>
                </c:pt>
                <c:pt idx="3383">
                  <c:v>150.80000000000001</c:v>
                </c:pt>
                <c:pt idx="3384">
                  <c:v>118.8</c:v>
                </c:pt>
                <c:pt idx="3385">
                  <c:v>124.6</c:v>
                </c:pt>
                <c:pt idx="3386">
                  <c:v>118.6</c:v>
                </c:pt>
                <c:pt idx="3387">
                  <c:v>87.2</c:v>
                </c:pt>
                <c:pt idx="3388">
                  <c:v>54.2</c:v>
                </c:pt>
                <c:pt idx="3389">
                  <c:v>145</c:v>
                </c:pt>
                <c:pt idx="3390">
                  <c:v>117.6</c:v>
                </c:pt>
                <c:pt idx="3391">
                  <c:v>86.8</c:v>
                </c:pt>
                <c:pt idx="3392">
                  <c:v>133.6</c:v>
                </c:pt>
                <c:pt idx="3393">
                  <c:v>298</c:v>
                </c:pt>
                <c:pt idx="3394">
                  <c:v>772.2</c:v>
                </c:pt>
                <c:pt idx="3395">
                  <c:v>820.2</c:v>
                </c:pt>
                <c:pt idx="3396">
                  <c:v>463.4</c:v>
                </c:pt>
                <c:pt idx="3397">
                  <c:v>172.6</c:v>
                </c:pt>
                <c:pt idx="3398">
                  <c:v>122</c:v>
                </c:pt>
                <c:pt idx="3399">
                  <c:v>104.2</c:v>
                </c:pt>
                <c:pt idx="3400">
                  <c:v>122.6</c:v>
                </c:pt>
                <c:pt idx="3401">
                  <c:v>78.2</c:v>
                </c:pt>
                <c:pt idx="3402">
                  <c:v>104.2</c:v>
                </c:pt>
                <c:pt idx="3403">
                  <c:v>102.6</c:v>
                </c:pt>
                <c:pt idx="3404">
                  <c:v>119</c:v>
                </c:pt>
                <c:pt idx="3405">
                  <c:v>90.8</c:v>
                </c:pt>
                <c:pt idx="3406">
                  <c:v>127.2</c:v>
                </c:pt>
                <c:pt idx="3407">
                  <c:v>85.8</c:v>
                </c:pt>
                <c:pt idx="3408">
                  <c:v>56.6</c:v>
                </c:pt>
                <c:pt idx="3409">
                  <c:v>77.599999999999994</c:v>
                </c:pt>
                <c:pt idx="3410">
                  <c:v>86.8</c:v>
                </c:pt>
                <c:pt idx="3411">
                  <c:v>98</c:v>
                </c:pt>
                <c:pt idx="3412">
                  <c:v>118.8</c:v>
                </c:pt>
                <c:pt idx="3413">
                  <c:v>65</c:v>
                </c:pt>
                <c:pt idx="3414">
                  <c:v>77.400000000000006</c:v>
                </c:pt>
                <c:pt idx="3415">
                  <c:v>112.8</c:v>
                </c:pt>
                <c:pt idx="3416">
                  <c:v>99</c:v>
                </c:pt>
                <c:pt idx="3417">
                  <c:v>97</c:v>
                </c:pt>
                <c:pt idx="3418">
                  <c:v>69.8</c:v>
                </c:pt>
                <c:pt idx="3419">
                  <c:v>63.6</c:v>
                </c:pt>
                <c:pt idx="3420">
                  <c:v>64.2</c:v>
                </c:pt>
                <c:pt idx="3421">
                  <c:v>91.2</c:v>
                </c:pt>
                <c:pt idx="3422">
                  <c:v>132.4</c:v>
                </c:pt>
                <c:pt idx="3423">
                  <c:v>56.2</c:v>
                </c:pt>
                <c:pt idx="3424">
                  <c:v>136</c:v>
                </c:pt>
                <c:pt idx="3425">
                  <c:v>164</c:v>
                </c:pt>
                <c:pt idx="3426">
                  <c:v>86</c:v>
                </c:pt>
                <c:pt idx="3427">
                  <c:v>121.4</c:v>
                </c:pt>
                <c:pt idx="3428">
                  <c:v>113</c:v>
                </c:pt>
                <c:pt idx="3429">
                  <c:v>166.8</c:v>
                </c:pt>
                <c:pt idx="3430">
                  <c:v>103</c:v>
                </c:pt>
                <c:pt idx="3431">
                  <c:v>97.2</c:v>
                </c:pt>
                <c:pt idx="3432">
                  <c:v>138.6</c:v>
                </c:pt>
                <c:pt idx="3433">
                  <c:v>60.6</c:v>
                </c:pt>
                <c:pt idx="3434">
                  <c:v>63.2</c:v>
                </c:pt>
                <c:pt idx="3435">
                  <c:v>89</c:v>
                </c:pt>
                <c:pt idx="3436">
                  <c:v>86.6</c:v>
                </c:pt>
                <c:pt idx="3437">
                  <c:v>51.2</c:v>
                </c:pt>
                <c:pt idx="3438">
                  <c:v>90</c:v>
                </c:pt>
                <c:pt idx="3439">
                  <c:v>66.8</c:v>
                </c:pt>
                <c:pt idx="3440">
                  <c:v>85.4</c:v>
                </c:pt>
                <c:pt idx="3441">
                  <c:v>125.4</c:v>
                </c:pt>
                <c:pt idx="3442">
                  <c:v>79.2</c:v>
                </c:pt>
                <c:pt idx="3443">
                  <c:v>109</c:v>
                </c:pt>
                <c:pt idx="3444">
                  <c:v>75.599999999999994</c:v>
                </c:pt>
                <c:pt idx="3445">
                  <c:v>137.19999999999999</c:v>
                </c:pt>
                <c:pt idx="3446">
                  <c:v>133.6</c:v>
                </c:pt>
                <c:pt idx="3447">
                  <c:v>54.4</c:v>
                </c:pt>
                <c:pt idx="3448">
                  <c:v>50.2</c:v>
                </c:pt>
                <c:pt idx="3449">
                  <c:v>90.6</c:v>
                </c:pt>
                <c:pt idx="3450">
                  <c:v>69</c:v>
                </c:pt>
                <c:pt idx="3451">
                  <c:v>140.4</c:v>
                </c:pt>
                <c:pt idx="3452">
                  <c:v>201.6</c:v>
                </c:pt>
                <c:pt idx="3453">
                  <c:v>79.400000000000006</c:v>
                </c:pt>
                <c:pt idx="3454">
                  <c:v>143</c:v>
                </c:pt>
                <c:pt idx="3455">
                  <c:v>91.2</c:v>
                </c:pt>
                <c:pt idx="3456">
                  <c:v>80.400000000000006</c:v>
                </c:pt>
                <c:pt idx="3457">
                  <c:v>105.2</c:v>
                </c:pt>
                <c:pt idx="3458">
                  <c:v>84</c:v>
                </c:pt>
                <c:pt idx="3459">
                  <c:v>3.2</c:v>
                </c:pt>
                <c:pt idx="3460">
                  <c:v>111</c:v>
                </c:pt>
                <c:pt idx="3461">
                  <c:v>99.8</c:v>
                </c:pt>
                <c:pt idx="3462">
                  <c:v>98.6</c:v>
                </c:pt>
                <c:pt idx="3463">
                  <c:v>70.599999999999994</c:v>
                </c:pt>
                <c:pt idx="3464">
                  <c:v>92.4</c:v>
                </c:pt>
                <c:pt idx="3465">
                  <c:v>102.8</c:v>
                </c:pt>
                <c:pt idx="3466">
                  <c:v>99</c:v>
                </c:pt>
                <c:pt idx="3467">
                  <c:v>87.6</c:v>
                </c:pt>
                <c:pt idx="3468">
                  <c:v>46.6</c:v>
                </c:pt>
                <c:pt idx="3469">
                  <c:v>105.2</c:v>
                </c:pt>
                <c:pt idx="3470">
                  <c:v>118.2</c:v>
                </c:pt>
                <c:pt idx="3471">
                  <c:v>81.8</c:v>
                </c:pt>
                <c:pt idx="3472">
                  <c:v>69</c:v>
                </c:pt>
                <c:pt idx="3473">
                  <c:v>85</c:v>
                </c:pt>
                <c:pt idx="3474">
                  <c:v>97.8</c:v>
                </c:pt>
                <c:pt idx="3475">
                  <c:v>140.4</c:v>
                </c:pt>
                <c:pt idx="3476">
                  <c:v>123.4</c:v>
                </c:pt>
                <c:pt idx="3477">
                  <c:v>89.2</c:v>
                </c:pt>
                <c:pt idx="3478">
                  <c:v>171.4</c:v>
                </c:pt>
                <c:pt idx="3479">
                  <c:v>89</c:v>
                </c:pt>
                <c:pt idx="3480">
                  <c:v>68</c:v>
                </c:pt>
                <c:pt idx="3481">
                  <c:v>110</c:v>
                </c:pt>
                <c:pt idx="3482">
                  <c:v>175</c:v>
                </c:pt>
                <c:pt idx="3483">
                  <c:v>124.6</c:v>
                </c:pt>
                <c:pt idx="3484">
                  <c:v>128.19999999999999</c:v>
                </c:pt>
                <c:pt idx="3485">
                  <c:v>161.19999999999999</c:v>
                </c:pt>
                <c:pt idx="3486">
                  <c:v>284.60000000000002</c:v>
                </c:pt>
                <c:pt idx="3487">
                  <c:v>2002.2</c:v>
                </c:pt>
                <c:pt idx="3488">
                  <c:v>3486</c:v>
                </c:pt>
                <c:pt idx="3489">
                  <c:v>3114.4</c:v>
                </c:pt>
                <c:pt idx="3490">
                  <c:v>1093.4000000000001</c:v>
                </c:pt>
                <c:pt idx="3491">
                  <c:v>460.6</c:v>
                </c:pt>
                <c:pt idx="3492">
                  <c:v>1003.4</c:v>
                </c:pt>
                <c:pt idx="3493">
                  <c:v>1738</c:v>
                </c:pt>
                <c:pt idx="3494">
                  <c:v>1918.2</c:v>
                </c:pt>
                <c:pt idx="3495">
                  <c:v>863.6</c:v>
                </c:pt>
                <c:pt idx="3496">
                  <c:v>336.8</c:v>
                </c:pt>
                <c:pt idx="3497">
                  <c:v>165.4</c:v>
                </c:pt>
                <c:pt idx="3498">
                  <c:v>111.6</c:v>
                </c:pt>
                <c:pt idx="3499">
                  <c:v>87.4</c:v>
                </c:pt>
                <c:pt idx="3500">
                  <c:v>81</c:v>
                </c:pt>
                <c:pt idx="3501">
                  <c:v>60.4</c:v>
                </c:pt>
                <c:pt idx="3502">
                  <c:v>33.6</c:v>
                </c:pt>
                <c:pt idx="3503">
                  <c:v>136.6</c:v>
                </c:pt>
                <c:pt idx="3504">
                  <c:v>96.8</c:v>
                </c:pt>
                <c:pt idx="3505">
                  <c:v>50.2</c:v>
                </c:pt>
                <c:pt idx="3506">
                  <c:v>113</c:v>
                </c:pt>
                <c:pt idx="3507">
                  <c:v>107</c:v>
                </c:pt>
                <c:pt idx="3508">
                  <c:v>134</c:v>
                </c:pt>
                <c:pt idx="3509">
                  <c:v>106.8</c:v>
                </c:pt>
                <c:pt idx="3510">
                  <c:v>91.6</c:v>
                </c:pt>
                <c:pt idx="3511">
                  <c:v>85</c:v>
                </c:pt>
                <c:pt idx="3512">
                  <c:v>68.400000000000006</c:v>
                </c:pt>
                <c:pt idx="3513">
                  <c:v>45.8</c:v>
                </c:pt>
                <c:pt idx="3514">
                  <c:v>107</c:v>
                </c:pt>
                <c:pt idx="3515">
                  <c:v>73.400000000000006</c:v>
                </c:pt>
                <c:pt idx="3516">
                  <c:v>-5.6</c:v>
                </c:pt>
                <c:pt idx="3517">
                  <c:v>120.2</c:v>
                </c:pt>
                <c:pt idx="3518">
                  <c:v>81.599999999999994</c:v>
                </c:pt>
                <c:pt idx="3519">
                  <c:v>55.2</c:v>
                </c:pt>
                <c:pt idx="3520">
                  <c:v>43.2</c:v>
                </c:pt>
                <c:pt idx="3521">
                  <c:v>105.4</c:v>
                </c:pt>
                <c:pt idx="3522">
                  <c:v>74.8</c:v>
                </c:pt>
                <c:pt idx="3523">
                  <c:v>102.4</c:v>
                </c:pt>
                <c:pt idx="3524">
                  <c:v>73</c:v>
                </c:pt>
                <c:pt idx="3525">
                  <c:v>67.599999999999994</c:v>
                </c:pt>
                <c:pt idx="3526">
                  <c:v>78</c:v>
                </c:pt>
                <c:pt idx="3527">
                  <c:v>34.6</c:v>
                </c:pt>
                <c:pt idx="3528">
                  <c:v>114</c:v>
                </c:pt>
                <c:pt idx="3529">
                  <c:v>105.4</c:v>
                </c:pt>
                <c:pt idx="3530">
                  <c:v>117</c:v>
                </c:pt>
                <c:pt idx="3531">
                  <c:v>105.4</c:v>
                </c:pt>
                <c:pt idx="3532">
                  <c:v>160.19999999999999</c:v>
                </c:pt>
                <c:pt idx="3533">
                  <c:v>126.6</c:v>
                </c:pt>
                <c:pt idx="3534">
                  <c:v>116</c:v>
                </c:pt>
                <c:pt idx="3535">
                  <c:v>133.80000000000001</c:v>
                </c:pt>
                <c:pt idx="3536">
                  <c:v>68.400000000000006</c:v>
                </c:pt>
                <c:pt idx="3537">
                  <c:v>88.6</c:v>
                </c:pt>
                <c:pt idx="3538">
                  <c:v>83.4</c:v>
                </c:pt>
                <c:pt idx="3539">
                  <c:v>70.8</c:v>
                </c:pt>
                <c:pt idx="3540">
                  <c:v>43.8</c:v>
                </c:pt>
                <c:pt idx="3541">
                  <c:v>87.2</c:v>
                </c:pt>
                <c:pt idx="3542">
                  <c:v>85.8</c:v>
                </c:pt>
                <c:pt idx="3543">
                  <c:v>32.200000000000003</c:v>
                </c:pt>
                <c:pt idx="3544">
                  <c:v>112</c:v>
                </c:pt>
                <c:pt idx="3545">
                  <c:v>76.400000000000006</c:v>
                </c:pt>
                <c:pt idx="3546">
                  <c:v>88</c:v>
                </c:pt>
                <c:pt idx="3547">
                  <c:v>65.2</c:v>
                </c:pt>
                <c:pt idx="3548">
                  <c:v>129.6</c:v>
                </c:pt>
                <c:pt idx="3549">
                  <c:v>46.4</c:v>
                </c:pt>
                <c:pt idx="3550">
                  <c:v>104.8</c:v>
                </c:pt>
                <c:pt idx="3551">
                  <c:v>52.6</c:v>
                </c:pt>
                <c:pt idx="3552">
                  <c:v>96.4</c:v>
                </c:pt>
                <c:pt idx="3553">
                  <c:v>119</c:v>
                </c:pt>
                <c:pt idx="3554">
                  <c:v>103.6</c:v>
                </c:pt>
                <c:pt idx="3555">
                  <c:v>47.6</c:v>
                </c:pt>
                <c:pt idx="3556">
                  <c:v>95</c:v>
                </c:pt>
                <c:pt idx="3557">
                  <c:v>170.4</c:v>
                </c:pt>
                <c:pt idx="3558">
                  <c:v>91.8</c:v>
                </c:pt>
                <c:pt idx="3559">
                  <c:v>122.2</c:v>
                </c:pt>
                <c:pt idx="3560">
                  <c:v>71.2</c:v>
                </c:pt>
                <c:pt idx="3561">
                  <c:v>92.8</c:v>
                </c:pt>
                <c:pt idx="3562">
                  <c:v>41.2</c:v>
                </c:pt>
                <c:pt idx="3563">
                  <c:v>71.8</c:v>
                </c:pt>
                <c:pt idx="3564">
                  <c:v>60.2</c:v>
                </c:pt>
                <c:pt idx="3565">
                  <c:v>92.8</c:v>
                </c:pt>
                <c:pt idx="3566">
                  <c:v>98.8</c:v>
                </c:pt>
                <c:pt idx="3567">
                  <c:v>15.8</c:v>
                </c:pt>
                <c:pt idx="3568">
                  <c:v>47.4</c:v>
                </c:pt>
                <c:pt idx="3569">
                  <c:v>105.6</c:v>
                </c:pt>
                <c:pt idx="3570">
                  <c:v>72</c:v>
                </c:pt>
                <c:pt idx="3571">
                  <c:v>62</c:v>
                </c:pt>
                <c:pt idx="3572">
                  <c:v>81.599999999999994</c:v>
                </c:pt>
                <c:pt idx="3573">
                  <c:v>30.2</c:v>
                </c:pt>
                <c:pt idx="3574">
                  <c:v>21.6</c:v>
                </c:pt>
                <c:pt idx="3575">
                  <c:v>100.2</c:v>
                </c:pt>
                <c:pt idx="3576">
                  <c:v>59</c:v>
                </c:pt>
                <c:pt idx="3577">
                  <c:v>162.4</c:v>
                </c:pt>
                <c:pt idx="3578">
                  <c:v>100.8</c:v>
                </c:pt>
                <c:pt idx="3579">
                  <c:v>91.6</c:v>
                </c:pt>
                <c:pt idx="3580">
                  <c:v>25</c:v>
                </c:pt>
                <c:pt idx="3581">
                  <c:v>142.80000000000001</c:v>
                </c:pt>
                <c:pt idx="3582">
                  <c:v>49.6</c:v>
                </c:pt>
                <c:pt idx="3583">
                  <c:v>67.400000000000006</c:v>
                </c:pt>
                <c:pt idx="3584">
                  <c:v>131</c:v>
                </c:pt>
                <c:pt idx="3585">
                  <c:v>155.4</c:v>
                </c:pt>
                <c:pt idx="3586">
                  <c:v>92.2</c:v>
                </c:pt>
                <c:pt idx="3587">
                  <c:v>96.8</c:v>
                </c:pt>
                <c:pt idx="3588">
                  <c:v>143.80000000000001</c:v>
                </c:pt>
                <c:pt idx="3589">
                  <c:v>160.80000000000001</c:v>
                </c:pt>
                <c:pt idx="3590">
                  <c:v>95.4</c:v>
                </c:pt>
                <c:pt idx="3591">
                  <c:v>130</c:v>
                </c:pt>
                <c:pt idx="3592">
                  <c:v>176.2</c:v>
                </c:pt>
                <c:pt idx="3593">
                  <c:v>76.599999999999994</c:v>
                </c:pt>
                <c:pt idx="3594">
                  <c:v>130.4</c:v>
                </c:pt>
                <c:pt idx="3595">
                  <c:v>109.4</c:v>
                </c:pt>
                <c:pt idx="3596">
                  <c:v>101.2</c:v>
                </c:pt>
                <c:pt idx="3597">
                  <c:v>86.2</c:v>
                </c:pt>
                <c:pt idx="3598">
                  <c:v>140</c:v>
                </c:pt>
                <c:pt idx="3599">
                  <c:v>104.4</c:v>
                </c:pt>
                <c:pt idx="3600">
                  <c:v>58.6</c:v>
                </c:pt>
                <c:pt idx="3601">
                  <c:v>143</c:v>
                </c:pt>
                <c:pt idx="3602">
                  <c:v>109.4</c:v>
                </c:pt>
                <c:pt idx="3603">
                  <c:v>123.6</c:v>
                </c:pt>
                <c:pt idx="3604">
                  <c:v>123.2</c:v>
                </c:pt>
                <c:pt idx="3605">
                  <c:v>160</c:v>
                </c:pt>
                <c:pt idx="3606">
                  <c:v>12.2</c:v>
                </c:pt>
                <c:pt idx="3607">
                  <c:v>117.4</c:v>
                </c:pt>
                <c:pt idx="3608">
                  <c:v>108</c:v>
                </c:pt>
                <c:pt idx="3609">
                  <c:v>81.400000000000006</c:v>
                </c:pt>
                <c:pt idx="3610">
                  <c:v>94.4</c:v>
                </c:pt>
                <c:pt idx="3611">
                  <c:v>121.8</c:v>
                </c:pt>
                <c:pt idx="3612">
                  <c:v>83.4</c:v>
                </c:pt>
                <c:pt idx="3613">
                  <c:v>82.2</c:v>
                </c:pt>
                <c:pt idx="3614">
                  <c:v>54.6</c:v>
                </c:pt>
                <c:pt idx="3615">
                  <c:v>67.599999999999994</c:v>
                </c:pt>
                <c:pt idx="3616">
                  <c:v>108</c:v>
                </c:pt>
                <c:pt idx="3617">
                  <c:v>76</c:v>
                </c:pt>
                <c:pt idx="3618">
                  <c:v>30.2</c:v>
                </c:pt>
                <c:pt idx="3619">
                  <c:v>94.2</c:v>
                </c:pt>
                <c:pt idx="3620">
                  <c:v>134.19999999999999</c:v>
                </c:pt>
                <c:pt idx="3621">
                  <c:v>45.2</c:v>
                </c:pt>
                <c:pt idx="3622">
                  <c:v>71.599999999999994</c:v>
                </c:pt>
                <c:pt idx="3623">
                  <c:v>135.4</c:v>
                </c:pt>
                <c:pt idx="3624">
                  <c:v>68.599999999999994</c:v>
                </c:pt>
                <c:pt idx="3625">
                  <c:v>56.2</c:v>
                </c:pt>
                <c:pt idx="3626">
                  <c:v>81</c:v>
                </c:pt>
                <c:pt idx="3627">
                  <c:v>82.6</c:v>
                </c:pt>
                <c:pt idx="3628">
                  <c:v>114.2</c:v>
                </c:pt>
                <c:pt idx="3629">
                  <c:v>71</c:v>
                </c:pt>
                <c:pt idx="3630">
                  <c:v>6</c:v>
                </c:pt>
                <c:pt idx="3631">
                  <c:v>86.4</c:v>
                </c:pt>
                <c:pt idx="3632">
                  <c:v>91.8</c:v>
                </c:pt>
                <c:pt idx="3633">
                  <c:v>78.599999999999994</c:v>
                </c:pt>
                <c:pt idx="3634">
                  <c:v>63.2</c:v>
                </c:pt>
                <c:pt idx="3635">
                  <c:v>39</c:v>
                </c:pt>
                <c:pt idx="3636">
                  <c:v>108.8</c:v>
                </c:pt>
                <c:pt idx="3637">
                  <c:v>90.2</c:v>
                </c:pt>
                <c:pt idx="3638">
                  <c:v>93.4</c:v>
                </c:pt>
                <c:pt idx="3639">
                  <c:v>10.6</c:v>
                </c:pt>
                <c:pt idx="3640">
                  <c:v>93</c:v>
                </c:pt>
                <c:pt idx="3641">
                  <c:v>48.6</c:v>
                </c:pt>
                <c:pt idx="3642">
                  <c:v>87.4</c:v>
                </c:pt>
                <c:pt idx="3643">
                  <c:v>70.599999999999994</c:v>
                </c:pt>
                <c:pt idx="3644">
                  <c:v>127</c:v>
                </c:pt>
                <c:pt idx="3645">
                  <c:v>79.599999999999994</c:v>
                </c:pt>
                <c:pt idx="3646">
                  <c:v>139.80000000000001</c:v>
                </c:pt>
                <c:pt idx="3647">
                  <c:v>140.19999999999999</c:v>
                </c:pt>
                <c:pt idx="3648">
                  <c:v>96.4</c:v>
                </c:pt>
                <c:pt idx="3649">
                  <c:v>83.6</c:v>
                </c:pt>
                <c:pt idx="3650">
                  <c:v>122.4</c:v>
                </c:pt>
                <c:pt idx="3651">
                  <c:v>85.2</c:v>
                </c:pt>
                <c:pt idx="3652">
                  <c:v>80.599999999999994</c:v>
                </c:pt>
                <c:pt idx="3653">
                  <c:v>58.6</c:v>
                </c:pt>
                <c:pt idx="3654">
                  <c:v>62</c:v>
                </c:pt>
                <c:pt idx="3655">
                  <c:v>74.599999999999994</c:v>
                </c:pt>
                <c:pt idx="3656">
                  <c:v>106</c:v>
                </c:pt>
                <c:pt idx="3657">
                  <c:v>50.8</c:v>
                </c:pt>
                <c:pt idx="3658">
                  <c:v>82.6</c:v>
                </c:pt>
                <c:pt idx="3659">
                  <c:v>81</c:v>
                </c:pt>
                <c:pt idx="3660">
                  <c:v>88.4</c:v>
                </c:pt>
                <c:pt idx="3661">
                  <c:v>102.2</c:v>
                </c:pt>
                <c:pt idx="3662">
                  <c:v>108</c:v>
                </c:pt>
                <c:pt idx="3663">
                  <c:v>76.400000000000006</c:v>
                </c:pt>
                <c:pt idx="3664">
                  <c:v>78.8</c:v>
                </c:pt>
                <c:pt idx="3665">
                  <c:v>111.6</c:v>
                </c:pt>
                <c:pt idx="3666">
                  <c:v>68.400000000000006</c:v>
                </c:pt>
                <c:pt idx="3667">
                  <c:v>56.6</c:v>
                </c:pt>
                <c:pt idx="3668">
                  <c:v>54.8</c:v>
                </c:pt>
                <c:pt idx="3669">
                  <c:v>98.8</c:v>
                </c:pt>
                <c:pt idx="3670">
                  <c:v>67.599999999999994</c:v>
                </c:pt>
                <c:pt idx="3671">
                  <c:v>78.599999999999994</c:v>
                </c:pt>
                <c:pt idx="3672">
                  <c:v>75</c:v>
                </c:pt>
                <c:pt idx="3673">
                  <c:v>41.2</c:v>
                </c:pt>
                <c:pt idx="3674">
                  <c:v>102.6</c:v>
                </c:pt>
                <c:pt idx="3675">
                  <c:v>95.8</c:v>
                </c:pt>
                <c:pt idx="3676">
                  <c:v>89.2</c:v>
                </c:pt>
                <c:pt idx="3677">
                  <c:v>91.2</c:v>
                </c:pt>
                <c:pt idx="3678">
                  <c:v>64.599999999999994</c:v>
                </c:pt>
                <c:pt idx="3679">
                  <c:v>154.4</c:v>
                </c:pt>
                <c:pt idx="3680">
                  <c:v>44</c:v>
                </c:pt>
                <c:pt idx="3681">
                  <c:v>117.8</c:v>
                </c:pt>
                <c:pt idx="3682">
                  <c:v>100.8</c:v>
                </c:pt>
                <c:pt idx="3683">
                  <c:v>72</c:v>
                </c:pt>
                <c:pt idx="3684">
                  <c:v>83</c:v>
                </c:pt>
                <c:pt idx="3685">
                  <c:v>168.8</c:v>
                </c:pt>
                <c:pt idx="3686">
                  <c:v>88.2</c:v>
                </c:pt>
                <c:pt idx="3687">
                  <c:v>136</c:v>
                </c:pt>
                <c:pt idx="3688">
                  <c:v>102</c:v>
                </c:pt>
                <c:pt idx="3689">
                  <c:v>107.4</c:v>
                </c:pt>
                <c:pt idx="3690">
                  <c:v>134.4</c:v>
                </c:pt>
                <c:pt idx="3691">
                  <c:v>60</c:v>
                </c:pt>
                <c:pt idx="3692">
                  <c:v>87.8</c:v>
                </c:pt>
                <c:pt idx="3693">
                  <c:v>29.8</c:v>
                </c:pt>
                <c:pt idx="3694">
                  <c:v>83</c:v>
                </c:pt>
                <c:pt idx="3695">
                  <c:v>85.6</c:v>
                </c:pt>
                <c:pt idx="3696">
                  <c:v>108</c:v>
                </c:pt>
                <c:pt idx="3697">
                  <c:v>16.8</c:v>
                </c:pt>
                <c:pt idx="3698">
                  <c:v>108.4</c:v>
                </c:pt>
                <c:pt idx="3699">
                  <c:v>151.4</c:v>
                </c:pt>
                <c:pt idx="3700">
                  <c:v>75.2</c:v>
                </c:pt>
                <c:pt idx="3701">
                  <c:v>68</c:v>
                </c:pt>
                <c:pt idx="3702">
                  <c:v>64.8</c:v>
                </c:pt>
                <c:pt idx="3703">
                  <c:v>59.6</c:v>
                </c:pt>
                <c:pt idx="3704">
                  <c:v>75.599999999999994</c:v>
                </c:pt>
                <c:pt idx="3705">
                  <c:v>124.4</c:v>
                </c:pt>
                <c:pt idx="3706">
                  <c:v>82.4</c:v>
                </c:pt>
                <c:pt idx="3707">
                  <c:v>99.2</c:v>
                </c:pt>
                <c:pt idx="3708">
                  <c:v>130.6</c:v>
                </c:pt>
                <c:pt idx="3709">
                  <c:v>43.4</c:v>
                </c:pt>
                <c:pt idx="3710">
                  <c:v>92.8</c:v>
                </c:pt>
                <c:pt idx="3711">
                  <c:v>76.400000000000006</c:v>
                </c:pt>
                <c:pt idx="3712">
                  <c:v>96.4</c:v>
                </c:pt>
                <c:pt idx="3713">
                  <c:v>102.4</c:v>
                </c:pt>
                <c:pt idx="3714">
                  <c:v>118.8</c:v>
                </c:pt>
                <c:pt idx="3715">
                  <c:v>65.8</c:v>
                </c:pt>
                <c:pt idx="3716">
                  <c:v>85</c:v>
                </c:pt>
                <c:pt idx="3717">
                  <c:v>35.799999999999997</c:v>
                </c:pt>
                <c:pt idx="3718">
                  <c:v>123.8</c:v>
                </c:pt>
                <c:pt idx="3719">
                  <c:v>93.8</c:v>
                </c:pt>
                <c:pt idx="3720">
                  <c:v>46.4</c:v>
                </c:pt>
                <c:pt idx="3721">
                  <c:v>114.6</c:v>
                </c:pt>
                <c:pt idx="3722">
                  <c:v>104.8</c:v>
                </c:pt>
                <c:pt idx="3723">
                  <c:v>99.2</c:v>
                </c:pt>
                <c:pt idx="3724">
                  <c:v>173</c:v>
                </c:pt>
                <c:pt idx="3725">
                  <c:v>123.2</c:v>
                </c:pt>
                <c:pt idx="3726">
                  <c:v>150</c:v>
                </c:pt>
                <c:pt idx="3727">
                  <c:v>207.6</c:v>
                </c:pt>
                <c:pt idx="3728">
                  <c:v>205.6</c:v>
                </c:pt>
                <c:pt idx="3729">
                  <c:v>263.60000000000002</c:v>
                </c:pt>
                <c:pt idx="3730">
                  <c:v>269</c:v>
                </c:pt>
                <c:pt idx="3731">
                  <c:v>221.4</c:v>
                </c:pt>
                <c:pt idx="3732">
                  <c:v>238</c:v>
                </c:pt>
                <c:pt idx="3733">
                  <c:v>207.4</c:v>
                </c:pt>
                <c:pt idx="3734">
                  <c:v>213.4</c:v>
                </c:pt>
                <c:pt idx="3735">
                  <c:v>181.2</c:v>
                </c:pt>
                <c:pt idx="3736">
                  <c:v>184.8</c:v>
                </c:pt>
                <c:pt idx="3737">
                  <c:v>87.8</c:v>
                </c:pt>
                <c:pt idx="3738">
                  <c:v>192.6</c:v>
                </c:pt>
                <c:pt idx="3739">
                  <c:v>139.80000000000001</c:v>
                </c:pt>
                <c:pt idx="3740">
                  <c:v>154.80000000000001</c:v>
                </c:pt>
                <c:pt idx="3741">
                  <c:v>112.4</c:v>
                </c:pt>
                <c:pt idx="3742">
                  <c:v>129.4</c:v>
                </c:pt>
                <c:pt idx="3743">
                  <c:v>112</c:v>
                </c:pt>
                <c:pt idx="3744">
                  <c:v>157</c:v>
                </c:pt>
                <c:pt idx="3745">
                  <c:v>128</c:v>
                </c:pt>
                <c:pt idx="3746">
                  <c:v>124.8</c:v>
                </c:pt>
                <c:pt idx="3747">
                  <c:v>98.8</c:v>
                </c:pt>
                <c:pt idx="3748">
                  <c:v>68.400000000000006</c:v>
                </c:pt>
                <c:pt idx="3749">
                  <c:v>99.4</c:v>
                </c:pt>
                <c:pt idx="3750">
                  <c:v>102</c:v>
                </c:pt>
                <c:pt idx="3751">
                  <c:v>170</c:v>
                </c:pt>
                <c:pt idx="3752">
                  <c:v>131</c:v>
                </c:pt>
                <c:pt idx="3753">
                  <c:v>85.4</c:v>
                </c:pt>
                <c:pt idx="3754">
                  <c:v>127.2</c:v>
                </c:pt>
                <c:pt idx="3755">
                  <c:v>60</c:v>
                </c:pt>
                <c:pt idx="3756">
                  <c:v>91.2</c:v>
                </c:pt>
                <c:pt idx="3757">
                  <c:v>103.6</c:v>
                </c:pt>
                <c:pt idx="3758">
                  <c:v>63.4</c:v>
                </c:pt>
                <c:pt idx="3759">
                  <c:v>84.8</c:v>
                </c:pt>
                <c:pt idx="3760">
                  <c:v>66.599999999999994</c:v>
                </c:pt>
                <c:pt idx="3761">
                  <c:v>24.6</c:v>
                </c:pt>
                <c:pt idx="3762">
                  <c:v>75.400000000000006</c:v>
                </c:pt>
                <c:pt idx="3763">
                  <c:v>105.8</c:v>
                </c:pt>
                <c:pt idx="3764">
                  <c:v>35.6</c:v>
                </c:pt>
                <c:pt idx="3765">
                  <c:v>84.8</c:v>
                </c:pt>
                <c:pt idx="3766">
                  <c:v>81.400000000000006</c:v>
                </c:pt>
                <c:pt idx="3767">
                  <c:v>104.2</c:v>
                </c:pt>
                <c:pt idx="3768">
                  <c:v>73.599999999999994</c:v>
                </c:pt>
                <c:pt idx="3769">
                  <c:v>112.6</c:v>
                </c:pt>
                <c:pt idx="3770">
                  <c:v>68.400000000000006</c:v>
                </c:pt>
                <c:pt idx="3771">
                  <c:v>66.599999999999994</c:v>
                </c:pt>
                <c:pt idx="3772">
                  <c:v>18.8</c:v>
                </c:pt>
                <c:pt idx="3773">
                  <c:v>66.8</c:v>
                </c:pt>
                <c:pt idx="3774">
                  <c:v>107.6</c:v>
                </c:pt>
                <c:pt idx="3775">
                  <c:v>75.400000000000006</c:v>
                </c:pt>
                <c:pt idx="3776">
                  <c:v>106.4</c:v>
                </c:pt>
                <c:pt idx="3777">
                  <c:v>55.8</c:v>
                </c:pt>
                <c:pt idx="3778">
                  <c:v>152.6</c:v>
                </c:pt>
                <c:pt idx="3779">
                  <c:v>66</c:v>
                </c:pt>
                <c:pt idx="3780">
                  <c:v>114.2</c:v>
                </c:pt>
                <c:pt idx="3781">
                  <c:v>69.599999999999994</c:v>
                </c:pt>
                <c:pt idx="3782">
                  <c:v>100.2</c:v>
                </c:pt>
                <c:pt idx="3783">
                  <c:v>21.2</c:v>
                </c:pt>
                <c:pt idx="3784">
                  <c:v>127.4</c:v>
                </c:pt>
                <c:pt idx="3785">
                  <c:v>78.8</c:v>
                </c:pt>
                <c:pt idx="3786">
                  <c:v>51.4</c:v>
                </c:pt>
                <c:pt idx="3787">
                  <c:v>104.6</c:v>
                </c:pt>
                <c:pt idx="3788">
                  <c:v>-1.6</c:v>
                </c:pt>
                <c:pt idx="3789">
                  <c:v>66.2</c:v>
                </c:pt>
                <c:pt idx="3790">
                  <c:v>64.8</c:v>
                </c:pt>
                <c:pt idx="3791">
                  <c:v>27.6</c:v>
                </c:pt>
                <c:pt idx="3792">
                  <c:v>69.8</c:v>
                </c:pt>
                <c:pt idx="3793">
                  <c:v>30.6</c:v>
                </c:pt>
                <c:pt idx="3794">
                  <c:v>20.6</c:v>
                </c:pt>
                <c:pt idx="3795">
                  <c:v>30.4</c:v>
                </c:pt>
                <c:pt idx="3796">
                  <c:v>9.8000000000000007</c:v>
                </c:pt>
                <c:pt idx="3797">
                  <c:v>115.8</c:v>
                </c:pt>
                <c:pt idx="3798">
                  <c:v>109.6</c:v>
                </c:pt>
                <c:pt idx="3799">
                  <c:v>67.8</c:v>
                </c:pt>
                <c:pt idx="3800">
                  <c:v>43.2</c:v>
                </c:pt>
                <c:pt idx="3801">
                  <c:v>101.2</c:v>
                </c:pt>
                <c:pt idx="3802">
                  <c:v>113.2</c:v>
                </c:pt>
                <c:pt idx="3803">
                  <c:v>101.4</c:v>
                </c:pt>
                <c:pt idx="3804">
                  <c:v>29.8</c:v>
                </c:pt>
                <c:pt idx="3805">
                  <c:v>76.599999999999994</c:v>
                </c:pt>
                <c:pt idx="3806">
                  <c:v>83.8</c:v>
                </c:pt>
                <c:pt idx="3807">
                  <c:v>108.6</c:v>
                </c:pt>
                <c:pt idx="3808">
                  <c:v>146.6</c:v>
                </c:pt>
                <c:pt idx="3809">
                  <c:v>100</c:v>
                </c:pt>
                <c:pt idx="3810">
                  <c:v>51.2</c:v>
                </c:pt>
                <c:pt idx="3811">
                  <c:v>109.6</c:v>
                </c:pt>
                <c:pt idx="3812">
                  <c:v>81.400000000000006</c:v>
                </c:pt>
                <c:pt idx="3813">
                  <c:v>107.2</c:v>
                </c:pt>
                <c:pt idx="3814">
                  <c:v>146</c:v>
                </c:pt>
                <c:pt idx="3815">
                  <c:v>1</c:v>
                </c:pt>
                <c:pt idx="3816">
                  <c:v>39.799999999999997</c:v>
                </c:pt>
                <c:pt idx="3817">
                  <c:v>79.8</c:v>
                </c:pt>
                <c:pt idx="3818">
                  <c:v>40.799999999999997</c:v>
                </c:pt>
                <c:pt idx="3819">
                  <c:v>-18</c:v>
                </c:pt>
                <c:pt idx="3820">
                  <c:v>91.6</c:v>
                </c:pt>
                <c:pt idx="3821">
                  <c:v>63.6</c:v>
                </c:pt>
                <c:pt idx="3822">
                  <c:v>84.2</c:v>
                </c:pt>
                <c:pt idx="3823">
                  <c:v>58.4</c:v>
                </c:pt>
                <c:pt idx="3824">
                  <c:v>64.599999999999994</c:v>
                </c:pt>
                <c:pt idx="3825">
                  <c:v>58.2</c:v>
                </c:pt>
                <c:pt idx="3826">
                  <c:v>154.6</c:v>
                </c:pt>
                <c:pt idx="3827">
                  <c:v>147.80000000000001</c:v>
                </c:pt>
                <c:pt idx="3828">
                  <c:v>73.599999999999994</c:v>
                </c:pt>
                <c:pt idx="3829">
                  <c:v>64</c:v>
                </c:pt>
                <c:pt idx="3830">
                  <c:v>52.4</c:v>
                </c:pt>
                <c:pt idx="3831">
                  <c:v>56.6</c:v>
                </c:pt>
                <c:pt idx="3832">
                  <c:v>60.6</c:v>
                </c:pt>
                <c:pt idx="3833">
                  <c:v>123.8</c:v>
                </c:pt>
                <c:pt idx="3834">
                  <c:v>78.599999999999994</c:v>
                </c:pt>
                <c:pt idx="3835">
                  <c:v>67.599999999999994</c:v>
                </c:pt>
                <c:pt idx="3836">
                  <c:v>4.8</c:v>
                </c:pt>
                <c:pt idx="3837">
                  <c:v>75.599999999999994</c:v>
                </c:pt>
                <c:pt idx="3838">
                  <c:v>46.6</c:v>
                </c:pt>
                <c:pt idx="3839">
                  <c:v>87.4</c:v>
                </c:pt>
                <c:pt idx="3840">
                  <c:v>45</c:v>
                </c:pt>
                <c:pt idx="3841">
                  <c:v>72.599999999999994</c:v>
                </c:pt>
                <c:pt idx="3842">
                  <c:v>71.8</c:v>
                </c:pt>
                <c:pt idx="3843">
                  <c:v>42.8</c:v>
                </c:pt>
                <c:pt idx="3844">
                  <c:v>15.4</c:v>
                </c:pt>
                <c:pt idx="3845">
                  <c:v>48.4</c:v>
                </c:pt>
                <c:pt idx="3846">
                  <c:v>48.6</c:v>
                </c:pt>
                <c:pt idx="3847">
                  <c:v>63.6</c:v>
                </c:pt>
                <c:pt idx="3848">
                  <c:v>106.6</c:v>
                </c:pt>
                <c:pt idx="3849">
                  <c:v>48</c:v>
                </c:pt>
                <c:pt idx="3850">
                  <c:v>88.6</c:v>
                </c:pt>
                <c:pt idx="3851">
                  <c:v>87.8</c:v>
                </c:pt>
                <c:pt idx="3852">
                  <c:v>129</c:v>
                </c:pt>
                <c:pt idx="3853">
                  <c:v>66.2</c:v>
                </c:pt>
                <c:pt idx="3854">
                  <c:v>77.400000000000006</c:v>
                </c:pt>
                <c:pt idx="3855">
                  <c:v>37.799999999999997</c:v>
                </c:pt>
                <c:pt idx="3856">
                  <c:v>103.2</c:v>
                </c:pt>
                <c:pt idx="3857">
                  <c:v>87</c:v>
                </c:pt>
                <c:pt idx="3858">
                  <c:v>36.6</c:v>
                </c:pt>
                <c:pt idx="3859">
                  <c:v>112.6</c:v>
                </c:pt>
                <c:pt idx="3860">
                  <c:v>81</c:v>
                </c:pt>
                <c:pt idx="3861">
                  <c:v>101</c:v>
                </c:pt>
                <c:pt idx="3862">
                  <c:v>85.4</c:v>
                </c:pt>
                <c:pt idx="3863">
                  <c:v>77.599999999999994</c:v>
                </c:pt>
                <c:pt idx="3864">
                  <c:v>74</c:v>
                </c:pt>
                <c:pt idx="3865">
                  <c:v>68.599999999999994</c:v>
                </c:pt>
                <c:pt idx="3866">
                  <c:v>78</c:v>
                </c:pt>
                <c:pt idx="3867">
                  <c:v>-27.8</c:v>
                </c:pt>
                <c:pt idx="3868">
                  <c:v>38.6</c:v>
                </c:pt>
                <c:pt idx="3869">
                  <c:v>43.8</c:v>
                </c:pt>
                <c:pt idx="3870">
                  <c:v>72.599999999999994</c:v>
                </c:pt>
                <c:pt idx="3871">
                  <c:v>84.6</c:v>
                </c:pt>
                <c:pt idx="3872">
                  <c:v>65.400000000000006</c:v>
                </c:pt>
              </c:numCache>
            </c:numRef>
          </c:yVal>
          <c:smooth val="0"/>
          <c:extLst>
            <c:ext xmlns:c16="http://schemas.microsoft.com/office/drawing/2014/chart" uri="{C3380CC4-5D6E-409C-BE32-E72D297353CC}">
              <c16:uniqueId val="{00000000-30F3-834C-B6C7-B12BB3935D70}"/>
            </c:ext>
          </c:extLst>
        </c:ser>
        <c:dLbls>
          <c:showLegendKey val="0"/>
          <c:showVal val="0"/>
          <c:showCatName val="0"/>
          <c:showSerName val="0"/>
          <c:showPercent val="0"/>
          <c:showBubbleSize val="0"/>
        </c:dLbls>
        <c:axId val="-2043115328"/>
        <c:axId val="-2056715008"/>
      </c:scatterChart>
      <c:valAx>
        <c:axId val="-2043115328"/>
        <c:scaling>
          <c:orientation val="minMax"/>
          <c:max val="631"/>
          <c:min val="214"/>
        </c:scaling>
        <c:delete val="0"/>
        <c:axPos val="b"/>
        <c:title>
          <c:tx>
            <c:rich>
              <a:bodyPr/>
              <a:lstStyle/>
              <a:p>
                <a:pPr>
                  <a:defRPr/>
                </a:pPr>
                <a:r>
                  <a:rPr lang="en-US"/>
                  <a:t>Wavelength (nm)</a:t>
                </a:r>
              </a:p>
            </c:rich>
          </c:tx>
          <c:overlay val="0"/>
        </c:title>
        <c:numFmt formatCode="0" sourceLinked="0"/>
        <c:majorTickMark val="none"/>
        <c:minorTickMark val="none"/>
        <c:tickLblPos val="nextTo"/>
        <c:crossAx val="-2056715008"/>
        <c:crosses val="autoZero"/>
        <c:crossBetween val="midCat"/>
      </c:valAx>
      <c:valAx>
        <c:axId val="-2056715008"/>
        <c:scaling>
          <c:orientation val="minMax"/>
          <c:min val="0"/>
        </c:scaling>
        <c:delete val="0"/>
        <c:axPos val="l"/>
        <c:majorGridlines/>
        <c:title>
          <c:tx>
            <c:rich>
              <a:bodyPr/>
              <a:lstStyle/>
              <a:p>
                <a:pPr>
                  <a:defRPr/>
                </a:pPr>
                <a:r>
                  <a:rPr lang="en-US"/>
                  <a:t>Intensity (ADC Counts)</a:t>
                </a:r>
              </a:p>
            </c:rich>
          </c:tx>
          <c:overlay val="0"/>
        </c:title>
        <c:numFmt formatCode="General" sourceLinked="1"/>
        <c:majorTickMark val="none"/>
        <c:minorTickMark val="none"/>
        <c:tickLblPos val="nextTo"/>
        <c:crossAx val="-2043115328"/>
        <c:crosses val="autoZero"/>
        <c:crossBetween val="midCat"/>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Detection of Dy Abs and ICP standards on nitrocellulose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Dy Abs</c:v>
          </c:tx>
          <c:spPr>
            <a:solidFill>
              <a:schemeClr val="accent1"/>
            </a:solidFill>
            <a:ln>
              <a:noFill/>
            </a:ln>
            <a:effectLst/>
          </c:spPr>
          <c:invertIfNegative val="0"/>
          <c:errBars>
            <c:errBarType val="both"/>
            <c:errValType val="cust"/>
            <c:noEndCap val="0"/>
            <c:plus>
              <c:numRef>
                <c:f>Sheet1!$AC$8:$AC$9</c:f>
                <c:numCache>
                  <c:formatCode>General</c:formatCode>
                  <c:ptCount val="2"/>
                  <c:pt idx="0">
                    <c:v>626.32556250000005</c:v>
                  </c:pt>
                  <c:pt idx="1">
                    <c:v>1640.623453125</c:v>
                  </c:pt>
                </c:numCache>
              </c:numRef>
            </c:plus>
            <c:minus>
              <c:numRef>
                <c:f>Sheet1!$AC$8:$AC$9</c:f>
                <c:numCache>
                  <c:formatCode>General</c:formatCode>
                  <c:ptCount val="2"/>
                  <c:pt idx="0">
                    <c:v>626.32556250000005</c:v>
                  </c:pt>
                  <c:pt idx="1">
                    <c:v>1640.623453125</c:v>
                  </c:pt>
                </c:numCache>
              </c:numRef>
            </c:minus>
            <c:spPr>
              <a:noFill/>
              <a:ln w="9525" cap="flat" cmpd="sng" algn="ctr">
                <a:solidFill>
                  <a:schemeClr val="tx1">
                    <a:lumMod val="65000"/>
                    <a:lumOff val="35000"/>
                  </a:schemeClr>
                </a:solidFill>
                <a:round/>
              </a:ln>
              <a:effectLst/>
            </c:spPr>
          </c:errBars>
          <c:cat>
            <c:strRef>
              <c:f>(Sheet1!$R$8,Sheet1!$R$9)</c:f>
              <c:strCache>
                <c:ptCount val="2"/>
                <c:pt idx="0">
                  <c:v>Dy (340.780)</c:v>
                </c:pt>
                <c:pt idx="1">
                  <c:v>Dy (353.171)</c:v>
                </c:pt>
              </c:strCache>
            </c:strRef>
          </c:cat>
          <c:val>
            <c:numRef>
              <c:f>(Sheet1!$AA$8,Sheet1!$AA$9)</c:f>
              <c:numCache>
                <c:formatCode>General</c:formatCode>
                <c:ptCount val="2"/>
                <c:pt idx="0">
                  <c:v>5010.6045000000004</c:v>
                </c:pt>
                <c:pt idx="1">
                  <c:v>13124.987625</c:v>
                </c:pt>
              </c:numCache>
            </c:numRef>
          </c:val>
          <c:extLst>
            <c:ext xmlns:c16="http://schemas.microsoft.com/office/drawing/2014/chart" uri="{C3380CC4-5D6E-409C-BE32-E72D297353CC}">
              <c16:uniqueId val="{00000000-1886-435A-A89E-4EDAA18E67C0}"/>
            </c:ext>
          </c:extLst>
        </c:ser>
        <c:ser>
          <c:idx val="1"/>
          <c:order val="1"/>
          <c:tx>
            <c:v>Dy ICP</c:v>
          </c:tx>
          <c:spPr>
            <a:solidFill>
              <a:schemeClr val="accent3"/>
            </a:solidFill>
            <a:ln>
              <a:noFill/>
            </a:ln>
            <a:effectLst/>
          </c:spPr>
          <c:invertIfNegative val="0"/>
          <c:errBars>
            <c:errBarType val="both"/>
            <c:errValType val="cust"/>
            <c:noEndCap val="0"/>
            <c:plus>
              <c:numRef>
                <c:f>Sheet1!$Y$21:$Y$22</c:f>
                <c:numCache>
                  <c:formatCode>General</c:formatCode>
                  <c:ptCount val="2"/>
                  <c:pt idx="0">
                    <c:v>27605.084437500002</c:v>
                  </c:pt>
                  <c:pt idx="1">
                    <c:v>71443.490250000003</c:v>
                  </c:pt>
                </c:numCache>
              </c:numRef>
            </c:plus>
            <c:minus>
              <c:numRef>
                <c:f>Sheet1!$Y$21:$Y$22</c:f>
                <c:numCache>
                  <c:formatCode>General</c:formatCode>
                  <c:ptCount val="2"/>
                  <c:pt idx="0">
                    <c:v>27605.084437500002</c:v>
                  </c:pt>
                  <c:pt idx="1">
                    <c:v>71443.490250000003</c:v>
                  </c:pt>
                </c:numCache>
              </c:numRef>
            </c:minus>
            <c:spPr>
              <a:noFill/>
              <a:ln w="9525" cap="flat" cmpd="sng" algn="ctr">
                <a:solidFill>
                  <a:schemeClr val="tx1">
                    <a:lumMod val="65000"/>
                    <a:lumOff val="35000"/>
                  </a:schemeClr>
                </a:solidFill>
                <a:round/>
              </a:ln>
              <a:effectLst/>
            </c:spPr>
          </c:errBars>
          <c:val>
            <c:numRef>
              <c:f>Sheet1!$W$21:$W$22</c:f>
              <c:numCache>
                <c:formatCode>General</c:formatCode>
                <c:ptCount val="2"/>
                <c:pt idx="0">
                  <c:v>110420.33775000001</c:v>
                </c:pt>
                <c:pt idx="1">
                  <c:v>285773.96100000001</c:v>
                </c:pt>
              </c:numCache>
            </c:numRef>
          </c:val>
          <c:extLst>
            <c:ext xmlns:c16="http://schemas.microsoft.com/office/drawing/2014/chart" uri="{C3380CC4-5D6E-409C-BE32-E72D297353CC}">
              <c16:uniqueId val="{00000001-1886-435A-A89E-4EDAA18E67C0}"/>
            </c:ext>
          </c:extLst>
        </c:ser>
        <c:ser>
          <c:idx val="2"/>
          <c:order val="2"/>
          <c:tx>
            <c:v>Control</c:v>
          </c:tx>
          <c:spPr>
            <a:solidFill>
              <a:schemeClr val="accent5"/>
            </a:solidFill>
            <a:ln>
              <a:noFill/>
            </a:ln>
            <a:effectLst/>
          </c:spPr>
          <c:invertIfNegative val="0"/>
          <c:errBars>
            <c:errBarType val="both"/>
            <c:errValType val="cust"/>
            <c:noEndCap val="0"/>
            <c:plus>
              <c:numRef>
                <c:f>(Sheet1!$AL$13,Sheet1!$AL$15)</c:f>
                <c:numCache>
                  <c:formatCode>General</c:formatCode>
                  <c:ptCount val="2"/>
                  <c:pt idx="0">
                    <c:v>5.5818124999999998</c:v>
                  </c:pt>
                  <c:pt idx="1">
                    <c:v>10.5424375</c:v>
                  </c:pt>
                </c:numCache>
              </c:numRef>
            </c:plus>
            <c:minus>
              <c:numRef>
                <c:f>(Sheet1!$AL$13,Sheet1!$AL$15)</c:f>
                <c:numCache>
                  <c:formatCode>General</c:formatCode>
                  <c:ptCount val="2"/>
                  <c:pt idx="0">
                    <c:v>5.5818124999999998</c:v>
                  </c:pt>
                  <c:pt idx="1">
                    <c:v>10.5424375</c:v>
                  </c:pt>
                </c:numCache>
              </c:numRef>
            </c:minus>
            <c:spPr>
              <a:noFill/>
              <a:ln w="9525" cap="flat" cmpd="sng" algn="ctr">
                <a:solidFill>
                  <a:schemeClr val="tx1">
                    <a:lumMod val="65000"/>
                    <a:lumOff val="35000"/>
                  </a:schemeClr>
                </a:solidFill>
                <a:round/>
              </a:ln>
              <a:effectLst/>
            </c:spPr>
          </c:errBars>
          <c:val>
            <c:numRef>
              <c:f>(Sheet1!$AJ$13,Sheet1!$AJ$15)</c:f>
              <c:numCache>
                <c:formatCode>General</c:formatCode>
                <c:ptCount val="2"/>
                <c:pt idx="0">
                  <c:v>22.327249999999999</c:v>
                </c:pt>
                <c:pt idx="1">
                  <c:v>42.169750000000001</c:v>
                </c:pt>
              </c:numCache>
            </c:numRef>
          </c:val>
          <c:extLst>
            <c:ext xmlns:c16="http://schemas.microsoft.com/office/drawing/2014/chart" uri="{C3380CC4-5D6E-409C-BE32-E72D297353CC}">
              <c16:uniqueId val="{00000002-1886-435A-A89E-4EDAA18E67C0}"/>
            </c:ext>
          </c:extLst>
        </c:ser>
        <c:dLbls>
          <c:showLegendKey val="0"/>
          <c:showVal val="0"/>
          <c:showCatName val="0"/>
          <c:showSerName val="0"/>
          <c:showPercent val="0"/>
          <c:showBubbleSize val="0"/>
        </c:dLbls>
        <c:gapWidth val="219"/>
        <c:overlap val="-27"/>
        <c:axId val="454918208"/>
        <c:axId val="454921816"/>
      </c:barChart>
      <c:catAx>
        <c:axId val="45491820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Wavelength</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921816"/>
        <c:crosses val="autoZero"/>
        <c:auto val="1"/>
        <c:lblAlgn val="ctr"/>
        <c:lblOffset val="100"/>
        <c:noMultiLvlLbl val="0"/>
      </c:catAx>
      <c:valAx>
        <c:axId val="454921816"/>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Intensity (log)</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91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Detection of Eu Abs and ICP standards on nitrocellulose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Eu Abs</c:v>
          </c:tx>
          <c:spPr>
            <a:solidFill>
              <a:schemeClr val="accent1"/>
            </a:solidFill>
            <a:ln>
              <a:noFill/>
            </a:ln>
            <a:effectLst/>
          </c:spPr>
          <c:invertIfNegative val="0"/>
          <c:errBars>
            <c:errBarType val="both"/>
            <c:errValType val="cust"/>
            <c:noEndCap val="0"/>
            <c:plus>
              <c:numRef>
                <c:f>(Sheet1!$BA$18,Sheet1!$BA$22)</c:f>
                <c:numCache>
                  <c:formatCode>General</c:formatCode>
                  <c:ptCount val="2"/>
                  <c:pt idx="0">
                    <c:v>6070.7316093750005</c:v>
                  </c:pt>
                  <c:pt idx="1">
                    <c:v>8971.0454062500012</c:v>
                  </c:pt>
                </c:numCache>
              </c:numRef>
            </c:plus>
            <c:minus>
              <c:numRef>
                <c:f>(Sheet1!$BA$18,Sheet1!$BA$22)</c:f>
                <c:numCache>
                  <c:formatCode>General</c:formatCode>
                  <c:ptCount val="2"/>
                  <c:pt idx="0">
                    <c:v>6070.7316093750005</c:v>
                  </c:pt>
                  <c:pt idx="1">
                    <c:v>8971.0454062500012</c:v>
                  </c:pt>
                </c:numCache>
              </c:numRef>
            </c:minus>
            <c:spPr>
              <a:noFill/>
              <a:ln w="9525" cap="flat" cmpd="sng" algn="ctr">
                <a:solidFill>
                  <a:schemeClr val="tx1">
                    <a:lumMod val="65000"/>
                    <a:lumOff val="35000"/>
                  </a:schemeClr>
                </a:solidFill>
                <a:round/>
              </a:ln>
              <a:effectLst/>
            </c:spPr>
          </c:errBars>
          <c:cat>
            <c:strRef>
              <c:f>(Sheet1!$AP$18,Sheet1!$AP$22)</c:f>
              <c:strCache>
                <c:ptCount val="2"/>
                <c:pt idx="0">
                  <c:v>Eu (397.197)</c:v>
                </c:pt>
                <c:pt idx="1">
                  <c:v>Eu (420.504)</c:v>
                </c:pt>
              </c:strCache>
            </c:strRef>
          </c:cat>
          <c:val>
            <c:numRef>
              <c:f>(Sheet1!$AY$18,Sheet1!$AY$22)</c:f>
              <c:numCache>
                <c:formatCode>General</c:formatCode>
                <c:ptCount val="2"/>
                <c:pt idx="0">
                  <c:v>48565.852875000004</c:v>
                </c:pt>
                <c:pt idx="1">
                  <c:v>71768.363250000009</c:v>
                </c:pt>
              </c:numCache>
            </c:numRef>
          </c:val>
          <c:extLst>
            <c:ext xmlns:c16="http://schemas.microsoft.com/office/drawing/2014/chart" uri="{C3380CC4-5D6E-409C-BE32-E72D297353CC}">
              <c16:uniqueId val="{00000000-5B28-41F0-96A8-9EE5F3770D03}"/>
            </c:ext>
          </c:extLst>
        </c:ser>
        <c:ser>
          <c:idx val="1"/>
          <c:order val="1"/>
          <c:tx>
            <c:v>Eu ICP</c:v>
          </c:tx>
          <c:spPr>
            <a:solidFill>
              <a:schemeClr val="accent3"/>
            </a:solidFill>
            <a:ln>
              <a:noFill/>
            </a:ln>
            <a:effectLst/>
          </c:spPr>
          <c:invertIfNegative val="0"/>
          <c:errBars>
            <c:errBarType val="both"/>
            <c:errValType val="cust"/>
            <c:noEndCap val="0"/>
            <c:plus>
              <c:numRef>
                <c:f>(Sheet1!$AW$44,Sheet1!$AW$48)</c:f>
                <c:numCache>
                  <c:formatCode>General</c:formatCode>
                  <c:ptCount val="2"/>
                  <c:pt idx="0">
                    <c:v>673590.4765625</c:v>
                  </c:pt>
                  <c:pt idx="1">
                    <c:v>1080884.140625</c:v>
                  </c:pt>
                </c:numCache>
              </c:numRef>
            </c:plus>
            <c:minus>
              <c:numRef>
                <c:f>(Sheet1!$AW$44,Sheet1!$AW$48)</c:f>
                <c:numCache>
                  <c:formatCode>General</c:formatCode>
                  <c:ptCount val="2"/>
                  <c:pt idx="0">
                    <c:v>673590.4765625</c:v>
                  </c:pt>
                  <c:pt idx="1">
                    <c:v>1080884.140625</c:v>
                  </c:pt>
                </c:numCache>
              </c:numRef>
            </c:minus>
            <c:spPr>
              <a:noFill/>
              <a:ln w="9525" cap="flat" cmpd="sng" algn="ctr">
                <a:solidFill>
                  <a:schemeClr val="tx1">
                    <a:lumMod val="65000"/>
                    <a:lumOff val="35000"/>
                  </a:schemeClr>
                </a:solidFill>
                <a:round/>
              </a:ln>
              <a:effectLst/>
            </c:spPr>
          </c:errBars>
          <c:cat>
            <c:strRef>
              <c:f>(Sheet1!$AP$18,Sheet1!$AP$22)</c:f>
              <c:strCache>
                <c:ptCount val="2"/>
                <c:pt idx="0">
                  <c:v>Eu (397.197)</c:v>
                </c:pt>
                <c:pt idx="1">
                  <c:v>Eu (420.504)</c:v>
                </c:pt>
              </c:strCache>
            </c:strRef>
          </c:cat>
          <c:val>
            <c:numRef>
              <c:f>(Sheet1!$AU$44,Sheet1!$AU$48)</c:f>
              <c:numCache>
                <c:formatCode>General</c:formatCode>
                <c:ptCount val="2"/>
                <c:pt idx="0">
                  <c:v>2694361.90625</c:v>
                </c:pt>
                <c:pt idx="1">
                  <c:v>4323536.5625</c:v>
                </c:pt>
              </c:numCache>
            </c:numRef>
          </c:val>
          <c:extLst>
            <c:ext xmlns:c16="http://schemas.microsoft.com/office/drawing/2014/chart" uri="{C3380CC4-5D6E-409C-BE32-E72D297353CC}">
              <c16:uniqueId val="{00000001-5B28-41F0-96A8-9EE5F3770D03}"/>
            </c:ext>
          </c:extLst>
        </c:ser>
        <c:ser>
          <c:idx val="2"/>
          <c:order val="2"/>
          <c:tx>
            <c:v>Control</c:v>
          </c:tx>
          <c:spPr>
            <a:solidFill>
              <a:schemeClr val="accent5"/>
            </a:solidFill>
            <a:ln>
              <a:noFill/>
            </a:ln>
            <a:effectLst/>
          </c:spPr>
          <c:invertIfNegative val="0"/>
          <c:errBars>
            <c:errBarType val="both"/>
            <c:errValType val="cust"/>
            <c:noEndCap val="0"/>
            <c:plus>
              <c:numRef>
                <c:f>(Sheet1!$AL$18,Sheet1!$AL$22)</c:f>
                <c:numCache>
                  <c:formatCode>General</c:formatCode>
                  <c:ptCount val="2"/>
                  <c:pt idx="0">
                    <c:v>65.611500000000007</c:v>
                  </c:pt>
                  <c:pt idx="1">
                    <c:v>117.40062500000001</c:v>
                  </c:pt>
                </c:numCache>
              </c:numRef>
            </c:plus>
            <c:minus>
              <c:numRef>
                <c:f>(Sheet1!$AL$18,Sheet1!$AL$22)</c:f>
                <c:numCache>
                  <c:formatCode>General</c:formatCode>
                  <c:ptCount val="2"/>
                  <c:pt idx="0">
                    <c:v>65.611500000000007</c:v>
                  </c:pt>
                  <c:pt idx="1">
                    <c:v>117.40062500000001</c:v>
                  </c:pt>
                </c:numCache>
              </c:numRef>
            </c:minus>
            <c:spPr>
              <a:noFill/>
              <a:ln w="9525" cap="flat" cmpd="sng" algn="ctr">
                <a:solidFill>
                  <a:schemeClr val="tx1">
                    <a:lumMod val="65000"/>
                    <a:lumOff val="35000"/>
                  </a:schemeClr>
                </a:solidFill>
                <a:round/>
              </a:ln>
              <a:effectLst/>
            </c:spPr>
          </c:errBars>
          <c:cat>
            <c:strRef>
              <c:f>(Sheet1!$AP$18,Sheet1!$AP$22)</c:f>
              <c:strCache>
                <c:ptCount val="2"/>
                <c:pt idx="0">
                  <c:v>Eu (397.197)</c:v>
                </c:pt>
                <c:pt idx="1">
                  <c:v>Eu (420.504)</c:v>
                </c:pt>
              </c:strCache>
            </c:strRef>
          </c:cat>
          <c:val>
            <c:numRef>
              <c:f>(Sheet1!$AJ$18,Sheet1!$AJ$22)</c:f>
              <c:numCache>
                <c:formatCode>General</c:formatCode>
                <c:ptCount val="2"/>
                <c:pt idx="0">
                  <c:v>262.44600000000003</c:v>
                </c:pt>
                <c:pt idx="1">
                  <c:v>469.60250000000002</c:v>
                </c:pt>
              </c:numCache>
            </c:numRef>
          </c:val>
          <c:extLst>
            <c:ext xmlns:c16="http://schemas.microsoft.com/office/drawing/2014/chart" uri="{C3380CC4-5D6E-409C-BE32-E72D297353CC}">
              <c16:uniqueId val="{00000002-5B28-41F0-96A8-9EE5F3770D03}"/>
            </c:ext>
          </c:extLst>
        </c:ser>
        <c:dLbls>
          <c:showLegendKey val="0"/>
          <c:showVal val="0"/>
          <c:showCatName val="0"/>
          <c:showSerName val="0"/>
          <c:showPercent val="0"/>
          <c:showBubbleSize val="0"/>
        </c:dLbls>
        <c:gapWidth val="219"/>
        <c:overlap val="-27"/>
        <c:axId val="454918208"/>
        <c:axId val="454921816"/>
      </c:barChart>
      <c:catAx>
        <c:axId val="45491820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Wavelength</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921816"/>
        <c:crosses val="autoZero"/>
        <c:auto val="1"/>
        <c:lblAlgn val="ctr"/>
        <c:lblOffset val="100"/>
        <c:noMultiLvlLbl val="0"/>
      </c:catAx>
      <c:valAx>
        <c:axId val="454921816"/>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Intensity (log)</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91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Detection of Au nanoparticles on nitrocellulose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Au line</c:v>
          </c:tx>
          <c:spPr>
            <a:solidFill>
              <a:schemeClr val="accent1"/>
            </a:solidFill>
            <a:ln>
              <a:noFill/>
            </a:ln>
            <a:effectLst/>
          </c:spPr>
          <c:invertIfNegative val="0"/>
          <c:errBars>
            <c:errBarType val="both"/>
            <c:errValType val="cust"/>
            <c:noEndCap val="0"/>
            <c:plus>
              <c:numRef>
                <c:f>Sheet1!$M$3:$M$13</c:f>
                <c:numCache>
                  <c:formatCode>General</c:formatCode>
                  <c:ptCount val="3"/>
                  <c:pt idx="0">
                    <c:v>159.79342187500001</c:v>
                  </c:pt>
                  <c:pt idx="1">
                    <c:v>709.37198437500012</c:v>
                  </c:pt>
                  <c:pt idx="2">
                    <c:v>1106.612640625</c:v>
                  </c:pt>
                </c:numCache>
                <c:extLst/>
              </c:numRef>
            </c:plus>
            <c:minus>
              <c:numRef>
                <c:f>Sheet1!$M$3:$M$13</c:f>
                <c:numCache>
                  <c:formatCode>General</c:formatCode>
                  <c:ptCount val="3"/>
                  <c:pt idx="0">
                    <c:v>159.79342187500001</c:v>
                  </c:pt>
                  <c:pt idx="1">
                    <c:v>709.37198437500012</c:v>
                  </c:pt>
                  <c:pt idx="2">
                    <c:v>1106.612640625</c:v>
                  </c:pt>
                </c:numCache>
                <c:extLst/>
              </c:numRef>
            </c:minus>
            <c:spPr>
              <a:noFill/>
              <a:ln w="9525" cap="flat" cmpd="sng" algn="ctr">
                <a:solidFill>
                  <a:schemeClr val="tx1">
                    <a:lumMod val="65000"/>
                    <a:lumOff val="35000"/>
                  </a:schemeClr>
                </a:solidFill>
                <a:round/>
              </a:ln>
              <a:effectLst/>
            </c:spPr>
          </c:errBars>
          <c:cat>
            <c:strRef>
              <c:f>Sheet1!$B$3:$B$13</c:f>
              <c:strCache>
                <c:ptCount val="3"/>
                <c:pt idx="0">
                  <c:v>Au (208.207)</c:v>
                </c:pt>
                <c:pt idx="1">
                  <c:v>Au (242.794)</c:v>
                </c:pt>
                <c:pt idx="2">
                  <c:v>Au (267.594)</c:v>
                </c:pt>
              </c:strCache>
              <c:extLst/>
            </c:strRef>
          </c:cat>
          <c:val>
            <c:numRef>
              <c:f>Sheet1!$K$3:$K$13</c:f>
              <c:numCache>
                <c:formatCode>General</c:formatCode>
                <c:ptCount val="3"/>
                <c:pt idx="0">
                  <c:v>1278.3473750000001</c:v>
                </c:pt>
                <c:pt idx="1">
                  <c:v>5674.975875000001</c:v>
                </c:pt>
                <c:pt idx="2">
                  <c:v>8852.9011250000003</c:v>
                </c:pt>
              </c:numCache>
              <c:extLst/>
            </c:numRef>
          </c:val>
          <c:extLst>
            <c:ext xmlns:c16="http://schemas.microsoft.com/office/drawing/2014/chart" uri="{C3380CC4-5D6E-409C-BE32-E72D297353CC}">
              <c16:uniqueId val="{00000000-E735-4681-BDC0-4CA266B7D37B}"/>
            </c:ext>
          </c:extLst>
        </c:ser>
        <c:ser>
          <c:idx val="1"/>
          <c:order val="1"/>
          <c:tx>
            <c:v>Control</c:v>
          </c:tx>
          <c:spPr>
            <a:solidFill>
              <a:schemeClr val="accent3"/>
            </a:solidFill>
            <a:ln>
              <a:noFill/>
            </a:ln>
            <a:effectLst/>
          </c:spPr>
          <c:invertIfNegative val="0"/>
          <c:errBars>
            <c:errBarType val="both"/>
            <c:errValType val="cust"/>
            <c:noEndCap val="0"/>
            <c:plus>
              <c:numRef>
                <c:f>Sheet1!$M$16:$M$26</c:f>
                <c:numCache>
                  <c:formatCode>General</c:formatCode>
                  <c:ptCount val="3"/>
                  <c:pt idx="0">
                    <c:v>2.9289375</c:v>
                  </c:pt>
                  <c:pt idx="1">
                    <c:v>7.4312812500000005</c:v>
                  </c:pt>
                  <c:pt idx="2">
                    <c:v>11.423187500000001</c:v>
                  </c:pt>
                </c:numCache>
                <c:extLst/>
              </c:numRef>
            </c:plus>
            <c:minus>
              <c:numRef>
                <c:f>Sheet1!$M$16:$M$26</c:f>
                <c:numCache>
                  <c:formatCode>General</c:formatCode>
                  <c:ptCount val="3"/>
                  <c:pt idx="0">
                    <c:v>2.9289375</c:v>
                  </c:pt>
                  <c:pt idx="1">
                    <c:v>7.4312812500000005</c:v>
                  </c:pt>
                  <c:pt idx="2">
                    <c:v>11.423187500000001</c:v>
                  </c:pt>
                </c:numCache>
                <c:extLst/>
              </c:numRef>
            </c:minus>
            <c:spPr>
              <a:noFill/>
              <a:ln w="9525" cap="flat" cmpd="sng" algn="ctr">
                <a:solidFill>
                  <a:schemeClr val="tx1">
                    <a:lumMod val="65000"/>
                    <a:lumOff val="35000"/>
                  </a:schemeClr>
                </a:solidFill>
                <a:round/>
              </a:ln>
              <a:effectLst/>
            </c:spPr>
          </c:errBars>
          <c:cat>
            <c:strLit>
              <c:ptCount val="3"/>
              <c:pt idx="0">
                <c:v>Au (208.207)</c:v>
              </c:pt>
              <c:pt idx="1">
                <c:v>Au (242.794)</c:v>
              </c:pt>
              <c:pt idx="2">
                <c:v>Au (267.594)</c:v>
              </c:pt>
              <c:extLst>
                <c:ext xmlns:c15="http://schemas.microsoft.com/office/drawing/2012/chart" uri="{02D57815-91ED-43cb-92C2-25804820EDAC}">
                  <c15:autoCat val="1"/>
                </c:ext>
              </c:extLst>
            </c:strLit>
          </c:cat>
          <c:val>
            <c:numRef>
              <c:f>Sheet1!$K$16:$K$26</c:f>
              <c:numCache>
                <c:formatCode>General</c:formatCode>
                <c:ptCount val="3"/>
                <c:pt idx="0">
                  <c:v>23.4315</c:v>
                </c:pt>
                <c:pt idx="1">
                  <c:v>59.450250000000004</c:v>
                </c:pt>
                <c:pt idx="2">
                  <c:v>91.385500000000008</c:v>
                </c:pt>
              </c:numCache>
              <c:extLst/>
            </c:numRef>
          </c:val>
          <c:extLst>
            <c:ext xmlns:c16="http://schemas.microsoft.com/office/drawing/2014/chart" uri="{C3380CC4-5D6E-409C-BE32-E72D297353CC}">
              <c16:uniqueId val="{00000001-E735-4681-BDC0-4CA266B7D37B}"/>
            </c:ext>
          </c:extLst>
        </c:ser>
        <c:dLbls>
          <c:showLegendKey val="0"/>
          <c:showVal val="0"/>
          <c:showCatName val="0"/>
          <c:showSerName val="0"/>
          <c:showPercent val="0"/>
          <c:showBubbleSize val="0"/>
        </c:dLbls>
        <c:gapWidth val="219"/>
        <c:overlap val="-27"/>
        <c:axId val="579089496"/>
        <c:axId val="579090152"/>
      </c:barChart>
      <c:catAx>
        <c:axId val="57908949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Element Wavelength (nm)</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9090152"/>
        <c:crosses val="autoZero"/>
        <c:auto val="1"/>
        <c:lblAlgn val="ctr"/>
        <c:lblOffset val="100"/>
        <c:noMultiLvlLbl val="0"/>
      </c:catAx>
      <c:valAx>
        <c:axId val="579090152"/>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Signal Intensity (log)</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908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7-11-09T11:40:54.059" idx="6">
    <p:pos x="10" y="10"/>
    <p:text>I added this slide to show the chemistry of antibody conjugation to metal particles</p:text>
    <p:extLst>
      <p:ext uri="{C676402C-5697-4E1C-873F-D02D1690AC5C}">
        <p15:threadingInfo xmlns:p15="http://schemas.microsoft.com/office/powerpoint/2012/main" timeZoneBias="30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drawings/drawing1.xml><?xml version="1.0" encoding="utf-8"?>
<c:userShapes xmlns:c="http://schemas.openxmlformats.org/drawingml/2006/chart">
  <cdr:relSizeAnchor xmlns:cdr="http://schemas.openxmlformats.org/drawingml/2006/chartDrawing">
    <cdr:from>
      <cdr:x>0.59609</cdr:x>
      <cdr:y>0.32287</cdr:y>
    </cdr:from>
    <cdr:to>
      <cdr:x>0.65444</cdr:x>
      <cdr:y>0.40358</cdr:y>
    </cdr:to>
    <cdr:sp macro="" textlink="">
      <cdr:nvSpPr>
        <cdr:cNvPr id="2" name="TextBox 1"/>
        <cdr:cNvSpPr txBox="1"/>
      </cdr:nvSpPr>
      <cdr:spPr>
        <a:xfrm xmlns:a="http://schemas.openxmlformats.org/drawingml/2006/main">
          <a:off x="2679159" y="1054409"/>
          <a:ext cx="262256" cy="2635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Au</a:t>
          </a:r>
        </a:p>
      </cdr:txBody>
    </cdr:sp>
  </cdr:relSizeAnchor>
  <cdr:relSizeAnchor xmlns:cdr="http://schemas.openxmlformats.org/drawingml/2006/chartDrawing">
    <cdr:from>
      <cdr:x>0.47571</cdr:x>
      <cdr:y>0.5</cdr:y>
    </cdr:from>
    <cdr:to>
      <cdr:x>0.53406</cdr:x>
      <cdr:y>0.58071</cdr:y>
    </cdr:to>
    <cdr:sp macro="" textlink="">
      <cdr:nvSpPr>
        <cdr:cNvPr id="3" name="TextBox 1"/>
        <cdr:cNvSpPr txBox="1"/>
      </cdr:nvSpPr>
      <cdr:spPr>
        <a:xfrm xmlns:a="http://schemas.openxmlformats.org/drawingml/2006/main">
          <a:off x="2138079" y="1632852"/>
          <a:ext cx="262255" cy="2635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Au</a:t>
          </a:r>
        </a:p>
      </cdr:txBody>
    </cdr:sp>
  </cdr:relSizeAnchor>
  <cdr:relSizeAnchor xmlns:cdr="http://schemas.openxmlformats.org/drawingml/2006/chartDrawing">
    <cdr:from>
      <cdr:x>0.75729</cdr:x>
      <cdr:y>0.58459</cdr:y>
    </cdr:from>
    <cdr:to>
      <cdr:x>0.81563</cdr:x>
      <cdr:y>0.6653</cdr:y>
    </cdr:to>
    <cdr:sp macro="" textlink="">
      <cdr:nvSpPr>
        <cdr:cNvPr id="4" name="TextBox 1"/>
        <cdr:cNvSpPr txBox="1"/>
      </cdr:nvSpPr>
      <cdr:spPr>
        <a:xfrm xmlns:a="http://schemas.openxmlformats.org/drawingml/2006/main">
          <a:off x="3403641" y="1909095"/>
          <a:ext cx="262210" cy="2635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Au</a:t>
          </a:r>
        </a:p>
      </cdr:txBody>
    </cdr:sp>
  </cdr:relSizeAnchor>
  <cdr:relSizeAnchor xmlns:cdr="http://schemas.openxmlformats.org/drawingml/2006/chartDrawing">
    <cdr:from>
      <cdr:x>0.30386</cdr:x>
      <cdr:y>0.08521</cdr:y>
    </cdr:from>
    <cdr:to>
      <cdr:x>0.88043</cdr:x>
      <cdr:y>0.16592</cdr:y>
    </cdr:to>
    <cdr:sp macro="" textlink="">
      <cdr:nvSpPr>
        <cdr:cNvPr id="5" name="TextBox 1"/>
        <cdr:cNvSpPr txBox="1"/>
      </cdr:nvSpPr>
      <cdr:spPr>
        <a:xfrm xmlns:a="http://schemas.openxmlformats.org/drawingml/2006/main">
          <a:off x="1609189" y="285070"/>
          <a:ext cx="3053438" cy="27000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t>Atomic Spectra: Gold</a:t>
          </a:r>
          <a:r>
            <a:rPr lang="en-US" sz="1800" baseline="0" dirty="0"/>
            <a:t> Coated Silicon Wafers</a:t>
          </a:r>
          <a:endParaRPr lang="en-US" sz="1800" dirty="0"/>
        </a:p>
      </cdr:txBody>
    </cdr:sp>
  </cdr:relSizeAnchor>
</c:userShapes>
</file>

<file path=ppt/drawings/drawing2.xml><?xml version="1.0" encoding="utf-8"?>
<c:userShapes xmlns:c="http://schemas.openxmlformats.org/drawingml/2006/chart">
  <cdr:relSizeAnchor xmlns:cdr="http://schemas.openxmlformats.org/drawingml/2006/chartDrawing">
    <cdr:from>
      <cdr:x>0.59609</cdr:x>
      <cdr:y>0.32287</cdr:y>
    </cdr:from>
    <cdr:to>
      <cdr:x>0.65444</cdr:x>
      <cdr:y>0.40358</cdr:y>
    </cdr:to>
    <cdr:sp macro="" textlink="">
      <cdr:nvSpPr>
        <cdr:cNvPr id="2" name="TextBox 1"/>
        <cdr:cNvSpPr txBox="1"/>
      </cdr:nvSpPr>
      <cdr:spPr>
        <a:xfrm xmlns:a="http://schemas.openxmlformats.org/drawingml/2006/main">
          <a:off x="2679159" y="1054409"/>
          <a:ext cx="262256" cy="2635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Au</a:t>
          </a:r>
        </a:p>
      </cdr:txBody>
    </cdr:sp>
  </cdr:relSizeAnchor>
  <cdr:relSizeAnchor xmlns:cdr="http://schemas.openxmlformats.org/drawingml/2006/chartDrawing">
    <cdr:from>
      <cdr:x>0.47571</cdr:x>
      <cdr:y>0.5</cdr:y>
    </cdr:from>
    <cdr:to>
      <cdr:x>0.53406</cdr:x>
      <cdr:y>0.58071</cdr:y>
    </cdr:to>
    <cdr:sp macro="" textlink="">
      <cdr:nvSpPr>
        <cdr:cNvPr id="3" name="TextBox 1"/>
        <cdr:cNvSpPr txBox="1"/>
      </cdr:nvSpPr>
      <cdr:spPr>
        <a:xfrm xmlns:a="http://schemas.openxmlformats.org/drawingml/2006/main">
          <a:off x="2138079" y="1632852"/>
          <a:ext cx="262255" cy="2635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Au</a:t>
          </a:r>
        </a:p>
      </cdr:txBody>
    </cdr:sp>
  </cdr:relSizeAnchor>
  <cdr:relSizeAnchor xmlns:cdr="http://schemas.openxmlformats.org/drawingml/2006/chartDrawing">
    <cdr:from>
      <cdr:x>0.75729</cdr:x>
      <cdr:y>0.58459</cdr:y>
    </cdr:from>
    <cdr:to>
      <cdr:x>0.81563</cdr:x>
      <cdr:y>0.6653</cdr:y>
    </cdr:to>
    <cdr:sp macro="" textlink="">
      <cdr:nvSpPr>
        <cdr:cNvPr id="4" name="TextBox 1"/>
        <cdr:cNvSpPr txBox="1"/>
      </cdr:nvSpPr>
      <cdr:spPr>
        <a:xfrm xmlns:a="http://schemas.openxmlformats.org/drawingml/2006/main">
          <a:off x="3403641" y="1909095"/>
          <a:ext cx="262210" cy="2635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Au</a:t>
          </a:r>
        </a:p>
      </cdr:txBody>
    </cdr:sp>
  </cdr:relSizeAnchor>
  <cdr:relSizeAnchor xmlns:cdr="http://schemas.openxmlformats.org/drawingml/2006/chartDrawing">
    <cdr:from>
      <cdr:x>0.30308</cdr:x>
      <cdr:y>0.12407</cdr:y>
    </cdr:from>
    <cdr:to>
      <cdr:x>0.87965</cdr:x>
      <cdr:y>0.20478</cdr:y>
    </cdr:to>
    <cdr:sp macro="" textlink="">
      <cdr:nvSpPr>
        <cdr:cNvPr id="5" name="TextBox 1"/>
        <cdr:cNvSpPr txBox="1"/>
      </cdr:nvSpPr>
      <cdr:spPr>
        <a:xfrm xmlns:a="http://schemas.openxmlformats.org/drawingml/2006/main">
          <a:off x="1362182" y="405169"/>
          <a:ext cx="2591410" cy="2635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t>Atomic Spectra: Gold</a:t>
          </a:r>
          <a:r>
            <a:rPr lang="en-US" sz="1400" baseline="0" dirty="0"/>
            <a:t> Coated Silicone Wafers</a:t>
          </a:r>
          <a:endParaRPr lang="en-US"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869BC3-59F4-7848-B82A-A25E70B67D23}" type="datetimeFigureOut">
              <a:rPr lang="en-US" smtClean="0"/>
              <a:t>2/21/18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4DC8B-CFAC-6943-BB9E-F0FF2373327D}" type="slidenum">
              <a:rPr lang="en-US" smtClean="0"/>
              <a:t>‹#›</a:t>
            </a:fld>
            <a:endParaRPr lang="en-US"/>
          </a:p>
        </p:txBody>
      </p:sp>
    </p:spTree>
    <p:extLst>
      <p:ext uri="{BB962C8B-B14F-4D97-AF65-F5344CB8AC3E}">
        <p14:creationId xmlns:p14="http://schemas.microsoft.com/office/powerpoint/2010/main" val="542041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DB33AC-0B0D-48E4-AF60-83E3ADE32C9D}" type="datetimeFigureOut">
              <a:rPr lang="en-US" smtClean="0"/>
              <a:pPr/>
              <a:t>2/21/18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987BC-4AB9-4A27-97B8-D16753190329}" type="slidenum">
              <a:rPr lang="en-US" smtClean="0"/>
              <a:pPr/>
              <a:t>‹#›</a:t>
            </a:fld>
            <a:endParaRPr lang="en-US"/>
          </a:p>
        </p:txBody>
      </p:sp>
    </p:spTree>
    <p:extLst>
      <p:ext uri="{BB962C8B-B14F-4D97-AF65-F5344CB8AC3E}">
        <p14:creationId xmlns:p14="http://schemas.microsoft.com/office/powerpoint/2010/main" val="2459033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a:t>
            </a:fld>
            <a:endParaRPr lang="en-US"/>
          </a:p>
        </p:txBody>
      </p:sp>
    </p:spTree>
    <p:extLst>
      <p:ext uri="{BB962C8B-B14F-4D97-AF65-F5344CB8AC3E}">
        <p14:creationId xmlns:p14="http://schemas.microsoft.com/office/powerpoint/2010/main" val="2343908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E94A77-6A16-4454-9C83-6B488399A5AD}" type="slidenum">
              <a:rPr lang="en-US" smtClean="0"/>
              <a:t>15</a:t>
            </a:fld>
            <a:endParaRPr lang="en-US"/>
          </a:p>
        </p:txBody>
      </p:sp>
    </p:spTree>
    <p:extLst>
      <p:ext uri="{BB962C8B-B14F-4D97-AF65-F5344CB8AC3E}">
        <p14:creationId xmlns:p14="http://schemas.microsoft.com/office/powerpoint/2010/main" val="763747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that we don’t want to collect the spark, only the plasma</a:t>
            </a:r>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16</a:t>
            </a:fld>
            <a:endParaRPr lang="en-US"/>
          </a:p>
        </p:txBody>
      </p:sp>
    </p:spTree>
    <p:extLst>
      <p:ext uri="{BB962C8B-B14F-4D97-AF65-F5344CB8AC3E}">
        <p14:creationId xmlns:p14="http://schemas.microsoft.com/office/powerpoint/2010/main" val="95712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17</a:t>
            </a:fld>
            <a:endParaRPr lang="en-US"/>
          </a:p>
        </p:txBody>
      </p:sp>
    </p:spTree>
    <p:extLst>
      <p:ext uri="{BB962C8B-B14F-4D97-AF65-F5344CB8AC3E}">
        <p14:creationId xmlns:p14="http://schemas.microsoft.com/office/powerpoint/2010/main" val="4203360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Talk about timing between trigger and collection</a:t>
            </a:r>
          </a:p>
          <a:p>
            <a:r>
              <a:rPr lang="en-US" dirty="0"/>
              <a:t>Can relate timing to the time it takes for cell detection in flow cytometry/cell sorting</a:t>
            </a:r>
          </a:p>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18</a:t>
            </a:fld>
            <a:endParaRPr lang="en-US"/>
          </a:p>
        </p:txBody>
      </p:sp>
    </p:spTree>
    <p:extLst>
      <p:ext uri="{BB962C8B-B14F-4D97-AF65-F5344CB8AC3E}">
        <p14:creationId xmlns:p14="http://schemas.microsoft.com/office/powerpoint/2010/main" val="1021493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21</a:t>
            </a:fld>
            <a:endParaRPr lang="en-US"/>
          </a:p>
        </p:txBody>
      </p:sp>
    </p:spTree>
    <p:extLst>
      <p:ext uri="{BB962C8B-B14F-4D97-AF65-F5344CB8AC3E}">
        <p14:creationId xmlns:p14="http://schemas.microsoft.com/office/powerpoint/2010/main" val="1940847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we started off with libs- it was the concept basis of the project</a:t>
            </a:r>
            <a:endParaRPr lang="en-US" dirty="0"/>
          </a:p>
          <a:p>
            <a:r>
              <a:rPr lang="en-US" dirty="0"/>
              <a:t>LIBS</a:t>
            </a:r>
            <a:r>
              <a:rPr lang="en-US" baseline="0" dirty="0"/>
              <a:t> gave us excellent preliminary data but it’s still expensive and the cost is going down</a:t>
            </a:r>
          </a:p>
          <a:p>
            <a:r>
              <a:rPr lang="en-US" baseline="0" dirty="0"/>
              <a:t>SIBS is more sensitive, less expensive, and more field deployable</a:t>
            </a:r>
          </a:p>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22</a:t>
            </a:fld>
            <a:endParaRPr lang="en-US"/>
          </a:p>
        </p:txBody>
      </p:sp>
    </p:spTree>
    <p:extLst>
      <p:ext uri="{BB962C8B-B14F-4D97-AF65-F5344CB8AC3E}">
        <p14:creationId xmlns:p14="http://schemas.microsoft.com/office/powerpoint/2010/main" val="637725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Mention </a:t>
            </a:r>
            <a:r>
              <a:rPr lang="en-US" dirty="0" err="1">
                <a:solidFill>
                  <a:srgbClr val="FF0000"/>
                </a:solidFill>
              </a:rPr>
              <a:t>hannover</a:t>
            </a:r>
            <a:r>
              <a:rPr lang="en-US" dirty="0">
                <a:solidFill>
                  <a:srgbClr val="FF0000"/>
                </a:solidFill>
              </a:rPr>
              <a:t> and making our own database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Make sure you know what observed vs. </a:t>
            </a:r>
            <a:r>
              <a:rPr lang="en-US" dirty="0" err="1">
                <a:solidFill>
                  <a:srgbClr val="FF0000"/>
                </a:solidFill>
              </a:rPr>
              <a:t>ritz</a:t>
            </a:r>
            <a:r>
              <a:rPr lang="en-US" dirty="0">
                <a:solidFill>
                  <a:srgbClr val="FF0000"/>
                </a:solidFill>
              </a:rPr>
              <a:t> is </a:t>
            </a:r>
          </a:p>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23</a:t>
            </a:fld>
            <a:endParaRPr lang="en-US"/>
          </a:p>
        </p:txBody>
      </p:sp>
    </p:spTree>
    <p:extLst>
      <p:ext uri="{BB962C8B-B14F-4D97-AF65-F5344CB8AC3E}">
        <p14:creationId xmlns:p14="http://schemas.microsoft.com/office/powerpoint/2010/main" val="1497126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24</a:t>
            </a:fld>
            <a:endParaRPr lang="en-US"/>
          </a:p>
        </p:txBody>
      </p:sp>
    </p:spTree>
    <p:extLst>
      <p:ext uri="{BB962C8B-B14F-4D97-AF65-F5344CB8AC3E}">
        <p14:creationId xmlns:p14="http://schemas.microsoft.com/office/powerpoint/2010/main" val="889091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25</a:t>
            </a:fld>
            <a:endParaRPr lang="en-US"/>
          </a:p>
        </p:txBody>
      </p:sp>
    </p:spTree>
    <p:extLst>
      <p:ext uri="{BB962C8B-B14F-4D97-AF65-F5344CB8AC3E}">
        <p14:creationId xmlns:p14="http://schemas.microsoft.com/office/powerpoint/2010/main" val="363479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 automation</a:t>
            </a:r>
          </a:p>
          <a:p>
            <a:r>
              <a:rPr lang="en-US" dirty="0"/>
              <a:t>Maybe include little stars to indicate animations.</a:t>
            </a:r>
          </a:p>
        </p:txBody>
      </p:sp>
      <p:sp>
        <p:nvSpPr>
          <p:cNvPr id="4" name="Slide Number Placeholder 3"/>
          <p:cNvSpPr>
            <a:spLocks noGrp="1"/>
          </p:cNvSpPr>
          <p:nvPr>
            <p:ph type="sldNum" sz="quarter" idx="10"/>
          </p:nvPr>
        </p:nvSpPr>
        <p:spPr/>
        <p:txBody>
          <a:bodyPr/>
          <a:lstStyle/>
          <a:p>
            <a:fld id="{DB000F98-E037-47CC-8CA2-6106B836151B}" type="slidenum">
              <a:rPr lang="en-US" smtClean="0"/>
              <a:t>26</a:t>
            </a:fld>
            <a:endParaRPr lang="en-US"/>
          </a:p>
        </p:txBody>
      </p:sp>
    </p:spTree>
    <p:extLst>
      <p:ext uri="{BB962C8B-B14F-4D97-AF65-F5344CB8AC3E}">
        <p14:creationId xmlns:p14="http://schemas.microsoft.com/office/powerpoint/2010/main" val="139831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E94A77-6A16-4454-9C83-6B488399A5AD}" type="slidenum">
              <a:rPr lang="en-US" smtClean="0"/>
              <a:t>2</a:t>
            </a:fld>
            <a:endParaRPr lang="en-US"/>
          </a:p>
        </p:txBody>
      </p:sp>
    </p:spTree>
    <p:extLst>
      <p:ext uri="{BB962C8B-B14F-4D97-AF65-F5344CB8AC3E}">
        <p14:creationId xmlns:p14="http://schemas.microsoft.com/office/powerpoint/2010/main" val="787800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 automation</a:t>
            </a:r>
          </a:p>
          <a:p>
            <a:r>
              <a:rPr lang="en-US" dirty="0"/>
              <a:t>Maybe include little stars to indicate animations.</a:t>
            </a:r>
          </a:p>
        </p:txBody>
      </p:sp>
      <p:sp>
        <p:nvSpPr>
          <p:cNvPr id="4" name="Slide Number Placeholder 3"/>
          <p:cNvSpPr>
            <a:spLocks noGrp="1"/>
          </p:cNvSpPr>
          <p:nvPr>
            <p:ph type="sldNum" sz="quarter" idx="10"/>
          </p:nvPr>
        </p:nvSpPr>
        <p:spPr/>
        <p:txBody>
          <a:bodyPr/>
          <a:lstStyle/>
          <a:p>
            <a:fld id="{DB000F98-E037-47CC-8CA2-6106B836151B}" type="slidenum">
              <a:rPr lang="en-US" smtClean="0"/>
              <a:t>27</a:t>
            </a:fld>
            <a:endParaRPr lang="en-US"/>
          </a:p>
        </p:txBody>
      </p:sp>
    </p:spTree>
    <p:extLst>
      <p:ext uri="{BB962C8B-B14F-4D97-AF65-F5344CB8AC3E}">
        <p14:creationId xmlns:p14="http://schemas.microsoft.com/office/powerpoint/2010/main" val="3578331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one has translated portable LIBS to the biological realm</a:t>
            </a:r>
          </a:p>
          <a:p>
            <a:r>
              <a:rPr lang="en-US" dirty="0"/>
              <a:t>Purdue has a patent application. Include patent application number.</a:t>
            </a:r>
          </a:p>
        </p:txBody>
      </p:sp>
      <p:sp>
        <p:nvSpPr>
          <p:cNvPr id="4" name="Slide Number Placeholder 3"/>
          <p:cNvSpPr>
            <a:spLocks noGrp="1"/>
          </p:cNvSpPr>
          <p:nvPr>
            <p:ph type="sldNum" sz="quarter" idx="10"/>
          </p:nvPr>
        </p:nvSpPr>
        <p:spPr/>
        <p:txBody>
          <a:bodyPr/>
          <a:lstStyle/>
          <a:p>
            <a:fld id="{DB000F98-E037-47CC-8CA2-6106B836151B}" type="slidenum">
              <a:rPr lang="en-US" smtClean="0"/>
              <a:t>28</a:t>
            </a:fld>
            <a:endParaRPr lang="en-US"/>
          </a:p>
        </p:txBody>
      </p:sp>
    </p:spTree>
    <p:extLst>
      <p:ext uri="{BB962C8B-B14F-4D97-AF65-F5344CB8AC3E}">
        <p14:creationId xmlns:p14="http://schemas.microsoft.com/office/powerpoint/2010/main" val="919116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Europium emits a bluish light</a:t>
            </a:r>
          </a:p>
        </p:txBody>
      </p:sp>
      <p:sp>
        <p:nvSpPr>
          <p:cNvPr id="4" name="Slide Number Placeholder 3"/>
          <p:cNvSpPr>
            <a:spLocks noGrp="1"/>
          </p:cNvSpPr>
          <p:nvPr>
            <p:ph type="sldNum" sz="quarter" idx="10"/>
          </p:nvPr>
        </p:nvSpPr>
        <p:spPr/>
        <p:txBody>
          <a:bodyPr/>
          <a:lstStyle/>
          <a:p>
            <a:fld id="{DB000F98-E037-47CC-8CA2-6106B836151B}" type="slidenum">
              <a:rPr lang="en-US" smtClean="0"/>
              <a:t>29</a:t>
            </a:fld>
            <a:endParaRPr lang="en-US"/>
          </a:p>
        </p:txBody>
      </p:sp>
    </p:spTree>
    <p:extLst>
      <p:ext uri="{BB962C8B-B14F-4D97-AF65-F5344CB8AC3E}">
        <p14:creationId xmlns:p14="http://schemas.microsoft.com/office/powerpoint/2010/main" val="2807490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Field deployable</a:t>
            </a:r>
          </a:p>
        </p:txBody>
      </p:sp>
      <p:sp>
        <p:nvSpPr>
          <p:cNvPr id="4" name="Slide Number Placeholder 3"/>
          <p:cNvSpPr>
            <a:spLocks noGrp="1"/>
          </p:cNvSpPr>
          <p:nvPr>
            <p:ph type="sldNum" sz="quarter" idx="10"/>
          </p:nvPr>
        </p:nvSpPr>
        <p:spPr/>
        <p:txBody>
          <a:bodyPr/>
          <a:lstStyle/>
          <a:p>
            <a:fld id="{50D987BC-4AB9-4A27-97B8-D16753190329}" type="slidenum">
              <a:rPr lang="en-US" smtClean="0"/>
              <a:pPr/>
              <a:t>37</a:t>
            </a:fld>
            <a:endParaRPr lang="en-US"/>
          </a:p>
        </p:txBody>
      </p:sp>
    </p:spTree>
    <p:extLst>
      <p:ext uri="{BB962C8B-B14F-4D97-AF65-F5344CB8AC3E}">
        <p14:creationId xmlns:p14="http://schemas.microsoft.com/office/powerpoint/2010/main" val="226213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Conventional</a:t>
            </a:r>
            <a:r>
              <a:rPr lang="en-US" b="1" baseline="0" dirty="0"/>
              <a:t> toxin identification and quantification methods are very sensitive but also time consuming.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On this slide I list some common FDA-approved toxin identification strategies, and you will notice that the shortest assay takes at least a day to complete.</a:t>
            </a:r>
          </a:p>
          <a:p>
            <a:endParaRPr lang="en-US" b="1" baseline="0" dirty="0"/>
          </a:p>
          <a:p>
            <a:r>
              <a:rPr lang="en-US" b="1" baseline="0" dirty="0"/>
              <a:t>These assays have been good for toxin detection because the amount of toxins they can detect is well below the amount that it takes for the toxin to be lethal</a:t>
            </a:r>
          </a:p>
          <a:p>
            <a:endParaRPr lang="en-US" b="1" baseline="0" dirty="0"/>
          </a:p>
          <a:p>
            <a:r>
              <a:rPr lang="en-US" b="1" baseline="0" dirty="0"/>
              <a:t>Here you can see and compare some values for botulinum, shiga and ricin </a:t>
            </a:r>
          </a:p>
          <a:p>
            <a:endParaRPr lang="en-US" b="1" baseline="0"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4</a:t>
            </a:fld>
            <a:endParaRPr lang="en-US"/>
          </a:p>
        </p:txBody>
      </p:sp>
    </p:spTree>
    <p:extLst>
      <p:ext uri="{BB962C8B-B14F-4D97-AF65-F5344CB8AC3E}">
        <p14:creationId xmlns:p14="http://schemas.microsoft.com/office/powerpoint/2010/main" val="2554711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baseline="0" dirty="0"/>
              <a:t>The spectra displayed is a SIBS spectra</a:t>
            </a:r>
          </a:p>
          <a:p>
            <a:r>
              <a:rPr lang="en-US" b="1" baseline="0" dirty="0"/>
              <a:t>SIBS and LIBS are very similar – the technique excites atoms to a higher energy state by displacing electrons to higher energy orbitals (or from the atom completely) using a pulse of energy – either a strong electrical potential or electromagnetic beam. As the atoms return to resting state, the transitioning electrons release energy as light. The wavelength of emitted light corresponds to the transition energy. Since each element has a unique assembly of electrons and orbitals, the spectra of emitted wavelengths and their intensities is unique for each element. Therefore the elemental composition of a material can be determined by its spectral emission.</a:t>
            </a:r>
          </a:p>
          <a:p>
            <a:endParaRPr lang="en-US" b="1" baseline="0" dirty="0"/>
          </a:p>
          <a:p>
            <a:r>
              <a:rPr lang="en-US" b="1" baseline="0" dirty="0"/>
              <a:t>Possible questions: </a:t>
            </a:r>
          </a:p>
          <a:p>
            <a:r>
              <a:rPr lang="en-US" b="1" baseline="0" dirty="0"/>
              <a:t>How is LIBS and SIBS emissions different than fluorescence?</a:t>
            </a:r>
          </a:p>
          <a:p>
            <a:r>
              <a:rPr lang="en-US" b="1" baseline="0" dirty="0"/>
              <a:t>Why are you advancing from SIBS to LIBS?</a:t>
            </a:r>
          </a:p>
          <a:p>
            <a:endParaRPr lang="en-US" b="1" baseline="0" dirty="0"/>
          </a:p>
          <a:p>
            <a:endParaRPr lang="en-US" b="1" baseline="0"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5</a:t>
            </a:fld>
            <a:endParaRPr lang="en-US"/>
          </a:p>
        </p:txBody>
      </p:sp>
    </p:spTree>
    <p:extLst>
      <p:ext uri="{BB962C8B-B14F-4D97-AF65-F5344CB8AC3E}">
        <p14:creationId xmlns:p14="http://schemas.microsoft.com/office/powerpoint/2010/main" val="329925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7</a:t>
            </a:fld>
            <a:endParaRPr lang="en-US"/>
          </a:p>
        </p:txBody>
      </p:sp>
    </p:spTree>
    <p:extLst>
      <p:ext uri="{BB962C8B-B14F-4D97-AF65-F5344CB8AC3E}">
        <p14:creationId xmlns:p14="http://schemas.microsoft.com/office/powerpoint/2010/main" val="569352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Emphasize the type of </a:t>
            </a:r>
          </a:p>
          <a:p>
            <a:r>
              <a:rPr lang="en-US" dirty="0"/>
              <a:t>Technology you are focusing on</a:t>
            </a:r>
          </a:p>
          <a:p>
            <a:r>
              <a:rPr lang="en-US" dirty="0"/>
              <a:t>Emphasize differences</a:t>
            </a:r>
          </a:p>
          <a:p>
            <a:r>
              <a:rPr lang="en-US" dirty="0"/>
              <a:t>Don’t forget field deployable</a:t>
            </a:r>
          </a:p>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8</a:t>
            </a:fld>
            <a:endParaRPr lang="en-US"/>
          </a:p>
        </p:txBody>
      </p:sp>
    </p:spTree>
    <p:extLst>
      <p:ext uri="{BB962C8B-B14F-4D97-AF65-F5344CB8AC3E}">
        <p14:creationId xmlns:p14="http://schemas.microsoft.com/office/powerpoint/2010/main" val="446510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Possible question: So if they are not rare, then why do people use these metals?</a:t>
            </a:r>
          </a:p>
          <a:p>
            <a:r>
              <a:rPr lang="en-US" dirty="0"/>
              <a:t>Possible question: Because they are common in so many things, are you worried that food samples (which is processed on machinery where these materials may exist), will create false positives?</a:t>
            </a:r>
          </a:p>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10</a:t>
            </a:fld>
            <a:endParaRPr lang="en-US"/>
          </a:p>
        </p:txBody>
      </p:sp>
    </p:spTree>
    <p:extLst>
      <p:ext uri="{BB962C8B-B14F-4D97-AF65-F5344CB8AC3E}">
        <p14:creationId xmlns:p14="http://schemas.microsoft.com/office/powerpoint/2010/main" val="398997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D987BC-4AB9-4A27-97B8-D16753190329}" type="slidenum">
              <a:rPr lang="en-US" smtClean="0"/>
              <a:pPr/>
              <a:t>13</a:t>
            </a:fld>
            <a:endParaRPr lang="en-US"/>
          </a:p>
        </p:txBody>
      </p:sp>
    </p:spTree>
    <p:extLst>
      <p:ext uri="{BB962C8B-B14F-4D97-AF65-F5344CB8AC3E}">
        <p14:creationId xmlns:p14="http://schemas.microsoft.com/office/powerpoint/2010/main" val="1576476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E94A77-6A16-4454-9C83-6B488399A5AD}" type="slidenum">
              <a:rPr lang="en-US" smtClean="0"/>
              <a:t>14</a:t>
            </a:fld>
            <a:endParaRPr lang="en-US"/>
          </a:p>
        </p:txBody>
      </p:sp>
    </p:spTree>
    <p:extLst>
      <p:ext uri="{BB962C8B-B14F-4D97-AF65-F5344CB8AC3E}">
        <p14:creationId xmlns:p14="http://schemas.microsoft.com/office/powerpoint/2010/main" val="1760039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87DE6118-2437-4B30-8E3C-4D2BE6020583}" type="datetimeFigureOut">
              <a:rPr lang="en-US" smtClean="0"/>
              <a:pPr/>
              <a:t>2/21/18</a:t>
            </a:fld>
            <a:endParaRPr lang="en-US" dirty="0"/>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73895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98158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45790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02351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87DE6118-2437-4B30-8E3C-4D2BE6020583}" type="datetimeFigureOut">
              <a:rPr lang="en-US" smtClean="0"/>
              <a:pPr/>
              <a:t>2/21/18</a:t>
            </a:fld>
            <a:endParaRPr lang="en-US" dirty="0"/>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0126481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1409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553964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649940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pPr/>
              <a:t>2/21/18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102208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87DE6118-2437-4B30-8E3C-4D2BE6020583}" type="datetimeFigureOut">
              <a:rPr lang="en-US" smtClean="0"/>
              <a:pPr/>
              <a:t>2/21/18</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4406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87DE6118-2437-4B30-8E3C-4D2BE6020583}" type="datetimeFigureOut">
              <a:rPr lang="en-US" smtClean="0"/>
              <a:pPr/>
              <a:t>2/21/18</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0051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87DE6118-2437-4B30-8E3C-4D2BE6020583}" type="datetimeFigureOut">
              <a:rPr lang="en-US" smtClean="0"/>
              <a:pPr/>
              <a:t>2/21/18</a:t>
            </a:fld>
            <a:endParaRPr lang="en-US" dirty="0"/>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0950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11" orient="horz" pos="1368" userDrawn="1">
          <p15:clr>
            <a:srgbClr val="F26B43"/>
          </p15:clr>
        </p15:guide>
        <p15:guide id="12" orient="horz" pos="1440" userDrawn="1">
          <p15:clr>
            <a:srgbClr val="F26B43"/>
          </p15:clr>
        </p15:guide>
        <p15:guide id="13" orient="horz" pos="3696" userDrawn="1">
          <p15:clr>
            <a:srgbClr val="F26B43"/>
          </p15:clr>
        </p15:guide>
        <p15:guide id="14" orient="horz" pos="432" userDrawn="1">
          <p15:clr>
            <a:srgbClr val="F26B43"/>
          </p15:clr>
        </p15:guide>
        <p15:guide id="15" orient="horz" pos="1512" userDrawn="1">
          <p15:clr>
            <a:srgbClr val="F26B43"/>
          </p15:clr>
        </p15:guide>
        <p15:guide id="16" pos="5184" userDrawn="1">
          <p15:clr>
            <a:srgbClr val="F26B43"/>
          </p15:clr>
        </p15:guide>
        <p15:guide id="17" pos="702" userDrawn="1">
          <p15:clr>
            <a:srgbClr val="F26B43"/>
          </p15:clr>
        </p15:guide>
        <p15:guide id="18" pos="6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tiff"/><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package" Target="../embeddings/Microsoft_Word_Document.docx"/><Relationship Id="rId3" Type="http://schemas.openxmlformats.org/officeDocument/2006/relationships/notesSlide" Target="../notesSlides/notesSlide10.xml"/><Relationship Id="rId7" Type="http://schemas.openxmlformats.org/officeDocument/2006/relationships/image" Target="../media/image36.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emf"/><Relationship Id="rId9"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9.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image" Target="../media/image42.emf"/><Relationship Id="rId7"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2.xml"/><Relationship Id="rId7" Type="http://schemas.openxmlformats.org/officeDocument/2006/relationships/image" Target="../media/image58.png"/><Relationship Id="rId12" Type="http://schemas.openxmlformats.org/officeDocument/2006/relationships/image" Target="../media/image62.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57.png"/><Relationship Id="rId11" Type="http://schemas.openxmlformats.org/officeDocument/2006/relationships/image" Target="../media/image61.png"/><Relationship Id="rId5" Type="http://schemas.openxmlformats.org/officeDocument/2006/relationships/image" Target="../media/image56.png"/><Relationship Id="rId10" Type="http://schemas.openxmlformats.org/officeDocument/2006/relationships/image" Target="../media/image17.jpeg"/><Relationship Id="rId4" Type="http://schemas.openxmlformats.org/officeDocument/2006/relationships/notesSlide" Target="../notesSlides/notesSlide16.xml"/><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5.png"/><Relationship Id="rId11" Type="http://schemas.microsoft.com/office/2007/relationships/hdphoto" Target="../media/hdphoto2.wdp"/><Relationship Id="rId5" Type="http://schemas.microsoft.com/office/2007/relationships/hdphoto" Target="../media/hdphoto1.wdp"/><Relationship Id="rId10" Type="http://schemas.openxmlformats.org/officeDocument/2006/relationships/image" Target="../media/image69.png"/><Relationship Id="rId4" Type="http://schemas.openxmlformats.org/officeDocument/2006/relationships/image" Target="../media/image64.png"/><Relationship Id="rId9" Type="http://schemas.openxmlformats.org/officeDocument/2006/relationships/image" Target="../media/image68.png"/></Relationships>
</file>

<file path=ppt/slides/_rels/slide2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microsoft.com/office/2007/relationships/hdphoto" Target="../media/hdphoto1.wdp"/><Relationship Id="rId9" Type="http://schemas.openxmlformats.org/officeDocument/2006/relationships/image" Target="../media/image70.png"/></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1.png"/><Relationship Id="rId7"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6.png"/><Relationship Id="rId11" Type="http://schemas.openxmlformats.org/officeDocument/2006/relationships/image" Target="../media/image72.png"/><Relationship Id="rId5" Type="http://schemas.openxmlformats.org/officeDocument/2006/relationships/image" Target="../media/image63.png"/><Relationship Id="rId10" Type="http://schemas.openxmlformats.org/officeDocument/2006/relationships/image" Target="../media/image67.png"/><Relationship Id="rId4" Type="http://schemas.microsoft.com/office/2007/relationships/hdphoto" Target="../media/hdphoto3.wdp"/><Relationship Id="rId9" Type="http://schemas.openxmlformats.org/officeDocument/2006/relationships/image" Target="../media/image65.png"/></Relationships>
</file>

<file path=ppt/slides/_rels/slide28.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3.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66.png"/><Relationship Id="rId5" Type="http://schemas.openxmlformats.org/officeDocument/2006/relationships/image" Target="../media/image73.png"/><Relationship Id="rId10" Type="http://schemas.openxmlformats.org/officeDocument/2006/relationships/image" Target="../media/image65.png"/><Relationship Id="rId4" Type="http://schemas.microsoft.com/office/2007/relationships/hdphoto" Target="../media/hdphoto3.wdp"/><Relationship Id="rId9"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1.png"/><Relationship Id="rId7"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10"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Lectin" TargetMode="External"/><Relationship Id="rId13" Type="http://schemas.openxmlformats.org/officeDocument/2006/relationships/hyperlink" Target="https://en.wikipedia.org/wiki/Micrograms" TargetMode="External"/><Relationship Id="rId3" Type="http://schemas.openxmlformats.org/officeDocument/2006/relationships/hyperlink" Target="https://en.wikipedia.org/wiki/Escherichia_coli" TargetMode="External"/><Relationship Id="rId7" Type="http://schemas.openxmlformats.org/officeDocument/2006/relationships/hyperlink" Target="https://en.wikipedia.org/wiki/Toxic" TargetMode="External"/><Relationship Id="rId12" Type="http://schemas.openxmlformats.org/officeDocument/2006/relationships/hyperlink" Target="https://en.wikipedia.org/wiki/Median_lethal_dose" TargetMode="External"/><Relationship Id="rId17" Type="http://schemas.openxmlformats.org/officeDocument/2006/relationships/image" Target="../media/image1.png"/><Relationship Id="rId2" Type="http://schemas.openxmlformats.org/officeDocument/2006/relationships/hyperlink" Target="https://en.wikipedia.org/wiki/Shigatoxigenic_and_verotoxigenic_Escherichia_coli" TargetMode="External"/><Relationship Id="rId16"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en.wikipedia.org/wiki/Escherichia_coli_O104:H4" TargetMode="External"/><Relationship Id="rId11" Type="http://schemas.openxmlformats.org/officeDocument/2006/relationships/hyperlink" Target="https://en.wikipedia.org/wiki/Salt" TargetMode="External"/><Relationship Id="rId5" Type="http://schemas.openxmlformats.org/officeDocument/2006/relationships/hyperlink" Target="https://en.wikipedia.org/wiki/Escherichia_coli_O157:H7" TargetMode="External"/><Relationship Id="rId15" Type="http://schemas.openxmlformats.org/officeDocument/2006/relationships/image" Target="../media/image7.png"/><Relationship Id="rId10" Type="http://schemas.openxmlformats.org/officeDocument/2006/relationships/hyperlink" Target="https://en.wikipedia.org/wiki/Castor_oil_plant" TargetMode="External"/><Relationship Id="rId4" Type="http://schemas.openxmlformats.org/officeDocument/2006/relationships/hyperlink" Target="https://en.wikipedia.org/wiki/Serotype" TargetMode="External"/><Relationship Id="rId9" Type="http://schemas.openxmlformats.org/officeDocument/2006/relationships/hyperlink" Target="https://en.wikipedia.org/wiki/Protein" TargetMode="External"/><Relationship Id="rId1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5.png"/><Relationship Id="rId5" Type="http://schemas.microsoft.com/office/2007/relationships/hdphoto" Target="../media/hdphoto1.wdp"/><Relationship Id="rId10" Type="http://schemas.openxmlformats.org/officeDocument/2006/relationships/image" Target="../media/image78.png"/><Relationship Id="rId4" Type="http://schemas.openxmlformats.org/officeDocument/2006/relationships/image" Target="../media/image64.png"/><Relationship Id="rId9" Type="http://schemas.openxmlformats.org/officeDocument/2006/relationships/image" Target="../media/image77.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80.png"/><Relationship Id="rId7" Type="http://schemas.openxmlformats.org/officeDocument/2006/relationships/image" Target="../media/image66.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7.png"/><Relationship Id="rId5" Type="http://schemas.openxmlformats.org/officeDocument/2006/relationships/image" Target="../media/image82.png"/><Relationship Id="rId10" Type="http://schemas.openxmlformats.org/officeDocument/2006/relationships/image" Target="../media/image65.png"/><Relationship Id="rId4" Type="http://schemas.openxmlformats.org/officeDocument/2006/relationships/image" Target="../media/image81.png"/><Relationship Id="rId9"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7.JP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4.xml.rels><?xml version="1.0" encoding="UTF-8" standalone="yes"?>
<Relationships xmlns="http://schemas.openxmlformats.org/package/2006/relationships"><Relationship Id="rId3" Type="http://schemas.openxmlformats.org/officeDocument/2006/relationships/image" Target="../media/image86.tiff"/><Relationship Id="rId2" Type="http://schemas.openxmlformats.org/officeDocument/2006/relationships/image" Target="../media/image85.tiff"/><Relationship Id="rId1" Type="http://schemas.openxmlformats.org/officeDocument/2006/relationships/slideLayout" Target="../slideLayouts/slideLayout2.xml"/><Relationship Id="rId4" Type="http://schemas.openxmlformats.org/officeDocument/2006/relationships/image" Target="../media/image87.tiff"/></Relationships>
</file>

<file path=ppt/slides/_rels/slide35.xml.rels><?xml version="1.0" encoding="UTF-8" standalone="yes"?>
<Relationships xmlns="http://schemas.openxmlformats.org/package/2006/relationships"><Relationship Id="rId3" Type="http://schemas.openxmlformats.org/officeDocument/2006/relationships/image" Target="../media/image89.tif"/><Relationship Id="rId2" Type="http://schemas.openxmlformats.org/officeDocument/2006/relationships/image" Target="../media/image88.tif"/><Relationship Id="rId1" Type="http://schemas.openxmlformats.org/officeDocument/2006/relationships/slideLayout" Target="../slideLayouts/slideLayout2.xml"/><Relationship Id="rId6" Type="http://schemas.openxmlformats.org/officeDocument/2006/relationships/image" Target="../media/image92.tif"/><Relationship Id="rId5" Type="http://schemas.openxmlformats.org/officeDocument/2006/relationships/image" Target="../media/image91.tif"/><Relationship Id="rId4" Type="http://schemas.openxmlformats.org/officeDocument/2006/relationships/image" Target="../media/image90.tif"/></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24.tiff"/></Relationships>
</file>

<file path=ppt/slides/_rels/slide3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94.png"/><Relationship Id="rId7" Type="http://schemas.openxmlformats.org/officeDocument/2006/relationships/image" Target="../media/image49.tif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55.png"/><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97.gif"/><Relationship Id="rId5" Type="http://schemas.openxmlformats.org/officeDocument/2006/relationships/image" Target="../media/image96.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tiff"/></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8212" y="31573"/>
            <a:ext cx="8633914" cy="1114425"/>
          </a:xfrm>
        </p:spPr>
        <p:txBody>
          <a:bodyPr>
            <a:noAutofit/>
          </a:bodyPr>
          <a:lstStyle/>
          <a:p>
            <a:pPr algn="ctr"/>
            <a:r>
              <a:rPr lang="en-US" sz="3200" b="1" dirty="0"/>
              <a:t>Field-Deployable Laser-Induced-Breakdown-Spectroscopy for Multiplexed Detection of Food Contaminants Using Rare-Earth Labeled Antibodies Embedded in a Lateral Flow Strip</a:t>
            </a:r>
            <a:br>
              <a:rPr lang="en-US" sz="3200" dirty="0"/>
            </a:br>
            <a:br>
              <a:rPr lang="en-US" sz="3200" dirty="0"/>
            </a:br>
            <a:r>
              <a:rPr lang="en-US" sz="3200" dirty="0"/>
              <a:t> </a:t>
            </a:r>
          </a:p>
        </p:txBody>
      </p:sp>
      <p:sp>
        <p:nvSpPr>
          <p:cNvPr id="3" name="Content Placeholder 2"/>
          <p:cNvSpPr>
            <a:spLocks noGrp="1"/>
          </p:cNvSpPr>
          <p:nvPr>
            <p:ph idx="1"/>
          </p:nvPr>
        </p:nvSpPr>
        <p:spPr>
          <a:xfrm>
            <a:off x="148212" y="2503763"/>
            <a:ext cx="9143999" cy="1885949"/>
          </a:xfrm>
        </p:spPr>
        <p:txBody>
          <a:bodyPr>
            <a:normAutofit lnSpcReduction="10000"/>
          </a:bodyPr>
          <a:lstStyle/>
          <a:p>
            <a:pPr marL="0" indent="0" algn="ctr">
              <a:buNone/>
            </a:pPr>
            <a:r>
              <a:rPr lang="en-US" dirty="0"/>
              <a:t>J. Paul Robinson</a:t>
            </a:r>
            <a:r>
              <a:rPr lang="en-US" baseline="30000" dirty="0"/>
              <a:t>1,2</a:t>
            </a:r>
            <a:r>
              <a:rPr lang="en-US" dirty="0"/>
              <a:t>  Carmen Gondhalekar </a:t>
            </a:r>
            <a:r>
              <a:rPr lang="en-US" baseline="30000" dirty="0"/>
              <a:t>1,2</a:t>
            </a:r>
            <a:r>
              <a:rPr lang="en-US" dirty="0"/>
              <a:t>, Bartek Rajwa</a:t>
            </a:r>
            <a:r>
              <a:rPr lang="en-US" baseline="30000" dirty="0"/>
              <a:t>1,3</a:t>
            </a:r>
            <a:r>
              <a:rPr lang="en-US" dirty="0"/>
              <a:t>,  Euiwon Bae</a:t>
            </a:r>
            <a:r>
              <a:rPr lang="en-US" baseline="30000" dirty="0"/>
              <a:t>4</a:t>
            </a:r>
            <a:r>
              <a:rPr lang="en-US" dirty="0"/>
              <a:t>, </a:t>
            </a:r>
            <a:r>
              <a:rPr lang="en-US" dirty="0" err="1"/>
              <a:t>Iyll</a:t>
            </a:r>
            <a:r>
              <a:rPr lang="en-US" dirty="0"/>
              <a:t> </a:t>
            </a:r>
            <a:r>
              <a:rPr lang="en-US" dirty="0" err="1"/>
              <a:t>Joon</a:t>
            </a:r>
            <a:r>
              <a:rPr lang="en-US" dirty="0"/>
              <a:t> </a:t>
            </a:r>
            <a:r>
              <a:rPr lang="en-US" dirty="0" err="1"/>
              <a:t>Doh</a:t>
            </a:r>
            <a:r>
              <a:rPr lang="en-US" dirty="0"/>
              <a:t>, Valery  Patsekin</a:t>
            </a:r>
            <a:r>
              <a:rPr lang="en-US" baseline="30000" dirty="0"/>
              <a:t>1</a:t>
            </a:r>
            <a:r>
              <a:rPr lang="en-US" dirty="0"/>
              <a:t>,  Larry Stanker</a:t>
            </a:r>
            <a:r>
              <a:rPr lang="en-US" baseline="30000" dirty="0"/>
              <a:t>5</a:t>
            </a:r>
            <a:endParaRPr lang="en-US" dirty="0"/>
          </a:p>
          <a:p>
            <a:pPr marL="0" indent="0" algn="ctr">
              <a:buNone/>
            </a:pPr>
            <a:r>
              <a:rPr lang="en-US" dirty="0"/>
              <a:t> </a:t>
            </a:r>
            <a:br>
              <a:rPr lang="en-US" dirty="0"/>
            </a:br>
            <a:r>
              <a:rPr lang="en-US" baseline="30000" dirty="0"/>
              <a:t>1</a:t>
            </a:r>
            <a:r>
              <a:rPr lang="en-US" dirty="0"/>
              <a:t>Basic Medical Sciences, College of Veterinary Medicine; </a:t>
            </a:r>
            <a:r>
              <a:rPr lang="en-US" baseline="30000" dirty="0"/>
              <a:t>2</a:t>
            </a:r>
            <a:r>
              <a:rPr lang="en-US" dirty="0"/>
              <a:t>Weldon School of Biomedical Engineering;  </a:t>
            </a:r>
            <a:r>
              <a:rPr lang="en-US" baseline="30000" dirty="0"/>
              <a:t>3</a:t>
            </a:r>
            <a:r>
              <a:rPr lang="en-US" dirty="0"/>
              <a:t>Bindley Bioscience Center, Discovery Park, </a:t>
            </a:r>
            <a:r>
              <a:rPr lang="en-US" baseline="30000" dirty="0"/>
              <a:t>4</a:t>
            </a:r>
            <a:r>
              <a:rPr lang="en-US" dirty="0"/>
              <a:t>School of Mechanical Engineering; Purdue University; </a:t>
            </a:r>
            <a:r>
              <a:rPr lang="en-US" baseline="30000" dirty="0"/>
              <a:t>5</a:t>
            </a:r>
            <a:r>
              <a:rPr lang="en-US" dirty="0"/>
              <a:t>USDA-ARS, CA </a:t>
            </a:r>
          </a:p>
          <a:p>
            <a:pPr marL="0" indent="0" algn="ctr">
              <a:buNone/>
            </a:pPr>
            <a:endParaRPr lang="en-US" dirty="0"/>
          </a:p>
          <a:p>
            <a:pPr marL="0" indent="0" algn="ctr">
              <a:buNone/>
            </a:pPr>
            <a:endParaRPr lang="en-US" dirty="0"/>
          </a:p>
        </p:txBody>
      </p:sp>
      <p:pic>
        <p:nvPicPr>
          <p:cNvPr id="1028" name="Picture 4" descr="https://upload.wikimedia.org/wikipedia/commons/thumb/0/0e/USDA_logo.svg/2000px-USDA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1733" y="6048487"/>
            <a:ext cx="847405" cy="580472"/>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ttps://www.purdue.edu/purdue/images/logo.png"/>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10" name="Picture 2" descr="https://upload.wikimedia.org/wikipedia/commons/8/87/NS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6034448"/>
            <a:ext cx="604288" cy="6042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rebar.ecn.purdue.edu/indot_mentoring/images/purdue.gif"/>
          <p:cNvPicPr>
            <a:picLocks noChangeAspect="1" noChangeArrowheads="1"/>
          </p:cNvPicPr>
          <p:nvPr/>
        </p:nvPicPr>
        <p:blipFill>
          <a:blip r:embed="rId5"/>
          <a:srcRect t="15778" b="16451"/>
          <a:stretch>
            <a:fillRect/>
          </a:stretch>
        </p:blipFill>
        <p:spPr bwMode="auto">
          <a:xfrm>
            <a:off x="230981" y="5980146"/>
            <a:ext cx="2118849" cy="652711"/>
          </a:xfrm>
          <a:prstGeom prst="rect">
            <a:avLst/>
          </a:prstGeom>
          <a:noFill/>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8244" y="6078829"/>
            <a:ext cx="872072" cy="520918"/>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9036" y="5913153"/>
            <a:ext cx="847044" cy="797045"/>
          </a:xfrm>
          <a:prstGeom prst="rect">
            <a:avLst/>
          </a:prstGeom>
        </p:spPr>
      </p:pic>
    </p:spTree>
    <p:extLst>
      <p:ext uri="{BB962C8B-B14F-4D97-AF65-F5344CB8AC3E}">
        <p14:creationId xmlns:p14="http://schemas.microsoft.com/office/powerpoint/2010/main" val="2678379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575" y="1270417"/>
            <a:ext cx="7200900" cy="1114425"/>
          </a:xfrm>
        </p:spPr>
        <p:txBody>
          <a:bodyPr/>
          <a:lstStyle/>
          <a:p>
            <a:endParaRPr lang="en-US" dirty="0"/>
          </a:p>
        </p:txBody>
      </p:sp>
      <p:sp>
        <p:nvSpPr>
          <p:cNvPr id="9" name="Content Placeholder 2"/>
          <p:cNvSpPr>
            <a:spLocks noGrp="1"/>
          </p:cNvSpPr>
          <p:nvPr>
            <p:ph idx="1"/>
          </p:nvPr>
        </p:nvSpPr>
        <p:spPr>
          <a:xfrm>
            <a:off x="6122191" y="2046791"/>
            <a:ext cx="2996159" cy="2686050"/>
          </a:xfrm>
        </p:spPr>
        <p:txBody>
          <a:bodyPr>
            <a:noAutofit/>
          </a:bodyPr>
          <a:lstStyle/>
          <a:p>
            <a:r>
              <a:rPr lang="en-US" sz="1800" dirty="0"/>
              <a:t>First rare earth element found about 1800 being yttrium and cerium</a:t>
            </a:r>
          </a:p>
          <a:p>
            <a:r>
              <a:rPr lang="en-US" sz="1800" dirty="0"/>
              <a:t>40,000 </a:t>
            </a:r>
            <a:r>
              <a:rPr lang="en-US" sz="1800" dirty="0" err="1"/>
              <a:t>tonnes</a:t>
            </a:r>
            <a:r>
              <a:rPr lang="en-US" sz="1800" dirty="0"/>
              <a:t> mined each year </a:t>
            </a:r>
            <a:r>
              <a:rPr lang="mr-IN" sz="1800" dirty="0"/>
              <a:t>–</a:t>
            </a:r>
            <a:r>
              <a:rPr lang="en-US" sz="1800" dirty="0"/>
              <a:t> 80% from China</a:t>
            </a:r>
          </a:p>
          <a:p>
            <a:r>
              <a:rPr lang="en-US" sz="1800" dirty="0"/>
              <a:t>So not really rare but were though to be when isolated and kept the name</a:t>
            </a:r>
            <a:r>
              <a:rPr lang="mr-IN" sz="1800" dirty="0"/>
              <a:t>…</a:t>
            </a:r>
            <a:endParaRPr lang="en-US" sz="1800" dirty="0"/>
          </a:p>
          <a:p>
            <a:endParaRPr lang="en-US" sz="1800" dirty="0"/>
          </a:p>
        </p:txBody>
      </p:sp>
      <p:sp>
        <p:nvSpPr>
          <p:cNvPr id="4" name="TextBox 3"/>
          <p:cNvSpPr txBox="1"/>
          <p:nvPr/>
        </p:nvSpPr>
        <p:spPr>
          <a:xfrm>
            <a:off x="5058172" y="6183748"/>
            <a:ext cx="2980303" cy="230832"/>
          </a:xfrm>
          <a:prstGeom prst="rect">
            <a:avLst/>
          </a:prstGeom>
          <a:noFill/>
        </p:spPr>
        <p:txBody>
          <a:bodyPr wrap="none" rtlCol="0">
            <a:spAutoFit/>
          </a:bodyPr>
          <a:lstStyle/>
          <a:p>
            <a:r>
              <a:rPr lang="en-US" sz="900" b="1" i="1" dirty="0" err="1"/>
              <a:t>Seracon</a:t>
            </a:r>
            <a:r>
              <a:rPr lang="en-US" sz="900" b="1" i="1" dirty="0"/>
              <a:t> poster   - Keith </a:t>
            </a:r>
            <a:r>
              <a:rPr lang="en-US" sz="900" b="1" i="1" dirty="0" err="1"/>
              <a:t>Enevoldsen</a:t>
            </a:r>
            <a:r>
              <a:rPr lang="en-US" sz="900" b="1" i="1" dirty="0"/>
              <a:t>  </a:t>
            </a:r>
            <a:r>
              <a:rPr lang="en-US" sz="900" b="1" i="1" dirty="0" err="1"/>
              <a:t>elements.wlonk.com</a:t>
            </a:r>
            <a:endParaRPr lang="en-US" sz="900" b="1" i="1" dirty="0"/>
          </a:p>
        </p:txBody>
      </p:sp>
      <p:pic>
        <p:nvPicPr>
          <p:cNvPr id="5" name="Picture 4" descr="Screenshot 2017-11-08 06.22.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365" y="1140642"/>
            <a:ext cx="5838825" cy="1571625"/>
          </a:xfrm>
          <a:prstGeom prst="rect">
            <a:avLst/>
          </a:prstGeom>
        </p:spPr>
      </p:pic>
      <p:pic>
        <p:nvPicPr>
          <p:cNvPr id="6" name="Picture 5" descr="Screenshot 2017-11-08 06.22.4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365" y="2706965"/>
            <a:ext cx="5838825" cy="1590675"/>
          </a:xfrm>
          <a:prstGeom prst="rect">
            <a:avLst/>
          </a:prstGeom>
        </p:spPr>
      </p:pic>
      <p:pic>
        <p:nvPicPr>
          <p:cNvPr id="7" name="Picture 6" descr="Screenshot 2017-11-08 06.22.2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365" y="4268772"/>
            <a:ext cx="5838825" cy="1600200"/>
          </a:xfrm>
          <a:prstGeom prst="rect">
            <a:avLst/>
          </a:prstGeom>
        </p:spPr>
      </p:pic>
      <p:sp>
        <p:nvSpPr>
          <p:cNvPr id="8" name="TextBox 7"/>
          <p:cNvSpPr txBox="1"/>
          <p:nvPr/>
        </p:nvSpPr>
        <p:spPr>
          <a:xfrm>
            <a:off x="2054449" y="794393"/>
            <a:ext cx="2199320" cy="369332"/>
          </a:xfrm>
          <a:prstGeom prst="rect">
            <a:avLst/>
          </a:prstGeom>
          <a:noFill/>
        </p:spPr>
        <p:txBody>
          <a:bodyPr wrap="none" rtlCol="0">
            <a:spAutoFit/>
          </a:bodyPr>
          <a:lstStyle/>
          <a:p>
            <a:r>
              <a:rPr lang="en-US" b="1" dirty="0"/>
              <a:t>Rare Earth Elements</a:t>
            </a:r>
          </a:p>
        </p:txBody>
      </p:sp>
    </p:spTree>
    <p:extLst>
      <p:ext uri="{BB962C8B-B14F-4D97-AF65-F5344CB8AC3E}">
        <p14:creationId xmlns:p14="http://schemas.microsoft.com/office/powerpoint/2010/main" val="180413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descr="Screenshot 2017-11-08 07.15.26.png"/>
          <p:cNvPicPr>
            <a:picLocks noChangeAspect="1"/>
          </p:cNvPicPr>
          <p:nvPr/>
        </p:nvPicPr>
        <p:blipFill rotWithShape="1">
          <a:blip r:embed="rId2">
            <a:extLst>
              <a:ext uri="{28A0092B-C50C-407E-A947-70E740481C1C}">
                <a14:useLocalDpi xmlns:a14="http://schemas.microsoft.com/office/drawing/2010/main" val="0"/>
              </a:ext>
            </a:extLst>
          </a:blip>
          <a:srcRect b="44106"/>
          <a:stretch/>
        </p:blipFill>
        <p:spPr>
          <a:xfrm>
            <a:off x="4448777" y="994060"/>
            <a:ext cx="4695223" cy="4690422"/>
          </a:xfrm>
          <a:prstGeom prst="rect">
            <a:avLst/>
          </a:prstGeom>
        </p:spPr>
      </p:pic>
      <p:sp>
        <p:nvSpPr>
          <p:cNvPr id="7" name="TextBox 6"/>
          <p:cNvSpPr txBox="1"/>
          <p:nvPr/>
        </p:nvSpPr>
        <p:spPr>
          <a:xfrm>
            <a:off x="699362" y="5755817"/>
            <a:ext cx="3591048" cy="230832"/>
          </a:xfrm>
          <a:prstGeom prst="rect">
            <a:avLst/>
          </a:prstGeom>
          <a:noFill/>
        </p:spPr>
        <p:txBody>
          <a:bodyPr wrap="none" rtlCol="0">
            <a:spAutoFit/>
          </a:bodyPr>
          <a:lstStyle/>
          <a:p>
            <a:r>
              <a:rPr lang="en-US" sz="900" dirty="0">
                <a:solidFill>
                  <a:srgbClr val="3366FF"/>
                </a:solidFill>
              </a:rPr>
              <a:t>http://</a:t>
            </a:r>
            <a:r>
              <a:rPr lang="en-US" sz="900" dirty="0" err="1">
                <a:solidFill>
                  <a:srgbClr val="3366FF"/>
                </a:solidFill>
              </a:rPr>
              <a:t>www.hematology.org</a:t>
            </a:r>
            <a:r>
              <a:rPr lang="en-US" sz="900" dirty="0">
                <a:solidFill>
                  <a:srgbClr val="3366FF"/>
                </a:solidFill>
              </a:rPr>
              <a:t>/</a:t>
            </a:r>
            <a:r>
              <a:rPr lang="en-US" sz="900" dirty="0" err="1">
                <a:solidFill>
                  <a:srgbClr val="3366FF"/>
                </a:solidFill>
              </a:rPr>
              <a:t>Thehematologist</a:t>
            </a:r>
            <a:r>
              <a:rPr lang="en-US" sz="900" dirty="0">
                <a:solidFill>
                  <a:srgbClr val="3366FF"/>
                </a:solidFill>
              </a:rPr>
              <a:t>/Mini-Review/4553.aspx</a:t>
            </a:r>
          </a:p>
        </p:txBody>
      </p:sp>
      <p:pic>
        <p:nvPicPr>
          <p:cNvPr id="8" name="Picture 7" descr="Screenshot 2017-11-08 07.38.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362" y="1402540"/>
            <a:ext cx="2298203" cy="2213866"/>
          </a:xfrm>
          <a:prstGeom prst="rect">
            <a:avLst/>
          </a:prstGeom>
        </p:spPr>
      </p:pic>
      <p:sp>
        <p:nvSpPr>
          <p:cNvPr id="9" name="TextBox 8"/>
          <p:cNvSpPr txBox="1"/>
          <p:nvPr/>
        </p:nvSpPr>
        <p:spPr>
          <a:xfrm>
            <a:off x="699362" y="3873511"/>
            <a:ext cx="3483107" cy="369332"/>
          </a:xfrm>
          <a:prstGeom prst="rect">
            <a:avLst/>
          </a:prstGeom>
          <a:noFill/>
        </p:spPr>
        <p:txBody>
          <a:bodyPr wrap="square" rtlCol="0">
            <a:spAutoFit/>
          </a:bodyPr>
          <a:lstStyle/>
          <a:p>
            <a:r>
              <a:rPr lang="en-US" sz="900" dirty="0">
                <a:solidFill>
                  <a:srgbClr val="3366FF"/>
                </a:solidFill>
              </a:rPr>
              <a:t>https://</a:t>
            </a:r>
            <a:r>
              <a:rPr lang="en-US" sz="900" dirty="0" err="1">
                <a:solidFill>
                  <a:srgbClr val="3366FF"/>
                </a:solidFill>
              </a:rPr>
              <a:t>www.ncbi.nlm.nih.gov</a:t>
            </a:r>
            <a:r>
              <a:rPr lang="en-US" sz="900" dirty="0">
                <a:solidFill>
                  <a:srgbClr val="3366FF"/>
                </a:solidFill>
              </a:rPr>
              <a:t>/</a:t>
            </a:r>
            <a:r>
              <a:rPr lang="en-US" sz="900" dirty="0" err="1">
                <a:solidFill>
                  <a:srgbClr val="3366FF"/>
                </a:solidFill>
              </a:rPr>
              <a:t>pmc</a:t>
            </a:r>
            <a:r>
              <a:rPr lang="en-US" sz="900" dirty="0">
                <a:solidFill>
                  <a:srgbClr val="3366FF"/>
                </a:solidFill>
              </a:rPr>
              <a:t>/articles/PMC4945403/</a:t>
            </a:r>
            <a:r>
              <a:rPr lang="en-US" sz="900" dirty="0" err="1">
                <a:solidFill>
                  <a:srgbClr val="3366FF"/>
                </a:solidFill>
              </a:rPr>
              <a:t>pdf</a:t>
            </a:r>
            <a:r>
              <a:rPr lang="en-US" sz="900" dirty="0">
                <a:solidFill>
                  <a:srgbClr val="3366FF"/>
                </a:solidFill>
              </a:rPr>
              <a:t>/nihms-760310.pdf</a:t>
            </a:r>
          </a:p>
        </p:txBody>
      </p:sp>
      <p:sp>
        <p:nvSpPr>
          <p:cNvPr id="10" name="TextBox 9"/>
          <p:cNvSpPr txBox="1"/>
          <p:nvPr/>
        </p:nvSpPr>
        <p:spPr>
          <a:xfrm>
            <a:off x="831692" y="4116907"/>
            <a:ext cx="3350777" cy="1754326"/>
          </a:xfrm>
          <a:prstGeom prst="rect">
            <a:avLst/>
          </a:prstGeom>
          <a:noFill/>
        </p:spPr>
        <p:txBody>
          <a:bodyPr wrap="square" rtlCol="0">
            <a:spAutoFit/>
          </a:bodyPr>
          <a:lstStyle/>
          <a:p>
            <a:r>
              <a:rPr lang="en-US" sz="1350" dirty="0"/>
              <a:t>Currently, gadolinium-containing complexes – </a:t>
            </a:r>
            <a:r>
              <a:rPr lang="en-US" sz="1350" dirty="0" err="1"/>
              <a:t>gadopentetic</a:t>
            </a:r>
            <a:r>
              <a:rPr lang="en-US" sz="1350" dirty="0"/>
              <a:t> acid (</a:t>
            </a:r>
            <a:r>
              <a:rPr lang="en-US" sz="1350" dirty="0" err="1"/>
              <a:t>Magnevist</a:t>
            </a:r>
            <a:r>
              <a:rPr lang="en-US" sz="1350" dirty="0"/>
              <a:t>®) and </a:t>
            </a:r>
            <a:r>
              <a:rPr lang="en-US" sz="1350" dirty="0" err="1"/>
              <a:t>gadoteric</a:t>
            </a:r>
            <a:r>
              <a:rPr lang="en-US" sz="1350" dirty="0"/>
              <a:t> acid (</a:t>
            </a:r>
            <a:r>
              <a:rPr lang="en-US" sz="1350" dirty="0" err="1"/>
              <a:t>Artirem</a:t>
            </a:r>
            <a:r>
              <a:rPr lang="en-US" sz="1350" dirty="0"/>
              <a:t>®) – are commonly used as MRI contrast agents for cancer imaging, while lanthanide radioisotopes like </a:t>
            </a:r>
            <a:r>
              <a:rPr lang="en-US" sz="1350" baseline="30000" dirty="0"/>
              <a:t>177</a:t>
            </a:r>
            <a:r>
              <a:rPr lang="en-US" sz="1350" dirty="0"/>
              <a:t>Lu have been used in cancer imaging and therapy. </a:t>
            </a:r>
          </a:p>
          <a:p>
            <a:endParaRPr lang="en-US" sz="1350" dirty="0"/>
          </a:p>
        </p:txBody>
      </p:sp>
    </p:spTree>
    <p:extLst>
      <p:ext uri="{BB962C8B-B14F-4D97-AF65-F5344CB8AC3E}">
        <p14:creationId xmlns:p14="http://schemas.microsoft.com/office/powerpoint/2010/main" val="1967934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625" y="84859"/>
            <a:ext cx="7200900" cy="1114425"/>
          </a:xfrm>
        </p:spPr>
        <p:txBody>
          <a:bodyPr/>
          <a:lstStyle/>
          <a:p>
            <a:r>
              <a:rPr lang="en-US" dirty="0"/>
              <a:t>Our approach</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2"/>
          <a:srcRect r="51542" b="65246"/>
          <a:stretch/>
        </p:blipFill>
        <p:spPr>
          <a:xfrm>
            <a:off x="286459" y="1636504"/>
            <a:ext cx="4204064" cy="4037507"/>
          </a:xfrm>
          <a:prstGeom prst="rect">
            <a:avLst/>
          </a:prstGeom>
        </p:spPr>
      </p:pic>
      <p:pic>
        <p:nvPicPr>
          <p:cNvPr id="5" name="Picture 4" descr="https://upload.wikimedia.org/wikipedia/commons/thumb/0/0e/USDA_logo.svg/2000px-USDA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491" y="5345598"/>
            <a:ext cx="847405" cy="5804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6600" y="3636322"/>
            <a:ext cx="1973986" cy="239643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5106" y="1072308"/>
            <a:ext cx="1482988" cy="156680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9283" y="1297827"/>
            <a:ext cx="1928463" cy="2372252"/>
          </a:xfrm>
          <a:prstGeom prst="rect">
            <a:avLst/>
          </a:prstGeom>
        </p:spPr>
      </p:pic>
    </p:spTree>
    <p:extLst>
      <p:ext uri="{BB962C8B-B14F-4D97-AF65-F5344CB8AC3E}">
        <p14:creationId xmlns:p14="http://schemas.microsoft.com/office/powerpoint/2010/main" val="120267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C810-D1BE-4AB5-A4A2-2EC3B771D7A7}"/>
              </a:ext>
            </a:extLst>
          </p:cNvPr>
          <p:cNvSpPr>
            <a:spLocks noGrp="1"/>
          </p:cNvSpPr>
          <p:nvPr>
            <p:ph type="title"/>
          </p:nvPr>
        </p:nvSpPr>
        <p:spPr>
          <a:xfrm>
            <a:off x="849499" y="2613"/>
            <a:ext cx="8530983" cy="642938"/>
          </a:xfrm>
        </p:spPr>
        <p:txBody>
          <a:bodyPr>
            <a:normAutofit fontScale="90000"/>
          </a:bodyPr>
          <a:lstStyle/>
          <a:p>
            <a:r>
              <a:rPr lang="en-US" dirty="0"/>
              <a:t>Lanthanide Conjugation Chemistry</a:t>
            </a:r>
          </a:p>
        </p:txBody>
      </p:sp>
      <p:pic>
        <p:nvPicPr>
          <p:cNvPr id="4" name="Picture 3">
            <a:extLst>
              <a:ext uri="{FF2B5EF4-FFF2-40B4-BE49-F238E27FC236}">
                <a16:creationId xmlns:a16="http://schemas.microsoft.com/office/drawing/2014/main" id="{E4C9393C-BAF5-4C75-BD5B-785AAA03FE3C}"/>
              </a:ext>
            </a:extLst>
          </p:cNvPr>
          <p:cNvPicPr>
            <a:picLocks noChangeAspect="1"/>
          </p:cNvPicPr>
          <p:nvPr/>
        </p:nvPicPr>
        <p:blipFill>
          <a:blip r:embed="rId3"/>
          <a:stretch>
            <a:fillRect/>
          </a:stretch>
        </p:blipFill>
        <p:spPr>
          <a:xfrm>
            <a:off x="5595259" y="1972772"/>
            <a:ext cx="3548741" cy="2943225"/>
          </a:xfrm>
          <a:prstGeom prst="rect">
            <a:avLst/>
          </a:prstGeom>
        </p:spPr>
      </p:pic>
      <p:sp>
        <p:nvSpPr>
          <p:cNvPr id="5" name="Rectangle 4">
            <a:extLst>
              <a:ext uri="{FF2B5EF4-FFF2-40B4-BE49-F238E27FC236}">
                <a16:creationId xmlns:a16="http://schemas.microsoft.com/office/drawing/2014/main" id="{F21503F1-3816-4E94-81AD-C7B0ACA7AC83}"/>
              </a:ext>
            </a:extLst>
          </p:cNvPr>
          <p:cNvSpPr/>
          <p:nvPr/>
        </p:nvSpPr>
        <p:spPr>
          <a:xfrm>
            <a:off x="484815" y="1417993"/>
            <a:ext cx="4772025" cy="3341684"/>
          </a:xfrm>
          <a:prstGeom prst="rect">
            <a:avLst/>
          </a:prstGeom>
        </p:spPr>
        <p:txBody>
          <a:bodyPr wrap="square">
            <a:spAutoFit/>
          </a:bodyPr>
          <a:lstStyle/>
          <a:p>
            <a:pPr marL="171450" indent="-171450" defTabSz="685800">
              <a:lnSpc>
                <a:spcPct val="90000"/>
              </a:lnSpc>
              <a:spcBef>
                <a:spcPts val="750"/>
              </a:spcBef>
              <a:buFont typeface="Arial" panose="020B0604020202020204" pitchFamily="34" charset="0"/>
              <a:buChar char="•"/>
              <a:defRPr/>
            </a:pPr>
            <a:r>
              <a:rPr lang="en-US" sz="1500" dirty="0">
                <a:solidFill>
                  <a:sysClr val="windowText" lastClr="000000"/>
                </a:solidFill>
                <a:latin typeface="Calibri" panose="020F0502020204030204"/>
              </a:rPr>
              <a:t>Antibody conjugation to heavy metal polymers</a:t>
            </a:r>
          </a:p>
          <a:p>
            <a:pPr lvl="1">
              <a:spcBef>
                <a:spcPts val="750"/>
              </a:spcBef>
              <a:defRPr/>
            </a:pPr>
            <a:r>
              <a:rPr lang="en-US" sz="1350" dirty="0">
                <a:solidFill>
                  <a:sysClr val="windowText" lastClr="000000"/>
                </a:solidFill>
                <a:latin typeface="Calibri" panose="020F0502020204030204"/>
              </a:rPr>
              <a:t>An acrylic polymer is formed with a reproducible number of active NHS-groups. Chelators are then bound to the NHS-groups. </a:t>
            </a:r>
          </a:p>
          <a:p>
            <a:pPr lvl="1">
              <a:spcBef>
                <a:spcPts val="750"/>
              </a:spcBef>
              <a:defRPr/>
            </a:pPr>
            <a:r>
              <a:rPr lang="en-US" sz="1350" dirty="0">
                <a:solidFill>
                  <a:sysClr val="windowText" lastClr="000000"/>
                </a:solidFill>
              </a:rPr>
              <a:t>Metal isotopes bind to the chelators</a:t>
            </a:r>
          </a:p>
          <a:p>
            <a:pPr lvl="1">
              <a:spcBef>
                <a:spcPts val="750"/>
              </a:spcBef>
              <a:defRPr/>
            </a:pPr>
            <a:r>
              <a:rPr lang="en-US" sz="1350" dirty="0">
                <a:solidFill>
                  <a:sysClr val="windowText" lastClr="000000"/>
                </a:solidFill>
              </a:rPr>
              <a:t>A reactive thiol group is added to the end of the polymer – this group binds to the disulfide bond in the Fc region of the Ab</a:t>
            </a:r>
          </a:p>
          <a:p>
            <a:pPr lvl="1">
              <a:spcBef>
                <a:spcPts val="750"/>
              </a:spcBef>
              <a:defRPr/>
            </a:pPr>
            <a:r>
              <a:rPr lang="en-US" sz="1350" dirty="0">
                <a:solidFill>
                  <a:sysClr val="windowText" lastClr="000000"/>
                </a:solidFill>
                <a:latin typeface="Calibri" panose="020F0502020204030204"/>
              </a:rPr>
              <a:t>There are 2-3 polymers per antibody; 30 metal atoms per polymer</a:t>
            </a:r>
          </a:p>
          <a:p>
            <a:pPr marL="171450" indent="-171450" defTabSz="685800">
              <a:lnSpc>
                <a:spcPct val="90000"/>
              </a:lnSpc>
              <a:spcBef>
                <a:spcPts val="750"/>
              </a:spcBef>
              <a:buFont typeface="Arial" panose="020B0604020202020204" pitchFamily="34" charset="0"/>
              <a:buChar char="•"/>
              <a:defRPr/>
            </a:pPr>
            <a:r>
              <a:rPr lang="en-US" sz="1350" dirty="0">
                <a:solidFill>
                  <a:sysClr val="windowText" lastClr="000000"/>
                </a:solidFill>
                <a:latin typeface="Calibri" panose="020F0502020204030204"/>
              </a:rPr>
              <a:t>Antibodies conjugation to metal nanoparticles</a:t>
            </a:r>
          </a:p>
          <a:p>
            <a:pPr lvl="1">
              <a:spcBef>
                <a:spcPts val="750"/>
              </a:spcBef>
              <a:defRPr/>
            </a:pPr>
            <a:r>
              <a:rPr lang="en-US" sz="1200" dirty="0">
                <a:solidFill>
                  <a:sysClr val="windowText" lastClr="000000"/>
                </a:solidFill>
                <a:latin typeface="Calibri" panose="020F0502020204030204"/>
              </a:rPr>
              <a:t>NHS-active or COOH coated nanoparticles react with primary amines on antibodies, binding them to the surface of the particle</a:t>
            </a:r>
          </a:p>
        </p:txBody>
      </p:sp>
      <p:sp>
        <p:nvSpPr>
          <p:cNvPr id="6" name="Rounded Rectangle 5"/>
          <p:cNvSpPr/>
          <p:nvPr/>
        </p:nvSpPr>
        <p:spPr>
          <a:xfrm>
            <a:off x="1259403" y="5044836"/>
            <a:ext cx="2322325" cy="1048190"/>
          </a:xfrm>
          <a:prstGeom prst="roundRect">
            <a:avLst/>
          </a:prstGeom>
          <a:solidFill>
            <a:srgbClr val="CCFF99">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p:cNvSpPr txBox="1"/>
          <p:nvPr/>
        </p:nvSpPr>
        <p:spPr>
          <a:xfrm>
            <a:off x="1796850" y="5003392"/>
            <a:ext cx="2400200" cy="1131079"/>
          </a:xfrm>
          <a:prstGeom prst="rect">
            <a:avLst/>
          </a:prstGeom>
          <a:noFill/>
        </p:spPr>
        <p:txBody>
          <a:bodyPr wrap="square" rtlCol="0">
            <a:spAutoFit/>
          </a:bodyPr>
          <a:lstStyle/>
          <a:p>
            <a:r>
              <a:rPr lang="en-US" sz="1350" b="1" dirty="0"/>
              <a:t>Capture antibody:</a:t>
            </a:r>
          </a:p>
          <a:p>
            <a:pPr marL="214313" indent="-214313">
              <a:buFont typeface="Arial" panose="020B0604020202020204" pitchFamily="34" charset="0"/>
              <a:buChar char="•"/>
            </a:pPr>
            <a:r>
              <a:rPr lang="en-US" sz="1350" dirty="0"/>
              <a:t>Anti-</a:t>
            </a:r>
            <a:r>
              <a:rPr lang="en-US" sz="1350" i="1" dirty="0"/>
              <a:t>E. coli</a:t>
            </a:r>
          </a:p>
          <a:p>
            <a:pPr marL="214313" indent="-214313">
              <a:buFont typeface="Arial" panose="020B0604020202020204" pitchFamily="34" charset="0"/>
              <a:buChar char="•"/>
            </a:pPr>
            <a:r>
              <a:rPr lang="en-US" sz="1350" dirty="0"/>
              <a:t>Anti-botulinum</a:t>
            </a:r>
          </a:p>
          <a:p>
            <a:pPr marL="214313" indent="-214313">
              <a:buFont typeface="Arial" panose="020B0604020202020204" pitchFamily="34" charset="0"/>
              <a:buChar char="•"/>
            </a:pPr>
            <a:r>
              <a:rPr lang="en-US" sz="1350" dirty="0"/>
              <a:t>Anti-shiga toxin</a:t>
            </a:r>
          </a:p>
          <a:p>
            <a:pPr marL="214313" indent="-214313">
              <a:buFont typeface="Arial" panose="020B0604020202020204" pitchFamily="34" charset="0"/>
              <a:buChar char="•"/>
            </a:pPr>
            <a:r>
              <a:rPr lang="en-US" sz="1350" dirty="0"/>
              <a:t>Anti-ricin</a:t>
            </a:r>
          </a:p>
        </p:txBody>
      </p:sp>
    </p:spTree>
    <p:extLst>
      <p:ext uri="{BB962C8B-B14F-4D97-AF65-F5344CB8AC3E}">
        <p14:creationId xmlns:p14="http://schemas.microsoft.com/office/powerpoint/2010/main" val="741561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44901" y="0"/>
            <a:ext cx="7200900" cy="1114425"/>
          </a:xfrm>
        </p:spPr>
        <p:txBody>
          <a:bodyPr>
            <a:normAutofit fontScale="90000"/>
          </a:bodyPr>
          <a:lstStyle/>
          <a:p>
            <a:r>
              <a:rPr lang="en-US" sz="3000" dirty="0"/>
              <a:t>Multiplexing – the big picture concept</a:t>
            </a:r>
            <a:br>
              <a:rPr lang="en-US" sz="3000" dirty="0"/>
            </a:br>
            <a:r>
              <a:rPr lang="en-US" sz="3000" dirty="0"/>
              <a:t>Potential long term opportunities </a:t>
            </a:r>
            <a:br>
              <a:rPr lang="en-US" sz="3000" dirty="0"/>
            </a:br>
            <a:endParaRPr lang="en-US" sz="3000" dirty="0"/>
          </a:p>
        </p:txBody>
      </p:sp>
      <p:graphicFrame>
        <p:nvGraphicFramePr>
          <p:cNvPr id="4" name="Content Placeholder 4">
            <a:extLst>
              <a:ext uri="{FF2B5EF4-FFF2-40B4-BE49-F238E27FC236}">
                <a16:creationId xmlns:a16="http://schemas.microsoft.com/office/drawing/2014/main" id="{3BA618E8-8F28-3C42-B684-7FB2B9E474EA}"/>
              </a:ext>
            </a:extLst>
          </p:cNvPr>
          <p:cNvGraphicFramePr>
            <a:graphicFrameLocks/>
          </p:cNvGraphicFramePr>
          <p:nvPr>
            <p:extLst>
              <p:ext uri="{D42A27DB-BD31-4B8C-83A1-F6EECF244321}">
                <p14:modId xmlns:p14="http://schemas.microsoft.com/office/powerpoint/2010/main" val="2287900595"/>
              </p:ext>
            </p:extLst>
          </p:nvPr>
        </p:nvGraphicFramePr>
        <p:xfrm>
          <a:off x="1" y="1434662"/>
          <a:ext cx="9143998" cy="5423340"/>
        </p:xfrm>
        <a:graphic>
          <a:graphicData uri="http://schemas.openxmlformats.org/drawingml/2006/table">
            <a:tbl>
              <a:tblPr firstRow="1" firstCol="1" bandRow="1">
                <a:tableStyleId>{5C22544A-7EE6-4342-B048-85BDC9FD1C3A}</a:tableStyleId>
              </a:tblPr>
              <a:tblGrid>
                <a:gridCol w="671961">
                  <a:extLst>
                    <a:ext uri="{9D8B030D-6E8A-4147-A177-3AD203B41FA5}">
                      <a16:colId xmlns:a16="http://schemas.microsoft.com/office/drawing/2014/main" val="20000"/>
                    </a:ext>
                  </a:extLst>
                </a:gridCol>
                <a:gridCol w="804085">
                  <a:extLst>
                    <a:ext uri="{9D8B030D-6E8A-4147-A177-3AD203B41FA5}">
                      <a16:colId xmlns:a16="http://schemas.microsoft.com/office/drawing/2014/main" val="20001"/>
                    </a:ext>
                  </a:extLst>
                </a:gridCol>
                <a:gridCol w="906004">
                  <a:extLst>
                    <a:ext uri="{9D8B030D-6E8A-4147-A177-3AD203B41FA5}">
                      <a16:colId xmlns:a16="http://schemas.microsoft.com/office/drawing/2014/main" val="20002"/>
                    </a:ext>
                  </a:extLst>
                </a:gridCol>
                <a:gridCol w="922083">
                  <a:extLst>
                    <a:ext uri="{9D8B030D-6E8A-4147-A177-3AD203B41FA5}">
                      <a16:colId xmlns:a16="http://schemas.microsoft.com/office/drawing/2014/main" val="20003"/>
                    </a:ext>
                  </a:extLst>
                </a:gridCol>
                <a:gridCol w="998925">
                  <a:extLst>
                    <a:ext uri="{9D8B030D-6E8A-4147-A177-3AD203B41FA5}">
                      <a16:colId xmlns:a16="http://schemas.microsoft.com/office/drawing/2014/main" val="20004"/>
                    </a:ext>
                  </a:extLst>
                </a:gridCol>
                <a:gridCol w="922083">
                  <a:extLst>
                    <a:ext uri="{9D8B030D-6E8A-4147-A177-3AD203B41FA5}">
                      <a16:colId xmlns:a16="http://schemas.microsoft.com/office/drawing/2014/main" val="20005"/>
                    </a:ext>
                  </a:extLst>
                </a:gridCol>
                <a:gridCol w="1767327">
                  <a:extLst>
                    <a:ext uri="{9D8B030D-6E8A-4147-A177-3AD203B41FA5}">
                      <a16:colId xmlns:a16="http://schemas.microsoft.com/office/drawing/2014/main" val="20006"/>
                    </a:ext>
                  </a:extLst>
                </a:gridCol>
                <a:gridCol w="2151530">
                  <a:extLst>
                    <a:ext uri="{9D8B030D-6E8A-4147-A177-3AD203B41FA5}">
                      <a16:colId xmlns:a16="http://schemas.microsoft.com/office/drawing/2014/main" val="20007"/>
                    </a:ext>
                  </a:extLst>
                </a:gridCol>
              </a:tblGrid>
              <a:tr h="456702">
                <a:tc>
                  <a:txBody>
                    <a:bodyPr/>
                    <a:lstStyle/>
                    <a:p>
                      <a:pPr marL="0" marR="0">
                        <a:lnSpc>
                          <a:spcPct val="115000"/>
                        </a:lnSpc>
                        <a:spcBef>
                          <a:spcPts val="0"/>
                        </a:spcBef>
                        <a:spcAft>
                          <a:spcPts val="0"/>
                        </a:spcAft>
                      </a:pPr>
                      <a:r>
                        <a:rPr lang="en-US" sz="1200" dirty="0">
                          <a:effectLst/>
                        </a:rPr>
                        <a:t>Rare</a:t>
                      </a:r>
                      <a:r>
                        <a:rPr lang="en-US" sz="1200" baseline="0" dirty="0">
                          <a:effectLst/>
                        </a:rPr>
                        <a:t> </a:t>
                      </a:r>
                      <a:r>
                        <a:rPr lang="en-US" sz="1200" dirty="0">
                          <a:effectLst/>
                        </a:rPr>
                        <a:t>metal</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A</a:t>
                      </a:r>
                      <a:endParaRPr lang="en-US" sz="1400" dirty="0">
                        <a:effectLst/>
                      </a:endParaRPr>
                    </a:p>
                    <a:p>
                      <a:pPr marL="0" marR="0">
                        <a:lnSpc>
                          <a:spcPct val="115000"/>
                        </a:lnSpc>
                        <a:spcBef>
                          <a:spcPts val="0"/>
                        </a:spcBef>
                        <a:spcAft>
                          <a:spcPts val="0"/>
                        </a:spcAft>
                      </a:pPr>
                      <a:r>
                        <a:rPr lang="en-US" sz="1200" dirty="0">
                          <a:effectLst/>
                        </a:rPr>
                        <a:t>Panel 1</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A </a:t>
                      </a:r>
                      <a:endParaRPr lang="en-US" sz="1400" dirty="0">
                        <a:effectLst/>
                      </a:endParaRPr>
                    </a:p>
                    <a:p>
                      <a:pPr marL="0" marR="0">
                        <a:lnSpc>
                          <a:spcPct val="115000"/>
                        </a:lnSpc>
                        <a:spcBef>
                          <a:spcPts val="0"/>
                        </a:spcBef>
                        <a:spcAft>
                          <a:spcPts val="0"/>
                        </a:spcAft>
                      </a:pPr>
                      <a:r>
                        <a:rPr lang="en-US" sz="1200" dirty="0">
                          <a:effectLst/>
                        </a:rPr>
                        <a:t>Panel 2</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B </a:t>
                      </a:r>
                      <a:endParaRPr lang="en-US" sz="1400" dirty="0">
                        <a:effectLst/>
                      </a:endParaRPr>
                    </a:p>
                    <a:p>
                      <a:pPr marL="0" marR="0">
                        <a:lnSpc>
                          <a:spcPct val="115000"/>
                        </a:lnSpc>
                        <a:spcBef>
                          <a:spcPts val="0"/>
                        </a:spcBef>
                        <a:spcAft>
                          <a:spcPts val="0"/>
                        </a:spcAft>
                      </a:pPr>
                      <a:r>
                        <a:rPr lang="en-US" sz="1200" dirty="0">
                          <a:effectLst/>
                        </a:rPr>
                        <a:t>Panel 1</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B </a:t>
                      </a:r>
                      <a:endParaRPr lang="en-US" sz="1400" dirty="0">
                        <a:effectLst/>
                      </a:endParaRPr>
                    </a:p>
                    <a:p>
                      <a:pPr marL="0" marR="0">
                        <a:lnSpc>
                          <a:spcPct val="115000"/>
                        </a:lnSpc>
                        <a:spcBef>
                          <a:spcPts val="0"/>
                        </a:spcBef>
                        <a:spcAft>
                          <a:spcPts val="0"/>
                        </a:spcAft>
                      </a:pPr>
                      <a:r>
                        <a:rPr lang="en-US" sz="1200" dirty="0">
                          <a:effectLst/>
                        </a:rPr>
                        <a:t>Panel 2</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B </a:t>
                      </a:r>
                      <a:endParaRPr lang="en-US" sz="1400" dirty="0">
                        <a:effectLst/>
                      </a:endParaRPr>
                    </a:p>
                    <a:p>
                      <a:pPr marL="0" marR="0">
                        <a:lnSpc>
                          <a:spcPct val="115000"/>
                        </a:lnSpc>
                        <a:spcBef>
                          <a:spcPts val="0"/>
                        </a:spcBef>
                        <a:spcAft>
                          <a:spcPts val="0"/>
                        </a:spcAft>
                      </a:pPr>
                      <a:r>
                        <a:rPr lang="en-US" sz="1200" dirty="0">
                          <a:effectLst/>
                        </a:rPr>
                        <a:t>Panel 3</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B Panel 4</a:t>
                      </a:r>
                      <a:endParaRPr lang="en-US" sz="14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200" dirty="0">
                          <a:effectLst/>
                        </a:rPr>
                        <a:t>Cat C Panel 1</a:t>
                      </a:r>
                      <a:endParaRPr lang="en-US" sz="1400" dirty="0">
                        <a:effectLst/>
                        <a:latin typeface="Calibri"/>
                        <a:ea typeface="Calibri"/>
                        <a:cs typeface="Times New Roman"/>
                      </a:endParaRPr>
                    </a:p>
                  </a:txBody>
                  <a:tcPr marL="25994" marR="25994" marT="0" marB="0"/>
                </a:tc>
                <a:extLst>
                  <a:ext uri="{0D108BD9-81ED-4DB2-BD59-A6C34878D82A}">
                    <a16:rowId xmlns:a16="http://schemas.microsoft.com/office/drawing/2014/main" val="10000"/>
                  </a:ext>
                </a:extLst>
              </a:tr>
              <a:tr h="418644">
                <a:tc>
                  <a:txBody>
                    <a:bodyPr/>
                    <a:lstStyle/>
                    <a:p>
                      <a:pPr marL="0" marR="0">
                        <a:lnSpc>
                          <a:spcPct val="115000"/>
                        </a:lnSpc>
                        <a:spcBef>
                          <a:spcPts val="0"/>
                        </a:spcBef>
                        <a:spcAft>
                          <a:spcPts val="0"/>
                        </a:spcAft>
                      </a:pPr>
                      <a:r>
                        <a:rPr lang="en-US" sz="1500" dirty="0" err="1">
                          <a:effectLst/>
                        </a:rPr>
                        <a:t>Er</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a:effectLst/>
                        </a:rPr>
                        <a:t>Bacillus </a:t>
                      </a:r>
                      <a:r>
                        <a:rPr lang="en-US" sz="1100" i="1" dirty="0" err="1">
                          <a:effectLst/>
                        </a:rPr>
                        <a:t>anthracis</a:t>
                      </a:r>
                      <a:endParaRPr lang="en-US" sz="1200" i="1" dirty="0">
                        <a:effectLst/>
                        <a:latin typeface="Calibri"/>
                        <a:ea typeface="Calibri"/>
                        <a:cs typeface="Times New Roman"/>
                      </a:endParaRPr>
                    </a:p>
                  </a:txBody>
                  <a:tcPr marL="25994" marR="25994" marT="0" marB="0">
                    <a:solidFill>
                      <a:srgbClr val="92D050"/>
                    </a:solidFill>
                  </a:tcPr>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i="1" dirty="0">
                          <a:effectLst/>
                        </a:rPr>
                        <a:t>Cryptosporidium </a:t>
                      </a:r>
                      <a:r>
                        <a:rPr lang="en-US" sz="800" i="1" dirty="0" err="1">
                          <a:effectLst/>
                        </a:rPr>
                        <a:t>parvum</a:t>
                      </a:r>
                      <a:endParaRPr lang="en-US" sz="900" i="1" dirty="0">
                        <a:effectLst/>
                        <a:latin typeface="Calibri"/>
                        <a:ea typeface="Calibri"/>
                        <a:cs typeface="Times New Roman"/>
                      </a:endParaRPr>
                    </a:p>
                  </a:txBody>
                  <a:tcPr marL="25994" marR="25994" marT="0" marB="0">
                    <a:solidFill>
                      <a:srgbClr val="00B0F0"/>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800" dirty="0">
                          <a:effectLst/>
                        </a:rPr>
                        <a:t> </a:t>
                      </a:r>
                      <a:r>
                        <a:rPr lang="en-US" sz="900" dirty="0">
                          <a:effectLst/>
                        </a:rPr>
                        <a:t>Prions</a:t>
                      </a:r>
                      <a:endParaRPr lang="en-US" sz="1100" dirty="0">
                        <a:effectLst/>
                        <a:latin typeface="+mn-lt"/>
                        <a:ea typeface="Calibri"/>
                        <a:cs typeface="Times New Roman"/>
                      </a:endParaRPr>
                    </a:p>
                    <a:p>
                      <a:pPr marL="0" marR="0">
                        <a:lnSpc>
                          <a:spcPct val="115000"/>
                        </a:lnSpc>
                        <a:spcBef>
                          <a:spcPts val="0"/>
                        </a:spcBef>
                        <a:spcAft>
                          <a:spcPts val="0"/>
                        </a:spcAft>
                      </a:pP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err="1">
                          <a:effectLst/>
                        </a:rPr>
                        <a:t>Nipah</a:t>
                      </a:r>
                      <a:r>
                        <a:rPr lang="en-US" sz="800" dirty="0">
                          <a:effectLst/>
                        </a:rPr>
                        <a:t> virus and additional hantaviruses</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1"/>
                  </a:ext>
                </a:extLst>
              </a:tr>
              <a:tr h="627965">
                <a:tc>
                  <a:txBody>
                    <a:bodyPr/>
                    <a:lstStyle/>
                    <a:p>
                      <a:pPr marL="0" marR="0">
                        <a:lnSpc>
                          <a:spcPct val="115000"/>
                        </a:lnSpc>
                        <a:spcBef>
                          <a:spcPts val="0"/>
                        </a:spcBef>
                        <a:spcAft>
                          <a:spcPts val="0"/>
                        </a:spcAft>
                      </a:pPr>
                      <a:r>
                        <a:rPr lang="en-US" sz="1500" dirty="0" err="1">
                          <a:effectLst/>
                        </a:rPr>
                        <a:t>Nd</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a:effectLst/>
                        </a:rPr>
                        <a:t>Clostridium </a:t>
                      </a:r>
                      <a:r>
                        <a:rPr lang="en-US" sz="1100" i="1" dirty="0" err="1">
                          <a:effectLst/>
                        </a:rPr>
                        <a:t>botulinum</a:t>
                      </a:r>
                      <a:r>
                        <a:rPr lang="en-US" sz="1100" i="1" dirty="0">
                          <a:effectLst/>
                        </a:rPr>
                        <a:t> </a:t>
                      </a:r>
                      <a:endParaRPr lang="en-US" sz="1200" i="1" dirty="0">
                        <a:effectLst/>
                        <a:latin typeface="Calibri"/>
                        <a:ea typeface="Calibri"/>
                        <a:cs typeface="Times New Roman"/>
                      </a:endParaRPr>
                    </a:p>
                  </a:txBody>
                  <a:tcPr marL="25994" marR="25994" marT="0" marB="0">
                    <a:solidFill>
                      <a:srgbClr val="92D050"/>
                    </a:solidFill>
                  </a:tcPr>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i="1" dirty="0" err="1">
                          <a:effectLst/>
                        </a:rPr>
                        <a:t>Cyclospora</a:t>
                      </a:r>
                      <a:r>
                        <a:rPr lang="en-US" sz="800" i="1" dirty="0">
                          <a:effectLst/>
                        </a:rPr>
                        <a:t> </a:t>
                      </a:r>
                      <a:r>
                        <a:rPr lang="en-US" sz="800" i="1" dirty="0" err="1">
                          <a:effectLst/>
                        </a:rPr>
                        <a:t>cayatanensis</a:t>
                      </a:r>
                      <a:endParaRPr lang="en-US" sz="900" i="1" dirty="0">
                        <a:effectLst/>
                        <a:latin typeface="Calibri"/>
                        <a:ea typeface="Calibri"/>
                        <a:cs typeface="Times New Roman"/>
                      </a:endParaRPr>
                    </a:p>
                  </a:txBody>
                  <a:tcPr marL="25994" marR="25994" marT="0" marB="0">
                    <a:solidFill>
                      <a:srgbClr val="00B0F0"/>
                    </a:solidFill>
                  </a:tcPr>
                </a:tc>
                <a:tc>
                  <a:txBody>
                    <a:bodyPr/>
                    <a:lstStyle/>
                    <a:p>
                      <a:pPr marL="0" marR="0">
                        <a:lnSpc>
                          <a:spcPct val="115000"/>
                        </a:lnSpc>
                        <a:spcBef>
                          <a:spcPts val="0"/>
                        </a:spcBef>
                        <a:spcAft>
                          <a:spcPts val="0"/>
                        </a:spcAft>
                      </a:pPr>
                      <a:r>
                        <a:rPr lang="en-US" sz="800" dirty="0">
                          <a:effectLst/>
                        </a:rPr>
                        <a:t> </a:t>
                      </a:r>
                      <a:r>
                        <a:rPr lang="en-US" sz="900" dirty="0">
                          <a:effectLst/>
                        </a:rPr>
                        <a:t>Other </a:t>
                      </a:r>
                      <a:r>
                        <a:rPr lang="en-US" sz="900" dirty="0" err="1">
                          <a:effectLst/>
                        </a:rPr>
                        <a:t>Rickettsias</a:t>
                      </a:r>
                      <a:endParaRPr lang="en-US" sz="1100" dirty="0">
                        <a:effectLst/>
                        <a:latin typeface="+mn-lt"/>
                        <a:ea typeface="Calibri"/>
                        <a:cs typeface="Times New Roman"/>
                      </a:endParaRPr>
                    </a:p>
                    <a:p>
                      <a:pPr marL="0" marR="0">
                        <a:lnSpc>
                          <a:spcPct val="115000"/>
                        </a:lnSpc>
                        <a:spcBef>
                          <a:spcPts val="0"/>
                        </a:spcBef>
                        <a:spcAft>
                          <a:spcPts val="0"/>
                        </a:spcAft>
                      </a:pP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a:effectLst/>
                        </a:rPr>
                        <a:t>Tickborne hemorrhagic fever viruses</a:t>
                      </a:r>
                      <a:endParaRPr lang="en-US" sz="90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2"/>
                  </a:ext>
                </a:extLst>
              </a:tr>
              <a:tr h="418644">
                <a:tc>
                  <a:txBody>
                    <a:bodyPr/>
                    <a:lstStyle/>
                    <a:p>
                      <a:pPr marL="0" marR="0">
                        <a:lnSpc>
                          <a:spcPct val="115000"/>
                        </a:lnSpc>
                        <a:spcBef>
                          <a:spcPts val="0"/>
                        </a:spcBef>
                        <a:spcAft>
                          <a:spcPts val="0"/>
                        </a:spcAft>
                      </a:pPr>
                      <a:r>
                        <a:rPr lang="en-US" sz="1500" dirty="0">
                          <a:effectLst/>
                        </a:rPr>
                        <a:t>Ho</a:t>
                      </a:r>
                      <a:endParaRPr lang="en-US" sz="1800" dirty="0">
                        <a:effectLst/>
                        <a:latin typeface="+mn-lt"/>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a:effectLst/>
                        </a:rPr>
                        <a:t>Yersinia </a:t>
                      </a:r>
                      <a:r>
                        <a:rPr lang="en-US" sz="1100" i="1" dirty="0" err="1">
                          <a:effectLst/>
                        </a:rPr>
                        <a:t>pestis</a:t>
                      </a:r>
                      <a:r>
                        <a:rPr lang="en-US" sz="1100" i="1" dirty="0">
                          <a:effectLst/>
                        </a:rPr>
                        <a:t> </a:t>
                      </a:r>
                      <a:endParaRPr lang="en-US" sz="1200" i="1" dirty="0">
                        <a:effectLst/>
                        <a:latin typeface="Calibri"/>
                        <a:ea typeface="Calibri"/>
                        <a:cs typeface="Times New Roman"/>
                      </a:endParaRPr>
                    </a:p>
                  </a:txBody>
                  <a:tcPr marL="25994" marR="25994" marT="0" marB="0">
                    <a:solidFill>
                      <a:srgbClr val="92D050"/>
                    </a:solidFill>
                  </a:tcPr>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err="1">
                          <a:effectLst/>
                        </a:rPr>
                        <a:t>Coxiella</a:t>
                      </a:r>
                      <a:endParaRPr lang="en-US" sz="1200"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i="1" dirty="0">
                          <a:effectLst/>
                        </a:rPr>
                        <a:t>Giardia </a:t>
                      </a:r>
                      <a:r>
                        <a:rPr lang="en-US" sz="800" i="1" dirty="0" err="1">
                          <a:effectLst/>
                        </a:rPr>
                        <a:t>lamblia</a:t>
                      </a:r>
                      <a:endParaRPr lang="en-US" sz="900" i="1" dirty="0">
                        <a:effectLst/>
                        <a:latin typeface="Calibri"/>
                        <a:ea typeface="Calibri"/>
                        <a:cs typeface="Times New Roman"/>
                      </a:endParaRPr>
                    </a:p>
                  </a:txBody>
                  <a:tcPr marL="25994" marR="25994" marT="0" marB="0">
                    <a:solidFill>
                      <a:srgbClr val="00B0F0"/>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800" dirty="0">
                          <a:effectLst/>
                        </a:rPr>
                        <a:t> </a:t>
                      </a:r>
                      <a:r>
                        <a:rPr lang="en-US" sz="900" dirty="0">
                          <a:effectLst/>
                        </a:rPr>
                        <a:t>Rabies</a:t>
                      </a:r>
                      <a:endParaRPr lang="en-US" sz="1100" dirty="0">
                        <a:effectLst/>
                        <a:latin typeface="+mn-lt"/>
                        <a:ea typeface="Calibri"/>
                        <a:cs typeface="Times New Roman"/>
                      </a:endParaRPr>
                    </a:p>
                    <a:p>
                      <a:pPr marL="0" marR="0">
                        <a:lnSpc>
                          <a:spcPct val="115000"/>
                        </a:lnSpc>
                        <a:spcBef>
                          <a:spcPts val="0"/>
                        </a:spcBef>
                        <a:spcAft>
                          <a:spcPts val="0"/>
                        </a:spcAft>
                      </a:pP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a:effectLst/>
                        </a:rPr>
                        <a:t>Crimean-Congo Hemorrhagic fever virus</a:t>
                      </a:r>
                      <a:endParaRPr lang="en-US" sz="90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3"/>
                  </a:ext>
                </a:extLst>
              </a:tr>
              <a:tr h="418644">
                <a:tc>
                  <a:txBody>
                    <a:bodyPr/>
                    <a:lstStyle/>
                    <a:p>
                      <a:pPr marL="0" marR="0">
                        <a:lnSpc>
                          <a:spcPct val="115000"/>
                        </a:lnSpc>
                        <a:spcBef>
                          <a:spcPts val="0"/>
                        </a:spcBef>
                        <a:spcAft>
                          <a:spcPts val="0"/>
                        </a:spcAft>
                      </a:pPr>
                      <a:r>
                        <a:rPr lang="en-US" sz="1500" dirty="0">
                          <a:effectLst/>
                        </a:rPr>
                        <a:t>Tb</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err="1">
                          <a:effectLst/>
                        </a:rPr>
                        <a:t>Variola</a:t>
                      </a:r>
                      <a:r>
                        <a:rPr lang="en-US" sz="1100" i="1" dirty="0">
                          <a:effectLst/>
                        </a:rPr>
                        <a:t> major </a:t>
                      </a:r>
                      <a:endParaRPr lang="en-US" sz="1200" i="1" dirty="0">
                        <a:effectLst/>
                        <a:latin typeface="Calibri"/>
                        <a:ea typeface="Calibri"/>
                        <a:cs typeface="Times New Roman"/>
                      </a:endParaRPr>
                    </a:p>
                  </a:txBody>
                  <a:tcPr marL="25994" marR="25994" marT="0" marB="0">
                    <a:solidFill>
                      <a:srgbClr val="92D050"/>
                    </a:solidFill>
                  </a:tcPr>
                </a:tc>
                <a:tc>
                  <a:txBody>
                    <a:bodyPr/>
                    <a:lstStyle/>
                    <a:p>
                      <a:pPr marL="0" marR="0">
                        <a:lnSpc>
                          <a:spcPct val="115000"/>
                        </a:lnSpc>
                        <a:spcBef>
                          <a:spcPts val="0"/>
                        </a:spcBef>
                        <a:spcAft>
                          <a:spcPts val="0"/>
                        </a:spcAft>
                      </a:pPr>
                      <a:r>
                        <a:rPr lang="en-US" sz="1100" dirty="0">
                          <a:effectLst/>
                        </a:rPr>
                        <a:t> </a:t>
                      </a:r>
                      <a:endParaRPr lang="en-US" sz="12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a:effectLst/>
                        </a:rPr>
                        <a:t>Brucella species</a:t>
                      </a:r>
                      <a:endParaRPr lang="en-US" sz="120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dirty="0" err="1">
                          <a:effectLst/>
                        </a:rPr>
                        <a:t>Diarrheagenic</a:t>
                      </a:r>
                      <a:r>
                        <a:rPr lang="en-US" sz="900" dirty="0">
                          <a:effectLst/>
                        </a:rPr>
                        <a:t> </a:t>
                      </a:r>
                    </a:p>
                    <a:p>
                      <a:pPr marL="0" marR="0">
                        <a:lnSpc>
                          <a:spcPct val="115000"/>
                        </a:lnSpc>
                        <a:spcBef>
                          <a:spcPts val="0"/>
                        </a:spcBef>
                        <a:spcAft>
                          <a:spcPts val="0"/>
                        </a:spcAft>
                      </a:pPr>
                      <a:r>
                        <a:rPr lang="en-US" sz="900" dirty="0">
                          <a:effectLst/>
                        </a:rPr>
                        <a:t>E. coli</a:t>
                      </a:r>
                      <a:endParaRPr lang="en-US" sz="1100"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i="1" dirty="0" err="1">
                          <a:effectLst/>
                        </a:rPr>
                        <a:t>Entamoeba</a:t>
                      </a:r>
                      <a:r>
                        <a:rPr lang="en-US" sz="800" i="1" dirty="0">
                          <a:effectLst/>
                        </a:rPr>
                        <a:t> </a:t>
                      </a:r>
                      <a:r>
                        <a:rPr lang="en-US" sz="800" i="1" dirty="0" err="1">
                          <a:effectLst/>
                        </a:rPr>
                        <a:t>histolytica</a:t>
                      </a:r>
                      <a:endParaRPr lang="en-US" sz="900" i="1" dirty="0">
                        <a:effectLst/>
                        <a:latin typeface="Calibri"/>
                        <a:ea typeface="Calibri"/>
                        <a:cs typeface="Times New Roman"/>
                      </a:endParaRPr>
                    </a:p>
                  </a:txBody>
                  <a:tcPr marL="25994" marR="25994" marT="0" marB="0">
                    <a:solidFill>
                      <a:srgbClr val="00B0F0"/>
                    </a:solidFill>
                  </a:tcPr>
                </a:tc>
                <a:tc>
                  <a:txBody>
                    <a:bodyPr/>
                    <a:lstStyle/>
                    <a:p>
                      <a:pPr marL="0" marR="0">
                        <a:lnSpc>
                          <a:spcPct val="115000"/>
                        </a:lnSpc>
                        <a:spcBef>
                          <a:spcPts val="0"/>
                        </a:spcBef>
                        <a:spcAft>
                          <a:spcPts val="0"/>
                        </a:spcAft>
                      </a:pPr>
                      <a:r>
                        <a:rPr lang="en-US" sz="800" dirty="0">
                          <a:effectLst/>
                        </a:rPr>
                        <a:t>West Nile Virus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err="1">
                          <a:effectLst/>
                        </a:rPr>
                        <a:t>Tickborne</a:t>
                      </a:r>
                      <a:r>
                        <a:rPr lang="en-US" sz="800" dirty="0">
                          <a:effectLst/>
                        </a:rPr>
                        <a:t> encephalitis viruses</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4"/>
                  </a:ext>
                </a:extLst>
              </a:tr>
              <a:tr h="418644">
                <a:tc>
                  <a:txBody>
                    <a:bodyPr/>
                    <a:lstStyle/>
                    <a:p>
                      <a:pPr marL="0" marR="0">
                        <a:lnSpc>
                          <a:spcPct val="115000"/>
                        </a:lnSpc>
                        <a:spcBef>
                          <a:spcPts val="0"/>
                        </a:spcBef>
                        <a:spcAft>
                          <a:spcPts val="0"/>
                        </a:spcAft>
                      </a:pPr>
                      <a:r>
                        <a:rPr lang="en-US" sz="1500" dirty="0" err="1">
                          <a:effectLst/>
                        </a:rPr>
                        <a:t>Gd</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err="1">
                          <a:effectLst/>
                        </a:rPr>
                        <a:t>Francisella</a:t>
                      </a:r>
                      <a:r>
                        <a:rPr lang="en-US" sz="1100" i="1" dirty="0">
                          <a:effectLst/>
                        </a:rPr>
                        <a:t> </a:t>
                      </a:r>
                      <a:r>
                        <a:rPr lang="en-US" sz="1100" i="1" dirty="0" err="1">
                          <a:effectLst/>
                        </a:rPr>
                        <a:t>tularensis</a:t>
                      </a:r>
                      <a:endParaRPr lang="en-US" sz="1200" i="1" dirty="0">
                        <a:effectLst/>
                        <a:latin typeface="Calibri"/>
                        <a:ea typeface="Calibri"/>
                        <a:cs typeface="Times New Roman"/>
                      </a:endParaRPr>
                    </a:p>
                  </a:txBody>
                  <a:tcPr marL="25994" marR="25994" marT="0" marB="0">
                    <a:solidFill>
                      <a:srgbClr val="92D050"/>
                    </a:solidFill>
                  </a:tcPr>
                </a:tc>
                <a:tc>
                  <a:txBody>
                    <a:bodyPr/>
                    <a:lstStyle/>
                    <a:p>
                      <a:pPr marL="0" marR="0">
                        <a:lnSpc>
                          <a:spcPct val="115000"/>
                        </a:lnSpc>
                        <a:spcBef>
                          <a:spcPts val="0"/>
                        </a:spcBef>
                        <a:spcAft>
                          <a:spcPts val="0"/>
                        </a:spcAft>
                      </a:pPr>
                      <a:r>
                        <a:rPr lang="en-US" sz="1100" dirty="0">
                          <a:effectLst/>
                        </a:rPr>
                        <a:t> </a:t>
                      </a:r>
                      <a:endParaRPr lang="en-US" sz="12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i="1" dirty="0" err="1">
                          <a:effectLst/>
                        </a:rPr>
                        <a:t>Burkholderia</a:t>
                      </a:r>
                      <a:r>
                        <a:rPr lang="en-US" sz="1100" i="1" dirty="0">
                          <a:effectLst/>
                        </a:rPr>
                        <a:t> mallei</a:t>
                      </a:r>
                      <a:endParaRPr lang="en-US" sz="1200" i="1"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dirty="0">
                          <a:effectLst/>
                        </a:rPr>
                        <a:t>Pathogenic </a:t>
                      </a:r>
                      <a:r>
                        <a:rPr lang="en-US" sz="900" dirty="0" err="1">
                          <a:effectLst/>
                        </a:rPr>
                        <a:t>Vibrios</a:t>
                      </a:r>
                      <a:endParaRPr lang="en-US" sz="1100"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a:effectLst/>
                        </a:rPr>
                        <a:t>Toxoplasma</a:t>
                      </a:r>
                      <a:endParaRPr lang="en-US" sz="900" dirty="0">
                        <a:effectLst/>
                        <a:latin typeface="Calibri"/>
                        <a:ea typeface="Calibri"/>
                        <a:cs typeface="Times New Roman"/>
                      </a:endParaRPr>
                    </a:p>
                  </a:txBody>
                  <a:tcPr marL="25994" marR="25994" marT="0" marB="0">
                    <a:solidFill>
                      <a:srgbClr val="00B0F0"/>
                    </a:solidFill>
                  </a:tcPr>
                </a:tc>
                <a:tc>
                  <a:txBody>
                    <a:bodyPr/>
                    <a:lstStyle/>
                    <a:p>
                      <a:pPr marL="0" marR="0">
                        <a:lnSpc>
                          <a:spcPct val="115000"/>
                        </a:lnSpc>
                        <a:spcBef>
                          <a:spcPts val="0"/>
                        </a:spcBef>
                        <a:spcAft>
                          <a:spcPts val="0"/>
                        </a:spcAft>
                      </a:pPr>
                      <a:r>
                        <a:rPr lang="en-US" sz="800" dirty="0" err="1">
                          <a:effectLst/>
                        </a:rPr>
                        <a:t>LaCrosse</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a:effectLst/>
                        </a:rPr>
                        <a:t>Yellow fever</a:t>
                      </a:r>
                      <a:endParaRPr lang="en-US" sz="90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5"/>
                  </a:ext>
                </a:extLst>
              </a:tr>
              <a:tr h="418644">
                <a:tc>
                  <a:txBody>
                    <a:bodyPr/>
                    <a:lstStyle/>
                    <a:p>
                      <a:pPr marL="0" marR="0">
                        <a:lnSpc>
                          <a:spcPct val="115000"/>
                        </a:lnSpc>
                        <a:spcBef>
                          <a:spcPts val="0"/>
                        </a:spcBef>
                        <a:spcAft>
                          <a:spcPts val="0"/>
                        </a:spcAft>
                      </a:pPr>
                      <a:r>
                        <a:rPr lang="en-US" sz="1500" dirty="0">
                          <a:effectLst/>
                        </a:rPr>
                        <a:t>Tm</a:t>
                      </a:r>
                      <a:endParaRPr lang="en-US" sz="1800" dirty="0">
                        <a:effectLst/>
                        <a:latin typeface="+mn-lt"/>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Hantaviruses</a:t>
                      </a:r>
                      <a:endParaRPr lang="en-US" sz="1200" dirty="0">
                        <a:effectLst/>
                        <a:latin typeface="Calibri"/>
                        <a:ea typeface="Calibri"/>
                        <a:cs typeface="Times New Roman"/>
                      </a:endParaRPr>
                    </a:p>
                  </a:txBody>
                  <a:tcPr marL="25994" marR="25994" marT="0" marB="0">
                    <a:solidFill>
                      <a:schemeClr val="bg2">
                        <a:lumMod val="75000"/>
                      </a:schemeClr>
                    </a:solidFill>
                  </a:tcPr>
                </a:tc>
                <a:tc>
                  <a:txBody>
                    <a:bodyPr/>
                    <a:lstStyle/>
                    <a:p>
                      <a:pPr marL="0" marR="0">
                        <a:lnSpc>
                          <a:spcPct val="115000"/>
                        </a:lnSpc>
                        <a:spcBef>
                          <a:spcPts val="0"/>
                        </a:spcBef>
                        <a:spcAft>
                          <a:spcPts val="0"/>
                        </a:spcAft>
                      </a:pPr>
                      <a:r>
                        <a:rPr lang="en-US" sz="1100" i="1" dirty="0">
                          <a:effectLst/>
                        </a:rPr>
                        <a:t>Chlamydia </a:t>
                      </a:r>
                      <a:r>
                        <a:rPr lang="en-US" sz="1100" i="1" dirty="0" err="1">
                          <a:effectLst/>
                        </a:rPr>
                        <a:t>psittaci</a:t>
                      </a:r>
                      <a:endParaRPr lang="en-US" sz="1200" i="1"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dirty="0" err="1">
                          <a:effectLst/>
                        </a:rPr>
                        <a:t>Shigella</a:t>
                      </a:r>
                      <a:r>
                        <a:rPr lang="en-US" sz="900" dirty="0">
                          <a:effectLst/>
                        </a:rPr>
                        <a:t> species</a:t>
                      </a:r>
                      <a:endParaRPr lang="en-US" sz="1100"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a:effectLst/>
                        </a:rPr>
                        <a:t>California encephalitis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a:effectLst/>
                        </a:rPr>
                        <a:t>Tuberculosis, </a:t>
                      </a:r>
                      <a:r>
                        <a:rPr lang="en-US" sz="800" dirty="0" err="1">
                          <a:effectLst/>
                        </a:rPr>
                        <a:t>incl</a:t>
                      </a:r>
                      <a:r>
                        <a:rPr lang="en-US" sz="800" dirty="0">
                          <a:effectLst/>
                        </a:rPr>
                        <a:t> drug-resistant TB</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6"/>
                  </a:ext>
                </a:extLst>
              </a:tr>
              <a:tr h="627965">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500" dirty="0" err="1">
                          <a:effectLst/>
                        </a:rPr>
                        <a:t>Pr</a:t>
                      </a:r>
                      <a:endParaRPr lang="en-US" sz="1800" dirty="0">
                        <a:effectLst/>
                        <a:latin typeface="+mn-lt"/>
                        <a:ea typeface="Calibri"/>
                        <a:cs typeface="Times New Roman"/>
                      </a:endParaRPr>
                    </a:p>
                    <a:p>
                      <a:pPr marL="0" marR="0">
                        <a:lnSpc>
                          <a:spcPct val="115000"/>
                        </a:lnSpc>
                        <a:spcBef>
                          <a:spcPts val="0"/>
                        </a:spcBef>
                        <a:spcAft>
                          <a:spcPts val="0"/>
                        </a:spcAft>
                      </a:pPr>
                      <a:endParaRPr lang="en-US" sz="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 </a:t>
                      </a:r>
                      <a:endParaRPr lang="en-US" sz="12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Rift Valley Fever</a:t>
                      </a:r>
                      <a:endParaRPr lang="en-US" sz="1200" dirty="0">
                        <a:effectLst/>
                        <a:latin typeface="Calibri"/>
                        <a:ea typeface="Calibri"/>
                        <a:cs typeface="Times New Roman"/>
                      </a:endParaRPr>
                    </a:p>
                  </a:txBody>
                  <a:tcPr marL="25994" marR="25994" marT="0" marB="0">
                    <a:solidFill>
                      <a:schemeClr val="bg2">
                        <a:lumMod val="75000"/>
                      </a:schemeClr>
                    </a:solidFill>
                  </a:tcPr>
                </a:tc>
                <a:tc>
                  <a:txBody>
                    <a:bodyPr/>
                    <a:lstStyle/>
                    <a:p>
                      <a:pPr marL="0" marR="0">
                        <a:lnSpc>
                          <a:spcPct val="115000"/>
                        </a:lnSpc>
                        <a:spcBef>
                          <a:spcPts val="0"/>
                        </a:spcBef>
                        <a:spcAft>
                          <a:spcPts val="0"/>
                        </a:spcAft>
                      </a:pPr>
                      <a:r>
                        <a:rPr lang="en-US" sz="1100" i="1" dirty="0">
                          <a:effectLst/>
                        </a:rPr>
                        <a:t>Epsilon toxin </a:t>
                      </a:r>
                    </a:p>
                    <a:p>
                      <a:pPr marL="0" marR="0">
                        <a:lnSpc>
                          <a:spcPct val="115000"/>
                        </a:lnSpc>
                        <a:spcBef>
                          <a:spcPts val="0"/>
                        </a:spcBef>
                        <a:spcAft>
                          <a:spcPts val="0"/>
                        </a:spcAft>
                      </a:pPr>
                      <a:r>
                        <a:rPr lang="en-US" sz="1100" i="1" dirty="0" err="1">
                          <a:effectLst/>
                        </a:rPr>
                        <a:t>C.perfringens</a:t>
                      </a:r>
                      <a:endParaRPr lang="en-US" sz="1200" i="1"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dirty="0">
                          <a:effectLst/>
                        </a:rPr>
                        <a:t>Salmonella</a:t>
                      </a:r>
                      <a:endParaRPr lang="en-US" sz="1100"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a:effectLst/>
                        </a:rPr>
                        <a:t>Venezuelan equine encephalitis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a:effectLst/>
                        </a:rPr>
                        <a:t>Influenza</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7"/>
                  </a:ext>
                </a:extLst>
              </a:tr>
              <a:tr h="418644">
                <a:tc>
                  <a:txBody>
                    <a:bodyPr/>
                    <a:lstStyle/>
                    <a:p>
                      <a:pPr marL="0" marR="0">
                        <a:lnSpc>
                          <a:spcPct val="115000"/>
                        </a:lnSpc>
                        <a:spcBef>
                          <a:spcPts val="0"/>
                        </a:spcBef>
                        <a:spcAft>
                          <a:spcPts val="0"/>
                        </a:spcAft>
                      </a:pPr>
                      <a:r>
                        <a:rPr lang="en-US" sz="1500" dirty="0">
                          <a:effectLst/>
                        </a:rPr>
                        <a:t>Sm</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Dengue</a:t>
                      </a:r>
                      <a:endParaRPr lang="en-US" sz="1200" dirty="0">
                        <a:effectLst/>
                        <a:latin typeface="Calibri"/>
                        <a:ea typeface="Calibri"/>
                        <a:cs typeface="Times New Roman"/>
                      </a:endParaRPr>
                    </a:p>
                  </a:txBody>
                  <a:tcPr marL="25994" marR="25994" marT="0" marB="0">
                    <a:solidFill>
                      <a:schemeClr val="bg2">
                        <a:lumMod val="75000"/>
                      </a:schemeClr>
                    </a:solidFill>
                  </a:tcPr>
                </a:tc>
                <a:tc>
                  <a:txBody>
                    <a:bodyPr/>
                    <a:lstStyle/>
                    <a:p>
                      <a:pPr marL="0" marR="0">
                        <a:lnSpc>
                          <a:spcPct val="115000"/>
                        </a:lnSpc>
                        <a:spcBef>
                          <a:spcPts val="0"/>
                        </a:spcBef>
                        <a:spcAft>
                          <a:spcPts val="0"/>
                        </a:spcAft>
                      </a:pPr>
                      <a:r>
                        <a:rPr lang="en-US" sz="1100" i="1" dirty="0">
                          <a:effectLst/>
                        </a:rPr>
                        <a:t>Staph </a:t>
                      </a:r>
                      <a:r>
                        <a:rPr lang="en-US" sz="1100" i="1" dirty="0" err="1">
                          <a:effectLst/>
                        </a:rPr>
                        <a:t>ent’tox</a:t>
                      </a:r>
                      <a:r>
                        <a:rPr lang="en-US" sz="1100" i="1" dirty="0">
                          <a:effectLst/>
                        </a:rPr>
                        <a:t> B</a:t>
                      </a:r>
                      <a:endParaRPr lang="en-US" sz="1200" i="1"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i="1" dirty="0">
                          <a:effectLst/>
                        </a:rPr>
                        <a:t>Listeria </a:t>
                      </a:r>
                      <a:r>
                        <a:rPr lang="en-US" sz="900" i="1" dirty="0" err="1">
                          <a:effectLst/>
                        </a:rPr>
                        <a:t>monocytogenes</a:t>
                      </a:r>
                      <a:endParaRPr lang="en-US" sz="1100" i="1"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dirty="0">
                          <a:effectLst/>
                        </a:rPr>
                        <a:t> </a:t>
                      </a:r>
                      <a:endParaRPr lang="en-US" sz="9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a:effectLst/>
                        </a:rPr>
                        <a:t>Eastern equine encephalitis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err="1">
                          <a:effectLst/>
                        </a:rPr>
                        <a:t>Chikungunya</a:t>
                      </a:r>
                      <a:r>
                        <a:rPr lang="en-US" sz="800" dirty="0">
                          <a:effectLst/>
                        </a:rPr>
                        <a:t> virus</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8"/>
                  </a:ext>
                </a:extLst>
              </a:tr>
              <a:tr h="418644">
                <a:tc>
                  <a:txBody>
                    <a:bodyPr/>
                    <a:lstStyle/>
                    <a:p>
                      <a:pPr marL="0" marR="0">
                        <a:lnSpc>
                          <a:spcPct val="115000"/>
                        </a:lnSpc>
                        <a:spcBef>
                          <a:spcPts val="0"/>
                        </a:spcBef>
                        <a:spcAft>
                          <a:spcPts val="0"/>
                        </a:spcAft>
                      </a:pPr>
                      <a:r>
                        <a:rPr lang="en-US" sz="1500" dirty="0" err="1">
                          <a:effectLst/>
                        </a:rPr>
                        <a:t>Eu</a:t>
                      </a:r>
                      <a:endParaRPr lang="en-US" sz="1800" dirty="0">
                        <a:effectLst/>
                        <a:latin typeface="+mn-lt"/>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 </a:t>
                      </a:r>
                      <a:endParaRPr lang="en-US" sz="12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Ebola</a:t>
                      </a:r>
                      <a:endParaRPr lang="en-US" sz="1200" dirty="0">
                        <a:effectLst/>
                        <a:latin typeface="Calibri"/>
                        <a:ea typeface="Calibri"/>
                        <a:cs typeface="Times New Roman"/>
                      </a:endParaRPr>
                    </a:p>
                  </a:txBody>
                  <a:tcPr marL="25994" marR="25994" marT="0" marB="0">
                    <a:solidFill>
                      <a:schemeClr val="bg2">
                        <a:lumMod val="75000"/>
                      </a:schemeClr>
                    </a:solidFill>
                  </a:tcPr>
                </a:tc>
                <a:tc>
                  <a:txBody>
                    <a:bodyPr/>
                    <a:lstStyle/>
                    <a:p>
                      <a:pPr marL="0" marR="0">
                        <a:lnSpc>
                          <a:spcPct val="115000"/>
                        </a:lnSpc>
                        <a:spcBef>
                          <a:spcPts val="0"/>
                        </a:spcBef>
                        <a:spcAft>
                          <a:spcPts val="0"/>
                        </a:spcAft>
                      </a:pPr>
                      <a:r>
                        <a:rPr lang="en-US" sz="1100" i="1" dirty="0">
                          <a:effectLst/>
                        </a:rPr>
                        <a:t>Rickettsia </a:t>
                      </a:r>
                      <a:r>
                        <a:rPr lang="en-US" sz="1100" i="1" dirty="0" err="1">
                          <a:effectLst/>
                        </a:rPr>
                        <a:t>prowazekii</a:t>
                      </a:r>
                      <a:endParaRPr lang="en-US" sz="1200" i="1" dirty="0">
                        <a:effectLst/>
                        <a:latin typeface="Calibri"/>
                        <a:ea typeface="Calibri"/>
                        <a:cs typeface="Times New Roman"/>
                      </a:endParaRPr>
                    </a:p>
                  </a:txBody>
                  <a:tcPr marL="25994" marR="25994" marT="0" marB="0">
                    <a:solidFill>
                      <a:schemeClr val="accent6">
                        <a:lumMod val="60000"/>
                        <a:lumOff val="40000"/>
                      </a:schemeClr>
                    </a:solidFill>
                  </a:tcPr>
                </a:tc>
                <a:tc>
                  <a:txBody>
                    <a:bodyPr/>
                    <a:lstStyle/>
                    <a:p>
                      <a:pPr marL="0" marR="0">
                        <a:lnSpc>
                          <a:spcPct val="115000"/>
                        </a:lnSpc>
                        <a:spcBef>
                          <a:spcPts val="0"/>
                        </a:spcBef>
                        <a:spcAft>
                          <a:spcPts val="0"/>
                        </a:spcAft>
                      </a:pPr>
                      <a:r>
                        <a:rPr lang="en-US" sz="900" i="1" dirty="0">
                          <a:effectLst/>
                        </a:rPr>
                        <a:t>Campylobacter </a:t>
                      </a:r>
                      <a:r>
                        <a:rPr lang="en-US" sz="900" i="1" dirty="0" err="1">
                          <a:effectLst/>
                        </a:rPr>
                        <a:t>jejuni</a:t>
                      </a:r>
                      <a:endParaRPr lang="en-US" sz="1100" i="1"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dirty="0">
                          <a:effectLst/>
                        </a:rPr>
                        <a:t> </a:t>
                      </a:r>
                      <a:endParaRPr lang="en-US" sz="9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a:effectLst/>
                        </a:rPr>
                        <a:t>Western equine encephalitis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800" dirty="0">
                          <a:effectLst/>
                        </a:rPr>
                        <a:t>SARS-</a:t>
                      </a:r>
                      <a:r>
                        <a:rPr lang="en-US" sz="800" dirty="0" err="1">
                          <a:effectLst/>
                        </a:rPr>
                        <a:t>CoV</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09"/>
                  </a:ext>
                </a:extLst>
              </a:tr>
              <a:tr h="342527">
                <a:tc>
                  <a:txBody>
                    <a:bodyPr/>
                    <a:lstStyle/>
                    <a:p>
                      <a:pPr marL="0" marR="0">
                        <a:lnSpc>
                          <a:spcPct val="115000"/>
                        </a:lnSpc>
                        <a:spcBef>
                          <a:spcPts val="0"/>
                        </a:spcBef>
                        <a:spcAft>
                          <a:spcPts val="0"/>
                        </a:spcAft>
                      </a:pPr>
                      <a:r>
                        <a:rPr lang="en-US" sz="1500" dirty="0" err="1">
                          <a:effectLst/>
                        </a:rPr>
                        <a:t>Yb</a:t>
                      </a:r>
                      <a:endParaRPr lang="en-US" sz="1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a:effectLst/>
                        </a:rPr>
                        <a:t> </a:t>
                      </a:r>
                      <a:endParaRPr lang="en-US" sz="12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1100" dirty="0">
                          <a:effectLst/>
                        </a:rPr>
                        <a:t>Marburg</a:t>
                      </a:r>
                      <a:endParaRPr lang="en-US" sz="1200" dirty="0">
                        <a:effectLst/>
                        <a:latin typeface="Calibri"/>
                        <a:ea typeface="Calibri"/>
                        <a:cs typeface="Times New Roman"/>
                      </a:endParaRPr>
                    </a:p>
                  </a:txBody>
                  <a:tcPr marL="25994" marR="25994" marT="0" marB="0">
                    <a:solidFill>
                      <a:schemeClr val="bg2">
                        <a:lumMod val="75000"/>
                      </a:schemeClr>
                    </a:solidFill>
                  </a:tcPr>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900" i="1" dirty="0">
                          <a:effectLst/>
                        </a:rPr>
                        <a:t>Yersinia </a:t>
                      </a:r>
                      <a:r>
                        <a:rPr lang="en-US" sz="900" i="1" dirty="0" err="1">
                          <a:effectLst/>
                        </a:rPr>
                        <a:t>enterocolitica</a:t>
                      </a:r>
                      <a:endParaRPr lang="en-US" sz="1100" i="1"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dirty="0">
                          <a:effectLst/>
                        </a:rPr>
                        <a:t> </a:t>
                      </a:r>
                      <a:endParaRPr lang="en-US" sz="9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a:effectLst/>
                        </a:rPr>
                        <a:t>Japanese Encephalitis Virus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900" dirty="0" err="1">
                          <a:effectLst/>
                        </a:rPr>
                        <a:t>Coccidioides</a:t>
                      </a:r>
                      <a:r>
                        <a:rPr lang="en-US" sz="900" dirty="0">
                          <a:effectLst/>
                        </a:rPr>
                        <a:t> </a:t>
                      </a:r>
                      <a:r>
                        <a:rPr lang="en-US" sz="900" dirty="0" err="1">
                          <a:effectLst/>
                        </a:rPr>
                        <a:t>immitis</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10"/>
                  </a:ext>
                </a:extLst>
              </a:tr>
              <a:tr h="437673">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500" dirty="0">
                          <a:effectLst/>
                        </a:rPr>
                        <a:t>La</a:t>
                      </a:r>
                      <a:endParaRPr lang="en-US" sz="1800" dirty="0">
                        <a:effectLst/>
                        <a:latin typeface="+mn-lt"/>
                        <a:ea typeface="Calibri"/>
                        <a:cs typeface="Times New Roman"/>
                      </a:endParaRPr>
                    </a:p>
                    <a:p>
                      <a:pPr marL="0" marR="0">
                        <a:lnSpc>
                          <a:spcPct val="115000"/>
                        </a:lnSpc>
                        <a:spcBef>
                          <a:spcPts val="0"/>
                        </a:spcBef>
                        <a:spcAft>
                          <a:spcPts val="0"/>
                        </a:spcAft>
                      </a:pPr>
                      <a:endParaRPr lang="en-US" sz="8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a:effectLst/>
                        </a:rPr>
                        <a:t> </a:t>
                      </a:r>
                      <a:endParaRPr lang="en-US" sz="90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900" i="1" dirty="0" err="1">
                          <a:effectLst/>
                        </a:rPr>
                        <a:t>Diarrheagenic</a:t>
                      </a:r>
                      <a:r>
                        <a:rPr lang="en-US" sz="900" i="1" dirty="0">
                          <a:effectLst/>
                        </a:rPr>
                        <a:t> </a:t>
                      </a:r>
                      <a:r>
                        <a:rPr lang="en-US" sz="900" i="1" dirty="0" err="1">
                          <a:effectLst/>
                        </a:rPr>
                        <a:t>E.coli</a:t>
                      </a:r>
                      <a:endParaRPr lang="en-US" sz="1100" i="1" dirty="0">
                        <a:effectLst/>
                        <a:latin typeface="Calibri"/>
                        <a:ea typeface="Calibri"/>
                        <a:cs typeface="Times New Roman"/>
                      </a:endParaRPr>
                    </a:p>
                  </a:txBody>
                  <a:tcPr marL="25994" marR="25994" marT="0" marB="0">
                    <a:solidFill>
                      <a:schemeClr val="accent2">
                        <a:lumMod val="20000"/>
                        <a:lumOff val="80000"/>
                      </a:schemeClr>
                    </a:solidFill>
                  </a:tcPr>
                </a:tc>
                <a:tc>
                  <a:txBody>
                    <a:bodyPr/>
                    <a:lstStyle/>
                    <a:p>
                      <a:pPr marL="0" marR="0">
                        <a:lnSpc>
                          <a:spcPct val="115000"/>
                        </a:lnSpc>
                        <a:spcBef>
                          <a:spcPts val="0"/>
                        </a:spcBef>
                        <a:spcAft>
                          <a:spcPts val="0"/>
                        </a:spcAft>
                      </a:pPr>
                      <a:r>
                        <a:rPr lang="en-US" sz="800" dirty="0">
                          <a:effectLst/>
                        </a:rPr>
                        <a:t> </a:t>
                      </a:r>
                      <a:endParaRPr lang="en-US" sz="900" dirty="0">
                        <a:effectLst/>
                        <a:latin typeface="Calibri"/>
                        <a:ea typeface="Calibri"/>
                        <a:cs typeface="Times New Roman"/>
                      </a:endParaRPr>
                    </a:p>
                  </a:txBody>
                  <a:tcPr marL="25994" marR="25994" marT="0" marB="0"/>
                </a:tc>
                <a:tc>
                  <a:txBody>
                    <a:bodyPr/>
                    <a:lstStyle/>
                    <a:p>
                      <a:pPr marL="0" marR="0">
                        <a:lnSpc>
                          <a:spcPct val="115000"/>
                        </a:lnSpc>
                        <a:spcBef>
                          <a:spcPts val="0"/>
                        </a:spcBef>
                        <a:spcAft>
                          <a:spcPts val="0"/>
                        </a:spcAft>
                      </a:pPr>
                      <a:r>
                        <a:rPr lang="en-US" sz="800" dirty="0" err="1">
                          <a:effectLst/>
                        </a:rPr>
                        <a:t>Kyasanur</a:t>
                      </a:r>
                      <a:r>
                        <a:rPr lang="en-US" sz="800" dirty="0">
                          <a:effectLst/>
                        </a:rPr>
                        <a:t> Forest Virus</a:t>
                      </a:r>
                      <a:endParaRPr lang="en-US" sz="900" dirty="0">
                        <a:effectLst/>
                        <a:latin typeface="Calibri"/>
                        <a:ea typeface="Calibri"/>
                        <a:cs typeface="Times New Roman"/>
                      </a:endParaRPr>
                    </a:p>
                  </a:txBody>
                  <a:tcPr marL="25994" marR="25994" marT="0" marB="0">
                    <a:solidFill>
                      <a:schemeClr val="bg2">
                        <a:lumMod val="90000"/>
                      </a:schemeClr>
                    </a:solidFill>
                  </a:tcPr>
                </a:tc>
                <a:tc>
                  <a:txBody>
                    <a:bodyPr/>
                    <a:lstStyle/>
                    <a:p>
                      <a:pPr marL="0" marR="0">
                        <a:lnSpc>
                          <a:spcPct val="115000"/>
                        </a:lnSpc>
                        <a:spcBef>
                          <a:spcPts val="0"/>
                        </a:spcBef>
                        <a:spcAft>
                          <a:spcPts val="0"/>
                        </a:spcAft>
                      </a:pPr>
                      <a:r>
                        <a:rPr lang="en-US" sz="900" dirty="0" err="1">
                          <a:effectLst/>
                        </a:rPr>
                        <a:t>Coccidioides</a:t>
                      </a:r>
                      <a:r>
                        <a:rPr lang="en-US" sz="900" dirty="0">
                          <a:effectLst/>
                        </a:rPr>
                        <a:t> </a:t>
                      </a:r>
                      <a:r>
                        <a:rPr lang="en-US" sz="900" dirty="0" err="1">
                          <a:effectLst/>
                        </a:rPr>
                        <a:t>posadasii</a:t>
                      </a:r>
                      <a:r>
                        <a:rPr lang="en-US" sz="900" dirty="0">
                          <a:effectLst/>
                        </a:rPr>
                        <a:t> </a:t>
                      </a:r>
                      <a:endParaRPr lang="en-US" sz="900" dirty="0">
                        <a:effectLst/>
                        <a:latin typeface="Calibri"/>
                        <a:ea typeface="Calibri"/>
                        <a:cs typeface="Times New Roman"/>
                      </a:endParaRPr>
                    </a:p>
                  </a:txBody>
                  <a:tcPr marL="25994" marR="25994" marT="0" marB="0">
                    <a:solidFill>
                      <a:srgbClr val="FFC000"/>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568312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34736" y="4199950"/>
            <a:ext cx="2139287"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830409" y="77485"/>
            <a:ext cx="5288725" cy="355212"/>
          </a:xfrm>
        </p:spPr>
        <p:txBody>
          <a:bodyPr>
            <a:normAutofit fontScale="90000"/>
          </a:bodyPr>
          <a:lstStyle/>
          <a:p>
            <a:r>
              <a:rPr lang="en-US" dirty="0"/>
              <a:t>Multiple level Panels</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017" y="1785048"/>
            <a:ext cx="1771650" cy="371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9444" y="1819334"/>
            <a:ext cx="1700213" cy="371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82655" y="4424258"/>
            <a:ext cx="1914820" cy="300082"/>
          </a:xfrm>
          <a:prstGeom prst="rect">
            <a:avLst/>
          </a:prstGeom>
          <a:noFill/>
        </p:spPr>
        <p:txBody>
          <a:bodyPr wrap="none" rtlCol="0">
            <a:spAutoFit/>
          </a:bodyPr>
          <a:lstStyle/>
          <a:p>
            <a:r>
              <a:rPr lang="en-US" sz="1350" i="1" dirty="0"/>
              <a:t>Listeria </a:t>
            </a:r>
            <a:r>
              <a:rPr lang="en-US" sz="1350" i="1" dirty="0" err="1"/>
              <a:t>monocytogenes</a:t>
            </a:r>
            <a:endParaRPr lang="en-US" sz="1500" i="1" dirty="0">
              <a:ea typeface="Calibri"/>
              <a:cs typeface="Times New Roman"/>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159" y="1656083"/>
            <a:ext cx="2139287"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026" y="2933670"/>
            <a:ext cx="2114420"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685376" y="1539621"/>
            <a:ext cx="1488164" cy="300082"/>
          </a:xfrm>
          <a:prstGeom prst="rect">
            <a:avLst/>
          </a:prstGeom>
          <a:noFill/>
        </p:spPr>
        <p:txBody>
          <a:bodyPr wrap="none" rtlCol="0">
            <a:spAutoFit/>
          </a:bodyPr>
          <a:lstStyle/>
          <a:p>
            <a:r>
              <a:rPr lang="en-US" sz="1350" b="1" dirty="0"/>
              <a:t>Label-free pattern</a:t>
            </a:r>
          </a:p>
        </p:txBody>
      </p:sp>
      <p:sp>
        <p:nvSpPr>
          <p:cNvPr id="11" name="TextBox 10"/>
          <p:cNvSpPr txBox="1"/>
          <p:nvPr/>
        </p:nvSpPr>
        <p:spPr>
          <a:xfrm>
            <a:off x="728485" y="3198808"/>
            <a:ext cx="1652184" cy="300082"/>
          </a:xfrm>
          <a:prstGeom prst="rect">
            <a:avLst/>
          </a:prstGeom>
          <a:noFill/>
        </p:spPr>
        <p:txBody>
          <a:bodyPr wrap="none" rtlCol="0">
            <a:spAutoFit/>
          </a:bodyPr>
          <a:lstStyle/>
          <a:p>
            <a:r>
              <a:rPr lang="en-US" sz="1350" i="1" dirty="0" err="1"/>
              <a:t>Diarrheagenic</a:t>
            </a:r>
            <a:r>
              <a:rPr lang="en-US" sz="1350" i="1" dirty="0"/>
              <a:t> </a:t>
            </a:r>
            <a:r>
              <a:rPr lang="en-US" sz="1350" i="1" dirty="0" err="1"/>
              <a:t>E.coli</a:t>
            </a:r>
            <a:endParaRPr lang="en-US" sz="1500" i="1" dirty="0">
              <a:ea typeface="Calibri"/>
              <a:cs typeface="Times New Roman"/>
            </a:endParaRPr>
          </a:p>
        </p:txBody>
      </p:sp>
      <p:sp>
        <p:nvSpPr>
          <p:cNvPr id="8" name="TextBox 7"/>
          <p:cNvSpPr txBox="1"/>
          <p:nvPr/>
        </p:nvSpPr>
        <p:spPr>
          <a:xfrm>
            <a:off x="876350" y="1873280"/>
            <a:ext cx="1452642" cy="300082"/>
          </a:xfrm>
          <a:prstGeom prst="rect">
            <a:avLst/>
          </a:prstGeom>
          <a:noFill/>
        </p:spPr>
        <p:txBody>
          <a:bodyPr wrap="none" rtlCol="0">
            <a:spAutoFit/>
          </a:bodyPr>
          <a:lstStyle/>
          <a:p>
            <a:r>
              <a:rPr lang="en-US" sz="1350" i="1" dirty="0" err="1"/>
              <a:t>Bacilus</a:t>
            </a:r>
            <a:r>
              <a:rPr lang="en-US" sz="1350" i="1" dirty="0"/>
              <a:t> </a:t>
            </a:r>
            <a:r>
              <a:rPr lang="en-US" sz="1350" i="1" dirty="0" err="1"/>
              <a:t>anthracis</a:t>
            </a:r>
            <a:endParaRPr lang="en-US" sz="1350" i="1" dirty="0"/>
          </a:p>
        </p:txBody>
      </p:sp>
      <p:sp>
        <p:nvSpPr>
          <p:cNvPr id="6" name="TextBox 5"/>
          <p:cNvSpPr txBox="1"/>
          <p:nvPr/>
        </p:nvSpPr>
        <p:spPr>
          <a:xfrm>
            <a:off x="3170227" y="1877160"/>
            <a:ext cx="1005981" cy="507831"/>
          </a:xfrm>
          <a:prstGeom prst="rect">
            <a:avLst/>
          </a:prstGeom>
          <a:noFill/>
        </p:spPr>
        <p:txBody>
          <a:bodyPr wrap="none" rtlCol="0">
            <a:spAutoFit/>
          </a:bodyPr>
          <a:lstStyle/>
          <a:p>
            <a:pPr algn="r"/>
            <a:r>
              <a:rPr lang="en-US" sz="1350" b="1" dirty="0"/>
              <a:t>Category A </a:t>
            </a:r>
          </a:p>
          <a:p>
            <a:pPr algn="r"/>
            <a:r>
              <a:rPr lang="en-US" sz="1350" b="1" dirty="0"/>
              <a:t>Panel 1</a:t>
            </a:r>
          </a:p>
        </p:txBody>
      </p:sp>
      <p:sp>
        <p:nvSpPr>
          <p:cNvPr id="7" name="TextBox 6"/>
          <p:cNvSpPr txBox="1"/>
          <p:nvPr/>
        </p:nvSpPr>
        <p:spPr>
          <a:xfrm>
            <a:off x="3217019" y="3155995"/>
            <a:ext cx="1005981" cy="507831"/>
          </a:xfrm>
          <a:prstGeom prst="rect">
            <a:avLst/>
          </a:prstGeom>
          <a:noFill/>
        </p:spPr>
        <p:txBody>
          <a:bodyPr wrap="none" rtlCol="0">
            <a:spAutoFit/>
          </a:bodyPr>
          <a:lstStyle/>
          <a:p>
            <a:pPr algn="r"/>
            <a:r>
              <a:rPr lang="en-US" sz="1350" b="1" dirty="0"/>
              <a:t>Category A </a:t>
            </a:r>
          </a:p>
          <a:p>
            <a:pPr algn="r"/>
            <a:r>
              <a:rPr lang="en-US" sz="1350" b="1" dirty="0"/>
              <a:t>Panel 2</a:t>
            </a:r>
          </a:p>
        </p:txBody>
      </p:sp>
      <p:sp>
        <p:nvSpPr>
          <p:cNvPr id="5" name="Rectangle 4"/>
          <p:cNvSpPr/>
          <p:nvPr/>
        </p:nvSpPr>
        <p:spPr>
          <a:xfrm>
            <a:off x="2716608" y="4387942"/>
            <a:ext cx="1459600" cy="507831"/>
          </a:xfrm>
          <a:prstGeom prst="rect">
            <a:avLst/>
          </a:prstGeom>
        </p:spPr>
        <p:txBody>
          <a:bodyPr wrap="square">
            <a:spAutoFit/>
          </a:bodyPr>
          <a:lstStyle/>
          <a:p>
            <a:pPr algn="r"/>
            <a:r>
              <a:rPr lang="en-US" sz="1350" b="1" dirty="0"/>
              <a:t>Category A </a:t>
            </a:r>
          </a:p>
          <a:p>
            <a:pPr algn="r"/>
            <a:r>
              <a:rPr lang="en-US" sz="1350" b="1" dirty="0"/>
              <a:t>Panel 3</a:t>
            </a:r>
          </a:p>
        </p:txBody>
      </p:sp>
      <p:sp>
        <p:nvSpPr>
          <p:cNvPr id="13" name="TextBox 12"/>
          <p:cNvSpPr txBox="1"/>
          <p:nvPr/>
        </p:nvSpPr>
        <p:spPr>
          <a:xfrm>
            <a:off x="2716608" y="1550863"/>
            <a:ext cx="1341073" cy="300082"/>
          </a:xfrm>
          <a:prstGeom prst="rect">
            <a:avLst/>
          </a:prstGeom>
          <a:noFill/>
        </p:spPr>
        <p:txBody>
          <a:bodyPr wrap="none" rtlCol="0">
            <a:spAutoFit/>
          </a:bodyPr>
          <a:lstStyle/>
          <a:p>
            <a:r>
              <a:rPr lang="en-US" sz="1350" b="1" dirty="0"/>
              <a:t>High-level panel</a:t>
            </a:r>
          </a:p>
        </p:txBody>
      </p:sp>
      <p:sp>
        <p:nvSpPr>
          <p:cNvPr id="20" name="TextBox 19"/>
          <p:cNvSpPr txBox="1"/>
          <p:nvPr/>
        </p:nvSpPr>
        <p:spPr>
          <a:xfrm>
            <a:off x="4509121" y="1526664"/>
            <a:ext cx="1303114" cy="300082"/>
          </a:xfrm>
          <a:prstGeom prst="rect">
            <a:avLst/>
          </a:prstGeom>
          <a:noFill/>
        </p:spPr>
        <p:txBody>
          <a:bodyPr wrap="none" rtlCol="0">
            <a:spAutoFit/>
          </a:bodyPr>
          <a:lstStyle/>
          <a:p>
            <a:r>
              <a:rPr lang="en-US" sz="1350" b="1" dirty="0"/>
              <a:t>Low-level panel</a:t>
            </a:r>
          </a:p>
        </p:txBody>
      </p:sp>
      <p:sp>
        <p:nvSpPr>
          <p:cNvPr id="3" name="TextBox 2"/>
          <p:cNvSpPr txBox="1"/>
          <p:nvPr/>
        </p:nvSpPr>
        <p:spPr>
          <a:xfrm>
            <a:off x="1080475" y="5626720"/>
            <a:ext cx="779381" cy="300082"/>
          </a:xfrm>
          <a:prstGeom prst="rect">
            <a:avLst/>
          </a:prstGeom>
          <a:noFill/>
        </p:spPr>
        <p:txBody>
          <a:bodyPr wrap="none" rtlCol="0">
            <a:spAutoFit/>
          </a:bodyPr>
          <a:lstStyle/>
          <a:p>
            <a:r>
              <a:rPr lang="en-US" sz="1350" dirty="0"/>
              <a:t>Phase 1</a:t>
            </a:r>
          </a:p>
        </p:txBody>
      </p:sp>
      <p:sp>
        <p:nvSpPr>
          <p:cNvPr id="19" name="TextBox 18"/>
          <p:cNvSpPr txBox="1"/>
          <p:nvPr/>
        </p:nvSpPr>
        <p:spPr>
          <a:xfrm>
            <a:off x="2995309" y="5626720"/>
            <a:ext cx="779381" cy="300082"/>
          </a:xfrm>
          <a:prstGeom prst="rect">
            <a:avLst/>
          </a:prstGeom>
          <a:noFill/>
        </p:spPr>
        <p:txBody>
          <a:bodyPr wrap="none" rtlCol="0">
            <a:spAutoFit/>
          </a:bodyPr>
          <a:lstStyle/>
          <a:p>
            <a:r>
              <a:rPr lang="en-US" sz="1350" dirty="0"/>
              <a:t>Phase 2</a:t>
            </a:r>
          </a:p>
        </p:txBody>
      </p:sp>
      <p:sp>
        <p:nvSpPr>
          <p:cNvPr id="21" name="TextBox 20"/>
          <p:cNvSpPr txBox="1"/>
          <p:nvPr/>
        </p:nvSpPr>
        <p:spPr>
          <a:xfrm>
            <a:off x="4633213" y="5602520"/>
            <a:ext cx="779381" cy="300082"/>
          </a:xfrm>
          <a:prstGeom prst="rect">
            <a:avLst/>
          </a:prstGeom>
          <a:noFill/>
        </p:spPr>
        <p:txBody>
          <a:bodyPr wrap="none" rtlCol="0">
            <a:spAutoFit/>
          </a:bodyPr>
          <a:lstStyle/>
          <a:p>
            <a:r>
              <a:rPr lang="en-US" sz="1350" dirty="0"/>
              <a:t>Phase 3</a:t>
            </a:r>
          </a:p>
        </p:txBody>
      </p:sp>
      <p:graphicFrame>
        <p:nvGraphicFramePr>
          <p:cNvPr id="4" name="Object 3"/>
          <p:cNvGraphicFramePr>
            <a:graphicFrameLocks noChangeAspect="1"/>
          </p:cNvGraphicFramePr>
          <p:nvPr>
            <p:extLst>
              <p:ext uri="{D42A27DB-BD31-4B8C-83A1-F6EECF244321}">
                <p14:modId xmlns:p14="http://schemas.microsoft.com/office/powerpoint/2010/main" val="4229164302"/>
              </p:ext>
            </p:extLst>
          </p:nvPr>
        </p:nvGraphicFramePr>
        <p:xfrm>
          <a:off x="761368" y="3418538"/>
          <a:ext cx="5143500" cy="133350"/>
        </p:xfrm>
        <a:graphic>
          <a:graphicData uri="http://schemas.openxmlformats.org/presentationml/2006/ole">
            <mc:AlternateContent xmlns:mc="http://schemas.openxmlformats.org/markup-compatibility/2006">
              <mc:Choice xmlns:v="urn:schemas-microsoft-com:vml" Requires="v">
                <p:oleObj spid="_x0000_s2150" name="Document" r:id="rId8" imgW="6858000" imgH="177800" progId="Word.Document.12">
                  <p:embed/>
                </p:oleObj>
              </mc:Choice>
              <mc:Fallback>
                <p:oleObj name="Document" r:id="rId8" imgW="6858000" imgH="177800" progId="Word.Document.12">
                  <p:embed/>
                  <p:pic>
                    <p:nvPicPr>
                      <p:cNvPr id="0" name=""/>
                      <p:cNvPicPr/>
                      <p:nvPr/>
                    </p:nvPicPr>
                    <p:blipFill>
                      <a:blip r:embed="rId9"/>
                      <a:stretch>
                        <a:fillRect/>
                      </a:stretch>
                    </p:blipFill>
                    <p:spPr>
                      <a:xfrm>
                        <a:off x="761368" y="3418538"/>
                        <a:ext cx="5143500" cy="133350"/>
                      </a:xfrm>
                      <a:prstGeom prst="rect">
                        <a:avLst/>
                      </a:prstGeom>
                    </p:spPr>
                  </p:pic>
                </p:oleObj>
              </mc:Fallback>
            </mc:AlternateContent>
          </a:graphicData>
        </a:graphic>
      </p:graphicFrame>
      <p:cxnSp>
        <p:nvCxnSpPr>
          <p:cNvPr id="10" name="Straight Arrow Connector 9"/>
          <p:cNvCxnSpPr>
            <a:stCxn id="3" idx="3"/>
            <a:endCxn id="19" idx="1"/>
          </p:cNvCxnSpPr>
          <p:nvPr/>
        </p:nvCxnSpPr>
        <p:spPr>
          <a:xfrm>
            <a:off x="1859856" y="5776761"/>
            <a:ext cx="11354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9" idx="3"/>
          </p:cNvCxnSpPr>
          <p:nvPr/>
        </p:nvCxnSpPr>
        <p:spPr>
          <a:xfrm flipV="1">
            <a:off x="3774690" y="5765220"/>
            <a:ext cx="859000" cy="115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6610325" y="3198808"/>
            <a:ext cx="2414572" cy="840104"/>
            <a:chOff x="8771722" y="3122078"/>
            <a:chExt cx="3219429" cy="1120138"/>
          </a:xfrm>
        </p:grpSpPr>
        <p:sp>
          <p:nvSpPr>
            <p:cNvPr id="9" name="TextBox 8"/>
            <p:cNvSpPr txBox="1"/>
            <p:nvPr/>
          </p:nvSpPr>
          <p:spPr>
            <a:xfrm>
              <a:off x="8771722" y="3122078"/>
              <a:ext cx="3219429" cy="492442"/>
            </a:xfrm>
            <a:prstGeom prst="rect">
              <a:avLst/>
            </a:prstGeom>
            <a:noFill/>
          </p:spPr>
          <p:txBody>
            <a:bodyPr wrap="none" rtlCol="0">
              <a:spAutoFit/>
            </a:bodyPr>
            <a:lstStyle/>
            <a:p>
              <a:r>
                <a:rPr lang="en-US" dirty="0"/>
                <a:t>Initial </a:t>
              </a:r>
              <a:r>
                <a:rPr lang="en-US"/>
                <a:t>Hardware design</a:t>
              </a:r>
            </a:p>
          </p:txBody>
        </p:sp>
        <p:sp>
          <p:nvSpPr>
            <p:cNvPr id="14" name="Right Arrow 13"/>
            <p:cNvSpPr/>
            <p:nvPr/>
          </p:nvSpPr>
          <p:spPr>
            <a:xfrm>
              <a:off x="9969036" y="3711323"/>
              <a:ext cx="584616" cy="5308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Sun 25"/>
          <p:cNvSpPr/>
          <p:nvPr/>
        </p:nvSpPr>
        <p:spPr>
          <a:xfrm>
            <a:off x="8870944"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4433476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xit" presetSubtype="0" fill="hold" grpId="0" nodeType="withEffect">
                                  <p:stCondLst>
                                    <p:cond delay="0"/>
                                  </p:stCondLst>
                                  <p:childTnLst>
                                    <p:animEffect transition="out" filter="dissolve">
                                      <p:cBhvr>
                                        <p:cTn id="9" dur="500"/>
                                        <p:tgtEl>
                                          <p:spTgt spid="26"/>
                                        </p:tgtEl>
                                      </p:cBhvr>
                                    </p:animEffect>
                                    <p:set>
                                      <p:cBhvr>
                                        <p:cTn id="1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stretch>
            <a:fillRect/>
          </a:stretch>
        </p:blipFill>
        <p:spPr>
          <a:xfrm>
            <a:off x="45525" y="2031476"/>
            <a:ext cx="6130636" cy="3696960"/>
          </a:xfrm>
          <a:prstGeom prst="rect">
            <a:avLst/>
          </a:prstGeom>
        </p:spPr>
      </p:pic>
      <p:pic>
        <p:nvPicPr>
          <p:cNvPr id="143" name="Picture 142"/>
          <p:cNvPicPr>
            <a:picLocks noChangeAspect="1"/>
          </p:cNvPicPr>
          <p:nvPr/>
        </p:nvPicPr>
        <p:blipFill>
          <a:blip r:embed="rId6"/>
          <a:stretch>
            <a:fillRect/>
          </a:stretch>
        </p:blipFill>
        <p:spPr>
          <a:xfrm flipH="1">
            <a:off x="6559567" y="1692301"/>
            <a:ext cx="2176994" cy="2444345"/>
          </a:xfrm>
          <a:prstGeom prst="rect">
            <a:avLst/>
          </a:prstGeom>
        </p:spPr>
      </p:pic>
      <p:sp>
        <p:nvSpPr>
          <p:cNvPr id="2" name="Title 1"/>
          <p:cNvSpPr>
            <a:spLocks noGrp="1"/>
          </p:cNvSpPr>
          <p:nvPr>
            <p:ph type="title"/>
          </p:nvPr>
        </p:nvSpPr>
        <p:spPr>
          <a:xfrm>
            <a:off x="314696" y="59712"/>
            <a:ext cx="8693571" cy="1343419"/>
          </a:xfrm>
        </p:spPr>
        <p:txBody>
          <a:bodyPr>
            <a:normAutofit/>
          </a:bodyPr>
          <a:lstStyle/>
          <a:p>
            <a:pPr algn="ctr"/>
            <a:r>
              <a:rPr lang="en-US" sz="2800" dirty="0"/>
              <a:t>SIBS Instrumentation is designed to induce a plasma and collect the electromagnetic emission</a:t>
            </a:r>
          </a:p>
        </p:txBody>
      </p:sp>
      <p:pic>
        <p:nvPicPr>
          <p:cNvPr id="145" name="Spark Movie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45474" y="4182230"/>
            <a:ext cx="2862794" cy="1610322"/>
          </a:xfrm>
          <a:prstGeom prst="rect">
            <a:avLst/>
          </a:prstGeom>
        </p:spPr>
      </p:pic>
    </p:spTree>
    <p:extLst>
      <p:ext uri="{BB962C8B-B14F-4D97-AF65-F5344CB8AC3E}">
        <p14:creationId xmlns:p14="http://schemas.microsoft.com/office/powerpoint/2010/main" val="381422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37058" y="154485"/>
            <a:ext cx="8135534" cy="1114425"/>
          </a:xfrm>
        </p:spPr>
        <p:txBody>
          <a:bodyPr>
            <a:normAutofit/>
          </a:bodyPr>
          <a:lstStyle/>
          <a:p>
            <a:pPr algn="ctr"/>
            <a:r>
              <a:rPr lang="en-US" sz="3200" dirty="0"/>
              <a:t>Creating calibration standards and sample delivery systems</a:t>
            </a:r>
          </a:p>
        </p:txBody>
      </p:sp>
      <p:graphicFrame>
        <p:nvGraphicFramePr>
          <p:cNvPr id="11" name="Chart 10"/>
          <p:cNvGraphicFramePr>
            <a:graphicFrameLocks/>
          </p:cNvGraphicFramePr>
          <p:nvPr>
            <p:extLst>
              <p:ext uri="{D42A27DB-BD31-4B8C-83A1-F6EECF244321}">
                <p14:modId xmlns:p14="http://schemas.microsoft.com/office/powerpoint/2010/main" val="4182282097"/>
              </p:ext>
            </p:extLst>
          </p:nvPr>
        </p:nvGraphicFramePr>
        <p:xfrm>
          <a:off x="4968491" y="3931873"/>
          <a:ext cx="4030397" cy="22939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Chart 28"/>
          <p:cNvGraphicFramePr>
            <a:graphicFrameLocks/>
          </p:cNvGraphicFramePr>
          <p:nvPr>
            <p:extLst>
              <p:ext uri="{D42A27DB-BD31-4B8C-83A1-F6EECF244321}">
                <p14:modId xmlns:p14="http://schemas.microsoft.com/office/powerpoint/2010/main" val="783012923"/>
              </p:ext>
            </p:extLst>
          </p:nvPr>
        </p:nvGraphicFramePr>
        <p:xfrm>
          <a:off x="5351265" y="1384077"/>
          <a:ext cx="3545191" cy="2509016"/>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p:cNvPicPr>
            <a:picLocks noChangeAspect="1"/>
          </p:cNvPicPr>
          <p:nvPr/>
        </p:nvPicPr>
        <p:blipFill>
          <a:blip r:embed="rId5"/>
          <a:stretch>
            <a:fillRect/>
          </a:stretch>
        </p:blipFill>
        <p:spPr>
          <a:xfrm>
            <a:off x="69948" y="1661677"/>
            <a:ext cx="2435487" cy="2770052"/>
          </a:xfrm>
          <a:prstGeom prst="rect">
            <a:avLst/>
          </a:prstGeom>
        </p:spPr>
      </p:pic>
      <p:grpSp>
        <p:nvGrpSpPr>
          <p:cNvPr id="30" name="Group 29"/>
          <p:cNvGrpSpPr/>
          <p:nvPr/>
        </p:nvGrpSpPr>
        <p:grpSpPr>
          <a:xfrm>
            <a:off x="2947526" y="1957500"/>
            <a:ext cx="1939029" cy="2211096"/>
            <a:chOff x="9134685" y="1094143"/>
            <a:chExt cx="2403125" cy="2948127"/>
          </a:xfrm>
        </p:grpSpPr>
        <p:sp>
          <p:nvSpPr>
            <p:cNvPr id="31" name="Rounded Rectangle 30"/>
            <p:cNvSpPr/>
            <p:nvPr/>
          </p:nvSpPr>
          <p:spPr>
            <a:xfrm>
              <a:off x="9134685" y="1094143"/>
              <a:ext cx="2403125" cy="2917349"/>
            </a:xfrm>
            <a:prstGeom prst="roundRect">
              <a:avLst/>
            </a:prstGeom>
            <a:solidFill>
              <a:srgbClr val="CCFF99">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2" name="Group 31"/>
            <p:cNvGrpSpPr/>
            <p:nvPr/>
          </p:nvGrpSpPr>
          <p:grpSpPr>
            <a:xfrm>
              <a:off x="9272382" y="1205850"/>
              <a:ext cx="2172230" cy="2836420"/>
              <a:chOff x="9357416" y="1790050"/>
              <a:chExt cx="2172230" cy="2836420"/>
            </a:xfrm>
          </p:grpSpPr>
          <p:sp>
            <p:nvSpPr>
              <p:cNvPr id="33" name="TextBox 32"/>
              <p:cNvSpPr txBox="1"/>
              <p:nvPr/>
            </p:nvSpPr>
            <p:spPr>
              <a:xfrm>
                <a:off x="9357416" y="1790050"/>
                <a:ext cx="2172230" cy="1261884"/>
              </a:xfrm>
              <a:prstGeom prst="rect">
                <a:avLst/>
              </a:prstGeom>
              <a:noFill/>
            </p:spPr>
            <p:txBody>
              <a:bodyPr wrap="none" rtlCol="0">
                <a:spAutoFit/>
              </a:bodyPr>
              <a:lstStyle/>
              <a:p>
                <a:r>
                  <a:rPr lang="en-US" sz="1050" dirty="0"/>
                  <a:t>Calibration standard:</a:t>
                </a:r>
              </a:p>
              <a:p>
                <a:pPr marL="214313" indent="-214313">
                  <a:buFont typeface="Arial" panose="020B0604020202020204" pitchFamily="34" charset="0"/>
                  <a:buChar char="•"/>
                </a:pPr>
                <a:r>
                  <a:rPr lang="en-US" sz="1050" dirty="0"/>
                  <a:t>Silica wafer</a:t>
                </a:r>
              </a:p>
              <a:p>
                <a:pPr marL="214313" indent="-214313">
                  <a:buFont typeface="Arial" panose="020B0604020202020204" pitchFamily="34" charset="0"/>
                  <a:buChar char="•"/>
                </a:pPr>
                <a:r>
                  <a:rPr lang="en-US" sz="1050" b="1" dirty="0"/>
                  <a:t>Gold coated silica wafer</a:t>
                </a:r>
                <a:endParaRPr lang="en-US" sz="1050" dirty="0"/>
              </a:p>
              <a:p>
                <a:pPr marL="214313" indent="-214313">
                  <a:buFont typeface="Arial" panose="020B0604020202020204" pitchFamily="34" charset="0"/>
                  <a:buChar char="•"/>
                </a:pPr>
                <a:r>
                  <a:rPr lang="en-US" sz="1050" dirty="0"/>
                  <a:t>Copper foil</a:t>
                </a:r>
              </a:p>
              <a:p>
                <a:endParaRPr lang="en-US" sz="1350" dirty="0"/>
              </a:p>
            </p:txBody>
          </p:sp>
          <p:sp>
            <p:nvSpPr>
              <p:cNvPr id="34" name="TextBox 33"/>
              <p:cNvSpPr txBox="1"/>
              <p:nvPr/>
            </p:nvSpPr>
            <p:spPr>
              <a:xfrm>
                <a:off x="9357416" y="2933699"/>
                <a:ext cx="1834494" cy="1692771"/>
              </a:xfrm>
              <a:prstGeom prst="rect">
                <a:avLst/>
              </a:prstGeom>
              <a:noFill/>
            </p:spPr>
            <p:txBody>
              <a:bodyPr wrap="none" rtlCol="0">
                <a:spAutoFit/>
              </a:bodyPr>
              <a:lstStyle/>
              <a:p>
                <a:r>
                  <a:rPr lang="en-US" sz="1050" dirty="0"/>
                  <a:t>Sample holder:</a:t>
                </a:r>
              </a:p>
              <a:p>
                <a:pPr marL="214313" indent="-214313">
                  <a:buFont typeface="Arial" panose="020B0604020202020204" pitchFamily="34" charset="0"/>
                  <a:buChar char="•"/>
                </a:pPr>
                <a:r>
                  <a:rPr lang="en-US" sz="1050" dirty="0"/>
                  <a:t>Silicone wafer</a:t>
                </a:r>
              </a:p>
              <a:p>
                <a:pPr marL="214313" indent="-214313">
                  <a:buFont typeface="Arial" panose="020B0604020202020204" pitchFamily="34" charset="0"/>
                  <a:buChar char="•"/>
                </a:pPr>
                <a:r>
                  <a:rPr lang="en-US" sz="1050" dirty="0" err="1"/>
                  <a:t>Whatman</a:t>
                </a:r>
                <a:r>
                  <a:rPr lang="en-US" sz="1050" dirty="0"/>
                  <a:t> paper</a:t>
                </a:r>
              </a:p>
              <a:p>
                <a:pPr marL="214313" indent="-214313">
                  <a:buFont typeface="Arial" panose="020B0604020202020204" pitchFamily="34" charset="0"/>
                  <a:buChar char="•"/>
                </a:pPr>
                <a:r>
                  <a:rPr lang="en-US" sz="1050" dirty="0"/>
                  <a:t>Nylon mesh</a:t>
                </a:r>
              </a:p>
              <a:p>
                <a:pPr marL="214313" indent="-214313">
                  <a:buFont typeface="Arial" panose="020B0604020202020204" pitchFamily="34" charset="0"/>
                  <a:buChar char="•"/>
                </a:pPr>
                <a:r>
                  <a:rPr lang="en-US" sz="1050" dirty="0"/>
                  <a:t>Porous silicon</a:t>
                </a:r>
              </a:p>
              <a:p>
                <a:pPr marL="214313" indent="-214313">
                  <a:buFont typeface="Arial" panose="020B0604020202020204" pitchFamily="34" charset="0"/>
                  <a:buChar char="•"/>
                </a:pPr>
                <a:r>
                  <a:rPr lang="en-US" sz="1050" dirty="0"/>
                  <a:t>Porous polystyrene</a:t>
                </a:r>
              </a:p>
              <a:p>
                <a:endParaRPr lang="en-US" sz="1350" dirty="0"/>
              </a:p>
            </p:txBody>
          </p:sp>
        </p:grpSp>
      </p:grpSp>
      <p:sp>
        <p:nvSpPr>
          <p:cNvPr id="36" name="Down Arrow 35"/>
          <p:cNvSpPr/>
          <p:nvPr/>
        </p:nvSpPr>
        <p:spPr>
          <a:xfrm rot="16200000">
            <a:off x="5172737" y="2028607"/>
            <a:ext cx="99593" cy="924853"/>
          </a:xfrm>
          <a:prstGeom prst="downArrow">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Left Bracket 37"/>
          <p:cNvSpPr/>
          <p:nvPr/>
        </p:nvSpPr>
        <p:spPr>
          <a:xfrm rot="10800000">
            <a:off x="4648896" y="2383770"/>
            <a:ext cx="122873" cy="214528"/>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39" name="Down Arrow 38"/>
          <p:cNvSpPr/>
          <p:nvPr/>
        </p:nvSpPr>
        <p:spPr>
          <a:xfrm rot="16200000">
            <a:off x="2526469" y="2149744"/>
            <a:ext cx="115802" cy="695627"/>
          </a:xfrm>
          <a:prstGeom prst="downArrow">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Rectangle 40"/>
          <p:cNvSpPr/>
          <p:nvPr/>
        </p:nvSpPr>
        <p:spPr>
          <a:xfrm>
            <a:off x="7175316" y="2795033"/>
            <a:ext cx="87719" cy="622005"/>
          </a:xfrm>
          <a:prstGeom prst="rect">
            <a:avLst/>
          </a:prstGeom>
          <a:no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54" name="Group 53"/>
          <p:cNvGrpSpPr/>
          <p:nvPr/>
        </p:nvGrpSpPr>
        <p:grpSpPr>
          <a:xfrm>
            <a:off x="315279" y="4176157"/>
            <a:ext cx="5983666" cy="1812343"/>
            <a:chOff x="420372" y="4425210"/>
            <a:chExt cx="7978221" cy="2416458"/>
          </a:xfrm>
        </p:grpSpPr>
        <p:pic>
          <p:nvPicPr>
            <p:cNvPr id="4" name="Picture 3"/>
            <p:cNvPicPr>
              <a:picLocks noChangeAspect="1"/>
            </p:cNvPicPr>
            <p:nvPr/>
          </p:nvPicPr>
          <p:blipFill>
            <a:blip r:embed="rId6"/>
            <a:stretch>
              <a:fillRect/>
            </a:stretch>
          </p:blipFill>
          <p:spPr>
            <a:xfrm>
              <a:off x="420372" y="4935786"/>
              <a:ext cx="2095874" cy="1815027"/>
            </a:xfrm>
            <a:prstGeom prst="rect">
              <a:avLst/>
            </a:prstGeom>
          </p:spPr>
        </p:pic>
        <p:grpSp>
          <p:nvGrpSpPr>
            <p:cNvPr id="35" name="Group 34"/>
            <p:cNvGrpSpPr/>
            <p:nvPr/>
          </p:nvGrpSpPr>
          <p:grpSpPr>
            <a:xfrm>
              <a:off x="2455222" y="4425210"/>
              <a:ext cx="5943371" cy="2416458"/>
              <a:chOff x="2455222" y="4425210"/>
              <a:chExt cx="5943371" cy="2416458"/>
            </a:xfrm>
          </p:grpSpPr>
          <p:sp>
            <p:nvSpPr>
              <p:cNvPr id="50" name="TextBox 49"/>
              <p:cNvSpPr txBox="1"/>
              <p:nvPr/>
            </p:nvSpPr>
            <p:spPr>
              <a:xfrm>
                <a:off x="5524524" y="5473993"/>
                <a:ext cx="2874069" cy="400109"/>
              </a:xfrm>
              <a:prstGeom prst="rect">
                <a:avLst/>
              </a:prstGeom>
              <a:noFill/>
            </p:spPr>
            <p:txBody>
              <a:bodyPr wrap="square" rtlCol="0">
                <a:spAutoFit/>
              </a:bodyPr>
              <a:lstStyle/>
              <a:p>
                <a:pPr algn="ctr"/>
                <a:r>
                  <a:rPr lang="en-US" sz="1350" dirty="0"/>
                  <a:t>1 min</a:t>
                </a:r>
              </a:p>
            </p:txBody>
          </p:sp>
          <p:grpSp>
            <p:nvGrpSpPr>
              <p:cNvPr id="18" name="Group 17"/>
              <p:cNvGrpSpPr/>
              <p:nvPr/>
            </p:nvGrpSpPr>
            <p:grpSpPr>
              <a:xfrm>
                <a:off x="2455222" y="4425210"/>
                <a:ext cx="5943371" cy="2416458"/>
                <a:chOff x="2455222" y="4425210"/>
                <a:chExt cx="5943371" cy="2416458"/>
              </a:xfrm>
            </p:grpSpPr>
            <p:grpSp>
              <p:nvGrpSpPr>
                <p:cNvPr id="42" name="Group 41"/>
                <p:cNvGrpSpPr/>
                <p:nvPr/>
              </p:nvGrpSpPr>
              <p:grpSpPr>
                <a:xfrm>
                  <a:off x="2455222" y="4425210"/>
                  <a:ext cx="5147853" cy="2416458"/>
                  <a:chOff x="2509624" y="4310265"/>
                  <a:chExt cx="5147853" cy="2416458"/>
                </a:xfrm>
              </p:grpSpPr>
              <p:grpSp>
                <p:nvGrpSpPr>
                  <p:cNvPr id="27" name="Group 26"/>
                  <p:cNvGrpSpPr/>
                  <p:nvPr/>
                </p:nvGrpSpPr>
                <p:grpSpPr>
                  <a:xfrm>
                    <a:off x="2509624" y="4310265"/>
                    <a:ext cx="5147853" cy="2416458"/>
                    <a:chOff x="50489" y="4164185"/>
                    <a:chExt cx="5147853" cy="2416458"/>
                  </a:xfrm>
                </p:grpSpPr>
                <p:sp>
                  <p:nvSpPr>
                    <p:cNvPr id="5" name="Cube 4"/>
                    <p:cNvSpPr/>
                    <p:nvPr/>
                  </p:nvSpPr>
                  <p:spPr>
                    <a:xfrm>
                      <a:off x="804439" y="5689600"/>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ube 8"/>
                    <p:cNvSpPr/>
                    <p:nvPr/>
                  </p:nvSpPr>
                  <p:spPr>
                    <a:xfrm>
                      <a:off x="2595139" y="5697220"/>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p:cNvSpPr/>
                    <p:nvPr/>
                  </p:nvSpPr>
                  <p:spPr>
                    <a:xfrm>
                      <a:off x="911119" y="5046064"/>
                      <a:ext cx="190500" cy="190500"/>
                    </a:xfrm>
                    <a:prstGeom prst="ellipse">
                      <a:avLst/>
                    </a:prstGeom>
                    <a:gradFill>
                      <a:gsLst>
                        <a:gs pos="100000">
                          <a:schemeClr val="accent2">
                            <a:lumMod val="75000"/>
                          </a:schemeClr>
                        </a:gs>
                        <a:gs pos="100000">
                          <a:schemeClr val="accent2">
                            <a:lumMod val="60000"/>
                            <a:lumOff val="40000"/>
                          </a:schemeClr>
                        </a:gs>
                        <a:gs pos="21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p:cNvSpPr/>
                    <p:nvPr/>
                  </p:nvSpPr>
                  <p:spPr>
                    <a:xfrm>
                      <a:off x="1159328" y="5549360"/>
                      <a:ext cx="190500" cy="190500"/>
                    </a:xfrm>
                    <a:prstGeom prst="ellipse">
                      <a:avLst/>
                    </a:prstGeom>
                    <a:gradFill>
                      <a:gsLst>
                        <a:gs pos="100000">
                          <a:schemeClr val="accent2">
                            <a:lumMod val="75000"/>
                          </a:schemeClr>
                        </a:gs>
                        <a:gs pos="100000">
                          <a:schemeClr val="accent2">
                            <a:lumMod val="60000"/>
                            <a:lumOff val="40000"/>
                          </a:schemeClr>
                        </a:gs>
                        <a:gs pos="21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p:cNvSpPr/>
                    <p:nvPr/>
                  </p:nvSpPr>
                  <p:spPr>
                    <a:xfrm>
                      <a:off x="1579497" y="5177332"/>
                      <a:ext cx="190500" cy="190500"/>
                    </a:xfrm>
                    <a:prstGeom prst="ellipse">
                      <a:avLst/>
                    </a:prstGeom>
                    <a:gradFill>
                      <a:gsLst>
                        <a:gs pos="100000">
                          <a:schemeClr val="accent2">
                            <a:lumMod val="75000"/>
                          </a:schemeClr>
                        </a:gs>
                        <a:gs pos="100000">
                          <a:schemeClr val="accent2">
                            <a:lumMod val="60000"/>
                            <a:lumOff val="40000"/>
                          </a:schemeClr>
                        </a:gs>
                        <a:gs pos="21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p:cNvSpPr/>
                    <p:nvPr/>
                  </p:nvSpPr>
                  <p:spPr>
                    <a:xfrm>
                      <a:off x="2005859" y="5338216"/>
                      <a:ext cx="190500" cy="190500"/>
                    </a:xfrm>
                    <a:prstGeom prst="ellipse">
                      <a:avLst/>
                    </a:prstGeom>
                    <a:gradFill>
                      <a:gsLst>
                        <a:gs pos="100000">
                          <a:schemeClr val="accent2">
                            <a:lumMod val="75000"/>
                          </a:schemeClr>
                        </a:gs>
                        <a:gs pos="100000">
                          <a:schemeClr val="accent2">
                            <a:lumMod val="60000"/>
                            <a:lumOff val="40000"/>
                          </a:schemeClr>
                        </a:gs>
                        <a:gs pos="21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p:cNvSpPr/>
                    <p:nvPr/>
                  </p:nvSpPr>
                  <p:spPr>
                    <a:xfrm>
                      <a:off x="1230000" y="5209894"/>
                      <a:ext cx="190500" cy="190500"/>
                    </a:xfrm>
                    <a:prstGeom prst="ellipse">
                      <a:avLst/>
                    </a:prstGeom>
                    <a:gradFill>
                      <a:gsLst>
                        <a:gs pos="100000">
                          <a:schemeClr val="accent2">
                            <a:lumMod val="75000"/>
                          </a:schemeClr>
                        </a:gs>
                        <a:gs pos="100000">
                          <a:schemeClr val="accent2">
                            <a:lumMod val="60000"/>
                            <a:lumOff val="40000"/>
                          </a:schemeClr>
                        </a:gs>
                        <a:gs pos="21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Minus 16"/>
                    <p:cNvSpPr/>
                    <p:nvPr/>
                  </p:nvSpPr>
                  <p:spPr>
                    <a:xfrm>
                      <a:off x="804439" y="6002578"/>
                      <a:ext cx="277068" cy="18834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lus 19"/>
                    <p:cNvSpPr/>
                    <p:nvPr/>
                  </p:nvSpPr>
                  <p:spPr>
                    <a:xfrm>
                      <a:off x="860229" y="4770454"/>
                      <a:ext cx="241390" cy="2677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lus 20"/>
                    <p:cNvSpPr/>
                    <p:nvPr/>
                  </p:nvSpPr>
                  <p:spPr>
                    <a:xfrm>
                      <a:off x="1724357" y="4973641"/>
                      <a:ext cx="241390" cy="2677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Plus 21"/>
                    <p:cNvSpPr/>
                    <p:nvPr/>
                  </p:nvSpPr>
                  <p:spPr>
                    <a:xfrm>
                      <a:off x="1355347" y="5036134"/>
                      <a:ext cx="241390" cy="2677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Plus 22"/>
                    <p:cNvSpPr/>
                    <p:nvPr/>
                  </p:nvSpPr>
                  <p:spPr>
                    <a:xfrm>
                      <a:off x="2167059" y="5165673"/>
                      <a:ext cx="241390" cy="2677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extBox 23"/>
                    <p:cNvSpPr txBox="1"/>
                    <p:nvPr/>
                  </p:nvSpPr>
                  <p:spPr>
                    <a:xfrm>
                      <a:off x="804440" y="6167713"/>
                      <a:ext cx="1479721" cy="400109"/>
                    </a:xfrm>
                    <a:prstGeom prst="rect">
                      <a:avLst/>
                    </a:prstGeom>
                    <a:noFill/>
                  </p:spPr>
                  <p:txBody>
                    <a:bodyPr wrap="none" rtlCol="0">
                      <a:spAutoFit/>
                    </a:bodyPr>
                    <a:lstStyle/>
                    <a:p>
                      <a:r>
                        <a:rPr lang="en-US" sz="1350" dirty="0"/>
                        <a:t>Silicon wafer</a:t>
                      </a:r>
                    </a:p>
                  </p:txBody>
                </p:sp>
                <p:sp>
                  <p:nvSpPr>
                    <p:cNvPr id="25" name="TextBox 24"/>
                    <p:cNvSpPr txBox="1"/>
                    <p:nvPr/>
                  </p:nvSpPr>
                  <p:spPr>
                    <a:xfrm>
                      <a:off x="50489" y="4164185"/>
                      <a:ext cx="2874070" cy="677108"/>
                    </a:xfrm>
                    <a:prstGeom prst="rect">
                      <a:avLst/>
                    </a:prstGeom>
                    <a:noFill/>
                  </p:spPr>
                  <p:txBody>
                    <a:bodyPr wrap="square" rtlCol="0">
                      <a:spAutoFit/>
                    </a:bodyPr>
                    <a:lstStyle/>
                    <a:p>
                      <a:pPr algn="ctr"/>
                      <a:r>
                        <a:rPr lang="en-US" sz="1350" dirty="0"/>
                        <a:t>Gold </a:t>
                      </a:r>
                    </a:p>
                    <a:p>
                      <a:pPr algn="ctr"/>
                      <a:r>
                        <a:rPr lang="en-US" sz="1350" dirty="0" err="1"/>
                        <a:t>nano</a:t>
                      </a:r>
                      <a:r>
                        <a:rPr lang="en-US" sz="1350" dirty="0"/>
                        <a:t>-particles</a:t>
                      </a:r>
                    </a:p>
                  </p:txBody>
                </p:sp>
                <p:sp>
                  <p:nvSpPr>
                    <p:cNvPr id="26" name="TextBox 25"/>
                    <p:cNvSpPr txBox="1"/>
                    <p:nvPr/>
                  </p:nvSpPr>
                  <p:spPr>
                    <a:xfrm>
                      <a:off x="2310734" y="6180534"/>
                      <a:ext cx="2887608" cy="400109"/>
                    </a:xfrm>
                    <a:prstGeom prst="rect">
                      <a:avLst/>
                    </a:prstGeom>
                    <a:noFill/>
                  </p:spPr>
                  <p:txBody>
                    <a:bodyPr wrap="square" rtlCol="0">
                      <a:spAutoFit/>
                    </a:bodyPr>
                    <a:lstStyle/>
                    <a:p>
                      <a:pPr algn="ctr"/>
                      <a:r>
                        <a:rPr lang="en-US" sz="1350" dirty="0"/>
                        <a:t>Gold-coated silicon wafer</a:t>
                      </a:r>
                    </a:p>
                  </p:txBody>
                </p:sp>
              </p:grpSp>
              <p:sp>
                <p:nvSpPr>
                  <p:cNvPr id="37" name="Minus 36"/>
                  <p:cNvSpPr/>
                  <p:nvPr/>
                </p:nvSpPr>
                <p:spPr>
                  <a:xfrm>
                    <a:off x="3703053" y="6152202"/>
                    <a:ext cx="277068" cy="18834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Minus 39"/>
                  <p:cNvSpPr/>
                  <p:nvPr/>
                </p:nvSpPr>
                <p:spPr>
                  <a:xfrm>
                    <a:off x="4089370" y="6145113"/>
                    <a:ext cx="277068" cy="18834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4" name="Cube 43"/>
                <p:cNvSpPr/>
                <p:nvPr/>
              </p:nvSpPr>
              <p:spPr>
                <a:xfrm>
                  <a:off x="5016415" y="5546923"/>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Cube 44"/>
                <p:cNvSpPr/>
                <p:nvPr/>
              </p:nvSpPr>
              <p:spPr>
                <a:xfrm>
                  <a:off x="4997924" y="5546923"/>
                  <a:ext cx="1435811" cy="163763"/>
                </a:xfrm>
                <a:prstGeom prst="cube">
                  <a:avLst>
                    <a:gd name="adj" fmla="val 100000"/>
                  </a:avLst>
                </a:prstGeom>
                <a:gradFill flip="none" rotWithShape="1">
                  <a:gsLst>
                    <a:gs pos="57000">
                      <a:schemeClr val="accent2">
                        <a:lumMod val="40000"/>
                        <a:lumOff val="60000"/>
                      </a:schemeClr>
                    </a:gs>
                    <a:gs pos="94000">
                      <a:schemeClr val="accent2">
                        <a:lumMod val="97000"/>
                        <a:lumOff val="3000"/>
                      </a:schemeClr>
                    </a:gs>
                    <a:gs pos="100000">
                      <a:schemeClr val="accent2">
                        <a:lumMod val="60000"/>
                        <a:lumOff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Cube 45"/>
                <p:cNvSpPr/>
                <p:nvPr/>
              </p:nvSpPr>
              <p:spPr>
                <a:xfrm>
                  <a:off x="5031106" y="5124923"/>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Cube 46"/>
                <p:cNvSpPr/>
                <p:nvPr/>
              </p:nvSpPr>
              <p:spPr>
                <a:xfrm>
                  <a:off x="5012615" y="5124923"/>
                  <a:ext cx="1435811" cy="163763"/>
                </a:xfrm>
                <a:prstGeom prst="cube">
                  <a:avLst>
                    <a:gd name="adj" fmla="val 100000"/>
                  </a:avLst>
                </a:prstGeom>
                <a:gradFill flip="none" rotWithShape="1">
                  <a:gsLst>
                    <a:gs pos="0">
                      <a:schemeClr val="accent1">
                        <a:lumMod val="5000"/>
                        <a:lumOff val="95000"/>
                      </a:schemeClr>
                    </a:gs>
                    <a:gs pos="49000">
                      <a:schemeClr val="accent2">
                        <a:lumMod val="60000"/>
                        <a:lumOff val="40000"/>
                      </a:schemeClr>
                    </a:gs>
                    <a:gs pos="83000">
                      <a:schemeClr val="accent2">
                        <a:lumMod val="75000"/>
                      </a:schemeClr>
                    </a:gs>
                    <a:gs pos="100000">
                      <a:schemeClr val="accent2">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Cube 47"/>
                <p:cNvSpPr/>
                <p:nvPr/>
              </p:nvSpPr>
              <p:spPr>
                <a:xfrm>
                  <a:off x="5012615" y="4666927"/>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9" name="Cube 48"/>
                <p:cNvSpPr/>
                <p:nvPr/>
              </p:nvSpPr>
              <p:spPr>
                <a:xfrm>
                  <a:off x="4994124" y="4666927"/>
                  <a:ext cx="1435811" cy="163763"/>
                </a:xfrm>
                <a:prstGeom prst="cube">
                  <a:avLst>
                    <a:gd name="adj" fmla="val 100000"/>
                  </a:avLst>
                </a:prstGeom>
                <a:gradFill>
                  <a:gsLst>
                    <a:gs pos="56000">
                      <a:schemeClr val="accent2">
                        <a:lumMod val="75000"/>
                      </a:schemeClr>
                    </a:gs>
                    <a:gs pos="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TextBox 50"/>
                <p:cNvSpPr txBox="1"/>
                <p:nvPr/>
              </p:nvSpPr>
              <p:spPr>
                <a:xfrm>
                  <a:off x="5524524" y="5897814"/>
                  <a:ext cx="2874069" cy="400109"/>
                </a:xfrm>
                <a:prstGeom prst="rect">
                  <a:avLst/>
                </a:prstGeom>
                <a:noFill/>
              </p:spPr>
              <p:txBody>
                <a:bodyPr wrap="square" rtlCol="0">
                  <a:spAutoFit/>
                </a:bodyPr>
                <a:lstStyle/>
                <a:p>
                  <a:pPr algn="ctr"/>
                  <a:r>
                    <a:rPr lang="en-US" sz="1350" dirty="0"/>
                    <a:t>0 min</a:t>
                  </a:r>
                </a:p>
              </p:txBody>
            </p:sp>
          </p:grpSp>
          <p:sp>
            <p:nvSpPr>
              <p:cNvPr id="52" name="TextBox 51"/>
              <p:cNvSpPr txBox="1"/>
              <p:nvPr/>
            </p:nvSpPr>
            <p:spPr>
              <a:xfrm>
                <a:off x="5524524" y="4956459"/>
                <a:ext cx="2874069" cy="400109"/>
              </a:xfrm>
              <a:prstGeom prst="rect">
                <a:avLst/>
              </a:prstGeom>
              <a:noFill/>
            </p:spPr>
            <p:txBody>
              <a:bodyPr wrap="square" rtlCol="0">
                <a:spAutoFit/>
              </a:bodyPr>
              <a:lstStyle/>
              <a:p>
                <a:pPr algn="ctr"/>
                <a:r>
                  <a:rPr lang="en-US" sz="1350" dirty="0"/>
                  <a:t>2 min</a:t>
                </a:r>
              </a:p>
            </p:txBody>
          </p:sp>
          <p:sp>
            <p:nvSpPr>
              <p:cNvPr id="53" name="TextBox 52"/>
              <p:cNvSpPr txBox="1"/>
              <p:nvPr/>
            </p:nvSpPr>
            <p:spPr>
              <a:xfrm>
                <a:off x="5524524" y="4474203"/>
                <a:ext cx="2874069" cy="400109"/>
              </a:xfrm>
              <a:prstGeom prst="rect">
                <a:avLst/>
              </a:prstGeom>
              <a:noFill/>
            </p:spPr>
            <p:txBody>
              <a:bodyPr wrap="square" rtlCol="0">
                <a:spAutoFit/>
              </a:bodyPr>
              <a:lstStyle/>
              <a:p>
                <a:pPr algn="ctr"/>
                <a:r>
                  <a:rPr lang="en-US" sz="1350" dirty="0"/>
                  <a:t>3 min</a:t>
                </a:r>
              </a:p>
            </p:txBody>
          </p:sp>
        </p:grpSp>
      </p:grpSp>
      <p:sp>
        <p:nvSpPr>
          <p:cNvPr id="55" name="Sun 54"/>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Sun 55"/>
          <p:cNvSpPr/>
          <p:nvPr/>
        </p:nvSpPr>
        <p:spPr>
          <a:xfrm>
            <a:off x="5918207" y="5772150"/>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Sun 56"/>
          <p:cNvSpPr/>
          <p:nvPr/>
        </p:nvSpPr>
        <p:spPr>
          <a:xfrm>
            <a:off x="8695135" y="5749665"/>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08759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9" presetClass="exit" presetSubtype="0" fill="hold" grpId="0" nodeType="withEffect">
                                  <p:stCondLst>
                                    <p:cond delay="0"/>
                                  </p:stCondLst>
                                  <p:childTnLst>
                                    <p:animEffect transition="out" filter="dissolve">
                                      <p:cBhvr>
                                        <p:cTn id="18" dur="500"/>
                                        <p:tgtEl>
                                          <p:spTgt spid="56"/>
                                        </p:tgtEl>
                                      </p:cBhvr>
                                    </p:animEffect>
                                    <p:set>
                                      <p:cBhvr>
                                        <p:cTn id="19" dur="1" fill="hold">
                                          <p:stCondLst>
                                            <p:cond delay="499"/>
                                          </p:stCondLst>
                                        </p:cTn>
                                        <p:tgtEl>
                                          <p:spTgt spid="5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par>
                                <p:cTn id="25" presetID="9" presetClass="exit" presetSubtype="0" fill="hold" grpId="0" nodeType="withEffect">
                                  <p:stCondLst>
                                    <p:cond delay="0"/>
                                  </p:stCondLst>
                                  <p:childTnLst>
                                    <p:animEffect transition="out" filter="dissolve">
                                      <p:cBhvr>
                                        <p:cTn id="26" dur="500"/>
                                        <p:tgtEl>
                                          <p:spTgt spid="57"/>
                                        </p:tgtEl>
                                      </p:cBhvr>
                                    </p:animEffect>
                                    <p:set>
                                      <p:cBhvr>
                                        <p:cTn id="27" dur="1" fill="hold">
                                          <p:stCondLst>
                                            <p:cond delay="499"/>
                                          </p:stCondLst>
                                        </p:cTn>
                                        <p:tgtEl>
                                          <p:spTgt spid="5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9" presetClass="exit" presetSubtype="0" fill="hold" grpId="0" nodeType="withEffect">
                                  <p:stCondLst>
                                    <p:cond delay="0"/>
                                  </p:stCondLst>
                                  <p:childTnLst>
                                    <p:animEffect transition="out" filter="dissolve">
                                      <p:cBhvr>
                                        <p:cTn id="34" dur="500"/>
                                        <p:tgtEl>
                                          <p:spTgt spid="55"/>
                                        </p:tgtEl>
                                      </p:cBhvr>
                                    </p:animEffect>
                                    <p:set>
                                      <p:cBhvr>
                                        <p:cTn id="35" dur="1" fill="hold">
                                          <p:stCondLst>
                                            <p:cond delay="499"/>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36" grpId="0" animBg="1"/>
      <p:bldP spid="38" grpId="0" animBg="1"/>
      <p:bldP spid="41" grpId="0" animBg="1"/>
      <p:bldP spid="55" grpId="0" animBg="1"/>
      <p:bldP spid="56" grpId="0" animBg="1"/>
      <p:bldP spid="57"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022" y="151429"/>
            <a:ext cx="8858250" cy="1114425"/>
          </a:xfrm>
        </p:spPr>
        <p:txBody>
          <a:bodyPr>
            <a:normAutofit/>
          </a:bodyPr>
          <a:lstStyle/>
          <a:p>
            <a:pPr algn="ctr"/>
            <a:r>
              <a:rPr lang="en-US" sz="3200" dirty="0"/>
              <a:t>Electronic triggers must be perfectly timed to collect emissions</a:t>
            </a:r>
          </a:p>
        </p:txBody>
      </p:sp>
      <p:pic>
        <p:nvPicPr>
          <p:cNvPr id="226" name="Picture 225"/>
          <p:cNvPicPr>
            <a:picLocks noChangeAspect="1"/>
          </p:cNvPicPr>
          <p:nvPr/>
        </p:nvPicPr>
        <p:blipFill>
          <a:blip r:embed="rId3"/>
          <a:stretch>
            <a:fillRect/>
          </a:stretch>
        </p:blipFill>
        <p:spPr>
          <a:xfrm>
            <a:off x="6637088" y="1579999"/>
            <a:ext cx="2664619" cy="2013269"/>
          </a:xfrm>
          <a:prstGeom prst="rect">
            <a:avLst/>
          </a:prstGeom>
        </p:spPr>
      </p:pic>
      <p:pic>
        <p:nvPicPr>
          <p:cNvPr id="281" name="Picture 280" descr="Delay time diagram.png"/>
          <p:cNvPicPr>
            <a:picLocks noChangeAspect="1"/>
          </p:cNvPicPr>
          <p:nvPr/>
        </p:nvPicPr>
        <p:blipFill>
          <a:blip r:embed="rId4"/>
          <a:stretch>
            <a:fillRect/>
          </a:stretch>
        </p:blipFill>
        <p:spPr>
          <a:xfrm>
            <a:off x="87613" y="1468839"/>
            <a:ext cx="3410174" cy="2231521"/>
          </a:xfrm>
          <a:prstGeom prst="rect">
            <a:avLst/>
          </a:prstGeom>
        </p:spPr>
      </p:pic>
      <p:pic>
        <p:nvPicPr>
          <p:cNvPr id="51" name="Picture 50" descr="Spark delay graph.png"/>
          <p:cNvPicPr>
            <a:picLocks noChangeAspect="1"/>
          </p:cNvPicPr>
          <p:nvPr/>
        </p:nvPicPr>
        <p:blipFill>
          <a:blip r:embed="rId5"/>
          <a:stretch>
            <a:fillRect/>
          </a:stretch>
        </p:blipFill>
        <p:spPr>
          <a:xfrm>
            <a:off x="3553050" y="1351069"/>
            <a:ext cx="3028775" cy="2444030"/>
          </a:xfrm>
          <a:prstGeom prst="rect">
            <a:avLst/>
          </a:prstGeom>
        </p:spPr>
      </p:pic>
      <p:graphicFrame>
        <p:nvGraphicFramePr>
          <p:cNvPr id="101" name="Chart 100"/>
          <p:cNvGraphicFramePr/>
          <p:nvPr>
            <p:extLst>
              <p:ext uri="{D42A27DB-BD31-4B8C-83A1-F6EECF244321}">
                <p14:modId xmlns:p14="http://schemas.microsoft.com/office/powerpoint/2010/main" val="1761748263"/>
              </p:ext>
            </p:extLst>
          </p:nvPr>
        </p:nvGraphicFramePr>
        <p:xfrm>
          <a:off x="4471146" y="3903346"/>
          <a:ext cx="4429125" cy="252924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2" name="Chart 101"/>
          <p:cNvGraphicFramePr/>
          <p:nvPr>
            <p:extLst>
              <p:ext uri="{D42A27DB-BD31-4B8C-83A1-F6EECF244321}">
                <p14:modId xmlns:p14="http://schemas.microsoft.com/office/powerpoint/2010/main" val="868454711"/>
              </p:ext>
            </p:extLst>
          </p:nvPr>
        </p:nvGraphicFramePr>
        <p:xfrm>
          <a:off x="630621" y="3903345"/>
          <a:ext cx="3840526" cy="2718172"/>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0" y="85375"/>
            <a:ext cx="8612045" cy="830997"/>
          </a:xfrm>
          <a:prstGeom prst="rect">
            <a:avLst/>
          </a:prstGeom>
          <a:noFill/>
        </p:spPr>
        <p:txBody>
          <a:bodyPr wrap="square" rtlCol="0">
            <a:spAutoFit/>
          </a:bodyPr>
          <a:lstStyle/>
          <a:p>
            <a:pPr algn="ctr"/>
            <a:r>
              <a:rPr lang="en-US" sz="2400" dirty="0">
                <a:latin typeface="+mj-lt"/>
                <a:cs typeface="Arial" panose="020B0604020202020204" pitchFamily="34" charset="0"/>
              </a:rPr>
              <a:t> Labeling confirmatory study – Energy dispersive X-ray spectroscopy (EDX)</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045" t="5769" r="10851" b="16667"/>
          <a:stretch/>
        </p:blipFill>
        <p:spPr>
          <a:xfrm>
            <a:off x="4591783" y="1437861"/>
            <a:ext cx="3316899" cy="4429853"/>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029" t="6217" r="14854" b="15962"/>
          <a:stretch/>
        </p:blipFill>
        <p:spPr>
          <a:xfrm>
            <a:off x="1386986" y="1364380"/>
            <a:ext cx="3158637" cy="4448476"/>
          </a:xfrm>
          <a:prstGeom prst="rect">
            <a:avLst/>
          </a:prstGeom>
        </p:spPr>
      </p:pic>
      <p:sp>
        <p:nvSpPr>
          <p:cNvPr id="5" name="Rounded Rectangle 4"/>
          <p:cNvSpPr/>
          <p:nvPr/>
        </p:nvSpPr>
        <p:spPr>
          <a:xfrm>
            <a:off x="1386987" y="5459398"/>
            <a:ext cx="1167179" cy="184637"/>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ounded Rectangle 5"/>
          <p:cNvSpPr/>
          <p:nvPr/>
        </p:nvSpPr>
        <p:spPr>
          <a:xfrm>
            <a:off x="4591784" y="5459398"/>
            <a:ext cx="1167179" cy="184637"/>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p:cNvSpPr txBox="1"/>
          <p:nvPr/>
        </p:nvSpPr>
        <p:spPr>
          <a:xfrm>
            <a:off x="1818907" y="1225879"/>
            <a:ext cx="1060098" cy="300082"/>
          </a:xfrm>
          <a:prstGeom prst="rect">
            <a:avLst/>
          </a:prstGeom>
          <a:noFill/>
        </p:spPr>
        <p:txBody>
          <a:bodyPr wrap="none" rtlCol="0">
            <a:spAutoFit/>
          </a:bodyPr>
          <a:lstStyle/>
          <a:p>
            <a:r>
              <a:rPr lang="en-US" sz="1350" b="1" dirty="0" err="1"/>
              <a:t>Gd</a:t>
            </a:r>
            <a:r>
              <a:rPr lang="en-US" sz="1350" b="1" dirty="0"/>
              <a:t> on wafer</a:t>
            </a:r>
          </a:p>
        </p:txBody>
      </p:sp>
      <p:sp>
        <p:nvSpPr>
          <p:cNvPr id="8" name="TextBox 7"/>
          <p:cNvSpPr txBox="1"/>
          <p:nvPr/>
        </p:nvSpPr>
        <p:spPr>
          <a:xfrm>
            <a:off x="5037243" y="1225879"/>
            <a:ext cx="1008802" cy="300082"/>
          </a:xfrm>
          <a:prstGeom prst="rect">
            <a:avLst/>
          </a:prstGeom>
          <a:noFill/>
        </p:spPr>
        <p:txBody>
          <a:bodyPr wrap="none" rtlCol="0">
            <a:spAutoFit/>
          </a:bodyPr>
          <a:lstStyle/>
          <a:p>
            <a:r>
              <a:rPr lang="en-US" sz="1350" b="1" dirty="0" err="1"/>
              <a:t>Pr</a:t>
            </a:r>
            <a:r>
              <a:rPr lang="en-US" sz="1350" b="1" dirty="0"/>
              <a:t> on wafer</a:t>
            </a:r>
          </a:p>
        </p:txBody>
      </p:sp>
    </p:spTree>
    <p:extLst>
      <p:ext uri="{BB962C8B-B14F-4D97-AF65-F5344CB8AC3E}">
        <p14:creationId xmlns:p14="http://schemas.microsoft.com/office/powerpoint/2010/main" val="153926552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104" y="259613"/>
            <a:ext cx="7844896" cy="1114425"/>
          </a:xfrm>
        </p:spPr>
        <p:txBody>
          <a:bodyPr>
            <a:normAutofit/>
          </a:bodyPr>
          <a:lstStyle/>
          <a:p>
            <a:r>
              <a:rPr lang="en-US" sz="2850" b="1" dirty="0"/>
              <a:t>Platform Requirements for Toxin and Pathogen Detection</a:t>
            </a:r>
          </a:p>
        </p:txBody>
      </p:sp>
      <p:sp>
        <p:nvSpPr>
          <p:cNvPr id="3" name="Content Placeholder 2"/>
          <p:cNvSpPr>
            <a:spLocks noGrp="1"/>
          </p:cNvSpPr>
          <p:nvPr>
            <p:ph idx="1"/>
          </p:nvPr>
        </p:nvSpPr>
        <p:spPr>
          <a:xfrm>
            <a:off x="269823" y="1856438"/>
            <a:ext cx="8679305" cy="3778194"/>
          </a:xfrm>
        </p:spPr>
        <p:txBody>
          <a:bodyPr>
            <a:normAutofit/>
          </a:bodyPr>
          <a:lstStyle/>
          <a:p>
            <a:pPr marL="342900" indent="-342900">
              <a:buFont typeface="Arial"/>
              <a:buChar char="•"/>
            </a:pPr>
            <a:r>
              <a:rPr lang="en-US" sz="2400" dirty="0"/>
              <a:t>Identifying pathogenic organisms requires either a </a:t>
            </a:r>
            <a:r>
              <a:rPr lang="en-US" sz="2400" u="sng" dirty="0"/>
              <a:t>highly specific probe</a:t>
            </a:r>
            <a:r>
              <a:rPr lang="en-US" sz="2400" dirty="0"/>
              <a:t> or label-free detector capturing the </a:t>
            </a:r>
            <a:r>
              <a:rPr lang="en-US" sz="2400" u="sng" dirty="0"/>
              <a:t>structure/chemistry or phenotype</a:t>
            </a:r>
            <a:r>
              <a:rPr lang="en-US" sz="2400" dirty="0"/>
              <a:t>.  </a:t>
            </a:r>
          </a:p>
          <a:p>
            <a:pPr marL="342900" indent="-342900">
              <a:buFont typeface="Arial" panose="020B0604020202020204" pitchFamily="34" charset="0"/>
              <a:buChar char="•"/>
            </a:pPr>
            <a:r>
              <a:rPr lang="en-US" sz="2400" dirty="0"/>
              <a:t>If there is </a:t>
            </a:r>
            <a:r>
              <a:rPr lang="en-US" sz="2400" u="sng" dirty="0"/>
              <a:t>no/little background </a:t>
            </a:r>
            <a:r>
              <a:rPr lang="en-US" sz="2400" dirty="0"/>
              <a:t>the accuracy, specificity, and resolution can be high</a:t>
            </a:r>
          </a:p>
          <a:p>
            <a:pPr marL="342900" indent="-342900">
              <a:buFont typeface="Arial" panose="020B0604020202020204" pitchFamily="34" charset="0"/>
              <a:buChar char="•"/>
            </a:pPr>
            <a:r>
              <a:rPr lang="en-US" sz="2400" u="sng" dirty="0"/>
              <a:t>Multiplexing</a:t>
            </a:r>
            <a:r>
              <a:rPr lang="en-US" sz="2400" dirty="0"/>
              <a:t> leads to cost reduction/efficiency</a:t>
            </a:r>
          </a:p>
          <a:p>
            <a:pPr marL="342900" indent="-342900">
              <a:buFont typeface="Arial" panose="020B0604020202020204" pitchFamily="34" charset="0"/>
              <a:buChar char="•"/>
            </a:pPr>
            <a:r>
              <a:rPr lang="en-US" sz="2400" u="sng" dirty="0"/>
              <a:t>Rapid</a:t>
            </a:r>
            <a:r>
              <a:rPr lang="en-US" sz="2400" dirty="0"/>
              <a:t> analysis is mandatory for this technology to be acceptable</a:t>
            </a:r>
          </a:p>
        </p:txBody>
      </p:sp>
    </p:spTree>
    <p:extLst>
      <p:ext uri="{BB962C8B-B14F-4D97-AF65-F5344CB8AC3E}">
        <p14:creationId xmlns:p14="http://schemas.microsoft.com/office/powerpoint/2010/main" val="2024612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646" y="99060"/>
            <a:ext cx="7200900" cy="1114425"/>
          </a:xfrm>
        </p:spPr>
        <p:txBody>
          <a:bodyPr>
            <a:normAutofit fontScale="90000"/>
          </a:bodyPr>
          <a:lstStyle/>
          <a:p>
            <a:r>
              <a:rPr lang="en-US" dirty="0"/>
              <a:t>Confirmation of Data with LIBS</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8960" y="1495484"/>
            <a:ext cx="5534831" cy="4151124"/>
          </a:xfrm>
          <a:prstGeom prst="rect">
            <a:avLst/>
          </a:prstGeom>
        </p:spPr>
      </p:pic>
      <p:pic>
        <p:nvPicPr>
          <p:cNvPr id="5" name="Picture 4"/>
          <p:cNvPicPr>
            <a:picLocks noChangeAspect="1"/>
          </p:cNvPicPr>
          <p:nvPr/>
        </p:nvPicPr>
        <p:blipFill rotWithShape="1">
          <a:blip r:embed="rId3"/>
          <a:srcRect l="33544" t="25824" r="32020" b="13814"/>
          <a:stretch/>
        </p:blipFill>
        <p:spPr>
          <a:xfrm>
            <a:off x="134326" y="1637007"/>
            <a:ext cx="3354634" cy="3203518"/>
          </a:xfrm>
          <a:prstGeom prst="rect">
            <a:avLst/>
          </a:prstGeom>
        </p:spPr>
      </p:pic>
      <p:sp>
        <p:nvSpPr>
          <p:cNvPr id="10" name="Freeform 9"/>
          <p:cNvSpPr/>
          <p:nvPr/>
        </p:nvSpPr>
        <p:spPr>
          <a:xfrm>
            <a:off x="6014804" y="3139502"/>
            <a:ext cx="1124262" cy="34338"/>
          </a:xfrm>
          <a:custGeom>
            <a:avLst/>
            <a:gdLst>
              <a:gd name="connsiteX0" fmla="*/ 0 w 1499016"/>
              <a:gd name="connsiteY0" fmla="*/ 0 h 45784"/>
              <a:gd name="connsiteX1" fmla="*/ 614596 w 1499016"/>
              <a:gd name="connsiteY1" fmla="*/ 14990 h 45784"/>
              <a:gd name="connsiteX2" fmla="*/ 734518 w 1499016"/>
              <a:gd name="connsiteY2" fmla="*/ 29981 h 45784"/>
              <a:gd name="connsiteX3" fmla="*/ 1499016 w 1499016"/>
              <a:gd name="connsiteY3" fmla="*/ 44971 h 45784"/>
            </a:gdLst>
            <a:ahLst/>
            <a:cxnLst>
              <a:cxn ang="0">
                <a:pos x="connsiteX0" y="connsiteY0"/>
              </a:cxn>
              <a:cxn ang="0">
                <a:pos x="connsiteX1" y="connsiteY1"/>
              </a:cxn>
              <a:cxn ang="0">
                <a:pos x="connsiteX2" y="connsiteY2"/>
              </a:cxn>
              <a:cxn ang="0">
                <a:pos x="connsiteX3" y="connsiteY3"/>
              </a:cxn>
            </a:cxnLst>
            <a:rect l="l" t="t" r="r" b="b"/>
            <a:pathLst>
              <a:path w="1499016" h="45784">
                <a:moveTo>
                  <a:pt x="0" y="0"/>
                </a:moveTo>
                <a:lnTo>
                  <a:pt x="614596" y="14990"/>
                </a:lnTo>
                <a:cubicBezTo>
                  <a:pt x="654848" y="16633"/>
                  <a:pt x="694316" y="27387"/>
                  <a:pt x="734518" y="29981"/>
                </a:cubicBezTo>
                <a:cubicBezTo>
                  <a:pt x="1061052" y="51048"/>
                  <a:pt x="1156444" y="44971"/>
                  <a:pt x="1499016" y="449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8" name="Group 27"/>
          <p:cNvGrpSpPr/>
          <p:nvPr/>
        </p:nvGrpSpPr>
        <p:grpSpPr>
          <a:xfrm>
            <a:off x="6045721" y="3139501"/>
            <a:ext cx="1093345" cy="1051028"/>
            <a:chOff x="8060961" y="3043002"/>
            <a:chExt cx="1457793" cy="1401370"/>
          </a:xfrm>
        </p:grpSpPr>
        <p:cxnSp>
          <p:nvCxnSpPr>
            <p:cNvPr id="12" name="Straight Connector 11"/>
            <p:cNvCxnSpPr/>
            <p:nvPr/>
          </p:nvCxnSpPr>
          <p:spPr>
            <a:xfrm>
              <a:off x="8060961" y="3043003"/>
              <a:ext cx="145779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9503764" y="3043002"/>
              <a:ext cx="13741" cy="42299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8789857" y="3438513"/>
              <a:ext cx="728897" cy="12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8762376" y="3439797"/>
              <a:ext cx="27481" cy="100457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5007185" y="2122606"/>
            <a:ext cx="588623" cy="893228"/>
            <a:chOff x="6676244" y="1687141"/>
            <a:chExt cx="784831" cy="1190970"/>
          </a:xfrm>
        </p:grpSpPr>
        <p:sp>
          <p:nvSpPr>
            <p:cNvPr id="6" name="Down Arrow 5"/>
            <p:cNvSpPr/>
            <p:nvPr/>
          </p:nvSpPr>
          <p:spPr>
            <a:xfrm>
              <a:off x="6880486" y="2068642"/>
              <a:ext cx="314793" cy="80946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Box 21"/>
            <p:cNvSpPr txBox="1"/>
            <p:nvPr/>
          </p:nvSpPr>
          <p:spPr>
            <a:xfrm>
              <a:off x="6676244" y="1687141"/>
              <a:ext cx="784831" cy="400109"/>
            </a:xfrm>
            <a:prstGeom prst="rect">
              <a:avLst/>
            </a:prstGeom>
            <a:noFill/>
          </p:spPr>
          <p:txBody>
            <a:bodyPr wrap="none" rtlCol="0">
              <a:spAutoFit/>
            </a:bodyPr>
            <a:lstStyle/>
            <a:p>
              <a:r>
                <a:rPr lang="en-US" sz="1350" dirty="0">
                  <a:solidFill>
                    <a:srgbClr val="FF0000"/>
                  </a:solidFill>
                </a:rPr>
                <a:t>Laser</a:t>
              </a:r>
            </a:p>
          </p:txBody>
        </p:sp>
      </p:grpSp>
      <p:grpSp>
        <p:nvGrpSpPr>
          <p:cNvPr id="25" name="Group 24"/>
          <p:cNvGrpSpPr/>
          <p:nvPr/>
        </p:nvGrpSpPr>
        <p:grpSpPr>
          <a:xfrm>
            <a:off x="3649961" y="2963945"/>
            <a:ext cx="1391153" cy="690413"/>
            <a:chOff x="4866613" y="2808926"/>
            <a:chExt cx="1854870" cy="920551"/>
          </a:xfrm>
        </p:grpSpPr>
        <p:sp>
          <p:nvSpPr>
            <p:cNvPr id="7" name="Down Arrow 6"/>
            <p:cNvSpPr/>
            <p:nvPr/>
          </p:nvSpPr>
          <p:spPr>
            <a:xfrm>
              <a:off x="4866613" y="2808926"/>
              <a:ext cx="314793" cy="80946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extBox 23"/>
            <p:cNvSpPr txBox="1"/>
            <p:nvPr/>
          </p:nvSpPr>
          <p:spPr>
            <a:xfrm>
              <a:off x="5159346" y="3329368"/>
              <a:ext cx="1562137" cy="400109"/>
            </a:xfrm>
            <a:prstGeom prst="rect">
              <a:avLst/>
            </a:prstGeom>
            <a:noFill/>
          </p:spPr>
          <p:txBody>
            <a:bodyPr wrap="none" rtlCol="0">
              <a:spAutoFit/>
            </a:bodyPr>
            <a:lstStyle/>
            <a:p>
              <a:r>
                <a:rPr lang="en-US" sz="1350" b="1">
                  <a:solidFill>
                    <a:srgbClr val="FFFF00"/>
                  </a:solidFill>
                </a:rPr>
                <a:t>Spectrometer</a:t>
              </a:r>
            </a:p>
          </p:txBody>
        </p:sp>
      </p:grpSp>
      <p:grpSp>
        <p:nvGrpSpPr>
          <p:cNvPr id="27" name="Group 26"/>
          <p:cNvGrpSpPr/>
          <p:nvPr/>
        </p:nvGrpSpPr>
        <p:grpSpPr>
          <a:xfrm>
            <a:off x="6675179" y="4162624"/>
            <a:ext cx="1342367" cy="419111"/>
            <a:chOff x="8900240" y="4407164"/>
            <a:chExt cx="1789823" cy="558815"/>
          </a:xfrm>
        </p:grpSpPr>
        <p:sp>
          <p:nvSpPr>
            <p:cNvPr id="8" name="Down Arrow 7"/>
            <p:cNvSpPr/>
            <p:nvPr/>
          </p:nvSpPr>
          <p:spPr>
            <a:xfrm rot="4025038">
              <a:off x="9115493" y="4371762"/>
              <a:ext cx="378964" cy="80946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extBox 25"/>
            <p:cNvSpPr txBox="1"/>
            <p:nvPr/>
          </p:nvSpPr>
          <p:spPr>
            <a:xfrm>
              <a:off x="9706375" y="4407164"/>
              <a:ext cx="983688" cy="400110"/>
            </a:xfrm>
            <a:prstGeom prst="rect">
              <a:avLst/>
            </a:prstGeom>
            <a:noFill/>
          </p:spPr>
          <p:txBody>
            <a:bodyPr wrap="none" rtlCol="0">
              <a:spAutoFit/>
            </a:bodyPr>
            <a:lstStyle/>
            <a:p>
              <a:r>
                <a:rPr lang="en-US" sz="1350" b="1">
                  <a:solidFill>
                    <a:srgbClr val="FFFF00"/>
                  </a:solidFill>
                </a:rPr>
                <a:t>Sample</a:t>
              </a:r>
            </a:p>
          </p:txBody>
        </p:sp>
      </p:grpSp>
      <p:grpSp>
        <p:nvGrpSpPr>
          <p:cNvPr id="37" name="Group 36"/>
          <p:cNvGrpSpPr/>
          <p:nvPr/>
        </p:nvGrpSpPr>
        <p:grpSpPr>
          <a:xfrm>
            <a:off x="4124938" y="3698758"/>
            <a:ext cx="3544223" cy="491772"/>
            <a:chOff x="5499918" y="3788677"/>
            <a:chExt cx="4725630" cy="655696"/>
          </a:xfrm>
        </p:grpSpPr>
        <p:cxnSp>
          <p:nvCxnSpPr>
            <p:cNvPr id="31" name="Straight Connector 30"/>
            <p:cNvCxnSpPr/>
            <p:nvPr/>
          </p:nvCxnSpPr>
          <p:spPr>
            <a:xfrm flipV="1">
              <a:off x="8789858" y="3788677"/>
              <a:ext cx="1435690" cy="655696"/>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499918" y="3788677"/>
              <a:ext cx="4607643"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38" name="Freeform 37"/>
          <p:cNvSpPr/>
          <p:nvPr/>
        </p:nvSpPr>
        <p:spPr>
          <a:xfrm>
            <a:off x="4048432" y="3858547"/>
            <a:ext cx="834056" cy="560439"/>
          </a:xfrm>
          <a:custGeom>
            <a:avLst/>
            <a:gdLst>
              <a:gd name="connsiteX0" fmla="*/ 0 w 1112074"/>
              <a:gd name="connsiteY0" fmla="*/ 609600 h 747252"/>
              <a:gd name="connsiteX1" fmla="*/ 88490 w 1112074"/>
              <a:gd name="connsiteY1" fmla="*/ 373626 h 747252"/>
              <a:gd name="connsiteX2" fmla="*/ 147484 w 1112074"/>
              <a:gd name="connsiteY2" fmla="*/ 226142 h 747252"/>
              <a:gd name="connsiteX3" fmla="*/ 157316 w 1112074"/>
              <a:gd name="connsiteY3" fmla="*/ 196645 h 747252"/>
              <a:gd name="connsiteX4" fmla="*/ 186813 w 1112074"/>
              <a:gd name="connsiteY4" fmla="*/ 167148 h 747252"/>
              <a:gd name="connsiteX5" fmla="*/ 245806 w 1112074"/>
              <a:gd name="connsiteY5" fmla="*/ 88490 h 747252"/>
              <a:gd name="connsiteX6" fmla="*/ 294967 w 1112074"/>
              <a:gd name="connsiteY6" fmla="*/ 501445 h 747252"/>
              <a:gd name="connsiteX7" fmla="*/ 314632 w 1112074"/>
              <a:gd name="connsiteY7" fmla="*/ 471948 h 747252"/>
              <a:gd name="connsiteX8" fmla="*/ 344129 w 1112074"/>
              <a:gd name="connsiteY8" fmla="*/ 412955 h 747252"/>
              <a:gd name="connsiteX9" fmla="*/ 452284 w 1112074"/>
              <a:gd name="connsiteY9" fmla="*/ 147484 h 747252"/>
              <a:gd name="connsiteX10" fmla="*/ 481780 w 1112074"/>
              <a:gd name="connsiteY10" fmla="*/ 314632 h 747252"/>
              <a:gd name="connsiteX11" fmla="*/ 491613 w 1112074"/>
              <a:gd name="connsiteY11" fmla="*/ 511277 h 747252"/>
              <a:gd name="connsiteX12" fmla="*/ 511277 w 1112074"/>
              <a:gd name="connsiteY12" fmla="*/ 609600 h 747252"/>
              <a:gd name="connsiteX13" fmla="*/ 570271 w 1112074"/>
              <a:gd name="connsiteY13" fmla="*/ 540774 h 747252"/>
              <a:gd name="connsiteX14" fmla="*/ 648929 w 1112074"/>
              <a:gd name="connsiteY14" fmla="*/ 442452 h 747252"/>
              <a:gd name="connsiteX15" fmla="*/ 678425 w 1112074"/>
              <a:gd name="connsiteY15" fmla="*/ 432619 h 747252"/>
              <a:gd name="connsiteX16" fmla="*/ 688258 w 1112074"/>
              <a:gd name="connsiteY16" fmla="*/ 511277 h 747252"/>
              <a:gd name="connsiteX17" fmla="*/ 698090 w 1112074"/>
              <a:gd name="connsiteY17" fmla="*/ 540774 h 747252"/>
              <a:gd name="connsiteX18" fmla="*/ 727587 w 1112074"/>
              <a:gd name="connsiteY18" fmla="*/ 501445 h 747252"/>
              <a:gd name="connsiteX19" fmla="*/ 757084 w 1112074"/>
              <a:gd name="connsiteY19" fmla="*/ 501445 h 747252"/>
              <a:gd name="connsiteX20" fmla="*/ 766916 w 1112074"/>
              <a:gd name="connsiteY20" fmla="*/ 570271 h 747252"/>
              <a:gd name="connsiteX21" fmla="*/ 776748 w 1112074"/>
              <a:gd name="connsiteY21" fmla="*/ 599768 h 747252"/>
              <a:gd name="connsiteX22" fmla="*/ 816077 w 1112074"/>
              <a:gd name="connsiteY22" fmla="*/ 609600 h 747252"/>
              <a:gd name="connsiteX23" fmla="*/ 825909 w 1112074"/>
              <a:gd name="connsiteY23" fmla="*/ 648929 h 747252"/>
              <a:gd name="connsiteX24" fmla="*/ 865238 w 1112074"/>
              <a:gd name="connsiteY24" fmla="*/ 717755 h 747252"/>
              <a:gd name="connsiteX25" fmla="*/ 875071 w 1112074"/>
              <a:gd name="connsiteY25" fmla="*/ 668594 h 747252"/>
              <a:gd name="connsiteX26" fmla="*/ 884903 w 1112074"/>
              <a:gd name="connsiteY26" fmla="*/ 589936 h 747252"/>
              <a:gd name="connsiteX27" fmla="*/ 894735 w 1112074"/>
              <a:gd name="connsiteY27" fmla="*/ 550606 h 747252"/>
              <a:gd name="connsiteX28" fmla="*/ 914400 w 1112074"/>
              <a:gd name="connsiteY28" fmla="*/ 393290 h 747252"/>
              <a:gd name="connsiteX29" fmla="*/ 934064 w 1112074"/>
              <a:gd name="connsiteY29" fmla="*/ 334297 h 747252"/>
              <a:gd name="connsiteX30" fmla="*/ 973393 w 1112074"/>
              <a:gd name="connsiteY30" fmla="*/ 157316 h 747252"/>
              <a:gd name="connsiteX31" fmla="*/ 1022555 w 1112074"/>
              <a:gd name="connsiteY31" fmla="*/ 29497 h 747252"/>
              <a:gd name="connsiteX32" fmla="*/ 1042219 w 1112074"/>
              <a:gd name="connsiteY32" fmla="*/ 0 h 747252"/>
              <a:gd name="connsiteX33" fmla="*/ 1052051 w 1112074"/>
              <a:gd name="connsiteY33" fmla="*/ 471948 h 747252"/>
              <a:gd name="connsiteX34" fmla="*/ 1061884 w 1112074"/>
              <a:gd name="connsiteY34" fmla="*/ 442452 h 747252"/>
              <a:gd name="connsiteX35" fmla="*/ 1091380 w 1112074"/>
              <a:gd name="connsiteY35" fmla="*/ 432619 h 747252"/>
              <a:gd name="connsiteX36" fmla="*/ 1101213 w 1112074"/>
              <a:gd name="connsiteY36" fmla="*/ 747252 h 747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12074" h="747252">
                <a:moveTo>
                  <a:pt x="0" y="609600"/>
                </a:moveTo>
                <a:cubicBezTo>
                  <a:pt x="51823" y="385029"/>
                  <a:pt x="-3739" y="573454"/>
                  <a:pt x="88490" y="373626"/>
                </a:cubicBezTo>
                <a:cubicBezTo>
                  <a:pt x="110679" y="325551"/>
                  <a:pt x="130741" y="276373"/>
                  <a:pt x="147484" y="226142"/>
                </a:cubicBezTo>
                <a:cubicBezTo>
                  <a:pt x="150761" y="216310"/>
                  <a:pt x="151567" y="205269"/>
                  <a:pt x="157316" y="196645"/>
                </a:cubicBezTo>
                <a:cubicBezTo>
                  <a:pt x="165029" y="185075"/>
                  <a:pt x="177656" y="177613"/>
                  <a:pt x="186813" y="167148"/>
                </a:cubicBezTo>
                <a:cubicBezTo>
                  <a:pt x="219513" y="129777"/>
                  <a:pt x="222391" y="123614"/>
                  <a:pt x="245806" y="88490"/>
                </a:cubicBezTo>
                <a:cubicBezTo>
                  <a:pt x="262193" y="226142"/>
                  <a:pt x="270477" y="365002"/>
                  <a:pt x="294967" y="501445"/>
                </a:cubicBezTo>
                <a:cubicBezTo>
                  <a:pt x="297055" y="513076"/>
                  <a:pt x="308893" y="482278"/>
                  <a:pt x="314632" y="471948"/>
                </a:cubicBezTo>
                <a:cubicBezTo>
                  <a:pt x="325309" y="452729"/>
                  <a:pt x="335673" y="433249"/>
                  <a:pt x="344129" y="412955"/>
                </a:cubicBezTo>
                <a:cubicBezTo>
                  <a:pt x="516692" y="-1195"/>
                  <a:pt x="340312" y="399419"/>
                  <a:pt x="452284" y="147484"/>
                </a:cubicBezTo>
                <a:cubicBezTo>
                  <a:pt x="496933" y="214460"/>
                  <a:pt x="473172" y="168292"/>
                  <a:pt x="481780" y="314632"/>
                </a:cubicBezTo>
                <a:cubicBezTo>
                  <a:pt x="485634" y="380149"/>
                  <a:pt x="486579" y="445840"/>
                  <a:pt x="491613" y="511277"/>
                </a:cubicBezTo>
                <a:cubicBezTo>
                  <a:pt x="494292" y="546101"/>
                  <a:pt x="502964" y="576349"/>
                  <a:pt x="511277" y="609600"/>
                </a:cubicBezTo>
                <a:cubicBezTo>
                  <a:pt x="530942" y="586658"/>
                  <a:pt x="551603" y="564534"/>
                  <a:pt x="570271" y="540774"/>
                </a:cubicBezTo>
                <a:cubicBezTo>
                  <a:pt x="584415" y="522772"/>
                  <a:pt x="620752" y="461237"/>
                  <a:pt x="648929" y="442452"/>
                </a:cubicBezTo>
                <a:cubicBezTo>
                  <a:pt x="657552" y="436703"/>
                  <a:pt x="668593" y="435897"/>
                  <a:pt x="678425" y="432619"/>
                </a:cubicBezTo>
                <a:cubicBezTo>
                  <a:pt x="681703" y="458838"/>
                  <a:pt x="683531" y="485280"/>
                  <a:pt x="688258" y="511277"/>
                </a:cubicBezTo>
                <a:cubicBezTo>
                  <a:pt x="690112" y="521474"/>
                  <a:pt x="688035" y="543288"/>
                  <a:pt x="698090" y="540774"/>
                </a:cubicBezTo>
                <a:cubicBezTo>
                  <a:pt x="713988" y="536800"/>
                  <a:pt x="717755" y="514555"/>
                  <a:pt x="727587" y="501445"/>
                </a:cubicBezTo>
                <a:cubicBezTo>
                  <a:pt x="734704" y="480094"/>
                  <a:pt x="739027" y="441254"/>
                  <a:pt x="757084" y="501445"/>
                </a:cubicBezTo>
                <a:cubicBezTo>
                  <a:pt x="763743" y="523643"/>
                  <a:pt x="762371" y="547546"/>
                  <a:pt x="766916" y="570271"/>
                </a:cubicBezTo>
                <a:cubicBezTo>
                  <a:pt x="768949" y="580434"/>
                  <a:pt x="768655" y="593294"/>
                  <a:pt x="776748" y="599768"/>
                </a:cubicBezTo>
                <a:cubicBezTo>
                  <a:pt x="787300" y="608210"/>
                  <a:pt x="802967" y="606323"/>
                  <a:pt x="816077" y="609600"/>
                </a:cubicBezTo>
                <a:cubicBezTo>
                  <a:pt x="819354" y="622710"/>
                  <a:pt x="821164" y="636276"/>
                  <a:pt x="825909" y="648929"/>
                </a:cubicBezTo>
                <a:cubicBezTo>
                  <a:pt x="836600" y="677439"/>
                  <a:pt x="848939" y="693306"/>
                  <a:pt x="865238" y="717755"/>
                </a:cubicBezTo>
                <a:cubicBezTo>
                  <a:pt x="868516" y="701368"/>
                  <a:pt x="872530" y="685111"/>
                  <a:pt x="875071" y="668594"/>
                </a:cubicBezTo>
                <a:cubicBezTo>
                  <a:pt x="879089" y="642478"/>
                  <a:pt x="880559" y="616000"/>
                  <a:pt x="884903" y="589936"/>
                </a:cubicBezTo>
                <a:cubicBezTo>
                  <a:pt x="887125" y="576606"/>
                  <a:pt x="891458" y="563716"/>
                  <a:pt x="894735" y="550606"/>
                </a:cubicBezTo>
                <a:cubicBezTo>
                  <a:pt x="898155" y="516405"/>
                  <a:pt x="904233" y="433956"/>
                  <a:pt x="914400" y="393290"/>
                </a:cubicBezTo>
                <a:cubicBezTo>
                  <a:pt x="919427" y="373181"/>
                  <a:pt x="929037" y="354406"/>
                  <a:pt x="934064" y="334297"/>
                </a:cubicBezTo>
                <a:cubicBezTo>
                  <a:pt x="948721" y="275669"/>
                  <a:pt x="958736" y="215944"/>
                  <a:pt x="973393" y="157316"/>
                </a:cubicBezTo>
                <a:cubicBezTo>
                  <a:pt x="981958" y="123054"/>
                  <a:pt x="1007763" y="59080"/>
                  <a:pt x="1022555" y="29497"/>
                </a:cubicBezTo>
                <a:cubicBezTo>
                  <a:pt x="1027840" y="18928"/>
                  <a:pt x="1035664" y="9832"/>
                  <a:pt x="1042219" y="0"/>
                </a:cubicBezTo>
                <a:cubicBezTo>
                  <a:pt x="1045496" y="157316"/>
                  <a:pt x="1045064" y="314753"/>
                  <a:pt x="1052051" y="471948"/>
                </a:cubicBezTo>
                <a:cubicBezTo>
                  <a:pt x="1052511" y="482302"/>
                  <a:pt x="1054556" y="449780"/>
                  <a:pt x="1061884" y="442452"/>
                </a:cubicBezTo>
                <a:cubicBezTo>
                  <a:pt x="1069212" y="435124"/>
                  <a:pt x="1081548" y="435897"/>
                  <a:pt x="1091380" y="432619"/>
                </a:cubicBezTo>
                <a:cubicBezTo>
                  <a:pt x="1131271" y="552283"/>
                  <a:pt x="1101213" y="451752"/>
                  <a:pt x="1101213" y="747252"/>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Sun 28"/>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863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dissolve">
                                      <p:cBhvr>
                                        <p:cTn id="11" dur="500"/>
                                        <p:tgtEl>
                                          <p:spTgt spid="2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dissolve">
                                      <p:cBhvr>
                                        <p:cTn id="15" dur="500"/>
                                        <p:tgtEl>
                                          <p:spTgt spid="27"/>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dissolve">
                                      <p:cBhvr>
                                        <p:cTn id="19" dur="500"/>
                                        <p:tgtEl>
                                          <p:spTgt spid="28"/>
                                        </p:tgtEl>
                                      </p:cBhvr>
                                    </p:animEffect>
                                  </p:childTnLst>
                                </p:cTn>
                              </p:par>
                              <p:par>
                                <p:cTn id="20" presetID="9" presetClass="entr" presetSubtype="0" fill="hold"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dissolve">
                                      <p:cBhvr>
                                        <p:cTn id="22" dur="500"/>
                                        <p:tgtEl>
                                          <p:spTgt spid="37"/>
                                        </p:tgtEl>
                                      </p:cBhvr>
                                    </p:animEffect>
                                  </p:childTnLst>
                                </p:cTn>
                              </p:par>
                            </p:childTnLst>
                          </p:cTn>
                        </p:par>
                        <p:par>
                          <p:cTn id="23" fill="hold">
                            <p:stCondLst>
                              <p:cond delay="2000"/>
                            </p:stCondLst>
                            <p:childTnLst>
                              <p:par>
                                <p:cTn id="24" presetID="9" presetClass="entr" presetSubtype="0" fill="hold" grpId="0"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dissolve">
                                      <p:cBhvr>
                                        <p:cTn id="26" dur="500"/>
                                        <p:tgtEl>
                                          <p:spTgt spid="38"/>
                                        </p:tgtEl>
                                      </p:cBhvr>
                                    </p:animEffect>
                                  </p:childTnLst>
                                </p:cTn>
                              </p:par>
                              <p:par>
                                <p:cTn id="27" presetID="9" presetClass="exit" presetSubtype="0" fill="hold" grpId="0" nodeType="withEffect">
                                  <p:stCondLst>
                                    <p:cond delay="0"/>
                                  </p:stCondLst>
                                  <p:childTnLst>
                                    <p:animEffect transition="out" filter="dissolve">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33782" y="1023537"/>
            <a:ext cx="7377513" cy="5359003"/>
          </a:xfrm>
          <a:prstGeom prst="rect">
            <a:avLst/>
          </a:prstGeom>
        </p:spPr>
      </p:pic>
      <p:sp>
        <p:nvSpPr>
          <p:cNvPr id="2" name="Title 1"/>
          <p:cNvSpPr>
            <a:spLocks noGrp="1"/>
          </p:cNvSpPr>
          <p:nvPr>
            <p:ph type="title"/>
          </p:nvPr>
        </p:nvSpPr>
        <p:spPr>
          <a:xfrm>
            <a:off x="733782" y="101052"/>
            <a:ext cx="8590853" cy="1114425"/>
          </a:xfrm>
        </p:spPr>
        <p:txBody>
          <a:bodyPr>
            <a:normAutofit/>
          </a:bodyPr>
          <a:lstStyle/>
          <a:p>
            <a:r>
              <a:rPr lang="en-US" sz="3000" dirty="0"/>
              <a:t>Small benchtop LIBS to test optics and lasers</a:t>
            </a:r>
          </a:p>
        </p:txBody>
      </p:sp>
      <p:sp>
        <p:nvSpPr>
          <p:cNvPr id="3" name="Content Placeholder 2"/>
          <p:cNvSpPr>
            <a:spLocks noGrp="1"/>
          </p:cNvSpPr>
          <p:nvPr>
            <p:ph idx="1"/>
          </p:nvPr>
        </p:nvSpPr>
        <p:spPr/>
        <p:txBody>
          <a:bodyPr/>
          <a:lstStyle/>
          <a:p>
            <a:endParaRPr lang="en-US" dirty="0"/>
          </a:p>
        </p:txBody>
      </p:sp>
      <p:cxnSp>
        <p:nvCxnSpPr>
          <p:cNvPr id="8" name="Straight Arrow Connector 7"/>
          <p:cNvCxnSpPr/>
          <p:nvPr/>
        </p:nvCxnSpPr>
        <p:spPr>
          <a:xfrm flipH="1">
            <a:off x="6375797" y="1848359"/>
            <a:ext cx="2113667" cy="4590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354957" y="1503233"/>
            <a:ext cx="1561646" cy="415498"/>
          </a:xfrm>
          <a:prstGeom prst="rect">
            <a:avLst/>
          </a:prstGeom>
          <a:noFill/>
        </p:spPr>
        <p:txBody>
          <a:bodyPr wrap="none" rtlCol="0">
            <a:spAutoFit/>
          </a:bodyPr>
          <a:lstStyle/>
          <a:p>
            <a:r>
              <a:rPr lang="en-US" sz="2100" dirty="0"/>
              <a:t>Helium tank</a:t>
            </a:r>
          </a:p>
        </p:txBody>
      </p:sp>
      <p:cxnSp>
        <p:nvCxnSpPr>
          <p:cNvPr id="13" name="Straight Arrow Connector 12"/>
          <p:cNvCxnSpPr>
            <a:stCxn id="14" idx="1"/>
          </p:cNvCxnSpPr>
          <p:nvPr/>
        </p:nvCxnSpPr>
        <p:spPr>
          <a:xfrm flipH="1" flipV="1">
            <a:off x="5933390" y="3703039"/>
            <a:ext cx="1702577" cy="9984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635967" y="4332113"/>
            <a:ext cx="1426994" cy="738664"/>
          </a:xfrm>
          <a:prstGeom prst="rect">
            <a:avLst/>
          </a:prstGeom>
          <a:noFill/>
        </p:spPr>
        <p:txBody>
          <a:bodyPr wrap="none" rtlCol="0">
            <a:spAutoFit/>
          </a:bodyPr>
          <a:lstStyle/>
          <a:p>
            <a:r>
              <a:rPr lang="en-US" sz="2100" dirty="0"/>
              <a:t>Q-switched</a:t>
            </a:r>
          </a:p>
          <a:p>
            <a:r>
              <a:rPr lang="en-US" sz="2100" dirty="0"/>
              <a:t>laser</a:t>
            </a:r>
          </a:p>
        </p:txBody>
      </p:sp>
      <p:cxnSp>
        <p:nvCxnSpPr>
          <p:cNvPr id="15" name="Straight Arrow Connector 14"/>
          <p:cNvCxnSpPr/>
          <p:nvPr/>
        </p:nvCxnSpPr>
        <p:spPr>
          <a:xfrm>
            <a:off x="1232957" y="1962213"/>
            <a:ext cx="1819931" cy="2943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34607" y="1699441"/>
            <a:ext cx="1044710" cy="415498"/>
          </a:xfrm>
          <a:prstGeom prst="rect">
            <a:avLst/>
          </a:prstGeom>
          <a:noFill/>
        </p:spPr>
        <p:txBody>
          <a:bodyPr wrap="none" rtlCol="0">
            <a:spAutoFit/>
          </a:bodyPr>
          <a:lstStyle/>
          <a:p>
            <a:r>
              <a:rPr lang="en-US" sz="2100">
                <a:solidFill>
                  <a:srgbClr val="FF0000"/>
                </a:solidFill>
              </a:rPr>
              <a:t>Sample</a:t>
            </a:r>
            <a:endParaRPr lang="en-US" sz="2100" dirty="0">
              <a:solidFill>
                <a:srgbClr val="FF0000"/>
              </a:solidFill>
            </a:endParaRPr>
          </a:p>
        </p:txBody>
      </p:sp>
      <p:pic>
        <p:nvPicPr>
          <p:cNvPr id="16" name="Picture 15">
            <a:extLst>
              <a:ext uri="{FF2B5EF4-FFF2-40B4-BE49-F238E27FC236}">
                <a16:creationId xmlns:a16="http://schemas.microsoft.com/office/drawing/2014/main" id="{B02D8D7F-8DA9-4E23-B417-A257A62E42D3}"/>
              </a:ext>
            </a:extLst>
          </p:cNvPr>
          <p:cNvPicPr>
            <a:picLocks noChangeAspect="1"/>
          </p:cNvPicPr>
          <p:nvPr/>
        </p:nvPicPr>
        <p:blipFill rotWithShape="1">
          <a:blip r:embed="rId4">
            <a:extLst>
              <a:ext uri="{28A0092B-C50C-407E-A947-70E740481C1C}">
                <a14:useLocalDpi xmlns:a14="http://schemas.microsoft.com/office/drawing/2010/main" val="0"/>
              </a:ext>
            </a:extLst>
          </a:blip>
          <a:srcRect l="14300" t="13042" r="21117" b="5127"/>
          <a:stretch/>
        </p:blipFill>
        <p:spPr>
          <a:xfrm>
            <a:off x="16000526" y="22779139"/>
            <a:ext cx="4942606" cy="3594293"/>
          </a:xfrm>
          <a:prstGeom prst="rect">
            <a:avLst/>
          </a:prstGeom>
        </p:spPr>
      </p:pic>
      <p:pic>
        <p:nvPicPr>
          <p:cNvPr id="18" name="Picture 17">
            <a:extLst>
              <a:ext uri="{FF2B5EF4-FFF2-40B4-BE49-F238E27FC236}">
                <a16:creationId xmlns:a16="http://schemas.microsoft.com/office/drawing/2014/main" id="{B02D8D7F-8DA9-4E23-B417-A257A62E42D3}"/>
              </a:ext>
            </a:extLst>
          </p:cNvPr>
          <p:cNvPicPr>
            <a:picLocks noChangeAspect="1"/>
          </p:cNvPicPr>
          <p:nvPr/>
        </p:nvPicPr>
        <p:blipFill rotWithShape="1">
          <a:blip r:embed="rId4">
            <a:extLst>
              <a:ext uri="{28A0092B-C50C-407E-A947-70E740481C1C}">
                <a14:useLocalDpi xmlns:a14="http://schemas.microsoft.com/office/drawing/2010/main" val="0"/>
              </a:ext>
            </a:extLst>
          </a:blip>
          <a:srcRect l="14300" t="13042" r="21117" b="5127"/>
          <a:stretch/>
        </p:blipFill>
        <p:spPr>
          <a:xfrm>
            <a:off x="16114826" y="22893439"/>
            <a:ext cx="4942606" cy="3594293"/>
          </a:xfrm>
          <a:prstGeom prst="rect">
            <a:avLst/>
          </a:prstGeom>
        </p:spPr>
      </p:pic>
      <p:cxnSp>
        <p:nvCxnSpPr>
          <p:cNvPr id="20" name="Straight Connector 19"/>
          <p:cNvCxnSpPr/>
          <p:nvPr/>
        </p:nvCxnSpPr>
        <p:spPr>
          <a:xfrm flipH="1">
            <a:off x="4093369" y="3621882"/>
            <a:ext cx="735811" cy="20359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574800" y="3887776"/>
            <a:ext cx="324000" cy="862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110400" y="3260251"/>
            <a:ext cx="0" cy="5652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064511" y="1996435"/>
            <a:ext cx="0" cy="3086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514344" y="2019681"/>
            <a:ext cx="0" cy="1149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148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672" y="3653709"/>
            <a:ext cx="2225507" cy="222550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552311" y="92228"/>
            <a:ext cx="8364156" cy="1114425"/>
          </a:xfrm>
        </p:spPr>
        <p:txBody>
          <a:bodyPr>
            <a:normAutofit fontScale="90000"/>
          </a:bodyPr>
          <a:lstStyle/>
          <a:p>
            <a:pPr algn="ctr"/>
            <a:r>
              <a:rPr lang="en-US" sz="2800" dirty="0"/>
              <a:t>Preliminary studies indicate that heavy-metals tags on anti-toxin antibodies can be detected using LIBS &amp; SIBS</a:t>
            </a:r>
          </a:p>
        </p:txBody>
      </p:sp>
      <p:pic>
        <p:nvPicPr>
          <p:cNvPr id="6" name="Picture 7"/>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80190" y="3610780"/>
            <a:ext cx="2230658" cy="22306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37" name="Group 36"/>
          <p:cNvGrpSpPr/>
          <p:nvPr/>
        </p:nvGrpSpPr>
        <p:grpSpPr>
          <a:xfrm>
            <a:off x="6333829" y="3592557"/>
            <a:ext cx="2226094" cy="2226094"/>
            <a:chOff x="4639382" y="3721744"/>
            <a:chExt cx="2968125" cy="2968125"/>
          </a:xfrm>
        </p:grpSpPr>
        <p:pic>
          <p:nvPicPr>
            <p:cNvPr id="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9382" y="3721744"/>
              <a:ext cx="2968125" cy="29681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9" name="TextBox 8"/>
            <p:cNvSpPr txBox="1"/>
            <p:nvPr/>
          </p:nvSpPr>
          <p:spPr>
            <a:xfrm>
              <a:off x="6383696" y="4134311"/>
              <a:ext cx="665140" cy="400109"/>
            </a:xfrm>
            <a:prstGeom prst="rect">
              <a:avLst/>
            </a:prstGeom>
            <a:noFill/>
          </p:spPr>
          <p:txBody>
            <a:bodyPr wrap="none" rtlCol="0">
              <a:spAutoFit/>
            </a:bodyPr>
            <a:lstStyle/>
            <a:p>
              <a:r>
                <a:rPr lang="en-US" sz="1350" dirty="0" err="1"/>
                <a:t>Dy</a:t>
              </a:r>
              <a:r>
                <a:rPr lang="en-US" sz="1350" dirty="0"/>
                <a:t> II</a:t>
              </a:r>
            </a:p>
          </p:txBody>
        </p:sp>
        <p:cxnSp>
          <p:nvCxnSpPr>
            <p:cNvPr id="10" name="Straight Arrow Connector 9"/>
            <p:cNvCxnSpPr>
              <a:stCxn id="9" idx="2"/>
            </p:cNvCxnSpPr>
            <p:nvPr/>
          </p:nvCxnSpPr>
          <p:spPr>
            <a:xfrm flipH="1">
              <a:off x="6042842" y="4534420"/>
              <a:ext cx="673425" cy="13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9" idx="2"/>
            </p:cNvCxnSpPr>
            <p:nvPr/>
          </p:nvCxnSpPr>
          <p:spPr>
            <a:xfrm flipH="1">
              <a:off x="6168002" y="4534420"/>
              <a:ext cx="548265" cy="5194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2190558" y="3957983"/>
            <a:ext cx="468398" cy="300082"/>
          </a:xfrm>
          <a:prstGeom prst="rect">
            <a:avLst/>
          </a:prstGeom>
          <a:noFill/>
        </p:spPr>
        <p:txBody>
          <a:bodyPr wrap="none" rtlCol="0">
            <a:spAutoFit/>
          </a:bodyPr>
          <a:lstStyle/>
          <a:p>
            <a:r>
              <a:rPr lang="en-US" sz="1350" dirty="0" err="1"/>
              <a:t>Pr</a:t>
            </a:r>
            <a:r>
              <a:rPr lang="en-US" sz="1350" dirty="0"/>
              <a:t> II</a:t>
            </a:r>
          </a:p>
        </p:txBody>
      </p:sp>
      <p:cxnSp>
        <p:nvCxnSpPr>
          <p:cNvPr id="13" name="Straight Arrow Connector 12"/>
          <p:cNvCxnSpPr>
            <a:stCxn id="12" idx="2"/>
          </p:cNvCxnSpPr>
          <p:nvPr/>
        </p:nvCxnSpPr>
        <p:spPr>
          <a:xfrm flipH="1">
            <a:off x="2190560" y="4258065"/>
            <a:ext cx="234197" cy="389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2" idx="2"/>
          </p:cNvCxnSpPr>
          <p:nvPr/>
        </p:nvCxnSpPr>
        <p:spPr>
          <a:xfrm flipH="1">
            <a:off x="1927725" y="4258065"/>
            <a:ext cx="497032" cy="102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529846" y="3939991"/>
            <a:ext cx="409086" cy="300082"/>
          </a:xfrm>
          <a:prstGeom prst="rect">
            <a:avLst/>
          </a:prstGeom>
          <a:noFill/>
        </p:spPr>
        <p:txBody>
          <a:bodyPr wrap="none" rtlCol="0">
            <a:spAutoFit/>
          </a:bodyPr>
          <a:lstStyle/>
          <a:p>
            <a:r>
              <a:rPr lang="en-US" sz="1350" dirty="0"/>
              <a:t>Si I</a:t>
            </a:r>
          </a:p>
        </p:txBody>
      </p:sp>
      <p:grpSp>
        <p:nvGrpSpPr>
          <p:cNvPr id="17" name="Group 16"/>
          <p:cNvGrpSpPr/>
          <p:nvPr/>
        </p:nvGrpSpPr>
        <p:grpSpPr>
          <a:xfrm>
            <a:off x="4656386" y="3008015"/>
            <a:ext cx="4324271" cy="557301"/>
            <a:chOff x="3258219" y="4064441"/>
            <a:chExt cx="4454547" cy="650683"/>
          </a:xfrm>
        </p:grpSpPr>
        <p:pic>
          <p:nvPicPr>
            <p:cNvPr id="18" name="Picture 2" descr="http://www.popsci.com/sites/popsci.com/files/styles/large_1x_/public/import/2013/images/2010/10/2404319996_69a86e6b34_o.jpg?itok=Gwdyp_CG"/>
            <p:cNvPicPr>
              <a:picLocks noChangeAspect="1" noChangeArrowheads="1"/>
            </p:cNvPicPr>
            <p:nvPr/>
          </p:nvPicPr>
          <p:blipFill>
            <a:blip r:embed="rId6"/>
            <a:srcRect l="10184" t="70849" r="6588" b="9596"/>
            <a:stretch>
              <a:fillRect/>
            </a:stretch>
          </p:blipFill>
          <p:spPr bwMode="auto">
            <a:xfrm>
              <a:off x="3258219" y="4110824"/>
              <a:ext cx="4442139" cy="604300"/>
            </a:xfrm>
            <a:prstGeom prst="rect">
              <a:avLst/>
            </a:prstGeom>
            <a:noFill/>
          </p:spPr>
        </p:pic>
        <p:sp>
          <p:nvSpPr>
            <p:cNvPr id="19" name="Rectangle 18"/>
            <p:cNvSpPr/>
            <p:nvPr/>
          </p:nvSpPr>
          <p:spPr>
            <a:xfrm>
              <a:off x="3818169" y="4079019"/>
              <a:ext cx="395786" cy="404269"/>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p:cNvSpPr/>
            <p:nvPr/>
          </p:nvSpPr>
          <p:spPr>
            <a:xfrm>
              <a:off x="4986198" y="4086970"/>
              <a:ext cx="721057"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a:off x="7317256" y="4064441"/>
              <a:ext cx="395510"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3" name="Picture 2"/>
          <p:cNvPicPr>
            <a:picLocks noChangeAspect="1"/>
          </p:cNvPicPr>
          <p:nvPr/>
        </p:nvPicPr>
        <p:blipFill>
          <a:blip r:embed="rId7"/>
          <a:stretch>
            <a:fillRect/>
          </a:stretch>
        </p:blipFill>
        <p:spPr>
          <a:xfrm>
            <a:off x="566470" y="1831135"/>
            <a:ext cx="1587134" cy="1784558"/>
          </a:xfrm>
          <a:prstGeom prst="rect">
            <a:avLst/>
          </a:prstGeom>
        </p:spPr>
      </p:pic>
      <p:grpSp>
        <p:nvGrpSpPr>
          <p:cNvPr id="36" name="Group 35"/>
          <p:cNvGrpSpPr/>
          <p:nvPr/>
        </p:nvGrpSpPr>
        <p:grpSpPr>
          <a:xfrm>
            <a:off x="2549482" y="1994590"/>
            <a:ext cx="1844086" cy="1789343"/>
            <a:chOff x="3399309" y="1516452"/>
            <a:chExt cx="2458781" cy="2385791"/>
          </a:xfrm>
        </p:grpSpPr>
        <p:grpSp>
          <p:nvGrpSpPr>
            <p:cNvPr id="31" name="Group 30"/>
            <p:cNvGrpSpPr/>
            <p:nvPr/>
          </p:nvGrpSpPr>
          <p:grpSpPr>
            <a:xfrm>
              <a:off x="3399309" y="1516452"/>
              <a:ext cx="2458781" cy="2038114"/>
              <a:chOff x="3472498" y="1128432"/>
              <a:chExt cx="1995790" cy="1654335"/>
            </a:xfrm>
          </p:grpSpPr>
          <p:sp>
            <p:nvSpPr>
              <p:cNvPr id="43" name="Cube 42"/>
              <p:cNvSpPr/>
              <p:nvPr/>
            </p:nvSpPr>
            <p:spPr>
              <a:xfrm>
                <a:off x="3472498" y="2513851"/>
                <a:ext cx="1417320" cy="268916"/>
              </a:xfrm>
              <a:prstGeom prst="cube">
                <a:avLst>
                  <a:gd name="adj" fmla="val 55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Trapezoid 64"/>
              <p:cNvSpPr/>
              <p:nvPr/>
            </p:nvSpPr>
            <p:spPr>
              <a:xfrm rot="5201576">
                <a:off x="3949641" y="2231504"/>
                <a:ext cx="195321" cy="218906"/>
              </a:xfrm>
              <a:prstGeom prst="trapezoid">
                <a:avLst/>
              </a:prstGeom>
              <a:solidFill>
                <a:srgbClr val="FF5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6" name="Content Placeholder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4012840" y="2158603"/>
                <a:ext cx="298730" cy="451143"/>
              </a:xfrm>
              <a:prstGeom prst="rect">
                <a:avLst/>
              </a:prstGeom>
            </p:spPr>
          </p:pic>
          <p:sp>
            <p:nvSpPr>
              <p:cNvPr id="68" name="Moon 67"/>
              <p:cNvSpPr/>
              <p:nvPr/>
            </p:nvSpPr>
            <p:spPr>
              <a:xfrm rot="5400000">
                <a:off x="3891753" y="1584916"/>
                <a:ext cx="622778" cy="1333500"/>
              </a:xfrm>
              <a:prstGeom prst="moon">
                <a:avLst/>
              </a:prstGeom>
              <a:solidFill>
                <a:srgbClr val="FF0000">
                  <a:alpha val="19000"/>
                </a:srgbClr>
              </a:solidFill>
              <a:ln>
                <a:noFill/>
              </a:ln>
              <a:effectLst>
                <a:glow rad="101600">
                  <a:schemeClr val="accent6">
                    <a:lumMod val="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2" name="Straight Connector 21"/>
              <p:cNvCxnSpPr/>
              <p:nvPr/>
            </p:nvCxnSpPr>
            <p:spPr>
              <a:xfrm flipH="1">
                <a:off x="4162206" y="1684599"/>
                <a:ext cx="895990" cy="829252"/>
              </a:xfrm>
              <a:prstGeom prst="line">
                <a:avLst/>
              </a:prstGeom>
              <a:ln w="19050">
                <a:solidFill>
                  <a:srgbClr val="FF0000"/>
                </a:solidFill>
              </a:ln>
              <a:effectLst>
                <a:glow rad="139700">
                  <a:srgbClr val="FF0000">
                    <a:alpha val="40000"/>
                  </a:srgbClr>
                </a:glow>
              </a:effectLst>
            </p:spPr>
            <p:style>
              <a:lnRef idx="1">
                <a:schemeClr val="accent1"/>
              </a:lnRef>
              <a:fillRef idx="0">
                <a:schemeClr val="accent1"/>
              </a:fillRef>
              <a:effectRef idx="0">
                <a:schemeClr val="accent1"/>
              </a:effectRef>
              <a:fontRef idx="minor">
                <a:schemeClr val="tx1"/>
              </a:fontRef>
            </p:style>
          </p:cxnSp>
          <p:sp>
            <p:nvSpPr>
              <p:cNvPr id="29" name="Cube 28"/>
              <p:cNvSpPr/>
              <p:nvPr/>
            </p:nvSpPr>
            <p:spPr>
              <a:xfrm rot="19188613">
                <a:off x="4791372" y="1403647"/>
                <a:ext cx="676916" cy="412783"/>
              </a:xfrm>
              <a:prstGeom prst="cube">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TextBox 29"/>
              <p:cNvSpPr txBox="1"/>
              <p:nvPr/>
            </p:nvSpPr>
            <p:spPr>
              <a:xfrm>
                <a:off x="4181157" y="1128432"/>
                <a:ext cx="819971" cy="549608"/>
              </a:xfrm>
              <a:prstGeom prst="rect">
                <a:avLst/>
              </a:prstGeom>
              <a:noFill/>
            </p:spPr>
            <p:txBody>
              <a:bodyPr wrap="none" rtlCol="0">
                <a:spAutoFit/>
              </a:bodyPr>
              <a:lstStyle/>
              <a:p>
                <a:r>
                  <a:rPr lang="en-US" sz="1350" dirty="0" err="1"/>
                  <a:t>Nd:YAG</a:t>
                </a:r>
                <a:r>
                  <a:rPr lang="en-US" sz="1350" dirty="0"/>
                  <a:t> </a:t>
                </a:r>
              </a:p>
              <a:p>
                <a:r>
                  <a:rPr lang="en-US" sz="1350" dirty="0"/>
                  <a:t>Laser</a:t>
                </a:r>
              </a:p>
            </p:txBody>
          </p:sp>
          <p:sp>
            <p:nvSpPr>
              <p:cNvPr id="67" name="TextBox 66"/>
              <p:cNvSpPr txBox="1"/>
              <p:nvPr/>
            </p:nvSpPr>
            <p:spPr>
              <a:xfrm>
                <a:off x="3579262" y="2150123"/>
                <a:ext cx="366405" cy="324768"/>
              </a:xfrm>
              <a:prstGeom prst="rect">
                <a:avLst/>
              </a:prstGeom>
              <a:noFill/>
            </p:spPr>
            <p:txBody>
              <a:bodyPr wrap="none" rtlCol="0">
                <a:spAutoFit/>
              </a:bodyPr>
              <a:lstStyle/>
              <a:p>
                <a:r>
                  <a:rPr lang="en-US" sz="1350" dirty="0" err="1"/>
                  <a:t>Pr</a:t>
                </a:r>
                <a:endParaRPr lang="en-US" sz="1350" dirty="0"/>
              </a:p>
            </p:txBody>
          </p:sp>
        </p:grpSp>
        <p:sp>
          <p:nvSpPr>
            <p:cNvPr id="32" name="TextBox 31"/>
            <p:cNvSpPr txBox="1"/>
            <p:nvPr/>
          </p:nvSpPr>
          <p:spPr>
            <a:xfrm>
              <a:off x="3472498" y="3502134"/>
              <a:ext cx="1599412" cy="400109"/>
            </a:xfrm>
            <a:prstGeom prst="rect">
              <a:avLst/>
            </a:prstGeom>
            <a:noFill/>
          </p:spPr>
          <p:txBody>
            <a:bodyPr wrap="none" rtlCol="0">
              <a:spAutoFit/>
            </a:bodyPr>
            <a:lstStyle/>
            <a:p>
              <a:r>
                <a:rPr lang="en-US" sz="1350" dirty="0"/>
                <a:t>Silicone wafer</a:t>
              </a:r>
            </a:p>
          </p:txBody>
        </p:sp>
      </p:grpSp>
      <p:sp>
        <p:nvSpPr>
          <p:cNvPr id="33" name="TextBox 32"/>
          <p:cNvSpPr txBox="1"/>
          <p:nvPr/>
        </p:nvSpPr>
        <p:spPr>
          <a:xfrm>
            <a:off x="4491902" y="2009523"/>
            <a:ext cx="4664803" cy="761747"/>
          </a:xfrm>
          <a:prstGeom prst="rect">
            <a:avLst/>
          </a:prstGeom>
          <a:noFill/>
        </p:spPr>
        <p:txBody>
          <a:bodyPr wrap="none" rtlCol="0">
            <a:spAutoFit/>
          </a:bodyPr>
          <a:lstStyle/>
          <a:p>
            <a:pPr algn="ctr"/>
            <a:r>
              <a:rPr lang="en-US" sz="1500" dirty="0"/>
              <a:t>Laser induced breakdown spectroscopy uses a laser to </a:t>
            </a:r>
          </a:p>
          <a:p>
            <a:pPr algn="ctr"/>
            <a:r>
              <a:rPr lang="en-US" sz="1500" dirty="0"/>
              <a:t>Induce a plasma instead of a spark</a:t>
            </a:r>
          </a:p>
          <a:p>
            <a:endParaRPr lang="en-US" sz="1350" dirty="0"/>
          </a:p>
        </p:txBody>
      </p:sp>
      <p:sp>
        <p:nvSpPr>
          <p:cNvPr id="44" name="TextBox 43"/>
          <p:cNvSpPr txBox="1"/>
          <p:nvPr/>
        </p:nvSpPr>
        <p:spPr>
          <a:xfrm>
            <a:off x="2215407" y="1986002"/>
            <a:ext cx="868513" cy="715581"/>
          </a:xfrm>
          <a:prstGeom prst="rect">
            <a:avLst/>
          </a:prstGeom>
          <a:noFill/>
        </p:spPr>
        <p:txBody>
          <a:bodyPr wrap="square" rtlCol="0">
            <a:spAutoFit/>
          </a:bodyPr>
          <a:lstStyle/>
          <a:p>
            <a:pPr algn="ctr"/>
            <a:r>
              <a:rPr lang="en-US" sz="1350" dirty="0"/>
              <a:t>0.6mg </a:t>
            </a:r>
            <a:r>
              <a:rPr lang="en-US" sz="1350" dirty="0" err="1"/>
              <a:t>Pr</a:t>
            </a:r>
            <a:r>
              <a:rPr lang="en-US" sz="1350" dirty="0"/>
              <a:t>-Antibody </a:t>
            </a:r>
          </a:p>
        </p:txBody>
      </p:sp>
      <p:sp>
        <p:nvSpPr>
          <p:cNvPr id="34" name="Sun 33"/>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4686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par>
                                <p:cTn id="40" presetID="9" presetClass="exit" presetSubtype="0" fill="hold" grpId="0" nodeType="withEffect">
                                  <p:stCondLst>
                                    <p:cond delay="0"/>
                                  </p:stCondLst>
                                  <p:childTnLst>
                                    <p:animEffect transition="out" filter="dissolve">
                                      <p:cBhvr>
                                        <p:cTn id="41" dur="500"/>
                                        <p:tgtEl>
                                          <p:spTgt spid="34"/>
                                        </p:tgtEl>
                                      </p:cBhvr>
                                    </p:animEffect>
                                    <p:set>
                                      <p:cBhvr>
                                        <p:cTn id="42"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33" grpId="0"/>
      <p:bldP spid="44" grpId="0"/>
      <p:bldP spid="34"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 name="SIBS program movie">
            <a:hlinkClick r:id="" action="ppaction://media"/>
          </p:cNvPr>
          <p:cNvPicPr>
            <a:picLocks noGrp="1" noChangeAspect="1"/>
          </p:cNvPicPr>
          <p:nvPr>
            <p:ph idx="1"/>
            <a:videoFile r:link="rId1"/>
            <p:extLst>
              <p:ext uri="{DAA4B4D4-6D71-4841-9C94-3DE7FCFB9230}">
                <p14:media xmlns:p14="http://schemas.microsoft.com/office/powerpoint/2010/main" r:embed="rId2">
                  <p14:trim end="7473.9583"/>
                </p14:media>
              </p:ext>
            </p:extLst>
          </p:nvPr>
        </p:nvPicPr>
        <p:blipFill>
          <a:blip r:embed="rId5"/>
          <a:stretch>
            <a:fillRect/>
          </a:stretch>
        </p:blipFill>
        <p:spPr>
          <a:xfrm>
            <a:off x="144463" y="5253038"/>
            <a:ext cx="712787" cy="534987"/>
          </a:xfrm>
        </p:spPr>
      </p:pic>
      <p:pic>
        <p:nvPicPr>
          <p:cNvPr id="1026" name="Picture 2"/>
          <p:cNvPicPr>
            <a:picLocks noChangeAspect="1" noChangeArrowheads="1"/>
          </p:cNvPicPr>
          <p:nvPr/>
        </p:nvPicPr>
        <p:blipFill>
          <a:blip r:embed="rId6"/>
          <a:srcRect t="12296" r="80985" b="47192"/>
          <a:stretch>
            <a:fillRect/>
          </a:stretch>
        </p:blipFill>
        <p:spPr bwMode="auto">
          <a:xfrm>
            <a:off x="1" y="1940144"/>
            <a:ext cx="2423948" cy="3227744"/>
          </a:xfrm>
          <a:prstGeom prst="rect">
            <a:avLst/>
          </a:prstGeom>
          <a:noFill/>
          <a:ln w="9525">
            <a:noFill/>
            <a:miter lim="800000"/>
            <a:headEnd/>
            <a:tailEnd/>
          </a:ln>
        </p:spPr>
      </p:pic>
      <p:grpSp>
        <p:nvGrpSpPr>
          <p:cNvPr id="11" name="Group 10"/>
          <p:cNvGrpSpPr/>
          <p:nvPr/>
        </p:nvGrpSpPr>
        <p:grpSpPr>
          <a:xfrm>
            <a:off x="-5726884" y="2072838"/>
            <a:ext cx="3194915" cy="1832743"/>
            <a:chOff x="3531476" y="1592317"/>
            <a:chExt cx="4067503" cy="2333297"/>
          </a:xfrm>
        </p:grpSpPr>
        <p:pic>
          <p:nvPicPr>
            <p:cNvPr id="1027" name="Picture 3"/>
            <p:cNvPicPr>
              <a:picLocks noChangeAspect="1" noChangeArrowheads="1"/>
            </p:cNvPicPr>
            <p:nvPr/>
          </p:nvPicPr>
          <p:blipFill>
            <a:blip r:embed="rId7"/>
            <a:srcRect l="28848" t="18327" r="20411" b="35102"/>
            <a:stretch>
              <a:fillRect/>
            </a:stretch>
          </p:blipFill>
          <p:spPr bwMode="auto">
            <a:xfrm>
              <a:off x="3531476" y="1592317"/>
              <a:ext cx="4067503" cy="2333297"/>
            </a:xfrm>
            <a:prstGeom prst="rect">
              <a:avLst/>
            </a:prstGeom>
            <a:noFill/>
            <a:ln w="9525">
              <a:noFill/>
              <a:miter lim="800000"/>
              <a:headEnd/>
              <a:tailEnd/>
            </a:ln>
          </p:spPr>
        </p:pic>
        <p:sp>
          <p:nvSpPr>
            <p:cNvPr id="10" name="TextBox 9"/>
            <p:cNvSpPr txBox="1"/>
            <p:nvPr/>
          </p:nvSpPr>
          <p:spPr>
            <a:xfrm>
              <a:off x="3988676" y="1671146"/>
              <a:ext cx="3381625" cy="382040"/>
            </a:xfrm>
            <a:prstGeom prst="rect">
              <a:avLst/>
            </a:prstGeom>
            <a:noFill/>
          </p:spPr>
          <p:txBody>
            <a:bodyPr wrap="none" rtlCol="0">
              <a:spAutoFit/>
            </a:bodyPr>
            <a:lstStyle/>
            <a:p>
              <a:r>
                <a:rPr lang="en-US" sz="1350" dirty="0">
                  <a:solidFill>
                    <a:schemeClr val="accent2"/>
                  </a:solidFill>
                </a:rPr>
                <a:t>NIST database: Au Atomic Spectra</a:t>
              </a:r>
            </a:p>
          </p:txBody>
        </p:sp>
      </p:grpSp>
      <p:grpSp>
        <p:nvGrpSpPr>
          <p:cNvPr id="53" name="Group 52"/>
          <p:cNvGrpSpPr/>
          <p:nvPr/>
        </p:nvGrpSpPr>
        <p:grpSpPr>
          <a:xfrm>
            <a:off x="-5547743" y="2994283"/>
            <a:ext cx="3220267" cy="1856390"/>
            <a:chOff x="7771435" y="1450429"/>
            <a:chExt cx="4293689" cy="2475186"/>
          </a:xfrm>
        </p:grpSpPr>
        <p:pic>
          <p:nvPicPr>
            <p:cNvPr id="1028" name="Picture 4"/>
            <p:cNvPicPr>
              <a:picLocks noChangeAspect="1" noChangeArrowheads="1"/>
            </p:cNvPicPr>
            <p:nvPr/>
          </p:nvPicPr>
          <p:blipFill>
            <a:blip r:embed="rId8"/>
            <a:srcRect l="29343" t="18394" r="20412" b="35260"/>
            <a:stretch>
              <a:fillRect/>
            </a:stretch>
          </p:blipFill>
          <p:spPr bwMode="auto">
            <a:xfrm>
              <a:off x="7771435" y="1450429"/>
              <a:ext cx="4293689" cy="2475186"/>
            </a:xfrm>
            <a:prstGeom prst="rect">
              <a:avLst/>
            </a:prstGeom>
            <a:noFill/>
            <a:ln w="9525">
              <a:noFill/>
              <a:miter lim="800000"/>
              <a:headEnd/>
              <a:tailEnd/>
            </a:ln>
          </p:spPr>
        </p:pic>
        <p:sp>
          <p:nvSpPr>
            <p:cNvPr id="13" name="TextBox 12"/>
            <p:cNvSpPr txBox="1"/>
            <p:nvPr/>
          </p:nvSpPr>
          <p:spPr>
            <a:xfrm>
              <a:off x="8287406" y="1539768"/>
              <a:ext cx="3405121" cy="400109"/>
            </a:xfrm>
            <a:prstGeom prst="rect">
              <a:avLst/>
            </a:prstGeom>
            <a:noFill/>
          </p:spPr>
          <p:txBody>
            <a:bodyPr wrap="none" rtlCol="0">
              <a:spAutoFit/>
            </a:bodyPr>
            <a:lstStyle/>
            <a:p>
              <a:r>
                <a:rPr lang="en-US" sz="1350" dirty="0">
                  <a:solidFill>
                    <a:schemeClr val="accent2"/>
                  </a:solidFill>
                </a:rPr>
                <a:t>Experimental: Au Atomic Spectra</a:t>
              </a:r>
            </a:p>
          </p:txBody>
        </p:sp>
      </p:grpSp>
      <p:pic>
        <p:nvPicPr>
          <p:cNvPr id="1029" name="Picture 5"/>
          <p:cNvPicPr>
            <a:picLocks noChangeAspect="1" noChangeArrowheads="1"/>
          </p:cNvPicPr>
          <p:nvPr/>
        </p:nvPicPr>
        <p:blipFill>
          <a:blip r:embed="rId9"/>
          <a:srcRect l="27586" t="17024" r="22758" b="36315"/>
          <a:stretch>
            <a:fillRect/>
          </a:stretch>
        </p:blipFill>
        <p:spPr bwMode="auto">
          <a:xfrm>
            <a:off x="5817476" y="3959490"/>
            <a:ext cx="3232386" cy="1898386"/>
          </a:xfrm>
          <a:prstGeom prst="rect">
            <a:avLst/>
          </a:prstGeom>
          <a:noFill/>
          <a:ln w="9525">
            <a:noFill/>
            <a:miter lim="800000"/>
            <a:headEnd/>
            <a:tailEnd/>
          </a:ln>
        </p:spPr>
      </p:pic>
      <p:sp>
        <p:nvSpPr>
          <p:cNvPr id="48" name="TextBox 47"/>
          <p:cNvSpPr txBox="1"/>
          <p:nvPr/>
        </p:nvSpPr>
        <p:spPr>
          <a:xfrm>
            <a:off x="6193909" y="4040900"/>
            <a:ext cx="2678234" cy="300082"/>
          </a:xfrm>
          <a:prstGeom prst="rect">
            <a:avLst/>
          </a:prstGeom>
          <a:noFill/>
        </p:spPr>
        <p:txBody>
          <a:bodyPr wrap="none" rtlCol="0">
            <a:spAutoFit/>
          </a:bodyPr>
          <a:lstStyle/>
          <a:p>
            <a:r>
              <a:rPr lang="en-US" sz="1350" dirty="0">
                <a:solidFill>
                  <a:schemeClr val="bg1"/>
                </a:solidFill>
              </a:rPr>
              <a:t>NIST database: </a:t>
            </a:r>
            <a:r>
              <a:rPr lang="en-US" sz="1350" dirty="0" err="1">
                <a:solidFill>
                  <a:schemeClr val="bg1"/>
                </a:solidFill>
              </a:rPr>
              <a:t>Gd</a:t>
            </a:r>
            <a:r>
              <a:rPr lang="en-US" sz="1350" dirty="0">
                <a:solidFill>
                  <a:schemeClr val="bg1"/>
                </a:solidFill>
              </a:rPr>
              <a:t> Atomic Spectra</a:t>
            </a:r>
          </a:p>
        </p:txBody>
      </p:sp>
      <p:grpSp>
        <p:nvGrpSpPr>
          <p:cNvPr id="5" name="Group 4"/>
          <p:cNvGrpSpPr/>
          <p:nvPr/>
        </p:nvGrpSpPr>
        <p:grpSpPr>
          <a:xfrm>
            <a:off x="2405726" y="3963923"/>
            <a:ext cx="3340910" cy="488012"/>
            <a:chOff x="3258219" y="4064441"/>
            <a:chExt cx="4454547" cy="650683"/>
          </a:xfrm>
        </p:grpSpPr>
        <p:pic>
          <p:nvPicPr>
            <p:cNvPr id="52" name="Picture 2" descr="http://www.popsci.com/sites/popsci.com/files/styles/large_1x_/public/import/2013/images/2010/10/2404319996_69a86e6b34_o.jpg?itok=Gwdyp_CG"/>
            <p:cNvPicPr>
              <a:picLocks noChangeAspect="1" noChangeArrowheads="1"/>
            </p:cNvPicPr>
            <p:nvPr/>
          </p:nvPicPr>
          <p:blipFill>
            <a:blip r:embed="rId10"/>
            <a:srcRect l="10184" t="70849" r="6588" b="9596"/>
            <a:stretch>
              <a:fillRect/>
            </a:stretch>
          </p:blipFill>
          <p:spPr bwMode="auto">
            <a:xfrm>
              <a:off x="3258219" y="4110824"/>
              <a:ext cx="4442139" cy="604300"/>
            </a:xfrm>
            <a:prstGeom prst="rect">
              <a:avLst/>
            </a:prstGeom>
            <a:noFill/>
          </p:spPr>
        </p:pic>
        <p:sp>
          <p:nvSpPr>
            <p:cNvPr id="49" name="Rectangle 48"/>
            <p:cNvSpPr/>
            <p:nvPr/>
          </p:nvSpPr>
          <p:spPr>
            <a:xfrm>
              <a:off x="3818169" y="4079019"/>
              <a:ext cx="395786" cy="404269"/>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Rectangle 49"/>
            <p:cNvSpPr/>
            <p:nvPr/>
          </p:nvSpPr>
          <p:spPr>
            <a:xfrm>
              <a:off x="4986198" y="4086970"/>
              <a:ext cx="721057"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Rectangle 46"/>
            <p:cNvSpPr/>
            <p:nvPr/>
          </p:nvSpPr>
          <p:spPr>
            <a:xfrm>
              <a:off x="7317256" y="4064441"/>
              <a:ext cx="395510"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 name="TextBox 2"/>
          <p:cNvSpPr txBox="1"/>
          <p:nvPr/>
        </p:nvSpPr>
        <p:spPr>
          <a:xfrm>
            <a:off x="21665" y="5788122"/>
            <a:ext cx="2826415" cy="230832"/>
          </a:xfrm>
          <a:prstGeom prst="rect">
            <a:avLst/>
          </a:prstGeom>
          <a:noFill/>
        </p:spPr>
        <p:txBody>
          <a:bodyPr wrap="none" rtlCol="0">
            <a:spAutoFit/>
          </a:bodyPr>
          <a:lstStyle/>
          <a:p>
            <a:r>
              <a:rPr lang="en-US" sz="900" i="1" dirty="0"/>
              <a:t>NIST – National Institute of Standards </a:t>
            </a:r>
            <a:r>
              <a:rPr lang="en-US" sz="900" i="1"/>
              <a:t>and Technology</a:t>
            </a:r>
          </a:p>
        </p:txBody>
      </p:sp>
      <p:pic>
        <p:nvPicPr>
          <p:cNvPr id="54" name="Picture 53"/>
          <p:cNvPicPr>
            <a:picLocks noChangeAspect="1"/>
          </p:cNvPicPr>
          <p:nvPr/>
        </p:nvPicPr>
        <p:blipFill>
          <a:blip r:embed="rId11"/>
          <a:stretch>
            <a:fillRect/>
          </a:stretch>
        </p:blipFill>
        <p:spPr>
          <a:xfrm>
            <a:off x="2863627" y="4584096"/>
            <a:ext cx="2812169" cy="1167584"/>
          </a:xfrm>
          <a:prstGeom prst="rect">
            <a:avLst/>
          </a:prstGeom>
        </p:spPr>
      </p:pic>
      <p:pic>
        <p:nvPicPr>
          <p:cNvPr id="4" name="Picture 3"/>
          <p:cNvPicPr>
            <a:picLocks noChangeAspect="1"/>
          </p:cNvPicPr>
          <p:nvPr/>
        </p:nvPicPr>
        <p:blipFill rotWithShape="1">
          <a:blip r:embed="rId12"/>
          <a:srcRect l="1806"/>
          <a:stretch/>
        </p:blipFill>
        <p:spPr>
          <a:xfrm>
            <a:off x="2500313" y="1452440"/>
            <a:ext cx="3952875" cy="2379261"/>
          </a:xfrm>
          <a:prstGeom prst="rect">
            <a:avLst/>
          </a:prstGeom>
        </p:spPr>
      </p:pic>
      <p:sp>
        <p:nvSpPr>
          <p:cNvPr id="20" name="TextBox 47"/>
          <p:cNvSpPr txBox="1"/>
          <p:nvPr/>
        </p:nvSpPr>
        <p:spPr>
          <a:xfrm>
            <a:off x="6639874" y="2246991"/>
            <a:ext cx="2409989" cy="71558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350" dirty="0"/>
              <a:t>Overlapping NIST database with experimental spectra </a:t>
            </a:r>
          </a:p>
          <a:p>
            <a:pPr algn="ctr"/>
            <a:r>
              <a:rPr lang="en-US" sz="1350" dirty="0"/>
              <a:t>permits peak identification</a:t>
            </a:r>
          </a:p>
        </p:txBody>
      </p:sp>
      <p:sp>
        <p:nvSpPr>
          <p:cNvPr id="22" name="Sun 21"/>
          <p:cNvSpPr/>
          <p:nvPr/>
        </p:nvSpPr>
        <p:spPr>
          <a:xfrm>
            <a:off x="5185558"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Sun 22"/>
          <p:cNvSpPr/>
          <p:nvPr/>
        </p:nvSpPr>
        <p:spPr>
          <a:xfrm>
            <a:off x="5367313" y="5738422"/>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1">
            <a:extLst>
              <a:ext uri="{FF2B5EF4-FFF2-40B4-BE49-F238E27FC236}">
                <a16:creationId xmlns:a16="http://schemas.microsoft.com/office/drawing/2014/main" id="{8370FFD8-601E-704A-A075-2B8850D19586}"/>
              </a:ext>
            </a:extLst>
          </p:cNvPr>
          <p:cNvSpPr txBox="1">
            <a:spLocks/>
          </p:cNvSpPr>
          <p:nvPr/>
        </p:nvSpPr>
        <p:spPr>
          <a:xfrm>
            <a:off x="303606" y="122664"/>
            <a:ext cx="8746256" cy="1114425"/>
          </a:xfrm>
          <a:prstGeom prst="rect">
            <a:avLst/>
          </a:prstGeom>
        </p:spPr>
        <p:txBody>
          <a:bodyPr vert="horz" lIns="91440" tIns="45720" rIns="91440" bIns="45720" rtlCol="0" anchor="t">
            <a:norm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3200" dirty="0"/>
              <a:t>Peaks are based on data from the NIST database</a:t>
            </a:r>
          </a:p>
        </p:txBody>
      </p:sp>
    </p:spTree>
    <p:extLst>
      <p:ext uri="{BB962C8B-B14F-4D97-AF65-F5344CB8AC3E}">
        <p14:creationId xmlns:p14="http://schemas.microsoft.com/office/powerpoint/2010/main" val="327830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9" presetClass="exit" presetSubtype="0" fill="hold" grpId="0" nodeType="withEffect">
                                  <p:stCondLst>
                                    <p:cond delay="0"/>
                                  </p:stCondLst>
                                  <p:childTnLst>
                                    <p:animEffect transition="out" filter="dissolv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029"/>
                                        </p:tgtEl>
                                        <p:attrNameLst>
                                          <p:attrName>style.visibility</p:attrName>
                                        </p:attrNameLst>
                                      </p:cBhvr>
                                      <p:to>
                                        <p:strVal val="visible"/>
                                      </p:to>
                                    </p:set>
                                    <p:animEffect transition="in" filter="fade">
                                      <p:cBhvr>
                                        <p:cTn id="16" dur="500"/>
                                        <p:tgtEl>
                                          <p:spTgt spid="102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34776" fill="hold"/>
                                        <p:tgtEl>
                                          <p:spTgt spid="21"/>
                                        </p:tgtEl>
                                      </p:cBhvr>
                                    </p:cmd>
                                  </p:childTnLst>
                                </p:cTn>
                              </p:par>
                              <p:par>
                                <p:cTn id="21" presetID="9" presetClass="exit" presetSubtype="0" fill="hold" grpId="0" nodeType="withEffect">
                                  <p:stCondLst>
                                    <p:cond delay="0"/>
                                  </p:stCondLst>
                                  <p:childTnLst>
                                    <p:animEffect transition="out" filter="dissolve">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24" fill="hold" display="0">
                  <p:stCondLst>
                    <p:cond delay="indefinite"/>
                  </p:stCondLst>
                  <p:endCondLst>
                    <p:cond evt="onNext" delay="0">
                      <p:tgtEl>
                        <p:sldTgt/>
                      </p:tgtEl>
                    </p:cond>
                  </p:endCondLst>
                </p:cTn>
                <p:tgtEl>
                  <p:spTgt spid="21"/>
                </p:tgtEl>
              </p:cMediaNode>
            </p:video>
          </p:childTnLst>
        </p:cTn>
      </p:par>
    </p:tnLst>
    <p:bldLst>
      <p:bldP spid="22"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ube 26">
            <a:extLst>
              <a:ext uri="{FF2B5EF4-FFF2-40B4-BE49-F238E27FC236}">
                <a16:creationId xmlns:a16="http://schemas.microsoft.com/office/drawing/2014/main" id="{04DD40BE-234C-40DC-ABD9-F774F4B967F7}"/>
              </a:ext>
            </a:extLst>
          </p:cNvPr>
          <p:cNvSpPr/>
          <p:nvPr/>
        </p:nvSpPr>
        <p:spPr>
          <a:xfrm>
            <a:off x="834754" y="3194084"/>
            <a:ext cx="7326086" cy="680357"/>
          </a:xfrm>
          <a:prstGeom prst="cube">
            <a:avLst/>
          </a:prstGeom>
          <a:solidFill>
            <a:schemeClr val="accent1">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http://cdn.shopify.com/s/files/1/0201/1436/products/antibody_polyclonal_f8e3991c-98e0-4de6-aaae-b91b8ea7cef5_grande.png?v=1459230117">
            <a:extLst>
              <a:ext uri="{FF2B5EF4-FFF2-40B4-BE49-F238E27FC236}">
                <a16:creationId xmlns:a16="http://schemas.microsoft.com/office/drawing/2014/main" id="{D6703133-44E9-45AE-B46F-22EF62A9112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5344548" y="2746127"/>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 name="Picture 2" descr="http://cdn.shopify.com/s/files/1/0201/1436/products/antibody_polyclonal_f8e3991c-98e0-4de6-aaae-b91b8ea7cef5_grande.png?v=1459230117">
            <a:extLst>
              <a:ext uri="{FF2B5EF4-FFF2-40B4-BE49-F238E27FC236}">
                <a16:creationId xmlns:a16="http://schemas.microsoft.com/office/drawing/2014/main" id="{B058D0CF-8C95-440F-BB28-0F574427134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5117583" y="2797703"/>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itle 4">
            <a:extLst>
              <a:ext uri="{FF2B5EF4-FFF2-40B4-BE49-F238E27FC236}">
                <a16:creationId xmlns:a16="http://schemas.microsoft.com/office/drawing/2014/main" id="{F4020DCC-27F3-4574-A68A-060CB0EC4FC5}"/>
              </a:ext>
            </a:extLst>
          </p:cNvPr>
          <p:cNvSpPr txBox="1">
            <a:spLocks/>
          </p:cNvSpPr>
          <p:nvPr/>
        </p:nvSpPr>
        <p:spPr>
          <a:xfrm>
            <a:off x="676098" y="0"/>
            <a:ext cx="586376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1">
                    <a:lumMod val="50000"/>
                  </a:schemeClr>
                </a:solidFill>
                <a:latin typeface="Bahnschrift SemiLight" panose="020B0502040204020203" pitchFamily="34" charset="0"/>
              </a:rPr>
              <a:t>Two methods for labeling antibodies with metals</a:t>
            </a:r>
          </a:p>
        </p:txBody>
      </p:sp>
      <p:grpSp>
        <p:nvGrpSpPr>
          <p:cNvPr id="5" name="Group 4">
            <a:extLst>
              <a:ext uri="{FF2B5EF4-FFF2-40B4-BE49-F238E27FC236}">
                <a16:creationId xmlns:a16="http://schemas.microsoft.com/office/drawing/2014/main" id="{99BACE80-02FD-4F33-AD53-995358D9DADB}"/>
              </a:ext>
            </a:extLst>
          </p:cNvPr>
          <p:cNvGrpSpPr/>
          <p:nvPr/>
        </p:nvGrpSpPr>
        <p:grpSpPr>
          <a:xfrm>
            <a:off x="7958143" y="4093052"/>
            <a:ext cx="1044160" cy="1082449"/>
            <a:chOff x="757962" y="3041905"/>
            <a:chExt cx="4230203" cy="4385326"/>
          </a:xfrm>
        </p:grpSpPr>
        <p:pic>
          <p:nvPicPr>
            <p:cNvPr id="6" name="Picture 2" descr="Image result for sphere">
              <a:extLst>
                <a:ext uri="{FF2B5EF4-FFF2-40B4-BE49-F238E27FC236}">
                  <a16:creationId xmlns:a16="http://schemas.microsoft.com/office/drawing/2014/main" id="{91C807F6-ED20-4EC2-918B-3953041A4239}"/>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squiggle">
              <a:extLst>
                <a:ext uri="{FF2B5EF4-FFF2-40B4-BE49-F238E27FC236}">
                  <a16:creationId xmlns:a16="http://schemas.microsoft.com/office/drawing/2014/main" id="{60912C53-75EE-4635-937C-66BD92C502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4" descr="Image result for squiggle">
              <a:extLst>
                <a:ext uri="{FF2B5EF4-FFF2-40B4-BE49-F238E27FC236}">
                  <a16:creationId xmlns:a16="http://schemas.microsoft.com/office/drawing/2014/main" id="{39EDBF9C-2F21-4880-9699-08D1AA1A92B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4" descr="Image result for squiggle">
              <a:extLst>
                <a:ext uri="{FF2B5EF4-FFF2-40B4-BE49-F238E27FC236}">
                  <a16:creationId xmlns:a16="http://schemas.microsoft.com/office/drawing/2014/main" id="{2B341E8D-E28B-4397-ACBF-5114D2CE812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4" descr="Image result for squiggle">
              <a:extLst>
                <a:ext uri="{FF2B5EF4-FFF2-40B4-BE49-F238E27FC236}">
                  <a16:creationId xmlns:a16="http://schemas.microsoft.com/office/drawing/2014/main" id="{691B96D5-80F3-4F2C-80D1-E5B0C525230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Picture 4" descr="Image result for squiggle">
              <a:extLst>
                <a:ext uri="{FF2B5EF4-FFF2-40B4-BE49-F238E27FC236}">
                  <a16:creationId xmlns:a16="http://schemas.microsoft.com/office/drawing/2014/main" id="{3B0CA7E2-90D3-4C7B-B280-B8C102CD4E7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4" descr="Image result for squiggle">
              <a:extLst>
                <a:ext uri="{FF2B5EF4-FFF2-40B4-BE49-F238E27FC236}">
                  <a16:creationId xmlns:a16="http://schemas.microsoft.com/office/drawing/2014/main" id="{CEF30CF1-3C30-420A-8D44-EECFF5E8C2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4" descr="Image result for squiggle">
              <a:extLst>
                <a:ext uri="{FF2B5EF4-FFF2-40B4-BE49-F238E27FC236}">
                  <a16:creationId xmlns:a16="http://schemas.microsoft.com/office/drawing/2014/main" id="{F94DA6AD-79B8-407C-949D-1F5FB81B485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4" descr="Image result for squiggle">
              <a:extLst>
                <a:ext uri="{FF2B5EF4-FFF2-40B4-BE49-F238E27FC236}">
                  <a16:creationId xmlns:a16="http://schemas.microsoft.com/office/drawing/2014/main" id="{A3EBA068-356D-4D3C-A584-C8DDE5FCD63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4" descr="Image result for squiggle">
              <a:extLst>
                <a:ext uri="{FF2B5EF4-FFF2-40B4-BE49-F238E27FC236}">
                  <a16:creationId xmlns:a16="http://schemas.microsoft.com/office/drawing/2014/main" id="{BF5FDA39-752F-4E3D-84EC-D21C1A51B98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4" descr="Image result for squiggle">
              <a:extLst>
                <a:ext uri="{FF2B5EF4-FFF2-40B4-BE49-F238E27FC236}">
                  <a16:creationId xmlns:a16="http://schemas.microsoft.com/office/drawing/2014/main" id="{997CFE2F-B2B7-4CCA-B77A-EBDC4E039D2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 name="Picture 2" descr="http://cdn.shopify.com/s/files/1/0201/1436/products/antibody_polyclonal_f8e3991c-98e0-4de6-aaae-b91b8ea7cef5_grande.png?v=1459230117">
              <a:extLst>
                <a:ext uri="{FF2B5EF4-FFF2-40B4-BE49-F238E27FC236}">
                  <a16:creationId xmlns:a16="http://schemas.microsoft.com/office/drawing/2014/main" id="{9A367250-756A-423C-B331-C9151578099C}"/>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 name="Picture 2" descr="http://cdn.shopify.com/s/files/1/0201/1436/products/antibody_polyclonal_f8e3991c-98e0-4de6-aaae-b91b8ea7cef5_grande.png?v=1459230117">
              <a:extLst>
                <a:ext uri="{FF2B5EF4-FFF2-40B4-BE49-F238E27FC236}">
                  <a16:creationId xmlns:a16="http://schemas.microsoft.com/office/drawing/2014/main" id="{60F13924-21AA-47D6-A0AA-628F81CCAFE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 name="Picture 2" descr="http://cdn.shopify.com/s/files/1/0201/1436/products/antibody_polyclonal_f8e3991c-98e0-4de6-aaae-b91b8ea7cef5_grande.png?v=1459230117">
              <a:extLst>
                <a:ext uri="{FF2B5EF4-FFF2-40B4-BE49-F238E27FC236}">
                  <a16:creationId xmlns:a16="http://schemas.microsoft.com/office/drawing/2014/main" id="{01E2EC37-EF47-419D-BF84-9DA6CFED362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2" descr="http://cdn.shopify.com/s/files/1/0201/1436/products/antibody_polyclonal_f8e3991c-98e0-4de6-aaae-b91b8ea7cef5_grande.png?v=1459230117">
              <a:extLst>
                <a:ext uri="{FF2B5EF4-FFF2-40B4-BE49-F238E27FC236}">
                  <a16:creationId xmlns:a16="http://schemas.microsoft.com/office/drawing/2014/main" id="{E507F3E3-3643-4EF0-97A5-E0EAAE292BC8}"/>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descr="http://cdn.shopify.com/s/files/1/0201/1436/products/antibody_polyclonal_f8e3991c-98e0-4de6-aaae-b91b8ea7cef5_grande.png?v=1459230117">
              <a:extLst>
                <a:ext uri="{FF2B5EF4-FFF2-40B4-BE49-F238E27FC236}">
                  <a16:creationId xmlns:a16="http://schemas.microsoft.com/office/drawing/2014/main" id="{77A16081-9EC4-47BD-BA5F-5105CE89616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 name="Picture 2" descr="http://cdn.shopify.com/s/files/1/0201/1436/products/antibody_polyclonal_f8e3991c-98e0-4de6-aaae-b91b8ea7cef5_grande.png?v=1459230117">
              <a:extLst>
                <a:ext uri="{FF2B5EF4-FFF2-40B4-BE49-F238E27FC236}">
                  <a16:creationId xmlns:a16="http://schemas.microsoft.com/office/drawing/2014/main" id="{88BF5F18-E32D-4B46-BBB8-42977C5D138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 name="Picture 2" descr="http://cdn.shopify.com/s/files/1/0201/1436/products/antibody_polyclonal_f8e3991c-98e0-4de6-aaae-b91b8ea7cef5_grande.png?v=1459230117">
              <a:extLst>
                <a:ext uri="{FF2B5EF4-FFF2-40B4-BE49-F238E27FC236}">
                  <a16:creationId xmlns:a16="http://schemas.microsoft.com/office/drawing/2014/main" id="{8971C314-2C6A-43B7-80D3-AB9F3F14B451}"/>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 name="Picture 2" descr="http://cdn.shopify.com/s/files/1/0201/1436/products/antibody_polyclonal_f8e3991c-98e0-4de6-aaae-b91b8ea7cef5_grande.png?v=1459230117">
              <a:extLst>
                <a:ext uri="{FF2B5EF4-FFF2-40B4-BE49-F238E27FC236}">
                  <a16:creationId xmlns:a16="http://schemas.microsoft.com/office/drawing/2014/main" id="{2535AEF4-C3E4-488B-98CC-0631A038C08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 name="Picture 2" descr="http://cdn.shopify.com/s/files/1/0201/1436/products/antibody_polyclonal_f8e3991c-98e0-4de6-aaae-b91b8ea7cef5_grande.png?v=1459230117">
              <a:extLst>
                <a:ext uri="{FF2B5EF4-FFF2-40B4-BE49-F238E27FC236}">
                  <a16:creationId xmlns:a16="http://schemas.microsoft.com/office/drawing/2014/main" id="{BBFB49F3-6C7B-4468-A6D4-4D461740CA35}"/>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 name="Picture 2" descr="http://cdn.shopify.com/s/files/1/0201/1436/products/antibody_polyclonal_f8e3991c-98e0-4de6-aaae-b91b8ea7cef5_grande.png?v=1459230117">
              <a:extLst>
                <a:ext uri="{FF2B5EF4-FFF2-40B4-BE49-F238E27FC236}">
                  <a16:creationId xmlns:a16="http://schemas.microsoft.com/office/drawing/2014/main" id="{30154394-99F3-4C7A-9081-0C8CCEAFF41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28" name="Picture 2" descr="http://cdn.shopify.com/s/files/1/0201/1436/products/antibody_polyclonal_f8e3991c-98e0-4de6-aaae-b91b8ea7cef5_grande.png?v=1459230117">
            <a:extLst>
              <a:ext uri="{FF2B5EF4-FFF2-40B4-BE49-F238E27FC236}">
                <a16:creationId xmlns:a16="http://schemas.microsoft.com/office/drawing/2014/main" id="{6FDD267D-7EA0-4AAB-8142-2E1D61679F5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4890618" y="2851319"/>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1" name="Picture 2" descr="http://cdn.shopify.com/s/files/1/0201/1436/products/antibody_polyclonal_f8e3991c-98e0-4de6-aaae-b91b8ea7cef5_grande.png?v=1459230117">
            <a:extLst>
              <a:ext uri="{FF2B5EF4-FFF2-40B4-BE49-F238E27FC236}">
                <a16:creationId xmlns:a16="http://schemas.microsoft.com/office/drawing/2014/main" id="{3EFE8997-1947-46AF-A747-CF5DDBBED827}"/>
              </a:ext>
            </a:extLst>
          </p:cNvPr>
          <p:cNvPicPr>
            <a:picLocks noChangeAspect="1" noChangeArrowheads="1"/>
          </p:cNvPicPr>
          <p:nvPr/>
        </p:nvPicPr>
        <p:blipFill rotWithShape="1">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b="18615"/>
          <a:stretch/>
        </p:blipFill>
        <p:spPr bwMode="auto">
          <a:xfrm>
            <a:off x="7382493" y="2746127"/>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2" name="Picture 2" descr="http://cdn.shopify.com/s/files/1/0201/1436/products/antibody_polyclonal_f8e3991c-98e0-4de6-aaae-b91b8ea7cef5_grande.png?v=1459230117">
            <a:extLst>
              <a:ext uri="{FF2B5EF4-FFF2-40B4-BE49-F238E27FC236}">
                <a16:creationId xmlns:a16="http://schemas.microsoft.com/office/drawing/2014/main" id="{A0299FB5-1009-44B6-BAD6-1D7E573D7E17}"/>
              </a:ext>
            </a:extLst>
          </p:cNvPr>
          <p:cNvPicPr>
            <a:picLocks noChangeAspect="1" noChangeArrowheads="1"/>
          </p:cNvPicPr>
          <p:nvPr/>
        </p:nvPicPr>
        <p:blipFill rotWithShape="1">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b="18615"/>
          <a:stretch/>
        </p:blipFill>
        <p:spPr bwMode="auto">
          <a:xfrm>
            <a:off x="7155528" y="2797703"/>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3" name="Picture 2" descr="http://cdn.shopify.com/s/files/1/0201/1436/products/antibody_polyclonal_f8e3991c-98e0-4de6-aaae-b91b8ea7cef5_grande.png?v=1459230117">
            <a:extLst>
              <a:ext uri="{FF2B5EF4-FFF2-40B4-BE49-F238E27FC236}">
                <a16:creationId xmlns:a16="http://schemas.microsoft.com/office/drawing/2014/main" id="{091D1407-B036-443F-AE9D-F2DB6A227EF2}"/>
              </a:ext>
            </a:extLst>
          </p:cNvPr>
          <p:cNvPicPr>
            <a:picLocks noChangeAspect="1" noChangeArrowheads="1"/>
          </p:cNvPicPr>
          <p:nvPr/>
        </p:nvPicPr>
        <p:blipFill rotWithShape="1">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b="18615"/>
          <a:stretch/>
        </p:blipFill>
        <p:spPr bwMode="auto">
          <a:xfrm>
            <a:off x="6928563" y="2851319"/>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Star: 6 Points 35">
            <a:extLst>
              <a:ext uri="{FF2B5EF4-FFF2-40B4-BE49-F238E27FC236}">
                <a16:creationId xmlns:a16="http://schemas.microsoft.com/office/drawing/2014/main" id="{C2AD9C55-89EB-439E-9AB9-4BF2C297AE52}"/>
              </a:ext>
            </a:extLst>
          </p:cNvPr>
          <p:cNvSpPr/>
          <p:nvPr/>
        </p:nvSpPr>
        <p:spPr>
          <a:xfrm>
            <a:off x="2315998" y="2862499"/>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Star: 6 Points 36">
            <a:extLst>
              <a:ext uri="{FF2B5EF4-FFF2-40B4-BE49-F238E27FC236}">
                <a16:creationId xmlns:a16="http://schemas.microsoft.com/office/drawing/2014/main" id="{56ADF67F-B964-4051-9417-28C928FBD60C}"/>
              </a:ext>
            </a:extLst>
          </p:cNvPr>
          <p:cNvSpPr/>
          <p:nvPr/>
        </p:nvSpPr>
        <p:spPr>
          <a:xfrm>
            <a:off x="7161173" y="4257234"/>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tar: 6 Points 37">
            <a:extLst>
              <a:ext uri="{FF2B5EF4-FFF2-40B4-BE49-F238E27FC236}">
                <a16:creationId xmlns:a16="http://schemas.microsoft.com/office/drawing/2014/main" id="{3BB1197D-DE47-4992-866A-6F8389621FDD}"/>
              </a:ext>
            </a:extLst>
          </p:cNvPr>
          <p:cNvSpPr/>
          <p:nvPr/>
        </p:nvSpPr>
        <p:spPr>
          <a:xfrm>
            <a:off x="948517" y="2566165"/>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tar: 6 Points 38">
            <a:extLst>
              <a:ext uri="{FF2B5EF4-FFF2-40B4-BE49-F238E27FC236}">
                <a16:creationId xmlns:a16="http://schemas.microsoft.com/office/drawing/2014/main" id="{C66EF367-B425-4891-9D7A-65656EC2D136}"/>
              </a:ext>
            </a:extLst>
          </p:cNvPr>
          <p:cNvSpPr/>
          <p:nvPr/>
        </p:nvSpPr>
        <p:spPr>
          <a:xfrm>
            <a:off x="1241982" y="1340159"/>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ar: 6 Points 39">
            <a:extLst>
              <a:ext uri="{FF2B5EF4-FFF2-40B4-BE49-F238E27FC236}">
                <a16:creationId xmlns:a16="http://schemas.microsoft.com/office/drawing/2014/main" id="{FEF42EC9-BA94-45B7-9C45-E8A1CD895C77}"/>
              </a:ext>
            </a:extLst>
          </p:cNvPr>
          <p:cNvSpPr/>
          <p:nvPr/>
        </p:nvSpPr>
        <p:spPr>
          <a:xfrm>
            <a:off x="827195" y="1908835"/>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ylinder 64">
            <a:extLst>
              <a:ext uri="{FF2B5EF4-FFF2-40B4-BE49-F238E27FC236}">
                <a16:creationId xmlns:a16="http://schemas.microsoft.com/office/drawing/2014/main" id="{378544D8-0756-48E0-BFD3-5FA8AAD3C38C}"/>
              </a:ext>
            </a:extLst>
          </p:cNvPr>
          <p:cNvSpPr/>
          <p:nvPr/>
        </p:nvSpPr>
        <p:spPr>
          <a:xfrm>
            <a:off x="4424710" y="6019384"/>
            <a:ext cx="1819658" cy="78809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ylinder 63">
            <a:extLst>
              <a:ext uri="{FF2B5EF4-FFF2-40B4-BE49-F238E27FC236}">
                <a16:creationId xmlns:a16="http://schemas.microsoft.com/office/drawing/2014/main" id="{43046950-2F76-4843-BEA8-086C7C28229B}"/>
              </a:ext>
            </a:extLst>
          </p:cNvPr>
          <p:cNvSpPr/>
          <p:nvPr/>
        </p:nvSpPr>
        <p:spPr>
          <a:xfrm>
            <a:off x="4424710" y="5842035"/>
            <a:ext cx="1819658" cy="354697"/>
          </a:xfrm>
          <a:prstGeom prst="ca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Picture 2" descr="http://cdn.shopify.com/s/files/1/0201/1436/products/antibody_polyclonal_f8e3991c-98e0-4de6-aaae-b91b8ea7cef5_grande.png?v=1459230117">
            <a:extLst>
              <a:ext uri="{FF2B5EF4-FFF2-40B4-BE49-F238E27FC236}">
                <a16:creationId xmlns:a16="http://schemas.microsoft.com/office/drawing/2014/main" id="{00810930-BC95-4A1F-AE01-8C0DB819397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5055175" y="5355242"/>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7" name="Picture 2" descr="http://cdn.shopify.com/s/files/1/0201/1436/products/antibody_polyclonal_f8e3991c-98e0-4de6-aaae-b91b8ea7cef5_grande.png?v=1459230117">
            <a:extLst>
              <a:ext uri="{FF2B5EF4-FFF2-40B4-BE49-F238E27FC236}">
                <a16:creationId xmlns:a16="http://schemas.microsoft.com/office/drawing/2014/main" id="{34801B45-0B00-4F17-8D7C-685FDF35C8F8}"/>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5343000" y="5422986"/>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8" name="Picture 2" descr="http://cdn.shopify.com/s/files/1/0201/1436/products/antibody_polyclonal_f8e3991c-98e0-4de6-aaae-b91b8ea7cef5_grande.png?v=1459230117">
            <a:extLst>
              <a:ext uri="{FF2B5EF4-FFF2-40B4-BE49-F238E27FC236}">
                <a16:creationId xmlns:a16="http://schemas.microsoft.com/office/drawing/2014/main" id="{D55F9F5B-2DE4-47BC-BAE2-273B9203FD7A}"/>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4767350" y="5406818"/>
            <a:ext cx="575650" cy="470625"/>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69" name="Group 68">
            <a:extLst>
              <a:ext uri="{FF2B5EF4-FFF2-40B4-BE49-F238E27FC236}">
                <a16:creationId xmlns:a16="http://schemas.microsoft.com/office/drawing/2014/main" id="{2BB305F6-B3D0-4D8B-BB63-A2C37E023AF8}"/>
              </a:ext>
            </a:extLst>
          </p:cNvPr>
          <p:cNvGrpSpPr/>
          <p:nvPr/>
        </p:nvGrpSpPr>
        <p:grpSpPr>
          <a:xfrm>
            <a:off x="1344446" y="2652859"/>
            <a:ext cx="1044160" cy="1082449"/>
            <a:chOff x="757962" y="3041905"/>
            <a:chExt cx="4230203" cy="4385326"/>
          </a:xfrm>
        </p:grpSpPr>
        <p:pic>
          <p:nvPicPr>
            <p:cNvPr id="70" name="Picture 2" descr="Image result for sphere">
              <a:extLst>
                <a:ext uri="{FF2B5EF4-FFF2-40B4-BE49-F238E27FC236}">
                  <a16:creationId xmlns:a16="http://schemas.microsoft.com/office/drawing/2014/main" id="{34D34E7F-A616-4565-98F1-2DFF7978090C}"/>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4" descr="Image result for squiggle">
              <a:extLst>
                <a:ext uri="{FF2B5EF4-FFF2-40B4-BE49-F238E27FC236}">
                  <a16:creationId xmlns:a16="http://schemas.microsoft.com/office/drawing/2014/main" id="{5924E3EF-13F9-4159-8F63-59F95FAF0F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2" name="Picture 4" descr="Image result for squiggle">
              <a:extLst>
                <a:ext uri="{FF2B5EF4-FFF2-40B4-BE49-F238E27FC236}">
                  <a16:creationId xmlns:a16="http://schemas.microsoft.com/office/drawing/2014/main" id="{97EB0F94-D7CD-4FB0-9364-59194537EE2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3" name="Picture 4" descr="Image result for squiggle">
              <a:extLst>
                <a:ext uri="{FF2B5EF4-FFF2-40B4-BE49-F238E27FC236}">
                  <a16:creationId xmlns:a16="http://schemas.microsoft.com/office/drawing/2014/main" id="{72EDCA8B-6A07-488A-ACED-108B33FB1E6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4" name="Picture 4" descr="Image result for squiggle">
              <a:extLst>
                <a:ext uri="{FF2B5EF4-FFF2-40B4-BE49-F238E27FC236}">
                  <a16:creationId xmlns:a16="http://schemas.microsoft.com/office/drawing/2014/main" id="{3DDCD170-82C2-4647-BFBA-44B44E9CEB7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5" name="Picture 4" descr="Image result for squiggle">
              <a:extLst>
                <a:ext uri="{FF2B5EF4-FFF2-40B4-BE49-F238E27FC236}">
                  <a16:creationId xmlns:a16="http://schemas.microsoft.com/office/drawing/2014/main" id="{3A6A94D6-102A-4E4C-B6F8-9E2BB65600A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6" name="Picture 4" descr="Image result for squiggle">
              <a:extLst>
                <a:ext uri="{FF2B5EF4-FFF2-40B4-BE49-F238E27FC236}">
                  <a16:creationId xmlns:a16="http://schemas.microsoft.com/office/drawing/2014/main" id="{15BC2E7A-832C-4609-8D02-4DCC89550EE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7" name="Picture 4" descr="Image result for squiggle">
              <a:extLst>
                <a:ext uri="{FF2B5EF4-FFF2-40B4-BE49-F238E27FC236}">
                  <a16:creationId xmlns:a16="http://schemas.microsoft.com/office/drawing/2014/main" id="{B60EB221-F7C3-4589-8A8C-45A980A0106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8" name="Picture 4" descr="Image result for squiggle">
              <a:extLst>
                <a:ext uri="{FF2B5EF4-FFF2-40B4-BE49-F238E27FC236}">
                  <a16:creationId xmlns:a16="http://schemas.microsoft.com/office/drawing/2014/main" id="{89AC06EA-0127-42B0-8F92-05B7286595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4" descr="Image result for squiggle">
              <a:extLst>
                <a:ext uri="{FF2B5EF4-FFF2-40B4-BE49-F238E27FC236}">
                  <a16:creationId xmlns:a16="http://schemas.microsoft.com/office/drawing/2014/main" id="{159FA1B3-542D-4361-B517-7F5A5AA81E4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0" name="Picture 4" descr="Image result for squiggle">
              <a:extLst>
                <a:ext uri="{FF2B5EF4-FFF2-40B4-BE49-F238E27FC236}">
                  <a16:creationId xmlns:a16="http://schemas.microsoft.com/office/drawing/2014/main" id="{C4A4D219-7BE7-409A-BBFB-C12EC3F5BC6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1" name="Picture 2" descr="http://cdn.shopify.com/s/files/1/0201/1436/products/antibody_polyclonal_f8e3991c-98e0-4de6-aaae-b91b8ea7cef5_grande.png?v=1459230117">
              <a:extLst>
                <a:ext uri="{FF2B5EF4-FFF2-40B4-BE49-F238E27FC236}">
                  <a16:creationId xmlns:a16="http://schemas.microsoft.com/office/drawing/2014/main" id="{1264793F-411C-418A-9463-EAB65AE4FA1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2" name="Picture 2" descr="http://cdn.shopify.com/s/files/1/0201/1436/products/antibody_polyclonal_f8e3991c-98e0-4de6-aaae-b91b8ea7cef5_grande.png?v=1459230117">
              <a:extLst>
                <a:ext uri="{FF2B5EF4-FFF2-40B4-BE49-F238E27FC236}">
                  <a16:creationId xmlns:a16="http://schemas.microsoft.com/office/drawing/2014/main" id="{4A956668-7A53-4BD2-8BA7-80C7F142909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3" name="Picture 2" descr="http://cdn.shopify.com/s/files/1/0201/1436/products/antibody_polyclonal_f8e3991c-98e0-4de6-aaae-b91b8ea7cef5_grande.png?v=1459230117">
              <a:extLst>
                <a:ext uri="{FF2B5EF4-FFF2-40B4-BE49-F238E27FC236}">
                  <a16:creationId xmlns:a16="http://schemas.microsoft.com/office/drawing/2014/main" id="{C1755E8F-228A-474E-BB83-9AE2DDD1143C}"/>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4" name="Picture 2" descr="http://cdn.shopify.com/s/files/1/0201/1436/products/antibody_polyclonal_f8e3991c-98e0-4de6-aaae-b91b8ea7cef5_grande.png?v=1459230117">
              <a:extLst>
                <a:ext uri="{FF2B5EF4-FFF2-40B4-BE49-F238E27FC236}">
                  <a16:creationId xmlns:a16="http://schemas.microsoft.com/office/drawing/2014/main" id="{6F50DE0E-AA9D-41CB-92A1-FABB2FCF333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5" name="Picture 2" descr="http://cdn.shopify.com/s/files/1/0201/1436/products/antibody_polyclonal_f8e3991c-98e0-4de6-aaae-b91b8ea7cef5_grande.png?v=1459230117">
              <a:extLst>
                <a:ext uri="{FF2B5EF4-FFF2-40B4-BE49-F238E27FC236}">
                  <a16:creationId xmlns:a16="http://schemas.microsoft.com/office/drawing/2014/main" id="{9F576A40-207D-4135-94D5-FEB8D65E6484}"/>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6" name="Picture 2" descr="http://cdn.shopify.com/s/files/1/0201/1436/products/antibody_polyclonal_f8e3991c-98e0-4de6-aaae-b91b8ea7cef5_grande.png?v=1459230117">
              <a:extLst>
                <a:ext uri="{FF2B5EF4-FFF2-40B4-BE49-F238E27FC236}">
                  <a16:creationId xmlns:a16="http://schemas.microsoft.com/office/drawing/2014/main" id="{22A7C86C-C1A3-4E55-B9D2-549C39F72E1D}"/>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7" name="Picture 2" descr="http://cdn.shopify.com/s/files/1/0201/1436/products/antibody_polyclonal_f8e3991c-98e0-4de6-aaae-b91b8ea7cef5_grande.png?v=1459230117">
              <a:extLst>
                <a:ext uri="{FF2B5EF4-FFF2-40B4-BE49-F238E27FC236}">
                  <a16:creationId xmlns:a16="http://schemas.microsoft.com/office/drawing/2014/main" id="{FFEE2C2D-1394-48EF-ADF5-D31FAA247B48}"/>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8" name="Picture 2" descr="http://cdn.shopify.com/s/files/1/0201/1436/products/antibody_polyclonal_f8e3991c-98e0-4de6-aaae-b91b8ea7cef5_grande.png?v=1459230117">
              <a:extLst>
                <a:ext uri="{FF2B5EF4-FFF2-40B4-BE49-F238E27FC236}">
                  <a16:creationId xmlns:a16="http://schemas.microsoft.com/office/drawing/2014/main" id="{1C7A3380-8904-494A-90E9-79F55EE6261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9" name="Picture 2" descr="http://cdn.shopify.com/s/files/1/0201/1436/products/antibody_polyclonal_f8e3991c-98e0-4de6-aaae-b91b8ea7cef5_grande.png?v=1459230117">
              <a:extLst>
                <a:ext uri="{FF2B5EF4-FFF2-40B4-BE49-F238E27FC236}">
                  <a16:creationId xmlns:a16="http://schemas.microsoft.com/office/drawing/2014/main" id="{04FA4B5A-1586-4F07-93AE-A70210EB9D2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0" name="Picture 2" descr="http://cdn.shopify.com/s/files/1/0201/1436/products/antibody_polyclonal_f8e3991c-98e0-4de6-aaae-b91b8ea7cef5_grande.png?v=1459230117">
              <a:extLst>
                <a:ext uri="{FF2B5EF4-FFF2-40B4-BE49-F238E27FC236}">
                  <a16:creationId xmlns:a16="http://schemas.microsoft.com/office/drawing/2014/main" id="{8B59B9E1-A48A-476D-8BE5-7BBA9303FDF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91" name="Group 90">
            <a:extLst>
              <a:ext uri="{FF2B5EF4-FFF2-40B4-BE49-F238E27FC236}">
                <a16:creationId xmlns:a16="http://schemas.microsoft.com/office/drawing/2014/main" id="{732A148E-6681-4428-98C4-27D758D939EC}"/>
              </a:ext>
            </a:extLst>
          </p:cNvPr>
          <p:cNvGrpSpPr/>
          <p:nvPr/>
        </p:nvGrpSpPr>
        <p:grpSpPr>
          <a:xfrm>
            <a:off x="1285217" y="1652716"/>
            <a:ext cx="1044160" cy="1082449"/>
            <a:chOff x="757962" y="3041905"/>
            <a:chExt cx="4230203" cy="4385326"/>
          </a:xfrm>
        </p:grpSpPr>
        <p:pic>
          <p:nvPicPr>
            <p:cNvPr id="92" name="Picture 2" descr="Image result for sphere">
              <a:extLst>
                <a:ext uri="{FF2B5EF4-FFF2-40B4-BE49-F238E27FC236}">
                  <a16:creationId xmlns:a16="http://schemas.microsoft.com/office/drawing/2014/main" id="{E8A89387-2790-4ED3-BA30-3F51CA0EF5F1}"/>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4" descr="Image result for squiggle">
              <a:extLst>
                <a:ext uri="{FF2B5EF4-FFF2-40B4-BE49-F238E27FC236}">
                  <a16:creationId xmlns:a16="http://schemas.microsoft.com/office/drawing/2014/main" id="{BCD75F21-34F1-408C-B6BA-A4BC839CDF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4" name="Picture 4" descr="Image result for squiggle">
              <a:extLst>
                <a:ext uri="{FF2B5EF4-FFF2-40B4-BE49-F238E27FC236}">
                  <a16:creationId xmlns:a16="http://schemas.microsoft.com/office/drawing/2014/main" id="{5856241F-5E73-4018-9F60-A56DA025396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5" name="Picture 4" descr="Image result for squiggle">
              <a:extLst>
                <a:ext uri="{FF2B5EF4-FFF2-40B4-BE49-F238E27FC236}">
                  <a16:creationId xmlns:a16="http://schemas.microsoft.com/office/drawing/2014/main" id="{13E5B91F-C7F0-44BF-BDF3-5C193503FD5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6" name="Picture 4" descr="Image result for squiggle">
              <a:extLst>
                <a:ext uri="{FF2B5EF4-FFF2-40B4-BE49-F238E27FC236}">
                  <a16:creationId xmlns:a16="http://schemas.microsoft.com/office/drawing/2014/main" id="{A1A2D8F7-2CBD-4982-A75B-D56ECBDA710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7" name="Picture 4" descr="Image result for squiggle">
              <a:extLst>
                <a:ext uri="{FF2B5EF4-FFF2-40B4-BE49-F238E27FC236}">
                  <a16:creationId xmlns:a16="http://schemas.microsoft.com/office/drawing/2014/main" id="{DF60DEEF-682A-405F-B59B-D2D6B2CDE75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8" name="Picture 4" descr="Image result for squiggle">
              <a:extLst>
                <a:ext uri="{FF2B5EF4-FFF2-40B4-BE49-F238E27FC236}">
                  <a16:creationId xmlns:a16="http://schemas.microsoft.com/office/drawing/2014/main" id="{16B81318-7FB9-4810-BF83-DA8AF9575BD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9" name="Picture 4" descr="Image result for squiggle">
              <a:extLst>
                <a:ext uri="{FF2B5EF4-FFF2-40B4-BE49-F238E27FC236}">
                  <a16:creationId xmlns:a16="http://schemas.microsoft.com/office/drawing/2014/main" id="{43F50BED-91BF-48A0-8FF6-9EF8C47BFCF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0" name="Picture 4" descr="Image result for squiggle">
              <a:extLst>
                <a:ext uri="{FF2B5EF4-FFF2-40B4-BE49-F238E27FC236}">
                  <a16:creationId xmlns:a16="http://schemas.microsoft.com/office/drawing/2014/main" id="{02A0024E-25AE-49D5-AFC4-78E679A7BF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1" name="Picture 4" descr="Image result for squiggle">
              <a:extLst>
                <a:ext uri="{FF2B5EF4-FFF2-40B4-BE49-F238E27FC236}">
                  <a16:creationId xmlns:a16="http://schemas.microsoft.com/office/drawing/2014/main" id="{A7D2A70D-3E20-4D91-B3AE-C4539DADF9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 name="Picture 4" descr="Image result for squiggle">
              <a:extLst>
                <a:ext uri="{FF2B5EF4-FFF2-40B4-BE49-F238E27FC236}">
                  <a16:creationId xmlns:a16="http://schemas.microsoft.com/office/drawing/2014/main" id="{1DE23FEC-205F-4A07-8FCE-84E8509AD4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 name="Picture 2" descr="http://cdn.shopify.com/s/files/1/0201/1436/products/antibody_polyclonal_f8e3991c-98e0-4de6-aaae-b91b8ea7cef5_grande.png?v=1459230117">
              <a:extLst>
                <a:ext uri="{FF2B5EF4-FFF2-40B4-BE49-F238E27FC236}">
                  <a16:creationId xmlns:a16="http://schemas.microsoft.com/office/drawing/2014/main" id="{19F22A0D-2294-4159-A412-672C43E3A522}"/>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4" name="Picture 2" descr="http://cdn.shopify.com/s/files/1/0201/1436/products/antibody_polyclonal_f8e3991c-98e0-4de6-aaae-b91b8ea7cef5_grande.png?v=1459230117">
              <a:extLst>
                <a:ext uri="{FF2B5EF4-FFF2-40B4-BE49-F238E27FC236}">
                  <a16:creationId xmlns:a16="http://schemas.microsoft.com/office/drawing/2014/main" id="{97C1C073-BC81-43BE-9F4E-8094A50ED70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5" name="Picture 2" descr="http://cdn.shopify.com/s/files/1/0201/1436/products/antibody_polyclonal_f8e3991c-98e0-4de6-aaae-b91b8ea7cef5_grande.png?v=1459230117">
              <a:extLst>
                <a:ext uri="{FF2B5EF4-FFF2-40B4-BE49-F238E27FC236}">
                  <a16:creationId xmlns:a16="http://schemas.microsoft.com/office/drawing/2014/main" id="{D4EAA0E8-0E11-4789-8702-9CDBF6D5704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6" name="Picture 2" descr="http://cdn.shopify.com/s/files/1/0201/1436/products/antibody_polyclonal_f8e3991c-98e0-4de6-aaae-b91b8ea7cef5_grande.png?v=1459230117">
              <a:extLst>
                <a:ext uri="{FF2B5EF4-FFF2-40B4-BE49-F238E27FC236}">
                  <a16:creationId xmlns:a16="http://schemas.microsoft.com/office/drawing/2014/main" id="{D864F089-B383-4058-982C-C3A85A82B21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7" name="Picture 2" descr="http://cdn.shopify.com/s/files/1/0201/1436/products/antibody_polyclonal_f8e3991c-98e0-4de6-aaae-b91b8ea7cef5_grande.png?v=1459230117">
              <a:extLst>
                <a:ext uri="{FF2B5EF4-FFF2-40B4-BE49-F238E27FC236}">
                  <a16:creationId xmlns:a16="http://schemas.microsoft.com/office/drawing/2014/main" id="{E2555AC5-3A80-4F9E-944F-F71A453B0D02}"/>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8" name="Picture 2" descr="http://cdn.shopify.com/s/files/1/0201/1436/products/antibody_polyclonal_f8e3991c-98e0-4de6-aaae-b91b8ea7cef5_grande.png?v=1459230117">
              <a:extLst>
                <a:ext uri="{FF2B5EF4-FFF2-40B4-BE49-F238E27FC236}">
                  <a16:creationId xmlns:a16="http://schemas.microsoft.com/office/drawing/2014/main" id="{45FC6D1D-2A4C-47C8-862B-67F4652302D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9" name="Picture 2" descr="http://cdn.shopify.com/s/files/1/0201/1436/products/antibody_polyclonal_f8e3991c-98e0-4de6-aaae-b91b8ea7cef5_grande.png?v=1459230117">
              <a:extLst>
                <a:ext uri="{FF2B5EF4-FFF2-40B4-BE49-F238E27FC236}">
                  <a16:creationId xmlns:a16="http://schemas.microsoft.com/office/drawing/2014/main" id="{7D2EA9F1-7B9A-4E1C-B673-2ABDD9F90AC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0" name="Picture 2" descr="http://cdn.shopify.com/s/files/1/0201/1436/products/antibody_polyclonal_f8e3991c-98e0-4de6-aaae-b91b8ea7cef5_grande.png?v=1459230117">
              <a:extLst>
                <a:ext uri="{FF2B5EF4-FFF2-40B4-BE49-F238E27FC236}">
                  <a16:creationId xmlns:a16="http://schemas.microsoft.com/office/drawing/2014/main" id="{8A790935-B819-4C1D-8DFE-664CF3B73D2A}"/>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1" name="Picture 2" descr="http://cdn.shopify.com/s/files/1/0201/1436/products/antibody_polyclonal_f8e3991c-98e0-4de6-aaae-b91b8ea7cef5_grande.png?v=1459230117">
              <a:extLst>
                <a:ext uri="{FF2B5EF4-FFF2-40B4-BE49-F238E27FC236}">
                  <a16:creationId xmlns:a16="http://schemas.microsoft.com/office/drawing/2014/main" id="{CF41591E-7227-42EE-A59B-8C171F8FE5A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2" name="Picture 2" descr="http://cdn.shopify.com/s/files/1/0201/1436/products/antibody_polyclonal_f8e3991c-98e0-4de6-aaae-b91b8ea7cef5_grande.png?v=1459230117">
              <a:extLst>
                <a:ext uri="{FF2B5EF4-FFF2-40B4-BE49-F238E27FC236}">
                  <a16:creationId xmlns:a16="http://schemas.microsoft.com/office/drawing/2014/main" id="{10F5971E-DD3E-4055-A4FA-4D1B6DE251D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13" name="Group 112">
            <a:extLst>
              <a:ext uri="{FF2B5EF4-FFF2-40B4-BE49-F238E27FC236}">
                <a16:creationId xmlns:a16="http://schemas.microsoft.com/office/drawing/2014/main" id="{3A25959C-D73C-42BF-B307-3C859B646BEC}"/>
              </a:ext>
            </a:extLst>
          </p:cNvPr>
          <p:cNvGrpSpPr/>
          <p:nvPr/>
        </p:nvGrpSpPr>
        <p:grpSpPr>
          <a:xfrm>
            <a:off x="2593231" y="2678512"/>
            <a:ext cx="1044160" cy="1082449"/>
            <a:chOff x="757962" y="3041905"/>
            <a:chExt cx="4230203" cy="4385326"/>
          </a:xfrm>
        </p:grpSpPr>
        <p:pic>
          <p:nvPicPr>
            <p:cNvPr id="114" name="Picture 2" descr="Image result for sphere">
              <a:extLst>
                <a:ext uri="{FF2B5EF4-FFF2-40B4-BE49-F238E27FC236}">
                  <a16:creationId xmlns:a16="http://schemas.microsoft.com/office/drawing/2014/main" id="{D81CAD66-C9F3-4790-917A-1824DEEE4851}"/>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4" descr="Image result for squiggle">
              <a:extLst>
                <a:ext uri="{FF2B5EF4-FFF2-40B4-BE49-F238E27FC236}">
                  <a16:creationId xmlns:a16="http://schemas.microsoft.com/office/drawing/2014/main" id="{2C818AD6-894E-4038-BD53-B42BE572945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6" name="Picture 4" descr="Image result for squiggle">
              <a:extLst>
                <a:ext uri="{FF2B5EF4-FFF2-40B4-BE49-F238E27FC236}">
                  <a16:creationId xmlns:a16="http://schemas.microsoft.com/office/drawing/2014/main" id="{BF4E9F8F-92A1-4931-9FEC-9F2F2920855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7" name="Picture 4" descr="Image result for squiggle">
              <a:extLst>
                <a:ext uri="{FF2B5EF4-FFF2-40B4-BE49-F238E27FC236}">
                  <a16:creationId xmlns:a16="http://schemas.microsoft.com/office/drawing/2014/main" id="{94045784-961F-49C4-9428-B4EBA6264B2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8" name="Picture 4" descr="Image result for squiggle">
              <a:extLst>
                <a:ext uri="{FF2B5EF4-FFF2-40B4-BE49-F238E27FC236}">
                  <a16:creationId xmlns:a16="http://schemas.microsoft.com/office/drawing/2014/main" id="{171F358F-7BC0-4144-B2A2-444EDECD2F8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9" name="Picture 4" descr="Image result for squiggle">
              <a:extLst>
                <a:ext uri="{FF2B5EF4-FFF2-40B4-BE49-F238E27FC236}">
                  <a16:creationId xmlns:a16="http://schemas.microsoft.com/office/drawing/2014/main" id="{84FAB082-6C80-454E-88BA-202413806B3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0" name="Picture 4" descr="Image result for squiggle">
              <a:extLst>
                <a:ext uri="{FF2B5EF4-FFF2-40B4-BE49-F238E27FC236}">
                  <a16:creationId xmlns:a16="http://schemas.microsoft.com/office/drawing/2014/main" id="{A32F9A2D-D6A5-4B49-B637-B52F242AEF1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1" name="Picture 4" descr="Image result for squiggle">
              <a:extLst>
                <a:ext uri="{FF2B5EF4-FFF2-40B4-BE49-F238E27FC236}">
                  <a16:creationId xmlns:a16="http://schemas.microsoft.com/office/drawing/2014/main" id="{79DA5A02-3ABF-4E4B-9B07-73DD4D1560F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2" name="Picture 4" descr="Image result for squiggle">
              <a:extLst>
                <a:ext uri="{FF2B5EF4-FFF2-40B4-BE49-F238E27FC236}">
                  <a16:creationId xmlns:a16="http://schemas.microsoft.com/office/drawing/2014/main" id="{A8452310-F565-42D7-B095-B85A7FB5651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3" name="Picture 4" descr="Image result for squiggle">
              <a:extLst>
                <a:ext uri="{FF2B5EF4-FFF2-40B4-BE49-F238E27FC236}">
                  <a16:creationId xmlns:a16="http://schemas.microsoft.com/office/drawing/2014/main" id="{B8699B9B-3492-47BE-8F36-C2F186D2B3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4" name="Picture 4" descr="Image result for squiggle">
              <a:extLst>
                <a:ext uri="{FF2B5EF4-FFF2-40B4-BE49-F238E27FC236}">
                  <a16:creationId xmlns:a16="http://schemas.microsoft.com/office/drawing/2014/main" id="{D18DEC33-7E74-419A-A742-B25E7FA14E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5" name="Picture 2" descr="http://cdn.shopify.com/s/files/1/0201/1436/products/antibody_polyclonal_f8e3991c-98e0-4de6-aaae-b91b8ea7cef5_grande.png?v=1459230117">
              <a:extLst>
                <a:ext uri="{FF2B5EF4-FFF2-40B4-BE49-F238E27FC236}">
                  <a16:creationId xmlns:a16="http://schemas.microsoft.com/office/drawing/2014/main" id="{E4725F21-6DB6-46D0-A1CF-3E35A2D8C35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6" name="Picture 2" descr="http://cdn.shopify.com/s/files/1/0201/1436/products/antibody_polyclonal_f8e3991c-98e0-4de6-aaae-b91b8ea7cef5_grande.png?v=1459230117">
              <a:extLst>
                <a:ext uri="{FF2B5EF4-FFF2-40B4-BE49-F238E27FC236}">
                  <a16:creationId xmlns:a16="http://schemas.microsoft.com/office/drawing/2014/main" id="{5420BACB-DD33-4A0D-B622-E28D6224479B}"/>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7" name="Picture 2" descr="http://cdn.shopify.com/s/files/1/0201/1436/products/antibody_polyclonal_f8e3991c-98e0-4de6-aaae-b91b8ea7cef5_grande.png?v=1459230117">
              <a:extLst>
                <a:ext uri="{FF2B5EF4-FFF2-40B4-BE49-F238E27FC236}">
                  <a16:creationId xmlns:a16="http://schemas.microsoft.com/office/drawing/2014/main" id="{223F8E84-EF02-4B73-8D52-34613E29114A}"/>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8" name="Picture 2" descr="http://cdn.shopify.com/s/files/1/0201/1436/products/antibody_polyclonal_f8e3991c-98e0-4de6-aaae-b91b8ea7cef5_grande.png?v=1459230117">
              <a:extLst>
                <a:ext uri="{FF2B5EF4-FFF2-40B4-BE49-F238E27FC236}">
                  <a16:creationId xmlns:a16="http://schemas.microsoft.com/office/drawing/2014/main" id="{EB2FD9D4-C9CD-4E21-B98F-E6828743F2B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9" name="Picture 2" descr="http://cdn.shopify.com/s/files/1/0201/1436/products/antibody_polyclonal_f8e3991c-98e0-4de6-aaae-b91b8ea7cef5_grande.png?v=1459230117">
              <a:extLst>
                <a:ext uri="{FF2B5EF4-FFF2-40B4-BE49-F238E27FC236}">
                  <a16:creationId xmlns:a16="http://schemas.microsoft.com/office/drawing/2014/main" id="{1E9E8AF6-2A65-44A2-9DEE-ADDC7E9DBD19}"/>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0" name="Picture 2" descr="http://cdn.shopify.com/s/files/1/0201/1436/products/antibody_polyclonal_f8e3991c-98e0-4de6-aaae-b91b8ea7cef5_grande.png?v=1459230117">
              <a:extLst>
                <a:ext uri="{FF2B5EF4-FFF2-40B4-BE49-F238E27FC236}">
                  <a16:creationId xmlns:a16="http://schemas.microsoft.com/office/drawing/2014/main" id="{83038DD8-A1AE-463E-BDEA-9912F1AD125B}"/>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1" name="Picture 2" descr="http://cdn.shopify.com/s/files/1/0201/1436/products/antibody_polyclonal_f8e3991c-98e0-4de6-aaae-b91b8ea7cef5_grande.png?v=1459230117">
              <a:extLst>
                <a:ext uri="{FF2B5EF4-FFF2-40B4-BE49-F238E27FC236}">
                  <a16:creationId xmlns:a16="http://schemas.microsoft.com/office/drawing/2014/main" id="{E5C3CE7C-178C-452D-A7A5-8128087A937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2" name="Picture 2" descr="http://cdn.shopify.com/s/files/1/0201/1436/products/antibody_polyclonal_f8e3991c-98e0-4de6-aaae-b91b8ea7cef5_grande.png?v=1459230117">
              <a:extLst>
                <a:ext uri="{FF2B5EF4-FFF2-40B4-BE49-F238E27FC236}">
                  <a16:creationId xmlns:a16="http://schemas.microsoft.com/office/drawing/2014/main" id="{9FB9E985-3C2B-4D06-A71C-C6E44C6B10F5}"/>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3" name="Picture 2" descr="http://cdn.shopify.com/s/files/1/0201/1436/products/antibody_polyclonal_f8e3991c-98e0-4de6-aaae-b91b8ea7cef5_grande.png?v=1459230117">
              <a:extLst>
                <a:ext uri="{FF2B5EF4-FFF2-40B4-BE49-F238E27FC236}">
                  <a16:creationId xmlns:a16="http://schemas.microsoft.com/office/drawing/2014/main" id="{44BF1838-6496-43C9-B8B0-B4086FA5797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4" name="Picture 2" descr="http://cdn.shopify.com/s/files/1/0201/1436/products/antibody_polyclonal_f8e3991c-98e0-4de6-aaae-b91b8ea7cef5_grande.png?v=1459230117">
              <a:extLst>
                <a:ext uri="{FF2B5EF4-FFF2-40B4-BE49-F238E27FC236}">
                  <a16:creationId xmlns:a16="http://schemas.microsoft.com/office/drawing/2014/main" id="{E82BC5B7-CC9C-43C3-9020-55D34E4F12A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35" name="Group 134">
            <a:extLst>
              <a:ext uri="{FF2B5EF4-FFF2-40B4-BE49-F238E27FC236}">
                <a16:creationId xmlns:a16="http://schemas.microsoft.com/office/drawing/2014/main" id="{32568534-64BB-4622-83C0-5390451E2365}"/>
              </a:ext>
            </a:extLst>
          </p:cNvPr>
          <p:cNvGrpSpPr/>
          <p:nvPr/>
        </p:nvGrpSpPr>
        <p:grpSpPr>
          <a:xfrm>
            <a:off x="2556618" y="1797936"/>
            <a:ext cx="1044160" cy="1082449"/>
            <a:chOff x="757962" y="3041905"/>
            <a:chExt cx="4230203" cy="4385326"/>
          </a:xfrm>
        </p:grpSpPr>
        <p:pic>
          <p:nvPicPr>
            <p:cNvPr id="136" name="Picture 2" descr="Image result for sphere">
              <a:extLst>
                <a:ext uri="{FF2B5EF4-FFF2-40B4-BE49-F238E27FC236}">
                  <a16:creationId xmlns:a16="http://schemas.microsoft.com/office/drawing/2014/main" id="{01C696DB-9E9F-4FA6-B411-1DC517FDC6F7}"/>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4" descr="Image result for squiggle">
              <a:extLst>
                <a:ext uri="{FF2B5EF4-FFF2-40B4-BE49-F238E27FC236}">
                  <a16:creationId xmlns:a16="http://schemas.microsoft.com/office/drawing/2014/main" id="{033E0FDC-E06C-466F-9E4C-4935EB2674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8" name="Picture 4" descr="Image result for squiggle">
              <a:extLst>
                <a:ext uri="{FF2B5EF4-FFF2-40B4-BE49-F238E27FC236}">
                  <a16:creationId xmlns:a16="http://schemas.microsoft.com/office/drawing/2014/main" id="{BA53CCDC-1360-4B71-91DC-57A6194C975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9" name="Picture 4" descr="Image result for squiggle">
              <a:extLst>
                <a:ext uri="{FF2B5EF4-FFF2-40B4-BE49-F238E27FC236}">
                  <a16:creationId xmlns:a16="http://schemas.microsoft.com/office/drawing/2014/main" id="{E0AB94B4-1295-4C33-8D96-B5016C9549D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0" name="Picture 4" descr="Image result for squiggle">
              <a:extLst>
                <a:ext uri="{FF2B5EF4-FFF2-40B4-BE49-F238E27FC236}">
                  <a16:creationId xmlns:a16="http://schemas.microsoft.com/office/drawing/2014/main" id="{701CFFFB-DAA8-4990-A3E3-F9B7F7D057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1" name="Picture 4" descr="Image result for squiggle">
              <a:extLst>
                <a:ext uri="{FF2B5EF4-FFF2-40B4-BE49-F238E27FC236}">
                  <a16:creationId xmlns:a16="http://schemas.microsoft.com/office/drawing/2014/main" id="{A43A2F0B-2293-4BA1-B759-C36BB237F9A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2" name="Picture 4" descr="Image result for squiggle">
              <a:extLst>
                <a:ext uri="{FF2B5EF4-FFF2-40B4-BE49-F238E27FC236}">
                  <a16:creationId xmlns:a16="http://schemas.microsoft.com/office/drawing/2014/main" id="{DB15CC33-312E-4526-868D-527EF855BB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 name="Picture 4" descr="Image result for squiggle">
              <a:extLst>
                <a:ext uri="{FF2B5EF4-FFF2-40B4-BE49-F238E27FC236}">
                  <a16:creationId xmlns:a16="http://schemas.microsoft.com/office/drawing/2014/main" id="{F37C898E-E691-4AEB-86D9-9B5C19FE48A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4" descr="Image result for squiggle">
              <a:extLst>
                <a:ext uri="{FF2B5EF4-FFF2-40B4-BE49-F238E27FC236}">
                  <a16:creationId xmlns:a16="http://schemas.microsoft.com/office/drawing/2014/main" id="{C29C8FD8-93B5-402D-8639-25C4F4293AF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5" name="Picture 4" descr="Image result for squiggle">
              <a:extLst>
                <a:ext uri="{FF2B5EF4-FFF2-40B4-BE49-F238E27FC236}">
                  <a16:creationId xmlns:a16="http://schemas.microsoft.com/office/drawing/2014/main" id="{42B89A83-F225-4FF4-AF7F-8BD51BDC9EF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6" name="Picture 4" descr="Image result for squiggle">
              <a:extLst>
                <a:ext uri="{FF2B5EF4-FFF2-40B4-BE49-F238E27FC236}">
                  <a16:creationId xmlns:a16="http://schemas.microsoft.com/office/drawing/2014/main" id="{A704265E-C799-481E-AD38-32ADC51759E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7" name="Picture 2" descr="http://cdn.shopify.com/s/files/1/0201/1436/products/antibody_polyclonal_f8e3991c-98e0-4de6-aaae-b91b8ea7cef5_grande.png?v=1459230117">
              <a:extLst>
                <a:ext uri="{FF2B5EF4-FFF2-40B4-BE49-F238E27FC236}">
                  <a16:creationId xmlns:a16="http://schemas.microsoft.com/office/drawing/2014/main" id="{3742E60D-44F5-4B2E-A141-64151F0F683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8" name="Picture 2" descr="http://cdn.shopify.com/s/files/1/0201/1436/products/antibody_polyclonal_f8e3991c-98e0-4de6-aaae-b91b8ea7cef5_grande.png?v=1459230117">
              <a:extLst>
                <a:ext uri="{FF2B5EF4-FFF2-40B4-BE49-F238E27FC236}">
                  <a16:creationId xmlns:a16="http://schemas.microsoft.com/office/drawing/2014/main" id="{CD66A490-893F-4471-A642-D6448D900F94}"/>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9" name="Picture 2" descr="http://cdn.shopify.com/s/files/1/0201/1436/products/antibody_polyclonal_f8e3991c-98e0-4de6-aaae-b91b8ea7cef5_grande.png?v=1459230117">
              <a:extLst>
                <a:ext uri="{FF2B5EF4-FFF2-40B4-BE49-F238E27FC236}">
                  <a16:creationId xmlns:a16="http://schemas.microsoft.com/office/drawing/2014/main" id="{F2E845D3-2C49-4631-98D2-C270BCD2534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0" name="Picture 2" descr="http://cdn.shopify.com/s/files/1/0201/1436/products/antibody_polyclonal_f8e3991c-98e0-4de6-aaae-b91b8ea7cef5_grande.png?v=1459230117">
              <a:extLst>
                <a:ext uri="{FF2B5EF4-FFF2-40B4-BE49-F238E27FC236}">
                  <a16:creationId xmlns:a16="http://schemas.microsoft.com/office/drawing/2014/main" id="{59C7C538-E04D-4E92-9056-F5E7E413B61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1" name="Picture 2" descr="http://cdn.shopify.com/s/files/1/0201/1436/products/antibody_polyclonal_f8e3991c-98e0-4de6-aaae-b91b8ea7cef5_grande.png?v=1459230117">
              <a:extLst>
                <a:ext uri="{FF2B5EF4-FFF2-40B4-BE49-F238E27FC236}">
                  <a16:creationId xmlns:a16="http://schemas.microsoft.com/office/drawing/2014/main" id="{5848964F-FA7E-47E3-A95B-238AC74459BB}"/>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2" name="Picture 2" descr="http://cdn.shopify.com/s/files/1/0201/1436/products/antibody_polyclonal_f8e3991c-98e0-4de6-aaae-b91b8ea7cef5_grande.png?v=1459230117">
              <a:extLst>
                <a:ext uri="{FF2B5EF4-FFF2-40B4-BE49-F238E27FC236}">
                  <a16:creationId xmlns:a16="http://schemas.microsoft.com/office/drawing/2014/main" id="{2CCFEA1D-FE47-42D8-B6F6-DE8713B164A2}"/>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3" name="Picture 2" descr="http://cdn.shopify.com/s/files/1/0201/1436/products/antibody_polyclonal_f8e3991c-98e0-4de6-aaae-b91b8ea7cef5_grande.png?v=1459230117">
              <a:extLst>
                <a:ext uri="{FF2B5EF4-FFF2-40B4-BE49-F238E27FC236}">
                  <a16:creationId xmlns:a16="http://schemas.microsoft.com/office/drawing/2014/main" id="{A266FDDF-B82D-4860-8236-4B05ECA059AB}"/>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4" name="Picture 2" descr="http://cdn.shopify.com/s/files/1/0201/1436/products/antibody_polyclonal_f8e3991c-98e0-4de6-aaae-b91b8ea7cef5_grande.png?v=1459230117">
              <a:extLst>
                <a:ext uri="{FF2B5EF4-FFF2-40B4-BE49-F238E27FC236}">
                  <a16:creationId xmlns:a16="http://schemas.microsoft.com/office/drawing/2014/main" id="{2BC45810-39B7-4107-9AD9-E26848D1F5DF}"/>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5" name="Picture 2" descr="http://cdn.shopify.com/s/files/1/0201/1436/products/antibody_polyclonal_f8e3991c-98e0-4de6-aaae-b91b8ea7cef5_grande.png?v=1459230117">
              <a:extLst>
                <a:ext uri="{FF2B5EF4-FFF2-40B4-BE49-F238E27FC236}">
                  <a16:creationId xmlns:a16="http://schemas.microsoft.com/office/drawing/2014/main" id="{79DBB215-E64E-468D-9457-8A6D808D8D65}"/>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6" name="Picture 2" descr="http://cdn.shopify.com/s/files/1/0201/1436/products/antibody_polyclonal_f8e3991c-98e0-4de6-aaae-b91b8ea7cef5_grande.png?v=1459230117">
              <a:extLst>
                <a:ext uri="{FF2B5EF4-FFF2-40B4-BE49-F238E27FC236}">
                  <a16:creationId xmlns:a16="http://schemas.microsoft.com/office/drawing/2014/main" id="{3C9621DA-EA33-4A2C-96F8-AF16E54C498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57" name="Freeform: Shape 156">
            <a:extLst>
              <a:ext uri="{FF2B5EF4-FFF2-40B4-BE49-F238E27FC236}">
                <a16:creationId xmlns:a16="http://schemas.microsoft.com/office/drawing/2014/main" id="{07ECACAD-14C9-41FF-8935-92AC72333FCF}"/>
              </a:ext>
            </a:extLst>
          </p:cNvPr>
          <p:cNvSpPr/>
          <p:nvPr/>
        </p:nvSpPr>
        <p:spPr>
          <a:xfrm>
            <a:off x="6878129" y="-1069525"/>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6">
              <a:lumMod val="40000"/>
              <a:lumOff val="60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r>
              <a:rPr lang="en-US" sz="2100" kern="1200" dirty="0">
                <a:solidFill>
                  <a:schemeClr val="accent1">
                    <a:lumMod val="50000"/>
                  </a:schemeClr>
                </a:solidFill>
                <a:latin typeface="Bahnschrift SemiLight" panose="020B0502040204020203" pitchFamily="34" charset="0"/>
              </a:rPr>
              <a:t>Paper-based diagnostics</a:t>
            </a:r>
          </a:p>
        </p:txBody>
      </p:sp>
      <p:sp>
        <p:nvSpPr>
          <p:cNvPr id="158" name="Star: 6 Points 157">
            <a:extLst>
              <a:ext uri="{FF2B5EF4-FFF2-40B4-BE49-F238E27FC236}">
                <a16:creationId xmlns:a16="http://schemas.microsoft.com/office/drawing/2014/main" id="{B7901281-FC68-464A-A1F3-6441C5EB4E0F}"/>
              </a:ext>
            </a:extLst>
          </p:cNvPr>
          <p:cNvSpPr/>
          <p:nvPr/>
        </p:nvSpPr>
        <p:spPr>
          <a:xfrm>
            <a:off x="6878129" y="4692521"/>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Star: 6 Points 158">
            <a:extLst>
              <a:ext uri="{FF2B5EF4-FFF2-40B4-BE49-F238E27FC236}">
                <a16:creationId xmlns:a16="http://schemas.microsoft.com/office/drawing/2014/main" id="{CD099E44-D972-49C8-980F-DBDD4B373593}"/>
              </a:ext>
            </a:extLst>
          </p:cNvPr>
          <p:cNvSpPr/>
          <p:nvPr/>
        </p:nvSpPr>
        <p:spPr>
          <a:xfrm>
            <a:off x="7646425" y="4865119"/>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Star: 6 Points 159">
            <a:extLst>
              <a:ext uri="{FF2B5EF4-FFF2-40B4-BE49-F238E27FC236}">
                <a16:creationId xmlns:a16="http://schemas.microsoft.com/office/drawing/2014/main" id="{B7182AD9-A1AE-4E61-8F26-65169565B2B7}"/>
              </a:ext>
            </a:extLst>
          </p:cNvPr>
          <p:cNvSpPr/>
          <p:nvPr/>
        </p:nvSpPr>
        <p:spPr>
          <a:xfrm>
            <a:off x="7266828" y="5143931"/>
            <a:ext cx="211311" cy="211311"/>
          </a:xfrm>
          <a:prstGeom prst="star6">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6DBD3DA-27C5-4C1F-AA1C-F1F9935EAC2F}"/>
              </a:ext>
            </a:extLst>
          </p:cNvPr>
          <p:cNvPicPr>
            <a:picLocks noChangeAspect="1"/>
          </p:cNvPicPr>
          <p:nvPr/>
        </p:nvPicPr>
        <p:blipFill rotWithShape="1">
          <a:blip r:embed="rId9"/>
          <a:srcRect l="28694" t="24107" b="14065"/>
          <a:stretch/>
        </p:blipFill>
        <p:spPr>
          <a:xfrm>
            <a:off x="325217" y="4322398"/>
            <a:ext cx="3866483" cy="2234977"/>
          </a:xfrm>
          <a:prstGeom prst="rect">
            <a:avLst/>
          </a:prstGeom>
        </p:spPr>
      </p:pic>
      <p:sp>
        <p:nvSpPr>
          <p:cNvPr id="3" name="Oval 2">
            <a:extLst>
              <a:ext uri="{FF2B5EF4-FFF2-40B4-BE49-F238E27FC236}">
                <a16:creationId xmlns:a16="http://schemas.microsoft.com/office/drawing/2014/main" id="{0EBF2991-5C41-4F9A-8506-96F0A7310B6F}"/>
              </a:ext>
            </a:extLst>
          </p:cNvPr>
          <p:cNvSpPr/>
          <p:nvPr/>
        </p:nvSpPr>
        <p:spPr>
          <a:xfrm>
            <a:off x="4363656" y="1267427"/>
            <a:ext cx="4069234" cy="279982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0A39443F-2A98-4F24-9CD1-B93C20BE02FE}"/>
              </a:ext>
            </a:extLst>
          </p:cNvPr>
          <p:cNvSpPr/>
          <p:nvPr/>
        </p:nvSpPr>
        <p:spPr>
          <a:xfrm>
            <a:off x="676099" y="4473755"/>
            <a:ext cx="1863978" cy="130760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1DEBCCA3-9722-473C-B595-C13DD921D011}"/>
              </a:ext>
            </a:extLst>
          </p:cNvPr>
          <p:cNvCxnSpPr>
            <a:stCxn id="3" idx="3"/>
            <a:endCxn id="162" idx="6"/>
          </p:cNvCxnSpPr>
          <p:nvPr/>
        </p:nvCxnSpPr>
        <p:spPr>
          <a:xfrm flipH="1">
            <a:off x="2540077" y="3657225"/>
            <a:ext cx="2419505" cy="1470334"/>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42" name="Picture 41" descr="A close up of a whiteboard&#10;&#10;Description generated with high confidence">
            <a:extLst>
              <a:ext uri="{FF2B5EF4-FFF2-40B4-BE49-F238E27FC236}">
                <a16:creationId xmlns:a16="http://schemas.microsoft.com/office/drawing/2014/main" id="{291A540F-63F2-4B07-BD41-A35479422760}"/>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rcRect l="27021" t="27773" r="53178" b="31792"/>
          <a:stretch/>
        </p:blipFill>
        <p:spPr>
          <a:xfrm>
            <a:off x="7531337" y="4285861"/>
            <a:ext cx="1403966" cy="2479571"/>
          </a:xfrm>
          <a:prstGeom prst="rect">
            <a:avLst/>
          </a:prstGeom>
        </p:spPr>
      </p:pic>
      <p:grpSp>
        <p:nvGrpSpPr>
          <p:cNvPr id="161" name="Group 160">
            <a:extLst>
              <a:ext uri="{FF2B5EF4-FFF2-40B4-BE49-F238E27FC236}">
                <a16:creationId xmlns:a16="http://schemas.microsoft.com/office/drawing/2014/main" id="{7E7848C6-ED1D-4E7A-94A9-AD1588B9726E}"/>
              </a:ext>
            </a:extLst>
          </p:cNvPr>
          <p:cNvGrpSpPr/>
          <p:nvPr/>
        </p:nvGrpSpPr>
        <p:grpSpPr>
          <a:xfrm>
            <a:off x="338919" y="1642077"/>
            <a:ext cx="1281143" cy="1328122"/>
            <a:chOff x="6278940" y="4858539"/>
            <a:chExt cx="1507522" cy="1562802"/>
          </a:xfrm>
        </p:grpSpPr>
        <p:grpSp>
          <p:nvGrpSpPr>
            <p:cNvPr id="163" name="Group 162">
              <a:extLst>
                <a:ext uri="{FF2B5EF4-FFF2-40B4-BE49-F238E27FC236}">
                  <a16:creationId xmlns:a16="http://schemas.microsoft.com/office/drawing/2014/main" id="{EBB9E298-71FC-4DF8-9F75-01397068829E}"/>
                </a:ext>
              </a:extLst>
            </p:cNvPr>
            <p:cNvGrpSpPr/>
            <p:nvPr/>
          </p:nvGrpSpPr>
          <p:grpSpPr>
            <a:xfrm>
              <a:off x="6278940" y="4858539"/>
              <a:ext cx="1507522" cy="1562802"/>
              <a:chOff x="757962" y="3041905"/>
              <a:chExt cx="4230203" cy="4385326"/>
            </a:xfrm>
          </p:grpSpPr>
          <p:pic>
            <p:nvPicPr>
              <p:cNvPr id="165" name="Picture 2" descr="Image result for sphere">
                <a:extLst>
                  <a:ext uri="{FF2B5EF4-FFF2-40B4-BE49-F238E27FC236}">
                    <a16:creationId xmlns:a16="http://schemas.microsoft.com/office/drawing/2014/main" id="{E3FA0968-358D-45E7-AF83-481844F63991}"/>
                  </a:ext>
                </a:extLst>
              </p:cNvPr>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4" descr="Image result for squiggle">
                <a:extLst>
                  <a:ext uri="{FF2B5EF4-FFF2-40B4-BE49-F238E27FC236}">
                    <a16:creationId xmlns:a16="http://schemas.microsoft.com/office/drawing/2014/main" id="{915B012D-F891-458D-873A-1F82E56CD00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7" name="Picture 4" descr="Image result for squiggle">
                <a:extLst>
                  <a:ext uri="{FF2B5EF4-FFF2-40B4-BE49-F238E27FC236}">
                    <a16:creationId xmlns:a16="http://schemas.microsoft.com/office/drawing/2014/main" id="{7B3B31B6-3AE0-4384-9CA1-587F808EDF2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8" name="Picture 4" descr="Image result for squiggle">
                <a:extLst>
                  <a:ext uri="{FF2B5EF4-FFF2-40B4-BE49-F238E27FC236}">
                    <a16:creationId xmlns:a16="http://schemas.microsoft.com/office/drawing/2014/main" id="{14B10BC0-9AE8-404A-B07D-A3F595035AC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9" name="Picture 4" descr="Image result for squiggle">
                <a:extLst>
                  <a:ext uri="{FF2B5EF4-FFF2-40B4-BE49-F238E27FC236}">
                    <a16:creationId xmlns:a16="http://schemas.microsoft.com/office/drawing/2014/main" id="{FECADB5B-6EC2-484B-9192-2D46D4DBD39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0" name="Picture 4" descr="Image result for squiggle">
                <a:extLst>
                  <a:ext uri="{FF2B5EF4-FFF2-40B4-BE49-F238E27FC236}">
                    <a16:creationId xmlns:a16="http://schemas.microsoft.com/office/drawing/2014/main" id="{A51087E1-9503-4F35-A378-A4AE6B0848A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1" name="Picture 4" descr="Image result for squiggle">
                <a:extLst>
                  <a:ext uri="{FF2B5EF4-FFF2-40B4-BE49-F238E27FC236}">
                    <a16:creationId xmlns:a16="http://schemas.microsoft.com/office/drawing/2014/main" id="{A866117B-F955-487E-99AB-A1F4449E143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2" name="Picture 4" descr="Image result for squiggle">
                <a:extLst>
                  <a:ext uri="{FF2B5EF4-FFF2-40B4-BE49-F238E27FC236}">
                    <a16:creationId xmlns:a16="http://schemas.microsoft.com/office/drawing/2014/main" id="{3AEDCF65-783E-44BD-BE3B-1EC9CC87027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3" name="Picture 4" descr="Image result for squiggle">
                <a:extLst>
                  <a:ext uri="{FF2B5EF4-FFF2-40B4-BE49-F238E27FC236}">
                    <a16:creationId xmlns:a16="http://schemas.microsoft.com/office/drawing/2014/main" id="{B1111C26-CD70-475A-B5F0-386E40AE64E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4" name="Picture 4" descr="Image result for squiggle">
                <a:extLst>
                  <a:ext uri="{FF2B5EF4-FFF2-40B4-BE49-F238E27FC236}">
                    <a16:creationId xmlns:a16="http://schemas.microsoft.com/office/drawing/2014/main" id="{E21814EA-0FA2-4E6C-B9FF-8F0AC71377A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5" name="Picture 4" descr="Image result for squiggle">
                <a:extLst>
                  <a:ext uri="{FF2B5EF4-FFF2-40B4-BE49-F238E27FC236}">
                    <a16:creationId xmlns:a16="http://schemas.microsoft.com/office/drawing/2014/main" id="{6D857C35-AA73-4FBD-BC24-20E1F0E689A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6" name="Picture 2" descr="http://cdn.shopify.com/s/files/1/0201/1436/products/antibody_polyclonal_f8e3991c-98e0-4de6-aaae-b91b8ea7cef5_grande.png?v=1459230117">
                <a:extLst>
                  <a:ext uri="{FF2B5EF4-FFF2-40B4-BE49-F238E27FC236}">
                    <a16:creationId xmlns:a16="http://schemas.microsoft.com/office/drawing/2014/main" id="{E2B89C90-8E61-43A7-B31F-8B366E85DDB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7" name="Picture 2" descr="http://cdn.shopify.com/s/files/1/0201/1436/products/antibody_polyclonal_f8e3991c-98e0-4de6-aaae-b91b8ea7cef5_grande.png?v=1459230117">
                <a:extLst>
                  <a:ext uri="{FF2B5EF4-FFF2-40B4-BE49-F238E27FC236}">
                    <a16:creationId xmlns:a16="http://schemas.microsoft.com/office/drawing/2014/main" id="{16786509-590F-446C-9C42-7E2AD553B77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8" name="Picture 2" descr="http://cdn.shopify.com/s/files/1/0201/1436/products/antibody_polyclonal_f8e3991c-98e0-4de6-aaae-b91b8ea7cef5_grande.png?v=1459230117">
                <a:extLst>
                  <a:ext uri="{FF2B5EF4-FFF2-40B4-BE49-F238E27FC236}">
                    <a16:creationId xmlns:a16="http://schemas.microsoft.com/office/drawing/2014/main" id="{57A08C6D-BBC9-40BD-8C81-39AF3E2C04F4}"/>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9" name="Picture 2" descr="http://cdn.shopify.com/s/files/1/0201/1436/products/antibody_polyclonal_f8e3991c-98e0-4de6-aaae-b91b8ea7cef5_grande.png?v=1459230117">
                <a:extLst>
                  <a:ext uri="{FF2B5EF4-FFF2-40B4-BE49-F238E27FC236}">
                    <a16:creationId xmlns:a16="http://schemas.microsoft.com/office/drawing/2014/main" id="{60847F65-2661-4EEF-88CD-E4F33411866D}"/>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0" name="Picture 2" descr="http://cdn.shopify.com/s/files/1/0201/1436/products/antibody_polyclonal_f8e3991c-98e0-4de6-aaae-b91b8ea7cef5_grande.png?v=1459230117">
                <a:extLst>
                  <a:ext uri="{FF2B5EF4-FFF2-40B4-BE49-F238E27FC236}">
                    <a16:creationId xmlns:a16="http://schemas.microsoft.com/office/drawing/2014/main" id="{A5A9370D-C9F3-41AD-8394-2C369A98FF34}"/>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1" name="Picture 2" descr="http://cdn.shopify.com/s/files/1/0201/1436/products/antibody_polyclonal_f8e3991c-98e0-4de6-aaae-b91b8ea7cef5_grande.png?v=1459230117">
                <a:extLst>
                  <a:ext uri="{FF2B5EF4-FFF2-40B4-BE49-F238E27FC236}">
                    <a16:creationId xmlns:a16="http://schemas.microsoft.com/office/drawing/2014/main" id="{CF87EE61-580F-426D-A993-08EA876965A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2" name="Picture 2" descr="http://cdn.shopify.com/s/files/1/0201/1436/products/antibody_polyclonal_f8e3991c-98e0-4de6-aaae-b91b8ea7cef5_grande.png?v=1459230117">
                <a:extLst>
                  <a:ext uri="{FF2B5EF4-FFF2-40B4-BE49-F238E27FC236}">
                    <a16:creationId xmlns:a16="http://schemas.microsoft.com/office/drawing/2014/main" id="{C094C98A-CBFC-4D60-8235-7DFFF362E81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3" name="Picture 2" descr="http://cdn.shopify.com/s/files/1/0201/1436/products/antibody_polyclonal_f8e3991c-98e0-4de6-aaae-b91b8ea7cef5_grande.png?v=1459230117">
                <a:extLst>
                  <a:ext uri="{FF2B5EF4-FFF2-40B4-BE49-F238E27FC236}">
                    <a16:creationId xmlns:a16="http://schemas.microsoft.com/office/drawing/2014/main" id="{2F968EBB-711C-404A-A236-AC8522F4F50C}"/>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4" name="Picture 2" descr="http://cdn.shopify.com/s/files/1/0201/1436/products/antibody_polyclonal_f8e3991c-98e0-4de6-aaae-b91b8ea7cef5_grande.png?v=1459230117">
                <a:extLst>
                  <a:ext uri="{FF2B5EF4-FFF2-40B4-BE49-F238E27FC236}">
                    <a16:creationId xmlns:a16="http://schemas.microsoft.com/office/drawing/2014/main" id="{30B8B649-E2A2-4C6C-9728-F62E3EF2685F}"/>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5" name="Picture 2" descr="http://cdn.shopify.com/s/files/1/0201/1436/products/antibody_polyclonal_f8e3991c-98e0-4de6-aaae-b91b8ea7cef5_grande.png?v=1459230117">
                <a:extLst>
                  <a:ext uri="{FF2B5EF4-FFF2-40B4-BE49-F238E27FC236}">
                    <a16:creationId xmlns:a16="http://schemas.microsoft.com/office/drawing/2014/main" id="{1729F645-6030-4E9C-9A93-2965FA98F3C8}"/>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64" name="TextBox 163">
              <a:extLst>
                <a:ext uri="{FF2B5EF4-FFF2-40B4-BE49-F238E27FC236}">
                  <a16:creationId xmlns:a16="http://schemas.microsoft.com/office/drawing/2014/main" id="{3EE47572-4E2D-4207-9476-6B0D2552BB1F}"/>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grpSp>
        <p:nvGrpSpPr>
          <p:cNvPr id="186" name="Group 185">
            <a:extLst>
              <a:ext uri="{FF2B5EF4-FFF2-40B4-BE49-F238E27FC236}">
                <a16:creationId xmlns:a16="http://schemas.microsoft.com/office/drawing/2014/main" id="{56A8BEFA-2C4A-4676-835B-7685C4D2580D}"/>
              </a:ext>
            </a:extLst>
          </p:cNvPr>
          <p:cNvGrpSpPr/>
          <p:nvPr/>
        </p:nvGrpSpPr>
        <p:grpSpPr>
          <a:xfrm>
            <a:off x="1548778" y="1126629"/>
            <a:ext cx="1241036" cy="1286544"/>
            <a:chOff x="6054219" y="3060003"/>
            <a:chExt cx="1507522" cy="1562802"/>
          </a:xfrm>
        </p:grpSpPr>
        <p:grpSp>
          <p:nvGrpSpPr>
            <p:cNvPr id="187" name="Group 186">
              <a:extLst>
                <a:ext uri="{FF2B5EF4-FFF2-40B4-BE49-F238E27FC236}">
                  <a16:creationId xmlns:a16="http://schemas.microsoft.com/office/drawing/2014/main" id="{8C8376A3-6D56-4C0B-9CB8-5896187FB921}"/>
                </a:ext>
              </a:extLst>
            </p:cNvPr>
            <p:cNvGrpSpPr/>
            <p:nvPr/>
          </p:nvGrpSpPr>
          <p:grpSpPr>
            <a:xfrm>
              <a:off x="6054219" y="3060003"/>
              <a:ext cx="1507522" cy="1562802"/>
              <a:chOff x="757962" y="3041905"/>
              <a:chExt cx="4230203" cy="4385326"/>
            </a:xfrm>
          </p:grpSpPr>
          <p:pic>
            <p:nvPicPr>
              <p:cNvPr id="189" name="Picture 2" descr="Image result for sphere">
                <a:extLst>
                  <a:ext uri="{FF2B5EF4-FFF2-40B4-BE49-F238E27FC236}">
                    <a16:creationId xmlns:a16="http://schemas.microsoft.com/office/drawing/2014/main" id="{A44ADEEB-2D33-4A50-A4AE-D09674C8CCC5}"/>
                  </a:ext>
                </a:extLst>
              </p:cNvPr>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4" descr="Image result for squiggle">
                <a:extLst>
                  <a:ext uri="{FF2B5EF4-FFF2-40B4-BE49-F238E27FC236}">
                    <a16:creationId xmlns:a16="http://schemas.microsoft.com/office/drawing/2014/main" id="{EA9C00D0-F382-43CB-8B0D-A02688FDB8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1" name="Picture 4" descr="Image result for squiggle">
                <a:extLst>
                  <a:ext uri="{FF2B5EF4-FFF2-40B4-BE49-F238E27FC236}">
                    <a16:creationId xmlns:a16="http://schemas.microsoft.com/office/drawing/2014/main" id="{3CF93957-0C44-4A5B-B54A-2026AB5FF9D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2" name="Picture 4" descr="Image result for squiggle">
                <a:extLst>
                  <a:ext uri="{FF2B5EF4-FFF2-40B4-BE49-F238E27FC236}">
                    <a16:creationId xmlns:a16="http://schemas.microsoft.com/office/drawing/2014/main" id="{353C97E4-1A8F-4CBF-A9FB-82B16043AE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3" name="Picture 4" descr="Image result for squiggle">
                <a:extLst>
                  <a:ext uri="{FF2B5EF4-FFF2-40B4-BE49-F238E27FC236}">
                    <a16:creationId xmlns:a16="http://schemas.microsoft.com/office/drawing/2014/main" id="{EFC10667-460B-4942-BB21-9A3CA2C540C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4" name="Picture 4" descr="Image result for squiggle">
                <a:extLst>
                  <a:ext uri="{FF2B5EF4-FFF2-40B4-BE49-F238E27FC236}">
                    <a16:creationId xmlns:a16="http://schemas.microsoft.com/office/drawing/2014/main" id="{D5949841-CB0F-4E45-87AE-F4C5B638EFA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5" name="Picture 4" descr="Image result for squiggle">
                <a:extLst>
                  <a:ext uri="{FF2B5EF4-FFF2-40B4-BE49-F238E27FC236}">
                    <a16:creationId xmlns:a16="http://schemas.microsoft.com/office/drawing/2014/main" id="{0EB226F5-C9FE-4779-8221-C9F06388574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6" name="Picture 4" descr="Image result for squiggle">
                <a:extLst>
                  <a:ext uri="{FF2B5EF4-FFF2-40B4-BE49-F238E27FC236}">
                    <a16:creationId xmlns:a16="http://schemas.microsoft.com/office/drawing/2014/main" id="{8D846C73-21CC-401F-8B4F-B91EAE0B7BD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7" name="Picture 4" descr="Image result for squiggle">
                <a:extLst>
                  <a:ext uri="{FF2B5EF4-FFF2-40B4-BE49-F238E27FC236}">
                    <a16:creationId xmlns:a16="http://schemas.microsoft.com/office/drawing/2014/main" id="{23B581AF-E2C6-46A7-A293-1319D6E3EE3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8" name="Picture 4" descr="Image result for squiggle">
                <a:extLst>
                  <a:ext uri="{FF2B5EF4-FFF2-40B4-BE49-F238E27FC236}">
                    <a16:creationId xmlns:a16="http://schemas.microsoft.com/office/drawing/2014/main" id="{1AA5CF45-2D66-4A95-8ED5-6CF04B20E36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9" name="Picture 4" descr="Image result for squiggle">
                <a:extLst>
                  <a:ext uri="{FF2B5EF4-FFF2-40B4-BE49-F238E27FC236}">
                    <a16:creationId xmlns:a16="http://schemas.microsoft.com/office/drawing/2014/main" id="{C532638D-BC57-4F8D-9C34-B0C7D625B29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0" name="Picture 2" descr="http://cdn.shopify.com/s/files/1/0201/1436/products/antibody_polyclonal_f8e3991c-98e0-4de6-aaae-b91b8ea7cef5_grande.png?v=1459230117">
                <a:extLst>
                  <a:ext uri="{FF2B5EF4-FFF2-40B4-BE49-F238E27FC236}">
                    <a16:creationId xmlns:a16="http://schemas.microsoft.com/office/drawing/2014/main" id="{624AB9A5-E961-4BE0-83BE-D50F557C55F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1" name="Picture 2" descr="http://cdn.shopify.com/s/files/1/0201/1436/products/antibody_polyclonal_f8e3991c-98e0-4de6-aaae-b91b8ea7cef5_grande.png?v=1459230117">
                <a:extLst>
                  <a:ext uri="{FF2B5EF4-FFF2-40B4-BE49-F238E27FC236}">
                    <a16:creationId xmlns:a16="http://schemas.microsoft.com/office/drawing/2014/main" id="{83B7F00E-BA66-4BE8-9E09-C4F197E962B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2" name="Picture 2" descr="http://cdn.shopify.com/s/files/1/0201/1436/products/antibody_polyclonal_f8e3991c-98e0-4de6-aaae-b91b8ea7cef5_grande.png?v=1459230117">
                <a:extLst>
                  <a:ext uri="{FF2B5EF4-FFF2-40B4-BE49-F238E27FC236}">
                    <a16:creationId xmlns:a16="http://schemas.microsoft.com/office/drawing/2014/main" id="{BAEC2C84-DC9D-405D-80C9-8747716F52E5}"/>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3" name="Picture 2" descr="http://cdn.shopify.com/s/files/1/0201/1436/products/antibody_polyclonal_f8e3991c-98e0-4de6-aaae-b91b8ea7cef5_grande.png?v=1459230117">
                <a:extLst>
                  <a:ext uri="{FF2B5EF4-FFF2-40B4-BE49-F238E27FC236}">
                    <a16:creationId xmlns:a16="http://schemas.microsoft.com/office/drawing/2014/main" id="{71A47F73-B635-418D-8850-20FB2B9F4AC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4" name="Picture 2" descr="http://cdn.shopify.com/s/files/1/0201/1436/products/antibody_polyclonal_f8e3991c-98e0-4de6-aaae-b91b8ea7cef5_grande.png?v=1459230117">
                <a:extLst>
                  <a:ext uri="{FF2B5EF4-FFF2-40B4-BE49-F238E27FC236}">
                    <a16:creationId xmlns:a16="http://schemas.microsoft.com/office/drawing/2014/main" id="{71CFD736-CB29-46D8-9105-666D15351BFA}"/>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 name="Picture 2" descr="http://cdn.shopify.com/s/files/1/0201/1436/products/antibody_polyclonal_f8e3991c-98e0-4de6-aaae-b91b8ea7cef5_grande.png?v=1459230117">
                <a:extLst>
                  <a:ext uri="{FF2B5EF4-FFF2-40B4-BE49-F238E27FC236}">
                    <a16:creationId xmlns:a16="http://schemas.microsoft.com/office/drawing/2014/main" id="{7500F7FF-66F2-4237-909C-43870946CA05}"/>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6" name="Picture 2" descr="http://cdn.shopify.com/s/files/1/0201/1436/products/antibody_polyclonal_f8e3991c-98e0-4de6-aaae-b91b8ea7cef5_grande.png?v=1459230117">
                <a:extLst>
                  <a:ext uri="{FF2B5EF4-FFF2-40B4-BE49-F238E27FC236}">
                    <a16:creationId xmlns:a16="http://schemas.microsoft.com/office/drawing/2014/main" id="{AC70E5BF-D848-4A79-8247-8AF710E684AF}"/>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7" name="Picture 2" descr="http://cdn.shopify.com/s/files/1/0201/1436/products/antibody_polyclonal_f8e3991c-98e0-4de6-aaae-b91b8ea7cef5_grande.png?v=1459230117">
                <a:extLst>
                  <a:ext uri="{FF2B5EF4-FFF2-40B4-BE49-F238E27FC236}">
                    <a16:creationId xmlns:a16="http://schemas.microsoft.com/office/drawing/2014/main" id="{3C1ACAE5-00AD-4E63-B545-964C653809F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8" name="Picture 2" descr="http://cdn.shopify.com/s/files/1/0201/1436/products/antibody_polyclonal_f8e3991c-98e0-4de6-aaae-b91b8ea7cef5_grande.png?v=1459230117">
                <a:extLst>
                  <a:ext uri="{FF2B5EF4-FFF2-40B4-BE49-F238E27FC236}">
                    <a16:creationId xmlns:a16="http://schemas.microsoft.com/office/drawing/2014/main" id="{3323FC94-71DD-4C59-B507-7BF0D160C712}"/>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9" name="Picture 2" descr="http://cdn.shopify.com/s/files/1/0201/1436/products/antibody_polyclonal_f8e3991c-98e0-4de6-aaae-b91b8ea7cef5_grande.png?v=1459230117">
                <a:extLst>
                  <a:ext uri="{FF2B5EF4-FFF2-40B4-BE49-F238E27FC236}">
                    <a16:creationId xmlns:a16="http://schemas.microsoft.com/office/drawing/2014/main" id="{93EA49E4-86BA-4483-A99D-D6DD62AA537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88" name="TextBox 187">
              <a:extLst>
                <a:ext uri="{FF2B5EF4-FFF2-40B4-BE49-F238E27FC236}">
                  <a16:creationId xmlns:a16="http://schemas.microsoft.com/office/drawing/2014/main" id="{54BF7DC0-A613-4753-A7E1-F8EBC8FB4FF3}"/>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grpSp>
        <p:nvGrpSpPr>
          <p:cNvPr id="210" name="Group 209">
            <a:extLst>
              <a:ext uri="{FF2B5EF4-FFF2-40B4-BE49-F238E27FC236}">
                <a16:creationId xmlns:a16="http://schemas.microsoft.com/office/drawing/2014/main" id="{0B664112-6369-49FC-91BB-51FDE97A48CD}"/>
              </a:ext>
            </a:extLst>
          </p:cNvPr>
          <p:cNvGrpSpPr/>
          <p:nvPr/>
        </p:nvGrpSpPr>
        <p:grpSpPr>
          <a:xfrm>
            <a:off x="2876246" y="1236840"/>
            <a:ext cx="1223300" cy="1268158"/>
            <a:chOff x="7460500" y="3845357"/>
            <a:chExt cx="1507522" cy="1562802"/>
          </a:xfrm>
        </p:grpSpPr>
        <p:grpSp>
          <p:nvGrpSpPr>
            <p:cNvPr id="211" name="Group 210">
              <a:extLst>
                <a:ext uri="{FF2B5EF4-FFF2-40B4-BE49-F238E27FC236}">
                  <a16:creationId xmlns:a16="http://schemas.microsoft.com/office/drawing/2014/main" id="{B516AE95-E68B-4CEE-859A-DEF9F09774CD}"/>
                </a:ext>
              </a:extLst>
            </p:cNvPr>
            <p:cNvGrpSpPr/>
            <p:nvPr/>
          </p:nvGrpSpPr>
          <p:grpSpPr>
            <a:xfrm>
              <a:off x="7460500" y="3845357"/>
              <a:ext cx="1507522" cy="1562802"/>
              <a:chOff x="757962" y="3041905"/>
              <a:chExt cx="4230203" cy="4385326"/>
            </a:xfrm>
          </p:grpSpPr>
          <p:pic>
            <p:nvPicPr>
              <p:cNvPr id="213" name="Picture 2" descr="Image result for sphere">
                <a:extLst>
                  <a:ext uri="{FF2B5EF4-FFF2-40B4-BE49-F238E27FC236}">
                    <a16:creationId xmlns:a16="http://schemas.microsoft.com/office/drawing/2014/main" id="{E3C9BC8E-6A41-412C-BAA5-D2D5BE4DBDCF}"/>
                  </a:ext>
                </a:extLst>
              </p:cNvPr>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14" name="Picture 4" descr="Image result for squiggle">
                <a:extLst>
                  <a:ext uri="{FF2B5EF4-FFF2-40B4-BE49-F238E27FC236}">
                    <a16:creationId xmlns:a16="http://schemas.microsoft.com/office/drawing/2014/main" id="{A7436084-0D57-49A2-AC44-C579545927F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5" name="Picture 4" descr="Image result for squiggle">
                <a:extLst>
                  <a:ext uri="{FF2B5EF4-FFF2-40B4-BE49-F238E27FC236}">
                    <a16:creationId xmlns:a16="http://schemas.microsoft.com/office/drawing/2014/main" id="{5D8D5B2C-1676-4778-9E0A-20920876803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6" name="Picture 4" descr="Image result for squiggle">
                <a:extLst>
                  <a:ext uri="{FF2B5EF4-FFF2-40B4-BE49-F238E27FC236}">
                    <a16:creationId xmlns:a16="http://schemas.microsoft.com/office/drawing/2014/main" id="{C09D5611-E30E-42C0-89EC-DF234DF105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7" name="Picture 4" descr="Image result for squiggle">
                <a:extLst>
                  <a:ext uri="{FF2B5EF4-FFF2-40B4-BE49-F238E27FC236}">
                    <a16:creationId xmlns:a16="http://schemas.microsoft.com/office/drawing/2014/main" id="{C09E37D8-9329-49F8-B343-E833248F3A3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8" name="Picture 4" descr="Image result for squiggle">
                <a:extLst>
                  <a:ext uri="{FF2B5EF4-FFF2-40B4-BE49-F238E27FC236}">
                    <a16:creationId xmlns:a16="http://schemas.microsoft.com/office/drawing/2014/main" id="{09B952B9-2FBE-4287-9EE1-F49FCDE89C5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9" name="Picture 4" descr="Image result for squiggle">
                <a:extLst>
                  <a:ext uri="{FF2B5EF4-FFF2-40B4-BE49-F238E27FC236}">
                    <a16:creationId xmlns:a16="http://schemas.microsoft.com/office/drawing/2014/main" id="{26F42EE1-445D-47A1-854C-14DD3DB21C7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0" name="Picture 4" descr="Image result for squiggle">
                <a:extLst>
                  <a:ext uri="{FF2B5EF4-FFF2-40B4-BE49-F238E27FC236}">
                    <a16:creationId xmlns:a16="http://schemas.microsoft.com/office/drawing/2014/main" id="{3224ADC9-9096-493D-866E-AF1378FDA91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1" name="Picture 4" descr="Image result for squiggle">
                <a:extLst>
                  <a:ext uri="{FF2B5EF4-FFF2-40B4-BE49-F238E27FC236}">
                    <a16:creationId xmlns:a16="http://schemas.microsoft.com/office/drawing/2014/main" id="{B70A48AE-10AD-4F00-86B2-19927EEF3E0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2" name="Picture 4" descr="Image result for squiggle">
                <a:extLst>
                  <a:ext uri="{FF2B5EF4-FFF2-40B4-BE49-F238E27FC236}">
                    <a16:creationId xmlns:a16="http://schemas.microsoft.com/office/drawing/2014/main" id="{4A8F3836-3704-44F3-8E20-FFFEB9E966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3" name="Picture 4" descr="Image result for squiggle">
                <a:extLst>
                  <a:ext uri="{FF2B5EF4-FFF2-40B4-BE49-F238E27FC236}">
                    <a16:creationId xmlns:a16="http://schemas.microsoft.com/office/drawing/2014/main" id="{D0B578C2-350F-4F56-9875-92AAD4F52D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4" name="Picture 2" descr="http://cdn.shopify.com/s/files/1/0201/1436/products/antibody_polyclonal_f8e3991c-98e0-4de6-aaae-b91b8ea7cef5_grande.png?v=1459230117">
                <a:extLst>
                  <a:ext uri="{FF2B5EF4-FFF2-40B4-BE49-F238E27FC236}">
                    <a16:creationId xmlns:a16="http://schemas.microsoft.com/office/drawing/2014/main" id="{FF610608-1636-468D-BC8D-B795A07B757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5" name="Picture 2" descr="http://cdn.shopify.com/s/files/1/0201/1436/products/antibody_polyclonal_f8e3991c-98e0-4de6-aaae-b91b8ea7cef5_grande.png?v=1459230117">
                <a:extLst>
                  <a:ext uri="{FF2B5EF4-FFF2-40B4-BE49-F238E27FC236}">
                    <a16:creationId xmlns:a16="http://schemas.microsoft.com/office/drawing/2014/main" id="{F19CD6F1-E5DE-4A88-AC6B-423B25419900}"/>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6" name="Picture 2" descr="http://cdn.shopify.com/s/files/1/0201/1436/products/antibody_polyclonal_f8e3991c-98e0-4de6-aaae-b91b8ea7cef5_grande.png?v=1459230117">
                <a:extLst>
                  <a:ext uri="{FF2B5EF4-FFF2-40B4-BE49-F238E27FC236}">
                    <a16:creationId xmlns:a16="http://schemas.microsoft.com/office/drawing/2014/main" id="{159CB94B-06CC-4F1E-977C-09103BB6CEF7}"/>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7" name="Picture 2" descr="http://cdn.shopify.com/s/files/1/0201/1436/products/antibody_polyclonal_f8e3991c-98e0-4de6-aaae-b91b8ea7cef5_grande.png?v=1459230117">
                <a:extLst>
                  <a:ext uri="{FF2B5EF4-FFF2-40B4-BE49-F238E27FC236}">
                    <a16:creationId xmlns:a16="http://schemas.microsoft.com/office/drawing/2014/main" id="{66FEAC01-A457-43D3-B495-EAE4FB939CA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8" name="Picture 2" descr="http://cdn.shopify.com/s/files/1/0201/1436/products/antibody_polyclonal_f8e3991c-98e0-4de6-aaae-b91b8ea7cef5_grande.png?v=1459230117">
                <a:extLst>
                  <a:ext uri="{FF2B5EF4-FFF2-40B4-BE49-F238E27FC236}">
                    <a16:creationId xmlns:a16="http://schemas.microsoft.com/office/drawing/2014/main" id="{F236E2A4-A0E9-4F40-A999-C6FA417C77CE}"/>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9" name="Picture 2" descr="http://cdn.shopify.com/s/files/1/0201/1436/products/antibody_polyclonal_f8e3991c-98e0-4de6-aaae-b91b8ea7cef5_grande.png?v=1459230117">
                <a:extLst>
                  <a:ext uri="{FF2B5EF4-FFF2-40B4-BE49-F238E27FC236}">
                    <a16:creationId xmlns:a16="http://schemas.microsoft.com/office/drawing/2014/main" id="{0CF59944-89B6-44C9-9B39-B475E1FA2D1D}"/>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0" name="Picture 2" descr="http://cdn.shopify.com/s/files/1/0201/1436/products/antibody_polyclonal_f8e3991c-98e0-4de6-aaae-b91b8ea7cef5_grande.png?v=1459230117">
                <a:extLst>
                  <a:ext uri="{FF2B5EF4-FFF2-40B4-BE49-F238E27FC236}">
                    <a16:creationId xmlns:a16="http://schemas.microsoft.com/office/drawing/2014/main" id="{3A931E88-F338-43EC-8539-CCAFE431A79A}"/>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1" name="Picture 2" descr="http://cdn.shopify.com/s/files/1/0201/1436/products/antibody_polyclonal_f8e3991c-98e0-4de6-aaae-b91b8ea7cef5_grande.png?v=1459230117">
                <a:extLst>
                  <a:ext uri="{FF2B5EF4-FFF2-40B4-BE49-F238E27FC236}">
                    <a16:creationId xmlns:a16="http://schemas.microsoft.com/office/drawing/2014/main" id="{66C96C6F-7FA4-4602-9CFC-884A89301808}"/>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2" name="Picture 2" descr="http://cdn.shopify.com/s/files/1/0201/1436/products/antibody_polyclonal_f8e3991c-98e0-4de6-aaae-b91b8ea7cef5_grande.png?v=1459230117">
                <a:extLst>
                  <a:ext uri="{FF2B5EF4-FFF2-40B4-BE49-F238E27FC236}">
                    <a16:creationId xmlns:a16="http://schemas.microsoft.com/office/drawing/2014/main" id="{7ADB7113-E50F-4BCA-9DB1-42284A1226C2}"/>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3" name="Picture 2" descr="http://cdn.shopify.com/s/files/1/0201/1436/products/antibody_polyclonal_f8e3991c-98e0-4de6-aaae-b91b8ea7cef5_grande.png?v=1459230117">
                <a:extLst>
                  <a:ext uri="{FF2B5EF4-FFF2-40B4-BE49-F238E27FC236}">
                    <a16:creationId xmlns:a16="http://schemas.microsoft.com/office/drawing/2014/main" id="{CA1179C0-4DFC-4825-8287-2B9CDA52A97C}"/>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12" name="TextBox 211">
              <a:extLst>
                <a:ext uri="{FF2B5EF4-FFF2-40B4-BE49-F238E27FC236}">
                  <a16:creationId xmlns:a16="http://schemas.microsoft.com/office/drawing/2014/main" id="{5288BB15-FB9C-4F80-B328-3BDB8E977829}"/>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grpSp>
        <p:nvGrpSpPr>
          <p:cNvPr id="270" name="Group 269">
            <a:extLst>
              <a:ext uri="{FF2B5EF4-FFF2-40B4-BE49-F238E27FC236}">
                <a16:creationId xmlns:a16="http://schemas.microsoft.com/office/drawing/2014/main" id="{C5DE745F-9EFE-4739-A0BB-70A2F3AF88A5}"/>
              </a:ext>
            </a:extLst>
          </p:cNvPr>
          <p:cNvGrpSpPr/>
          <p:nvPr/>
        </p:nvGrpSpPr>
        <p:grpSpPr>
          <a:xfrm>
            <a:off x="3132175" y="1585351"/>
            <a:ext cx="1069005" cy="790382"/>
            <a:chOff x="-978729" y="830202"/>
            <a:chExt cx="1808646" cy="1337245"/>
          </a:xfrm>
        </p:grpSpPr>
        <p:grpSp>
          <p:nvGrpSpPr>
            <p:cNvPr id="271" name="Group 270">
              <a:extLst>
                <a:ext uri="{FF2B5EF4-FFF2-40B4-BE49-F238E27FC236}">
                  <a16:creationId xmlns:a16="http://schemas.microsoft.com/office/drawing/2014/main" id="{31960105-8B58-49D2-A596-77E4BFF90C70}"/>
                </a:ext>
              </a:extLst>
            </p:cNvPr>
            <p:cNvGrpSpPr/>
            <p:nvPr/>
          </p:nvGrpSpPr>
          <p:grpSpPr>
            <a:xfrm>
              <a:off x="-978729" y="830202"/>
              <a:ext cx="1808646" cy="1337245"/>
              <a:chOff x="380146" y="1501221"/>
              <a:chExt cx="2936742" cy="2171317"/>
            </a:xfrm>
          </p:grpSpPr>
          <p:pic>
            <p:nvPicPr>
              <p:cNvPr id="273" name="Picture 2" descr="http://cdn.shopify.com/s/files/1/0201/1436/products/antibody_polyclonal_f8e3991c-98e0-4de6-aaae-b91b8ea7cef5_grande.png?v=1459230117">
                <a:extLst>
                  <a:ext uri="{FF2B5EF4-FFF2-40B4-BE49-F238E27FC236}">
                    <a16:creationId xmlns:a16="http://schemas.microsoft.com/office/drawing/2014/main" id="{4CAC0A9A-185D-44C0-A407-41AEC764C016}"/>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4" name="Picture 4" descr="Image result for squiggle">
                <a:extLst>
                  <a:ext uri="{FF2B5EF4-FFF2-40B4-BE49-F238E27FC236}">
                    <a16:creationId xmlns:a16="http://schemas.microsoft.com/office/drawing/2014/main" id="{E0A9EF0C-6F2E-4D14-8654-910F29CC95B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5" name="Picture 4" descr="Image result for squiggle">
                <a:extLst>
                  <a:ext uri="{FF2B5EF4-FFF2-40B4-BE49-F238E27FC236}">
                    <a16:creationId xmlns:a16="http://schemas.microsoft.com/office/drawing/2014/main" id="{942EB637-4CA7-428C-96D6-FEDFC417E67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76" name="Oval 275">
                <a:extLst>
                  <a:ext uri="{FF2B5EF4-FFF2-40B4-BE49-F238E27FC236}">
                    <a16:creationId xmlns:a16="http://schemas.microsoft.com/office/drawing/2014/main" id="{C2C21586-FFD1-481A-A705-649647340714}"/>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F1AB6279-C65C-4C1A-914A-48357F89688E}"/>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3C79C224-D0F7-4294-B344-BDF94C00D793}"/>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7F144893-7E18-4690-9FB1-DF84645196FE}"/>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2F613B5D-EC67-445C-9A3B-E9165247CE3B}"/>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23B4619C-3205-478C-8535-A689637B2272}"/>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2" name="TextBox 271">
              <a:extLst>
                <a:ext uri="{FF2B5EF4-FFF2-40B4-BE49-F238E27FC236}">
                  <a16:creationId xmlns:a16="http://schemas.microsoft.com/office/drawing/2014/main" id="{147BCD63-787F-4360-A4BD-D1269B1B5378}"/>
                </a:ext>
              </a:extLst>
            </p:cNvPr>
            <p:cNvSpPr txBox="1"/>
            <p:nvPr/>
          </p:nvSpPr>
          <p:spPr>
            <a:xfrm>
              <a:off x="65227" y="1231955"/>
              <a:ext cx="506870"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Yb</a:t>
              </a:r>
              <a:endParaRPr lang="en-US" sz="2400" dirty="0">
                <a:solidFill>
                  <a:schemeClr val="accent1">
                    <a:lumMod val="50000"/>
                  </a:schemeClr>
                </a:solidFill>
                <a:latin typeface="Bahnschrift SemiLight" panose="020B0502040204020203" pitchFamily="34" charset="0"/>
              </a:endParaRPr>
            </a:p>
          </p:txBody>
        </p:sp>
      </p:grpSp>
      <p:grpSp>
        <p:nvGrpSpPr>
          <p:cNvPr id="282" name="Group 281">
            <a:extLst>
              <a:ext uri="{FF2B5EF4-FFF2-40B4-BE49-F238E27FC236}">
                <a16:creationId xmlns:a16="http://schemas.microsoft.com/office/drawing/2014/main" id="{B9D34A6D-FC20-4573-89E5-AD7E8A0A846A}"/>
              </a:ext>
            </a:extLst>
          </p:cNvPr>
          <p:cNvGrpSpPr/>
          <p:nvPr/>
        </p:nvGrpSpPr>
        <p:grpSpPr>
          <a:xfrm>
            <a:off x="2056261" y="1634566"/>
            <a:ext cx="1159291" cy="857136"/>
            <a:chOff x="-3101384" y="6366"/>
            <a:chExt cx="1808646" cy="1337245"/>
          </a:xfrm>
        </p:grpSpPr>
        <p:sp>
          <p:nvSpPr>
            <p:cNvPr id="283" name="TextBox 282">
              <a:extLst>
                <a:ext uri="{FF2B5EF4-FFF2-40B4-BE49-F238E27FC236}">
                  <a16:creationId xmlns:a16="http://schemas.microsoft.com/office/drawing/2014/main" id="{C7FFFFDD-A459-47C4-9ECD-21F9B33207A1}"/>
                </a:ext>
              </a:extLst>
            </p:cNvPr>
            <p:cNvSpPr txBox="1"/>
            <p:nvPr/>
          </p:nvSpPr>
          <p:spPr>
            <a:xfrm>
              <a:off x="-1982576" y="317577"/>
              <a:ext cx="540533"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Eu</a:t>
              </a:r>
            </a:p>
          </p:txBody>
        </p:sp>
        <p:grpSp>
          <p:nvGrpSpPr>
            <p:cNvPr id="284" name="Group 283">
              <a:extLst>
                <a:ext uri="{FF2B5EF4-FFF2-40B4-BE49-F238E27FC236}">
                  <a16:creationId xmlns:a16="http://schemas.microsoft.com/office/drawing/2014/main" id="{76287BFE-BA36-48E7-BDF9-142291D6A943}"/>
                </a:ext>
              </a:extLst>
            </p:cNvPr>
            <p:cNvGrpSpPr/>
            <p:nvPr/>
          </p:nvGrpSpPr>
          <p:grpSpPr>
            <a:xfrm>
              <a:off x="-3101384" y="6366"/>
              <a:ext cx="1808646" cy="1337245"/>
              <a:chOff x="380146" y="1501221"/>
              <a:chExt cx="2936742" cy="2171317"/>
            </a:xfrm>
          </p:grpSpPr>
          <p:pic>
            <p:nvPicPr>
              <p:cNvPr id="285" name="Picture 2" descr="http://cdn.shopify.com/s/files/1/0201/1436/products/antibody_polyclonal_f8e3991c-98e0-4de6-aaae-b91b8ea7cef5_grande.png?v=1459230117">
                <a:extLst>
                  <a:ext uri="{FF2B5EF4-FFF2-40B4-BE49-F238E27FC236}">
                    <a16:creationId xmlns:a16="http://schemas.microsoft.com/office/drawing/2014/main" id="{9431BF6A-6A9A-479F-AA52-AFA39B460B61}"/>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6" name="Picture 4" descr="Image result for squiggle">
                <a:extLst>
                  <a:ext uri="{FF2B5EF4-FFF2-40B4-BE49-F238E27FC236}">
                    <a16:creationId xmlns:a16="http://schemas.microsoft.com/office/drawing/2014/main" id="{EF5A2BDA-491F-4301-82D8-D27F4EA057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7" name="Picture 4" descr="Image result for squiggle">
                <a:extLst>
                  <a:ext uri="{FF2B5EF4-FFF2-40B4-BE49-F238E27FC236}">
                    <a16:creationId xmlns:a16="http://schemas.microsoft.com/office/drawing/2014/main" id="{2ED6B723-6344-47E9-BEF4-AEDB9748D9C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8" name="Oval 287">
                <a:extLst>
                  <a:ext uri="{FF2B5EF4-FFF2-40B4-BE49-F238E27FC236}">
                    <a16:creationId xmlns:a16="http://schemas.microsoft.com/office/drawing/2014/main" id="{F86302E4-7C4C-418B-9A7E-4426527E9F77}"/>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49180271-AB47-456F-9A1F-7F3A3BB41509}"/>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C8AB659B-5717-424A-ADC0-4A4E81E148F6}"/>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371CC22-02CB-41FB-A40F-F703D06BFB08}"/>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1432A4F6-3454-4B11-BFA8-F9E670C68C3E}"/>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130D43DC-AA47-45F9-9CF4-C170CA5AC258}"/>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4" name="Group 293">
            <a:extLst>
              <a:ext uri="{FF2B5EF4-FFF2-40B4-BE49-F238E27FC236}">
                <a16:creationId xmlns:a16="http://schemas.microsoft.com/office/drawing/2014/main" id="{07C9862C-6029-4D47-BC80-17D26C385A46}"/>
              </a:ext>
            </a:extLst>
          </p:cNvPr>
          <p:cNvGrpSpPr/>
          <p:nvPr/>
        </p:nvGrpSpPr>
        <p:grpSpPr>
          <a:xfrm>
            <a:off x="900513" y="1798496"/>
            <a:ext cx="1038871" cy="768102"/>
            <a:chOff x="-3641570" y="1575534"/>
            <a:chExt cx="1808646" cy="1337245"/>
          </a:xfrm>
        </p:grpSpPr>
        <p:sp>
          <p:nvSpPr>
            <p:cNvPr id="295" name="TextBox 294">
              <a:extLst>
                <a:ext uri="{FF2B5EF4-FFF2-40B4-BE49-F238E27FC236}">
                  <a16:creationId xmlns:a16="http://schemas.microsoft.com/office/drawing/2014/main" id="{194BBAA5-A008-42B7-B7D4-6C0E69AD9656}"/>
                </a:ext>
              </a:extLst>
            </p:cNvPr>
            <p:cNvSpPr txBox="1"/>
            <p:nvPr/>
          </p:nvSpPr>
          <p:spPr>
            <a:xfrm>
              <a:off x="-2506229" y="1821088"/>
              <a:ext cx="535724"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Dy</a:t>
              </a:r>
              <a:endParaRPr lang="en-US" sz="2400" dirty="0">
                <a:solidFill>
                  <a:schemeClr val="accent1">
                    <a:lumMod val="50000"/>
                  </a:schemeClr>
                </a:solidFill>
                <a:latin typeface="Bahnschrift SemiLight" panose="020B0502040204020203" pitchFamily="34" charset="0"/>
              </a:endParaRPr>
            </a:p>
          </p:txBody>
        </p:sp>
        <p:grpSp>
          <p:nvGrpSpPr>
            <p:cNvPr id="296" name="Group 295">
              <a:extLst>
                <a:ext uri="{FF2B5EF4-FFF2-40B4-BE49-F238E27FC236}">
                  <a16:creationId xmlns:a16="http://schemas.microsoft.com/office/drawing/2014/main" id="{699253A5-C1E7-41AC-9421-FE75D0473812}"/>
                </a:ext>
              </a:extLst>
            </p:cNvPr>
            <p:cNvGrpSpPr/>
            <p:nvPr/>
          </p:nvGrpSpPr>
          <p:grpSpPr>
            <a:xfrm>
              <a:off x="-3641570" y="1575534"/>
              <a:ext cx="1808646" cy="1337245"/>
              <a:chOff x="380146" y="1501221"/>
              <a:chExt cx="2936742" cy="2171317"/>
            </a:xfrm>
          </p:grpSpPr>
          <p:pic>
            <p:nvPicPr>
              <p:cNvPr id="297" name="Picture 2" descr="http://cdn.shopify.com/s/files/1/0201/1436/products/antibody_polyclonal_f8e3991c-98e0-4de6-aaae-b91b8ea7cef5_grande.png?v=1459230117">
                <a:extLst>
                  <a:ext uri="{FF2B5EF4-FFF2-40B4-BE49-F238E27FC236}">
                    <a16:creationId xmlns:a16="http://schemas.microsoft.com/office/drawing/2014/main" id="{42914B9E-8FB2-411E-9179-823B5A453A43}"/>
                  </a:ext>
                </a:extLst>
              </p:cNvPr>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8" name="Picture 4" descr="Image result for squiggle">
                <a:extLst>
                  <a:ext uri="{FF2B5EF4-FFF2-40B4-BE49-F238E27FC236}">
                    <a16:creationId xmlns:a16="http://schemas.microsoft.com/office/drawing/2014/main" id="{20A23F24-098A-4927-BFE2-CC7D0EFB223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9" name="Picture 4" descr="Image result for squiggle">
                <a:extLst>
                  <a:ext uri="{FF2B5EF4-FFF2-40B4-BE49-F238E27FC236}">
                    <a16:creationId xmlns:a16="http://schemas.microsoft.com/office/drawing/2014/main" id="{D2DDC176-32B7-444A-924C-0DEE3B12775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0" name="Oval 299">
                <a:extLst>
                  <a:ext uri="{FF2B5EF4-FFF2-40B4-BE49-F238E27FC236}">
                    <a16:creationId xmlns:a16="http://schemas.microsoft.com/office/drawing/2014/main" id="{50BC0E7C-9B7E-4298-8A6C-F247C73C33E4}"/>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A39DB7F4-F6AA-4CDF-BA0D-C3C93CAE89C0}"/>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0C526EF2-2D27-4E57-B772-CFF8AFE648AF}"/>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92AE135B-73B4-457B-B144-8B28053F418D}"/>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F63C59FF-AE34-4A08-A0EE-7D80986B67C2}"/>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03918E2-403B-423B-B8C3-B71738C4F5F2}"/>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08224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57"/>
                                        </p:tgtEl>
                                      </p:cBhvr>
                                    </p:animEffect>
                                    <p:animScale>
                                      <p:cBhvr>
                                        <p:cTn id="7" dur="250" autoRev="1" fill="hold"/>
                                        <p:tgtEl>
                                          <p:spTgt spid="15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0-#ppt_w/2"/>
                                          </p:val>
                                        </p:tav>
                                        <p:tav tm="100000">
                                          <p:val>
                                            <p:strVal val="#ppt_x"/>
                                          </p:val>
                                        </p:tav>
                                      </p:tavLst>
                                    </p:anim>
                                    <p:anim calcmode="lin" valueType="num">
                                      <p:cBhvr additive="base">
                                        <p:cTn id="17" dur="500" fill="hold"/>
                                        <p:tgtEl>
                                          <p:spTgt spid="38"/>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0-#ppt_w/2"/>
                                          </p:val>
                                        </p:tav>
                                        <p:tav tm="100000">
                                          <p:val>
                                            <p:strVal val="#ppt_x"/>
                                          </p:val>
                                        </p:tav>
                                      </p:tavLst>
                                    </p:anim>
                                    <p:anim calcmode="lin" valueType="num">
                                      <p:cBhvr additive="base">
                                        <p:cTn id="21" dur="500" fill="hold"/>
                                        <p:tgtEl>
                                          <p:spTgt spid="40"/>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additive="base">
                                        <p:cTn id="24" dur="500" fill="hold"/>
                                        <p:tgtEl>
                                          <p:spTgt spid="36"/>
                                        </p:tgtEl>
                                        <p:attrNameLst>
                                          <p:attrName>ppt_x</p:attrName>
                                        </p:attrNameLst>
                                      </p:cBhvr>
                                      <p:tavLst>
                                        <p:tav tm="0">
                                          <p:val>
                                            <p:strVal val="0-#ppt_w/2"/>
                                          </p:val>
                                        </p:tav>
                                        <p:tav tm="100000">
                                          <p:val>
                                            <p:strVal val="#ppt_x"/>
                                          </p:val>
                                        </p:tav>
                                      </p:tavLst>
                                    </p:anim>
                                    <p:anim calcmode="lin" valueType="num">
                                      <p:cBhvr additive="base">
                                        <p:cTn id="25" dur="500" fill="hold"/>
                                        <p:tgtEl>
                                          <p:spTgt spid="36"/>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42" presetClass="path" presetSubtype="0" accel="50000" decel="50000" fill="hold" nodeType="afterEffect">
                                  <p:stCondLst>
                                    <p:cond delay="0"/>
                                  </p:stCondLst>
                                  <p:childTnLst>
                                    <p:animMotion origin="layout" path="M 3.33333E-6 -7.40741E-7 L -0.00556 -0.14468 " pathEditMode="relative" rAng="0" ptsTypes="AA">
                                      <p:cBhvr>
                                        <p:cTn id="28" dur="2000" fill="hold"/>
                                        <p:tgtEl>
                                          <p:spTgt spid="69"/>
                                        </p:tgtEl>
                                        <p:attrNameLst>
                                          <p:attrName>ppt_x</p:attrName>
                                          <p:attrName>ppt_y</p:attrName>
                                        </p:attrNameLst>
                                      </p:cBhvr>
                                      <p:rCtr x="-278" y="-7245"/>
                                    </p:animMotion>
                                  </p:childTnLst>
                                </p:cTn>
                              </p:par>
                              <p:par>
                                <p:cTn id="29" presetID="42" presetClass="path" presetSubtype="0" accel="50000" decel="50000" fill="hold" nodeType="withEffect">
                                  <p:stCondLst>
                                    <p:cond delay="0"/>
                                  </p:stCondLst>
                                  <p:childTnLst>
                                    <p:animMotion origin="layout" path="M 5E-6 -4.44444E-6 L -0.00225 -0.12824 " pathEditMode="relative" rAng="0" ptsTypes="AA">
                                      <p:cBhvr>
                                        <p:cTn id="30" dur="2000" fill="hold"/>
                                        <p:tgtEl>
                                          <p:spTgt spid="113"/>
                                        </p:tgtEl>
                                        <p:attrNameLst>
                                          <p:attrName>ppt_x</p:attrName>
                                          <p:attrName>ppt_y</p:attrName>
                                        </p:attrNameLst>
                                      </p:cBhvr>
                                      <p:rCtr x="-122" y="-6412"/>
                                    </p:animMotion>
                                  </p:childTnLst>
                                </p:cTn>
                              </p:par>
                            </p:childTnLst>
                          </p:cTn>
                        </p:par>
                        <p:par>
                          <p:cTn id="31" fill="hold">
                            <p:stCondLst>
                              <p:cond delay="2500"/>
                            </p:stCondLst>
                            <p:childTnLst>
                              <p:par>
                                <p:cTn id="32" presetID="1" presetClass="exit" presetSubtype="0" fill="hold" nodeType="afterEffect">
                                  <p:stCondLst>
                                    <p:cond delay="0"/>
                                  </p:stCondLst>
                                  <p:childTnLst>
                                    <p:set>
                                      <p:cBhvr>
                                        <p:cTn id="33" dur="1" fill="hold">
                                          <p:stCondLst>
                                            <p:cond delay="0"/>
                                          </p:stCondLst>
                                        </p:cTn>
                                        <p:tgtEl>
                                          <p:spTgt spid="69"/>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91"/>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113"/>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3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1" nodeType="clickEffect">
                                  <p:stCondLst>
                                    <p:cond delay="0"/>
                                  </p:stCondLst>
                                  <p:childTnLst>
                                    <p:animMotion origin="layout" path="M -2.22222E-6 1.85185E-6 L 0.42257 0.02407 " pathEditMode="relative" rAng="0" ptsTypes="AA">
                                      <p:cBhvr>
                                        <p:cTn id="43" dur="2000" fill="hold"/>
                                        <p:tgtEl>
                                          <p:spTgt spid="39"/>
                                        </p:tgtEl>
                                        <p:attrNameLst>
                                          <p:attrName>ppt_x</p:attrName>
                                          <p:attrName>ppt_y</p:attrName>
                                        </p:attrNameLst>
                                      </p:cBhvr>
                                      <p:rCtr x="21128" y="1204"/>
                                    </p:animMotion>
                                  </p:childTnLst>
                                </p:cTn>
                              </p:par>
                              <p:par>
                                <p:cTn id="44" presetID="42" presetClass="path" presetSubtype="0" accel="50000" decel="50000" fill="hold" grpId="1" nodeType="withEffect">
                                  <p:stCondLst>
                                    <p:cond delay="0"/>
                                  </p:stCondLst>
                                  <p:childTnLst>
                                    <p:animMotion origin="layout" path="M 2.22222E-6 -3.33333E-6 L 0.42239 0.01898 " pathEditMode="relative" rAng="0" ptsTypes="AA">
                                      <p:cBhvr>
                                        <p:cTn id="45" dur="2000" fill="hold"/>
                                        <p:tgtEl>
                                          <p:spTgt spid="38"/>
                                        </p:tgtEl>
                                        <p:attrNameLst>
                                          <p:attrName>ppt_x</p:attrName>
                                          <p:attrName>ppt_y</p:attrName>
                                        </p:attrNameLst>
                                      </p:cBhvr>
                                      <p:rCtr x="21111" y="949"/>
                                    </p:animMotion>
                                  </p:childTnLst>
                                </p:cTn>
                              </p:par>
                              <p:par>
                                <p:cTn id="46" presetID="42" presetClass="path" presetSubtype="0" accel="50000" decel="50000" fill="hold" grpId="1" nodeType="withEffect">
                                  <p:stCondLst>
                                    <p:cond delay="0"/>
                                  </p:stCondLst>
                                  <p:childTnLst>
                                    <p:animMotion origin="layout" path="M 2.77778E-7 0 L 0.41701 0.04676 " pathEditMode="relative" rAng="0" ptsTypes="AA">
                                      <p:cBhvr>
                                        <p:cTn id="47" dur="2000" fill="hold"/>
                                        <p:tgtEl>
                                          <p:spTgt spid="40"/>
                                        </p:tgtEl>
                                        <p:attrNameLst>
                                          <p:attrName>ppt_x</p:attrName>
                                          <p:attrName>ppt_y</p:attrName>
                                        </p:attrNameLst>
                                      </p:cBhvr>
                                      <p:rCtr x="20851" y="2338"/>
                                    </p:animMotion>
                                  </p:childTnLst>
                                </p:cTn>
                              </p:par>
                              <p:par>
                                <p:cTn id="48" presetID="42" presetClass="path" presetSubtype="0" accel="50000" decel="50000" fill="hold" grpId="1" nodeType="withEffect">
                                  <p:stCondLst>
                                    <p:cond delay="0"/>
                                  </p:stCondLst>
                                  <p:childTnLst>
                                    <p:animMotion origin="layout" path="M 3.05556E-6 1.11111E-6 L 0.37587 -0.07083 " pathEditMode="relative" rAng="0" ptsTypes="AA">
                                      <p:cBhvr>
                                        <p:cTn id="49" dur="2000" fill="hold"/>
                                        <p:tgtEl>
                                          <p:spTgt spid="36"/>
                                        </p:tgtEl>
                                        <p:attrNameLst>
                                          <p:attrName>ppt_x</p:attrName>
                                          <p:attrName>ppt_y</p:attrName>
                                        </p:attrNameLst>
                                      </p:cBhvr>
                                      <p:rCtr x="18785" y="-3542"/>
                                    </p:animMotion>
                                  </p:childTnLst>
                                </p:cTn>
                              </p:par>
                              <p:par>
                                <p:cTn id="50" presetID="42" presetClass="path" presetSubtype="0" accel="50000" decel="50000" fill="hold" nodeType="withEffect">
                                  <p:stCondLst>
                                    <p:cond delay="0"/>
                                  </p:stCondLst>
                                  <p:childTnLst>
                                    <p:animMotion origin="layout" path="M 5.55556E-7 2.59259E-6 L 0.38385 0.00671 " pathEditMode="relative" rAng="0" ptsTypes="AA">
                                      <p:cBhvr>
                                        <p:cTn id="51" dur="2000" fill="hold"/>
                                        <p:tgtEl>
                                          <p:spTgt spid="91"/>
                                        </p:tgtEl>
                                        <p:attrNameLst>
                                          <p:attrName>ppt_x</p:attrName>
                                          <p:attrName>ppt_y</p:attrName>
                                        </p:attrNameLst>
                                      </p:cBhvr>
                                      <p:rCtr x="19184" y="324"/>
                                    </p:animMotion>
                                  </p:childTnLst>
                                </p:cTn>
                              </p:par>
                              <p:par>
                                <p:cTn id="52" presetID="42" presetClass="path" presetSubtype="0" accel="50000" decel="50000" fill="hold" nodeType="withEffect">
                                  <p:stCondLst>
                                    <p:cond delay="0"/>
                                  </p:stCondLst>
                                  <p:childTnLst>
                                    <p:animMotion origin="layout" path="M -1.94444E-6 -2.22222E-6 L 0.46597 -0.0081 " pathEditMode="relative" rAng="0" ptsTypes="AA">
                                      <p:cBhvr>
                                        <p:cTn id="53" dur="2000" fill="hold"/>
                                        <p:tgtEl>
                                          <p:spTgt spid="135"/>
                                        </p:tgtEl>
                                        <p:attrNameLst>
                                          <p:attrName>ppt_x</p:attrName>
                                          <p:attrName>ppt_y</p:attrName>
                                        </p:attrNameLst>
                                      </p:cBhvr>
                                      <p:rCtr x="23299" y="-417"/>
                                    </p:animMotion>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500"/>
                                        <p:tgtEl>
                                          <p:spTgt spid="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62"/>
                                        </p:tgtEl>
                                        <p:attrNameLst>
                                          <p:attrName>style.visibility</p:attrName>
                                        </p:attrNameLst>
                                      </p:cBhvr>
                                      <p:to>
                                        <p:strVal val="visible"/>
                                      </p:to>
                                    </p:set>
                                    <p:animEffect transition="in" filter="fade">
                                      <p:cBhvr>
                                        <p:cTn id="61" dur="500"/>
                                        <p:tgtEl>
                                          <p:spTgt spid="162"/>
                                        </p:tgtEl>
                                      </p:cBhvr>
                                    </p:animEffect>
                                  </p:childTnLst>
                                </p:cTn>
                              </p:par>
                              <p:par>
                                <p:cTn id="62" presetID="10" presetClass="entr" presetSubtype="0" fill="hold"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1" nodeType="clickEffect">
                                  <p:stCondLst>
                                    <p:cond delay="0"/>
                                  </p:stCondLst>
                                  <p:childTnLst>
                                    <p:set>
                                      <p:cBhvr>
                                        <p:cTn id="71" dur="1" fill="hold">
                                          <p:stCondLst>
                                            <p:cond delay="0"/>
                                          </p:stCondLst>
                                        </p:cTn>
                                        <p:tgtEl>
                                          <p:spTgt spid="160"/>
                                        </p:tgtEl>
                                        <p:attrNameLst>
                                          <p:attrName>style.visibility</p:attrName>
                                        </p:attrNameLst>
                                      </p:cBhvr>
                                      <p:to>
                                        <p:strVal val="visible"/>
                                      </p:to>
                                    </p:set>
                                    <p:animEffect transition="in" filter="fade">
                                      <p:cBhvr>
                                        <p:cTn id="72" dur="500"/>
                                        <p:tgtEl>
                                          <p:spTgt spid="160"/>
                                        </p:tgtEl>
                                      </p:cBhvr>
                                    </p:animEffect>
                                  </p:childTnLst>
                                </p:cTn>
                              </p:par>
                              <p:par>
                                <p:cTn id="73" presetID="10" presetClass="entr" presetSubtype="0" fill="hold" grpId="1" nodeType="withEffect">
                                  <p:stCondLst>
                                    <p:cond delay="0"/>
                                  </p:stCondLst>
                                  <p:childTnLst>
                                    <p:set>
                                      <p:cBhvr>
                                        <p:cTn id="74" dur="1" fill="hold">
                                          <p:stCondLst>
                                            <p:cond delay="0"/>
                                          </p:stCondLst>
                                        </p:cTn>
                                        <p:tgtEl>
                                          <p:spTgt spid="159"/>
                                        </p:tgtEl>
                                        <p:attrNameLst>
                                          <p:attrName>style.visibility</p:attrName>
                                        </p:attrNameLst>
                                      </p:cBhvr>
                                      <p:to>
                                        <p:strVal val="visible"/>
                                      </p:to>
                                    </p:set>
                                    <p:animEffect transition="in" filter="fade">
                                      <p:cBhvr>
                                        <p:cTn id="75" dur="500"/>
                                        <p:tgtEl>
                                          <p:spTgt spid="15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5"/>
                                        </p:tgtEl>
                                        <p:attrNameLst>
                                          <p:attrName>style.visibility</p:attrName>
                                        </p:attrNameLst>
                                      </p:cBhvr>
                                      <p:to>
                                        <p:strVal val="visible"/>
                                      </p:to>
                                    </p:set>
                                    <p:animEffect transition="in" filter="fade">
                                      <p:cBhvr>
                                        <p:cTn id="78" dur="500"/>
                                        <p:tgtEl>
                                          <p:spTgt spid="6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64"/>
                                        </p:tgtEl>
                                        <p:attrNameLst>
                                          <p:attrName>style.visibility</p:attrName>
                                        </p:attrNameLst>
                                      </p:cBhvr>
                                      <p:to>
                                        <p:strVal val="visible"/>
                                      </p:to>
                                    </p:set>
                                    <p:animEffect transition="in" filter="fade">
                                      <p:cBhvr>
                                        <p:cTn id="81" dur="500"/>
                                        <p:tgtEl>
                                          <p:spTgt spid="64"/>
                                        </p:tgtEl>
                                      </p:cBhvr>
                                    </p:animEffect>
                                  </p:childTnLst>
                                </p:cTn>
                              </p:par>
                              <p:par>
                                <p:cTn id="82" presetID="10" presetClass="entr" presetSubtype="0" fill="hold" nodeType="withEffect">
                                  <p:stCondLst>
                                    <p:cond delay="0"/>
                                  </p:stCondLst>
                                  <p:childTnLst>
                                    <p:set>
                                      <p:cBhvr>
                                        <p:cTn id="83" dur="1" fill="hold">
                                          <p:stCondLst>
                                            <p:cond delay="0"/>
                                          </p:stCondLst>
                                        </p:cTn>
                                        <p:tgtEl>
                                          <p:spTgt spid="66"/>
                                        </p:tgtEl>
                                        <p:attrNameLst>
                                          <p:attrName>style.visibility</p:attrName>
                                        </p:attrNameLst>
                                      </p:cBhvr>
                                      <p:to>
                                        <p:strVal val="visible"/>
                                      </p:to>
                                    </p:set>
                                    <p:animEffect transition="in" filter="fade">
                                      <p:cBhvr>
                                        <p:cTn id="84" dur="500"/>
                                        <p:tgtEl>
                                          <p:spTgt spid="66"/>
                                        </p:tgtEl>
                                      </p:cBhvr>
                                    </p:animEffect>
                                  </p:childTnLst>
                                </p:cTn>
                              </p:par>
                              <p:par>
                                <p:cTn id="85" presetID="10" presetClass="entr" presetSubtype="0" fill="hold" nodeType="with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fade">
                                      <p:cBhvr>
                                        <p:cTn id="87" dur="500"/>
                                        <p:tgtEl>
                                          <p:spTgt spid="67"/>
                                        </p:tgtEl>
                                      </p:cBhvr>
                                    </p:animEffect>
                                  </p:childTnLst>
                                </p:cTn>
                              </p:par>
                              <p:par>
                                <p:cTn id="88" presetID="10" presetClass="entr" presetSubtype="0" fill="hold" nodeType="withEffect">
                                  <p:stCondLst>
                                    <p:cond delay="0"/>
                                  </p:stCondLst>
                                  <p:childTnLst>
                                    <p:set>
                                      <p:cBhvr>
                                        <p:cTn id="89" dur="1" fill="hold">
                                          <p:stCondLst>
                                            <p:cond delay="0"/>
                                          </p:stCondLst>
                                        </p:cTn>
                                        <p:tgtEl>
                                          <p:spTgt spid="68"/>
                                        </p:tgtEl>
                                        <p:attrNameLst>
                                          <p:attrName>style.visibility</p:attrName>
                                        </p:attrNameLst>
                                      </p:cBhvr>
                                      <p:to>
                                        <p:strVal val="visible"/>
                                      </p:to>
                                    </p:set>
                                    <p:animEffect transition="in" filter="fade">
                                      <p:cBhvr>
                                        <p:cTn id="90" dur="500"/>
                                        <p:tgtEl>
                                          <p:spTgt spid="68"/>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58"/>
                                        </p:tgtEl>
                                        <p:attrNameLst>
                                          <p:attrName>style.visibility</p:attrName>
                                        </p:attrNameLst>
                                      </p:cBhvr>
                                      <p:to>
                                        <p:strVal val="visible"/>
                                      </p:to>
                                    </p:set>
                                    <p:animEffect transition="in" filter="fade">
                                      <p:cBhvr>
                                        <p:cTn id="93" dur="500"/>
                                        <p:tgtEl>
                                          <p:spTgt spid="158"/>
                                        </p:tgtEl>
                                      </p:cBhvr>
                                    </p:animEffect>
                                  </p:childTnLst>
                                </p:cTn>
                              </p:par>
                              <p:par>
                                <p:cTn id="94" presetID="10" presetClass="entr" presetSubtype="0" fill="hold" nodeType="withEffect">
                                  <p:stCondLst>
                                    <p:cond delay="0"/>
                                  </p:stCondLst>
                                  <p:childTnLst>
                                    <p:set>
                                      <p:cBhvr>
                                        <p:cTn id="95" dur="1" fill="hold">
                                          <p:stCondLst>
                                            <p:cond delay="0"/>
                                          </p:stCondLst>
                                        </p:cTn>
                                        <p:tgtEl>
                                          <p:spTgt spid="5"/>
                                        </p:tgtEl>
                                        <p:attrNameLst>
                                          <p:attrName>style.visibility</p:attrName>
                                        </p:attrNameLst>
                                      </p:cBhvr>
                                      <p:to>
                                        <p:strVal val="visible"/>
                                      </p:to>
                                    </p:set>
                                    <p:animEffect transition="in" filter="fade">
                                      <p:cBhvr>
                                        <p:cTn id="96" dur="500"/>
                                        <p:tgtEl>
                                          <p:spTgt spid="5"/>
                                        </p:tgtEl>
                                      </p:cBhvr>
                                    </p:animEffect>
                                  </p:childTnLst>
                                </p:cTn>
                              </p:par>
                              <p:par>
                                <p:cTn id="97" presetID="10" presetClass="entr" presetSubtype="0" fill="hold" grpId="1"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childTnLst>
                          </p:cTn>
                        </p:par>
                      </p:childTnLst>
                    </p:cTn>
                  </p:par>
                  <p:par>
                    <p:cTn id="100" fill="hold">
                      <p:stCondLst>
                        <p:cond delay="indefinite"/>
                      </p:stCondLst>
                      <p:childTnLst>
                        <p:par>
                          <p:cTn id="101" fill="hold">
                            <p:stCondLst>
                              <p:cond delay="0"/>
                            </p:stCondLst>
                            <p:childTnLst>
                              <p:par>
                                <p:cTn id="102" presetID="0" presetClass="path" presetSubtype="0" accel="50000" decel="50000" fill="hold" grpId="0" nodeType="clickEffect">
                                  <p:stCondLst>
                                    <p:cond delay="0"/>
                                  </p:stCondLst>
                                  <p:childTnLst>
                                    <p:animMotion origin="layout" path="M 0 2.22222E-6 L 0 0.00023 C -0.00295 -0.00047 -0.0099 -0.00116 -0.01337 -0.00209 C -0.0151 -0.00278 -0.01667 -0.00394 -0.0184 -0.0044 C -0.02222 -0.00556 -0.025 -0.00486 -0.02847 -0.00672 C -0.02951 -0.00718 -0.03056 -0.0081 -0.03177 -0.0088 C -0.03264 -0.00926 -0.03351 -0.00949 -0.0342 -0.00996 C -0.03524 -0.01065 -0.03576 -0.01181 -0.03681 -0.01227 C -0.03802 -0.01297 -0.03958 -0.01297 -0.04097 -0.0132 C -0.04201 -0.01412 -0.04306 -0.01505 -0.04427 -0.01551 C -0.04583 -0.01621 -0.04757 -0.01644 -0.04931 -0.01667 C -0.05486 -0.01759 -0.06042 -0.01806 -0.06597 -0.01875 C -0.07569 -0.01852 -0.08542 -0.01829 -0.09514 -0.01783 C -0.09687 -0.01759 -0.09861 -0.01736 -0.10017 -0.01667 C -0.10243 -0.01551 -0.10451 -0.0132 -0.10677 -0.01227 C -0.10868 -0.01134 -0.11198 -0.00996 -0.11354 -0.0088 C -0.12049 -0.00371 -0.11319 -0.00672 -0.12014 -0.0044 C -0.1224 -0.00255 -0.12465 -0.0007 -0.12674 0.00116 C -0.1276 0.00185 -0.12847 0.00278 -0.12934 0.00347 C -0.13038 0.00416 -0.1316 0.00463 -0.13264 0.00555 C -0.13351 0.00648 -0.1342 0.0081 -0.13507 0.00903 C -0.13663 0.01018 -0.13837 0.01134 -0.1401 0.01227 C -0.14306 0.01389 -0.14306 0.01273 -0.14601 0.01551 C -0.15139 0.02083 -0.14566 0.01759 -0.15104 0.02014 C -0.15816 0.03611 -0.14896 0.0162 -0.1559 0.03009 C -0.15694 0.03194 -0.15747 0.03379 -0.15851 0.03565 C -0.15955 0.0375 -0.16076 0.03912 -0.16181 0.0412 C -0.16285 0.04328 -0.16337 0.0456 -0.16424 0.04791 C -0.1651 0.04977 -0.16597 0.05162 -0.16684 0.05347 C -0.16736 0.0544 -0.16788 0.05578 -0.1684 0.05671 C -0.16997 0.05903 -0.17187 0.06111 -0.17344 0.06342 C -0.17431 0.06458 -0.175 0.06597 -0.17604 0.06666 C -0.18108 0.07083 -0.17899 0.06852 -0.18264 0.07338 C -0.18316 0.07569 -0.18368 0.07847 -0.18507 0.08009 C -0.18611 0.08102 -0.18733 0.08148 -0.18854 0.08217 C -0.18993 0.08819 -0.18889 0.08472 -0.19271 0.09236 C -0.19323 0.09328 -0.19392 0.09444 -0.19427 0.0956 C -0.19462 0.09676 -0.19444 0.09815 -0.19514 0.09884 C -0.19583 0.09977 -0.19687 0.09977 -0.19757 0.1 C -0.19826 0.10116 -0.19896 0.10208 -0.19931 0.10347 C -0.2 0.10555 -0.2 0.1081 -0.20104 0.10995 C -0.20573 0.11852 -0.20156 0.11041 -0.20521 0.11898 C -0.20573 0.12014 -0.20642 0.12106 -0.20677 0.12222 C -0.21024 0.13148 -0.20451 0.11944 -0.20937 0.12893 C -0.21007 0.13333 -0.21128 0.13773 -0.21181 0.14236 C -0.21215 0.14444 -0.21233 0.14676 -0.21267 0.14884 C -0.21302 0.15116 -0.21389 0.15347 -0.21424 0.15555 C -0.21545 0.16088 -0.2151 0.16065 -0.21597 0.16666 C -0.21649 0.17014 -0.21719 0.17338 -0.21771 0.17662 C -0.21788 0.17847 -0.2184 0.18241 -0.2184 0.18264 " pathEditMode="relative" rAng="0" ptsTypes="AAAAAAAAAAAAAAAAAAAAAAAAAAAAAAAAAAAAAAAAAAAAAAAAAA">
                                      <p:cBhvr>
                                        <p:cTn id="103" dur="2000" fill="hold"/>
                                        <p:tgtEl>
                                          <p:spTgt spid="160"/>
                                        </p:tgtEl>
                                        <p:attrNameLst>
                                          <p:attrName>ppt_x</p:attrName>
                                          <p:attrName>ppt_y</p:attrName>
                                        </p:attrNameLst>
                                      </p:cBhvr>
                                      <p:rCtr x="-10920" y="8194"/>
                                    </p:animMotion>
                                  </p:childTnLst>
                                </p:cTn>
                              </p:par>
                              <p:par>
                                <p:cTn id="104" presetID="0" presetClass="path" presetSubtype="0" accel="50000" decel="50000" fill="hold" grpId="0" nodeType="withEffect">
                                  <p:stCondLst>
                                    <p:cond delay="0"/>
                                  </p:stCondLst>
                                  <p:childTnLst>
                                    <p:animMotion origin="layout" path="M -3.05556E-6 1.48148E-6 L -3.05556E-6 0.00023 C -0.00295 -0.00046 -0.00989 -0.00116 -0.01336 -0.00208 C -0.0151 -0.00278 -0.01666 -0.00394 -0.0184 -0.0044 C -0.02222 -0.00556 -0.025 -0.00486 -0.02847 -0.00671 C -0.02951 -0.00718 -0.03055 -0.0081 -0.03177 -0.0088 C -0.03264 -0.00926 -0.0335 -0.00949 -0.0342 -0.00996 C -0.03524 -0.01065 -0.03576 -0.01181 -0.0368 -0.01227 C -0.03802 -0.01296 -0.03958 -0.01296 -0.04097 -0.0132 C -0.04201 -0.01412 -0.04305 -0.01505 -0.04427 -0.01551 C -0.04583 -0.01621 -0.04757 -0.01644 -0.0493 -0.01667 C -0.05486 -0.01759 -0.06041 -0.01806 -0.06597 -0.01875 C -0.07569 -0.01852 -0.08541 -0.01829 -0.09514 -0.01783 C -0.09687 -0.01759 -0.09861 -0.01736 -0.10017 -0.01667 C -0.10243 -0.01551 -0.10451 -0.0132 -0.10677 -0.01227 C -0.10868 -0.01134 -0.11198 -0.00996 -0.11354 -0.0088 C -0.12048 -0.00371 -0.11319 -0.00671 -0.12014 -0.0044 C -0.12239 -0.00255 -0.12465 -0.0007 -0.12673 0.00116 C -0.1276 0.00185 -0.12847 0.00278 -0.12934 0.00347 C -0.13038 0.00417 -0.13159 0.00463 -0.13264 0.00555 C -0.1335 0.00648 -0.1342 0.0081 -0.13507 0.00903 C -0.13663 0.01018 -0.13836 0.01134 -0.1401 0.01227 C -0.14305 0.01389 -0.14305 0.01273 -0.146 0.01551 C -0.15139 0.02083 -0.14566 0.01759 -0.15104 0.02014 C -0.15816 0.03611 -0.14896 0.0162 -0.1559 0.03009 C -0.15694 0.03194 -0.15746 0.03379 -0.1585 0.03565 C -0.15955 0.0375 -0.16076 0.03912 -0.1618 0.0412 C -0.16284 0.04329 -0.16336 0.0456 -0.16423 0.04792 C -0.1651 0.04977 -0.16597 0.05162 -0.16684 0.05347 C -0.16736 0.0544 -0.16788 0.05579 -0.1684 0.05671 C -0.16996 0.05903 -0.17187 0.06111 -0.17343 0.06342 C -0.1743 0.06458 -0.175 0.06597 -0.17604 0.06667 C -0.18107 0.07083 -0.17899 0.06852 -0.18264 0.07338 C -0.18316 0.07569 -0.18368 0.07847 -0.18507 0.08009 C -0.18611 0.08102 -0.18732 0.08148 -0.18854 0.08217 C -0.18993 0.08819 -0.18889 0.08472 -0.19271 0.09236 C -0.19323 0.09329 -0.19392 0.09444 -0.19427 0.0956 C -0.19461 0.09676 -0.19444 0.09815 -0.19514 0.09884 C -0.19583 0.09977 -0.19687 0.09977 -0.19757 0.1 C -0.19826 0.10116 -0.19896 0.10208 -0.1993 0.10347 C -0.2 0.10555 -0.2 0.1081 -0.20104 0.10995 C -0.20573 0.11852 -0.20156 0.11042 -0.20521 0.11898 C -0.20573 0.12014 -0.20642 0.12106 -0.20677 0.12222 C -0.21024 0.13148 -0.20451 0.11944 -0.20937 0.12893 C -0.21007 0.13333 -0.21128 0.13773 -0.2118 0.14236 C -0.21215 0.14444 -0.21232 0.14676 -0.21267 0.14884 C -0.21302 0.15116 -0.21389 0.15347 -0.21423 0.15555 C -0.21545 0.16088 -0.2151 0.16065 -0.21597 0.16667 C -0.21649 0.17014 -0.21718 0.17338 -0.21771 0.17662 C -0.21788 0.17847 -0.2184 0.18241 -0.2184 0.18264 " pathEditMode="relative" rAng="0" ptsTypes="AAAAAAAAAAAAAAAAAAAAAAAAAAAAAAAAAAAAAAAAAAAAAAAAAA">
                                      <p:cBhvr>
                                        <p:cTn id="105" dur="2000" fill="hold"/>
                                        <p:tgtEl>
                                          <p:spTgt spid="159"/>
                                        </p:tgtEl>
                                        <p:attrNameLst>
                                          <p:attrName>ppt_x</p:attrName>
                                          <p:attrName>ppt_y</p:attrName>
                                        </p:attrNameLst>
                                      </p:cBhvr>
                                      <p:rCtr x="-10920" y="8194"/>
                                    </p:animMotion>
                                  </p:childTnLst>
                                </p:cTn>
                              </p:par>
                              <p:par>
                                <p:cTn id="106" presetID="0" presetClass="path" presetSubtype="0" accel="50000" decel="50000" fill="hold" grpId="0" nodeType="withEffect">
                                  <p:stCondLst>
                                    <p:cond delay="0"/>
                                  </p:stCondLst>
                                  <p:childTnLst>
                                    <p:animMotion origin="layout" path="M -0.00209 0.00324 L -0.00209 0.00347 C -0.00486 0.0037 -0.00747 0.00463 -0.01007 0.00509 C -0.01858 0.00671 -0.02049 0.00648 -0.02865 0.00764 C -0.03177 0.0081 -0.0349 0.00857 -0.0382 0.00926 C -0.04236 0.01158 -0.0467 0.0132 -0.0507 0.0162 C -0.05382 0.01875 -0.05643 0.02222 -0.05938 0.02523 C -0.05955 0.0257 -0.05972 0.02639 -0.06007 0.02639 C -0.06302 0.02685 -0.06615 0.02662 -0.0691 0.02685 C -0.07465 0.03102 -0.08125 0.03357 -0.08577 0.03958 C -0.10538 0.06528 -0.11927 0.09838 -0.1408 0.1213 C -0.14688 0.12778 -0.14653 0.12778 -0.1559 0.13542 C -0.15625 0.13588 -0.15695 0.13588 -0.15747 0.13588 C -0.15886 0.13634 -0.16024 0.13658 -0.16163 0.13704 L -0.16945 0.14398 C -0.17101 0.14537 -0.1724 0.14699 -0.17413 0.14815 C -0.175 0.14884 -0.17604 0.14954 -0.17709 0.15 C -0.17743 0.15023 -0.17813 0.1507 -0.17813 0.15093 " pathEditMode="relative" rAng="0" ptsTypes="AAAAAAAAAAAAAAAAAA">
                                      <p:cBhvr>
                                        <p:cTn id="107" dur="2000" fill="hold"/>
                                        <p:tgtEl>
                                          <p:spTgt spid="37"/>
                                        </p:tgtEl>
                                        <p:attrNameLst>
                                          <p:attrName>ppt_x</p:attrName>
                                          <p:attrName>ppt_y</p:attrName>
                                        </p:attrNameLst>
                                      </p:cBhvr>
                                      <p:rCtr x="-8802" y="7384"/>
                                    </p:animMotion>
                                  </p:childTnLst>
                                </p:cTn>
                              </p:par>
                              <p:par>
                                <p:cTn id="108" presetID="0" presetClass="path" presetSubtype="0" accel="50000" decel="50000" fill="hold" grpId="1" nodeType="withEffect">
                                  <p:stCondLst>
                                    <p:cond delay="0"/>
                                  </p:stCondLst>
                                  <p:childTnLst>
                                    <p:animMotion origin="layout" path="M -0.0007 0.00277 L -0.0007 0.00301 C -0.00261 0.00092 -0.004 -0.00162 -0.00608 -0.00278 C -0.0073 -0.00348 -0.00834 -0.00394 -0.00955 -0.00486 C -0.01059 -0.00556 -0.01146 -0.00648 -0.0125 -0.00741 C -0.01285 -0.00764 -0.01337 -0.00764 -0.01372 -0.00787 C -0.01945 -0.01135 -0.01389 -0.0088 -0.02205 -0.01227 C -0.0224 -0.0125 -0.02292 -0.01273 -0.02344 -0.01297 C -0.02674 -0.01343 -0.02987 -0.01343 -0.03299 -0.01389 L -0.04132 -0.01482 C -0.04428 -0.01736 -0.04323 -0.01713 -0.04966 -0.0169 C -0.05747 -0.0169 -0.06528 -0.01598 -0.07309 -0.01551 C -0.07466 -0.01435 -0.07605 -0.0132 -0.07761 -0.01227 C -0.0783 -0.01204 -0.079 -0.01181 -0.07952 -0.01135 C -0.08316 -0.00903 -0.0823 -0.00903 -0.08681 -0.00741 C -0.0875 -0.00695 -0.0882 -0.00695 -0.08907 -0.00672 C -0.08959 -0.00672 -0.09028 -0.00648 -0.09098 -0.00625 C -0.09792 -0.00162 -0.09028 -0.00625 -0.11025 -0.00486 C -0.11094 -0.00486 -0.11146 -0.00417 -0.11216 -0.00371 C -0.11546 -0.00185 -0.11337 -0.00278 -0.11632 -0.0007 C -0.11702 -0.00023 -0.11789 0.00023 -0.11858 0.00069 C -0.12014 0.00185 -0.12136 0.00324 -0.12309 0.0037 C -0.12379 0.00416 -0.12466 0.00416 -0.12535 0.0044 C -0.13195 0.00856 -0.12466 0.00347 -0.13178 0.00995 C -0.13212 0.01018 -0.13264 0.01018 -0.13299 0.01041 C -0.13421 0.01134 -0.13525 0.01227 -0.13629 0.01342 C -0.13681 0.01389 -0.13698 0.01481 -0.1375 0.01551 C -0.14115 0.01967 -0.13941 0.01736 -0.14202 0.01944 C -0.14289 0.02014 -0.14358 0.02083 -0.14428 0.02152 C -0.14462 0.02176 -0.14514 0.02176 -0.14549 0.02199 C -0.14705 0.02338 -0.14879 0.025 -0.15035 0.02662 C -0.1507 0.02685 -0.15122 0.02708 -0.15157 0.02754 C -0.15191 0.02824 -0.15209 0.02893 -0.15261 0.02963 C -0.15521 0.0324 -0.15365 0.03009 -0.15573 0.03148 C -0.15851 0.03356 -0.15851 0.03402 -0.16094 0.03611 C -0.1625 0.03727 -0.16407 0.03819 -0.16546 0.03958 C -0.16754 0.04166 -0.16632 0.04097 -0.16893 0.04166 C -0.16928 0.0419 -0.16962 0.04236 -0.16997 0.04259 C -0.17066 0.04305 -0.17136 0.04328 -0.17188 0.04375 C -0.17257 0.04421 -0.17327 0.04514 -0.17379 0.0456 C -0.17414 0.04606 -0.17466 0.04629 -0.175 0.04676 C -0.17553 0.04722 -0.17587 0.04815 -0.17657 0.04884 C -0.17726 0.0493 -0.17813 0.04953 -0.17882 0.05023 C -0.18247 0.05347 -0.17882 0.05092 -0.18212 0.05486 C -0.18264 0.05555 -0.18351 0.05578 -0.18403 0.05625 C -0.18507 0.06041 -0.18351 0.05555 -0.18559 0.05833 C -0.18594 0.05879 -0.18577 0.05949 -0.18594 0.05995 C -0.18612 0.06018 -0.18646 0.06065 -0.18664 0.06088 C -0.1875 0.06157 -0.18907 0.06296 -0.18907 0.06319 C -0.18924 0.06389 -0.18941 0.06527 -0.19011 0.06597 C -0.19046 0.0662 -0.1908 0.0662 -0.19132 0.06643 C -0.19202 0.06944 -0.19115 0.06713 -0.19393 0.07037 C -0.19462 0.07129 -0.19532 0.07268 -0.19619 0.07338 L -0.19844 0.07546 C -0.19879 0.07592 -0.19896 0.07662 -0.19914 0.07708 C -0.19983 0.07801 -0.20105 0.07963 -0.20105 0.07986 C -0.20122 0.08009 -0.20122 0.08078 -0.20157 0.08102 C -0.20209 0.08194 -0.20382 0.0831 -0.20382 0.08333 C -0.20487 0.08727 -0.2033 0.08217 -0.20487 0.08565 C -0.20625 0.08842 -0.20452 0.08611 -0.20556 0.08773 " pathEditMode="relative" rAng="0" ptsTypes="AAAAAAAAAAAAAAAAAAAAAAAAAAAAAAAAAAAAAAAAAAAAAAAAAAAAAAAAAAAA">
                                      <p:cBhvr>
                                        <p:cTn id="109" dur="2000" fill="hold"/>
                                        <p:tgtEl>
                                          <p:spTgt spid="158"/>
                                        </p:tgtEl>
                                        <p:attrNameLst>
                                          <p:attrName>ppt_x</p:attrName>
                                          <p:attrName>ppt_y</p:attrName>
                                        </p:attrNameLst>
                                      </p:cBhvr>
                                      <p:rCtr x="-10243" y="3241"/>
                                    </p:animMotion>
                                  </p:childTnLst>
                                </p:cTn>
                              </p:par>
                            </p:childTnLst>
                          </p:cTn>
                        </p:par>
                      </p:childTnLst>
                    </p:cTn>
                  </p:par>
                  <p:par>
                    <p:cTn id="110" fill="hold">
                      <p:stCondLst>
                        <p:cond delay="indefinite"/>
                      </p:stCondLst>
                      <p:childTnLst>
                        <p:par>
                          <p:cTn id="111" fill="hold">
                            <p:stCondLst>
                              <p:cond delay="0"/>
                            </p:stCondLst>
                            <p:childTnLst>
                              <p:par>
                                <p:cTn id="112" presetID="0" presetClass="path" presetSubtype="0" accel="50000" decel="50000" fill="hold" nodeType="clickEffect">
                                  <p:stCondLst>
                                    <p:cond delay="0"/>
                                  </p:stCondLst>
                                  <p:childTnLst>
                                    <p:animMotion origin="layout" path="M -5.55556E-7 -0.00162 L -5.55556E-7 -0.00138 C -0.00295 -0.003 -0.00555 -0.00416 -0.00816 -0.00555 C -0.0099 -0.00648 -0.01163 -0.00787 -0.01302 -0.00833 C -0.01545 -0.00949 -0.01753 -0.01041 -0.01979 -0.01134 C -0.02413 -0.0155 -0.01875 -0.01088 -0.02552 -0.01435 C -0.04774 -0.02592 -0.02135 -0.01481 -0.04444 -0.02407 C -0.0474 -0.02731 -0.04722 -0.02731 -0.05174 -0.0287 C -0.05937 -0.03148 -0.05746 -0.03125 -0.06701 -0.03287 C -0.07187 -0.03356 -0.07621 -0.03379 -0.08073 -0.03472 C -0.0842 -0.03541 -0.08767 -0.03611 -0.09115 -0.03657 C -0.10312 -0.04305 -0.09358 -0.03842 -0.12552 -0.03657 C -0.12847 -0.03657 -0.13698 -0.03402 -0.13906 -0.03356 C -0.14514 -0.02893 -0.1368 -0.03518 -0.14774 -0.02986 C -0.14844 -0.02963 -0.14878 -0.02824 -0.14948 -0.02777 C -0.15174 -0.02708 -0.15417 -0.02685 -0.15625 -0.02592 C -0.1625 -0.02199 -0.15573 -0.02592 -0.16424 -0.02199 C -0.16615 -0.02129 -0.16823 -0.02083 -0.16979 -0.01921 C -0.17135 -0.01759 -0.1724 -0.01643 -0.17396 -0.01504 C -0.175 -0.01458 -0.17587 -0.01458 -0.17656 -0.01435 C -0.1776 -0.01388 -0.17882 -0.01319 -0.17969 -0.01226 C -0.18073 -0.01157 -0.18212 -0.01111 -0.18333 -0.01041 C -0.1868 -0.00463 -0.18333 -0.00925 -0.1875 -0.00648 C -0.18837 -0.00601 -0.18889 -0.00509 -0.18958 -0.00439 C -0.19062 -0.0037 -0.19201 -0.00324 -0.19323 -0.00254 C -0.19427 -0.00185 -0.19514 -0.00138 -0.19635 -0.00069 C -0.19809 0.00024 -0.20174 0.00232 -0.20174 0.00255 C -0.20729 0.01088 -0.19913 -0.00162 -0.20677 0.00811 C -0.21059 0.01274 -0.20868 0.0125 -0.21215 0.01598 C -0.21927 0.02269 -0.21267 0.01528 -0.21892 0.02176 C -0.2217 0.02431 -0.225 0.02639 -0.22691 0.03056 C -0.23455 0.04537 -0.225 0.02709 -0.23194 0.0382 C -0.23264 0.03936 -0.23299 0.04098 -0.23368 0.04237 C -0.23594 0.04491 -0.23906 0.0463 -0.24045 0.05 C -0.24097 0.05116 -0.24167 0.05278 -0.24236 0.05394 C -0.24392 0.05649 -0.24583 0.0588 -0.24722 0.06181 L -0.25035 0.0676 C -0.25069 0.06968 -0.25104 0.07223 -0.25156 0.07454 C -0.25226 0.07709 -0.25417 0.08056 -0.25521 0.08311 C -0.2559 0.08635 -0.25538 0.08542 -0.25625 0.08727 " pathEditMode="relative" rAng="0" ptsTypes="AAAAAAAAAAAAAAAAAAAAAAAAAAAAAAAAAAAAAAAA">
                                      <p:cBhvr>
                                        <p:cTn id="113" dur="2000" fill="hold"/>
                                        <p:tgtEl>
                                          <p:spTgt spid="5"/>
                                        </p:tgtEl>
                                        <p:attrNameLst>
                                          <p:attrName>ppt_x</p:attrName>
                                          <p:attrName>ppt_y</p:attrName>
                                        </p:attrNameLst>
                                      </p:cBhvr>
                                      <p:rCtr x="-12812" y="2523"/>
                                    </p:animMotion>
                                  </p:childTnLst>
                                </p:cTn>
                              </p:par>
                            </p:childTnLst>
                          </p:cTn>
                        </p:par>
                        <p:par>
                          <p:cTn id="114" fill="hold">
                            <p:stCondLst>
                              <p:cond delay="2000"/>
                            </p:stCondLst>
                            <p:childTnLst>
                              <p:par>
                                <p:cTn id="115" presetID="10" presetClass="entr" presetSubtype="0" fill="hold" nodeType="after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fade">
                                      <p:cBhvr>
                                        <p:cTn id="117" dur="500"/>
                                        <p:tgtEl>
                                          <p:spTgt spid="42"/>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grpId="1" nodeType="clickEffect">
                                  <p:stCondLst>
                                    <p:cond delay="0"/>
                                  </p:stCondLst>
                                  <p:childTnLst>
                                    <p:animEffect transition="out" filter="fade">
                                      <p:cBhvr>
                                        <p:cTn id="121" dur="500"/>
                                        <p:tgtEl>
                                          <p:spTgt spid="162"/>
                                        </p:tgtEl>
                                      </p:cBhvr>
                                    </p:animEffect>
                                    <p:set>
                                      <p:cBhvr>
                                        <p:cTn id="122" dur="1" fill="hold">
                                          <p:stCondLst>
                                            <p:cond delay="499"/>
                                          </p:stCondLst>
                                        </p:cTn>
                                        <p:tgtEl>
                                          <p:spTgt spid="162"/>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35"/>
                                        </p:tgtEl>
                                      </p:cBhvr>
                                    </p:animEffect>
                                    <p:set>
                                      <p:cBhvr>
                                        <p:cTn id="125" dur="1" fill="hold">
                                          <p:stCondLst>
                                            <p:cond delay="499"/>
                                          </p:stCondLst>
                                        </p:cTn>
                                        <p:tgtEl>
                                          <p:spTgt spid="35"/>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3"/>
                                        </p:tgtEl>
                                      </p:cBhvr>
                                    </p:animEffect>
                                    <p:set>
                                      <p:cBhvr>
                                        <p:cTn id="128" dur="1" fill="hold">
                                          <p:stCondLst>
                                            <p:cond delay="499"/>
                                          </p:stCondLst>
                                        </p:cTn>
                                        <p:tgtEl>
                                          <p:spTgt spid="3"/>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161"/>
                                        </p:tgtEl>
                                        <p:attrNameLst>
                                          <p:attrName>style.visibility</p:attrName>
                                        </p:attrNameLst>
                                      </p:cBhvr>
                                      <p:to>
                                        <p:strVal val="visible"/>
                                      </p:to>
                                    </p:set>
                                    <p:animEffect transition="in" filter="fade">
                                      <p:cBhvr>
                                        <p:cTn id="133" dur="500"/>
                                        <p:tgtEl>
                                          <p:spTgt spid="161"/>
                                        </p:tgtEl>
                                      </p:cBhvr>
                                    </p:animEffect>
                                  </p:childTnLst>
                                </p:cTn>
                              </p:par>
                              <p:par>
                                <p:cTn id="134" presetID="10" presetClass="entr" presetSubtype="0" fill="hold" nodeType="withEffect">
                                  <p:stCondLst>
                                    <p:cond delay="0"/>
                                  </p:stCondLst>
                                  <p:childTnLst>
                                    <p:set>
                                      <p:cBhvr>
                                        <p:cTn id="135" dur="1" fill="hold">
                                          <p:stCondLst>
                                            <p:cond delay="0"/>
                                          </p:stCondLst>
                                        </p:cTn>
                                        <p:tgtEl>
                                          <p:spTgt spid="186"/>
                                        </p:tgtEl>
                                        <p:attrNameLst>
                                          <p:attrName>style.visibility</p:attrName>
                                        </p:attrNameLst>
                                      </p:cBhvr>
                                      <p:to>
                                        <p:strVal val="visible"/>
                                      </p:to>
                                    </p:set>
                                    <p:animEffect transition="in" filter="fade">
                                      <p:cBhvr>
                                        <p:cTn id="136" dur="500"/>
                                        <p:tgtEl>
                                          <p:spTgt spid="186"/>
                                        </p:tgtEl>
                                      </p:cBhvr>
                                    </p:animEffect>
                                  </p:childTnLst>
                                </p:cTn>
                              </p:par>
                              <p:par>
                                <p:cTn id="137" presetID="10" presetClass="entr" presetSubtype="0" fill="hold" nodeType="withEffect">
                                  <p:stCondLst>
                                    <p:cond delay="0"/>
                                  </p:stCondLst>
                                  <p:childTnLst>
                                    <p:set>
                                      <p:cBhvr>
                                        <p:cTn id="138" dur="1" fill="hold">
                                          <p:stCondLst>
                                            <p:cond delay="0"/>
                                          </p:stCondLst>
                                        </p:cTn>
                                        <p:tgtEl>
                                          <p:spTgt spid="210"/>
                                        </p:tgtEl>
                                        <p:attrNameLst>
                                          <p:attrName>style.visibility</p:attrName>
                                        </p:attrNameLst>
                                      </p:cBhvr>
                                      <p:to>
                                        <p:strVal val="visible"/>
                                      </p:to>
                                    </p:set>
                                    <p:animEffect transition="in" filter="fade">
                                      <p:cBhvr>
                                        <p:cTn id="139" dur="500"/>
                                        <p:tgtEl>
                                          <p:spTgt spid="210"/>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xit" presetSubtype="0" fill="hold" nodeType="clickEffect">
                                  <p:stCondLst>
                                    <p:cond delay="0"/>
                                  </p:stCondLst>
                                  <p:childTnLst>
                                    <p:animEffect transition="out" filter="fade">
                                      <p:cBhvr>
                                        <p:cTn id="143" dur="500"/>
                                        <p:tgtEl>
                                          <p:spTgt spid="161"/>
                                        </p:tgtEl>
                                      </p:cBhvr>
                                    </p:animEffect>
                                    <p:set>
                                      <p:cBhvr>
                                        <p:cTn id="144" dur="1" fill="hold">
                                          <p:stCondLst>
                                            <p:cond delay="499"/>
                                          </p:stCondLst>
                                        </p:cTn>
                                        <p:tgtEl>
                                          <p:spTgt spid="161"/>
                                        </p:tgtEl>
                                        <p:attrNameLst>
                                          <p:attrName>style.visibility</p:attrName>
                                        </p:attrNameLst>
                                      </p:cBhvr>
                                      <p:to>
                                        <p:strVal val="hidden"/>
                                      </p:to>
                                    </p:set>
                                  </p:childTnLst>
                                </p:cTn>
                              </p:par>
                              <p:par>
                                <p:cTn id="145" presetID="10" presetClass="exit" presetSubtype="0" fill="hold" nodeType="withEffect">
                                  <p:stCondLst>
                                    <p:cond delay="0"/>
                                  </p:stCondLst>
                                  <p:childTnLst>
                                    <p:animEffect transition="out" filter="fade">
                                      <p:cBhvr>
                                        <p:cTn id="146" dur="500"/>
                                        <p:tgtEl>
                                          <p:spTgt spid="186"/>
                                        </p:tgtEl>
                                      </p:cBhvr>
                                    </p:animEffect>
                                    <p:set>
                                      <p:cBhvr>
                                        <p:cTn id="147" dur="1" fill="hold">
                                          <p:stCondLst>
                                            <p:cond delay="499"/>
                                          </p:stCondLst>
                                        </p:cTn>
                                        <p:tgtEl>
                                          <p:spTgt spid="186"/>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210"/>
                                        </p:tgtEl>
                                      </p:cBhvr>
                                    </p:animEffect>
                                    <p:set>
                                      <p:cBhvr>
                                        <p:cTn id="150" dur="1" fill="hold">
                                          <p:stCondLst>
                                            <p:cond delay="499"/>
                                          </p:stCondLst>
                                        </p:cTn>
                                        <p:tgtEl>
                                          <p:spTgt spid="210"/>
                                        </p:tgtEl>
                                        <p:attrNameLst>
                                          <p:attrName>style.visibility</p:attrName>
                                        </p:attrNameLst>
                                      </p:cBhvr>
                                      <p:to>
                                        <p:strVal val="hidden"/>
                                      </p:to>
                                    </p:set>
                                  </p:childTnLst>
                                </p:cTn>
                              </p:par>
                              <p:par>
                                <p:cTn id="151" presetID="10" presetClass="entr" presetSubtype="0" fill="hold" nodeType="withEffect">
                                  <p:stCondLst>
                                    <p:cond delay="0"/>
                                  </p:stCondLst>
                                  <p:childTnLst>
                                    <p:set>
                                      <p:cBhvr>
                                        <p:cTn id="152" dur="1" fill="hold">
                                          <p:stCondLst>
                                            <p:cond delay="0"/>
                                          </p:stCondLst>
                                        </p:cTn>
                                        <p:tgtEl>
                                          <p:spTgt spid="294"/>
                                        </p:tgtEl>
                                        <p:attrNameLst>
                                          <p:attrName>style.visibility</p:attrName>
                                        </p:attrNameLst>
                                      </p:cBhvr>
                                      <p:to>
                                        <p:strVal val="visible"/>
                                      </p:to>
                                    </p:set>
                                    <p:animEffect transition="in" filter="fade">
                                      <p:cBhvr>
                                        <p:cTn id="153" dur="500"/>
                                        <p:tgtEl>
                                          <p:spTgt spid="294"/>
                                        </p:tgtEl>
                                      </p:cBhvr>
                                    </p:animEffect>
                                  </p:childTnLst>
                                </p:cTn>
                              </p:par>
                              <p:par>
                                <p:cTn id="154" presetID="10" presetClass="entr" presetSubtype="0" fill="hold" nodeType="withEffect">
                                  <p:stCondLst>
                                    <p:cond delay="0"/>
                                  </p:stCondLst>
                                  <p:childTnLst>
                                    <p:set>
                                      <p:cBhvr>
                                        <p:cTn id="155" dur="1" fill="hold">
                                          <p:stCondLst>
                                            <p:cond delay="0"/>
                                          </p:stCondLst>
                                        </p:cTn>
                                        <p:tgtEl>
                                          <p:spTgt spid="282"/>
                                        </p:tgtEl>
                                        <p:attrNameLst>
                                          <p:attrName>style.visibility</p:attrName>
                                        </p:attrNameLst>
                                      </p:cBhvr>
                                      <p:to>
                                        <p:strVal val="visible"/>
                                      </p:to>
                                    </p:set>
                                    <p:animEffect transition="in" filter="fade">
                                      <p:cBhvr>
                                        <p:cTn id="156" dur="500"/>
                                        <p:tgtEl>
                                          <p:spTgt spid="282"/>
                                        </p:tgtEl>
                                      </p:cBhvr>
                                    </p:animEffect>
                                  </p:childTnLst>
                                </p:cTn>
                              </p:par>
                              <p:par>
                                <p:cTn id="157" presetID="10" presetClass="entr" presetSubtype="0" fill="hold" nodeType="withEffect">
                                  <p:stCondLst>
                                    <p:cond delay="0"/>
                                  </p:stCondLst>
                                  <p:childTnLst>
                                    <p:set>
                                      <p:cBhvr>
                                        <p:cTn id="158" dur="1" fill="hold">
                                          <p:stCondLst>
                                            <p:cond delay="0"/>
                                          </p:stCondLst>
                                        </p:cTn>
                                        <p:tgtEl>
                                          <p:spTgt spid="270"/>
                                        </p:tgtEl>
                                        <p:attrNameLst>
                                          <p:attrName>style.visibility</p:attrName>
                                        </p:attrNameLst>
                                      </p:cBhvr>
                                      <p:to>
                                        <p:strVal val="visible"/>
                                      </p:to>
                                    </p:set>
                                    <p:animEffect transition="in" filter="fade">
                                      <p:cBhvr>
                                        <p:cTn id="159" dur="5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65" grpId="0" animBg="1"/>
      <p:bldP spid="64" grpId="0" animBg="1"/>
      <p:bldP spid="157" grpId="0" animBg="1"/>
      <p:bldP spid="158" grpId="0" animBg="1"/>
      <p:bldP spid="158" grpId="1" animBg="1"/>
      <p:bldP spid="159" grpId="0" animBg="1"/>
      <p:bldP spid="159" grpId="1" animBg="1"/>
      <p:bldP spid="160" grpId="0" animBg="1"/>
      <p:bldP spid="160" grpId="1" animBg="1"/>
      <p:bldP spid="3" grpId="0" animBg="1"/>
      <p:bldP spid="3" grpId="1" animBg="1"/>
      <p:bldP spid="162" grpId="0" animBg="1"/>
      <p:bldP spid="16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A46B10-53FA-4AC8-9677-C7E6E9C7C8C8}"/>
              </a:ext>
            </a:extLst>
          </p:cNvPr>
          <p:cNvSpPr/>
          <p:nvPr/>
        </p:nvSpPr>
        <p:spPr>
          <a:xfrm>
            <a:off x="4313088" y="3776060"/>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29D9F4CC-F3C2-4AA1-81CD-FD81BD13E963}"/>
              </a:ext>
            </a:extLst>
          </p:cNvPr>
          <p:cNvSpPr/>
          <p:nvPr/>
        </p:nvSpPr>
        <p:spPr>
          <a:xfrm>
            <a:off x="3464450" y="448946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A4C329CD-A5D5-465E-A5EC-D9E50C488920}"/>
              </a:ext>
            </a:extLst>
          </p:cNvPr>
          <p:cNvSpPr/>
          <p:nvPr/>
        </p:nvSpPr>
        <p:spPr>
          <a:xfrm>
            <a:off x="3749971" y="448946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F95BEF19-C268-410E-8513-5F2C2E370D22}"/>
              </a:ext>
            </a:extLst>
          </p:cNvPr>
          <p:cNvSpPr/>
          <p:nvPr/>
        </p:nvSpPr>
        <p:spPr>
          <a:xfrm>
            <a:off x="3464017" y="4840104"/>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E68A1ECB-93ED-4FBF-A48C-2C740772343E}"/>
              </a:ext>
            </a:extLst>
          </p:cNvPr>
          <p:cNvSpPr/>
          <p:nvPr/>
        </p:nvSpPr>
        <p:spPr>
          <a:xfrm>
            <a:off x="1934689" y="5676455"/>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A10C3763-F606-48BE-B83C-ABDA372C201C}"/>
              </a:ext>
            </a:extLst>
          </p:cNvPr>
          <p:cNvSpPr/>
          <p:nvPr/>
        </p:nvSpPr>
        <p:spPr>
          <a:xfrm>
            <a:off x="3161131" y="4854292"/>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228DE540-5AA8-48C5-B919-7A96EE55F598}"/>
              </a:ext>
            </a:extLst>
          </p:cNvPr>
          <p:cNvSpPr/>
          <p:nvPr/>
        </p:nvSpPr>
        <p:spPr>
          <a:xfrm>
            <a:off x="4037048" y="4488318"/>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2AD0A655-4673-417B-ACD4-AA4604BF09D0}"/>
              </a:ext>
            </a:extLst>
          </p:cNvPr>
          <p:cNvSpPr/>
          <p:nvPr/>
        </p:nvSpPr>
        <p:spPr>
          <a:xfrm>
            <a:off x="3081348" y="5676455"/>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F17F57DD-844C-47D5-A02B-C2C85D9D1E7A}"/>
              </a:ext>
            </a:extLst>
          </p:cNvPr>
          <p:cNvSpPr/>
          <p:nvPr/>
        </p:nvSpPr>
        <p:spPr>
          <a:xfrm>
            <a:off x="3380061" y="5684188"/>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7664CDD0-268F-4196-B15E-B0C81A68204E}"/>
              </a:ext>
            </a:extLst>
          </p:cNvPr>
          <p:cNvSpPr/>
          <p:nvPr/>
        </p:nvSpPr>
        <p:spPr>
          <a:xfrm>
            <a:off x="3951478" y="5676331"/>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133096BC-2398-4F85-9075-1982105B37EE}"/>
              </a:ext>
            </a:extLst>
          </p:cNvPr>
          <p:cNvSpPr/>
          <p:nvPr/>
        </p:nvSpPr>
        <p:spPr>
          <a:xfrm>
            <a:off x="5396850" y="5684187"/>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06711096-BC23-4CF9-92EE-60794FE0FB5A}"/>
              </a:ext>
            </a:extLst>
          </p:cNvPr>
          <p:cNvSpPr/>
          <p:nvPr/>
        </p:nvSpPr>
        <p:spPr>
          <a:xfrm>
            <a:off x="5106717" y="5676681"/>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7F293FFD-4D55-4381-A94B-ED7B8DF014E1}"/>
              </a:ext>
            </a:extLst>
          </p:cNvPr>
          <p:cNvSpPr/>
          <p:nvPr/>
        </p:nvSpPr>
        <p:spPr>
          <a:xfrm>
            <a:off x="4533045" y="5678236"/>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8579A65B-619E-487D-A18B-73567BD89761}"/>
              </a:ext>
            </a:extLst>
          </p:cNvPr>
          <p:cNvSpPr/>
          <p:nvPr/>
        </p:nvSpPr>
        <p:spPr>
          <a:xfrm>
            <a:off x="2217784" y="5676330"/>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a:extLst>
              <a:ext uri="{FF2B5EF4-FFF2-40B4-BE49-F238E27FC236}">
                <a16:creationId xmlns:a16="http://schemas.microsoft.com/office/drawing/2014/main" id="{C887D7A5-0067-44E2-BD61-FF1C4150F711}"/>
              </a:ext>
            </a:extLst>
          </p:cNvPr>
          <p:cNvSpPr/>
          <p:nvPr/>
        </p:nvSpPr>
        <p:spPr>
          <a:xfrm>
            <a:off x="1359827" y="5676330"/>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4355B61-5DAA-482B-A076-69A276350051}"/>
              </a:ext>
            </a:extLst>
          </p:cNvPr>
          <p:cNvSpPr/>
          <p:nvPr/>
        </p:nvSpPr>
        <p:spPr>
          <a:xfrm>
            <a:off x="2792483" y="5678977"/>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197">
            <a:extLst>
              <a:ext uri="{FF2B5EF4-FFF2-40B4-BE49-F238E27FC236}">
                <a16:creationId xmlns:a16="http://schemas.microsoft.com/office/drawing/2014/main" id="{F7F7AE6B-7FC7-4F3D-B557-F3C34BBB7DEA}"/>
              </a:ext>
            </a:extLst>
          </p:cNvPr>
          <p:cNvSpPr/>
          <p:nvPr/>
        </p:nvSpPr>
        <p:spPr>
          <a:xfrm>
            <a:off x="3663809" y="5676330"/>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198">
            <a:extLst>
              <a:ext uri="{FF2B5EF4-FFF2-40B4-BE49-F238E27FC236}">
                <a16:creationId xmlns:a16="http://schemas.microsoft.com/office/drawing/2014/main" id="{E334748C-8996-4702-AF83-5B3E0BB0CC26}"/>
              </a:ext>
            </a:extLst>
          </p:cNvPr>
          <p:cNvSpPr/>
          <p:nvPr/>
        </p:nvSpPr>
        <p:spPr>
          <a:xfrm>
            <a:off x="4242912" y="567413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F0C523B6-C94F-474C-A0B5-5A715A36E15A}"/>
              </a:ext>
            </a:extLst>
          </p:cNvPr>
          <p:cNvSpPr/>
          <p:nvPr/>
        </p:nvSpPr>
        <p:spPr>
          <a:xfrm>
            <a:off x="4822266" y="567413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BC971A63-C2C1-4C33-8286-81A01E86784C}"/>
              </a:ext>
            </a:extLst>
          </p:cNvPr>
          <p:cNvSpPr/>
          <p:nvPr/>
        </p:nvSpPr>
        <p:spPr>
          <a:xfrm>
            <a:off x="2584232" y="413099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13415F1A-384D-4F35-ACEA-AD235D666F81}"/>
              </a:ext>
            </a:extLst>
          </p:cNvPr>
          <p:cNvSpPr/>
          <p:nvPr/>
        </p:nvSpPr>
        <p:spPr>
          <a:xfrm>
            <a:off x="6797527" y="-1013948"/>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6">
              <a:lumMod val="40000"/>
              <a:lumOff val="60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r>
              <a:rPr lang="en-US" sz="2100" kern="1200" dirty="0">
                <a:solidFill>
                  <a:schemeClr val="accent1">
                    <a:lumMod val="50000"/>
                  </a:schemeClr>
                </a:solidFill>
                <a:latin typeface="Bahnschrift SemiLight" panose="020B0502040204020203" pitchFamily="34" charset="0"/>
              </a:rPr>
              <a:t>Paper-based diagnostics</a:t>
            </a:r>
          </a:p>
        </p:txBody>
      </p:sp>
      <p:sp>
        <p:nvSpPr>
          <p:cNvPr id="5" name="Title 4">
            <a:extLst>
              <a:ext uri="{FF2B5EF4-FFF2-40B4-BE49-F238E27FC236}">
                <a16:creationId xmlns:a16="http://schemas.microsoft.com/office/drawing/2014/main" id="{6A7BFBF2-2C9A-4A57-BD0B-2CE978A04199}"/>
              </a:ext>
            </a:extLst>
          </p:cNvPr>
          <p:cNvSpPr txBox="1">
            <a:spLocks/>
          </p:cNvSpPr>
          <p:nvPr/>
        </p:nvSpPr>
        <p:spPr>
          <a:xfrm>
            <a:off x="693682" y="0"/>
            <a:ext cx="58461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1">
                    <a:lumMod val="50000"/>
                  </a:schemeClr>
                </a:solidFill>
                <a:latin typeface="Bahnschrift SemiLight" panose="020B0502040204020203" pitchFamily="34" charset="0"/>
              </a:rPr>
              <a:t>Integrating metal-labeled antibodies in paper bioassays</a:t>
            </a:r>
          </a:p>
        </p:txBody>
      </p:sp>
      <p:grpSp>
        <p:nvGrpSpPr>
          <p:cNvPr id="139" name="Group 138">
            <a:extLst>
              <a:ext uri="{FF2B5EF4-FFF2-40B4-BE49-F238E27FC236}">
                <a16:creationId xmlns:a16="http://schemas.microsoft.com/office/drawing/2014/main" id="{05A960FD-E4E8-4A08-BF14-E453F56D1C9F}"/>
              </a:ext>
            </a:extLst>
          </p:cNvPr>
          <p:cNvGrpSpPr/>
          <p:nvPr/>
        </p:nvGrpSpPr>
        <p:grpSpPr>
          <a:xfrm>
            <a:off x="6297152" y="2393691"/>
            <a:ext cx="2524559" cy="2617132"/>
            <a:chOff x="757962" y="3041905"/>
            <a:chExt cx="4230203" cy="4385326"/>
          </a:xfrm>
        </p:grpSpPr>
        <p:pic>
          <p:nvPicPr>
            <p:cNvPr id="140" name="Picture 2" descr="Image result for sphere">
              <a:extLst>
                <a:ext uri="{FF2B5EF4-FFF2-40B4-BE49-F238E27FC236}">
                  <a16:creationId xmlns:a16="http://schemas.microsoft.com/office/drawing/2014/main" id="{25FF3A21-F416-4C5D-8274-1409AD528248}"/>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4" descr="Image result for squiggle">
              <a:extLst>
                <a:ext uri="{FF2B5EF4-FFF2-40B4-BE49-F238E27FC236}">
                  <a16:creationId xmlns:a16="http://schemas.microsoft.com/office/drawing/2014/main" id="{AEB73D1D-93F2-4C93-8D48-3AE8617E262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2" name="Picture 4" descr="Image result for squiggle">
              <a:extLst>
                <a:ext uri="{FF2B5EF4-FFF2-40B4-BE49-F238E27FC236}">
                  <a16:creationId xmlns:a16="http://schemas.microsoft.com/office/drawing/2014/main" id="{917AE790-0818-4797-9FD6-1A338B5F2D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 name="Picture 4" descr="Image result for squiggle">
              <a:extLst>
                <a:ext uri="{FF2B5EF4-FFF2-40B4-BE49-F238E27FC236}">
                  <a16:creationId xmlns:a16="http://schemas.microsoft.com/office/drawing/2014/main" id="{250002B3-0D56-4523-BE4A-F44C200534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4" descr="Image result for squiggle">
              <a:extLst>
                <a:ext uri="{FF2B5EF4-FFF2-40B4-BE49-F238E27FC236}">
                  <a16:creationId xmlns:a16="http://schemas.microsoft.com/office/drawing/2014/main" id="{5A301C2A-1269-4C66-94D0-DC2DA6DEA5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5" name="Picture 4" descr="Image result for squiggle">
              <a:extLst>
                <a:ext uri="{FF2B5EF4-FFF2-40B4-BE49-F238E27FC236}">
                  <a16:creationId xmlns:a16="http://schemas.microsoft.com/office/drawing/2014/main" id="{1F711044-A04F-4558-A7E4-956685F4B91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6" name="Picture 4" descr="Image result for squiggle">
              <a:extLst>
                <a:ext uri="{FF2B5EF4-FFF2-40B4-BE49-F238E27FC236}">
                  <a16:creationId xmlns:a16="http://schemas.microsoft.com/office/drawing/2014/main" id="{06F893E1-18D6-4DE8-B837-4AC2C5C4EE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7" name="Picture 4" descr="Image result for squiggle">
              <a:extLst>
                <a:ext uri="{FF2B5EF4-FFF2-40B4-BE49-F238E27FC236}">
                  <a16:creationId xmlns:a16="http://schemas.microsoft.com/office/drawing/2014/main" id="{32A0747D-7C58-4C97-984B-2282BAECE02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8" name="Picture 4" descr="Image result for squiggle">
              <a:extLst>
                <a:ext uri="{FF2B5EF4-FFF2-40B4-BE49-F238E27FC236}">
                  <a16:creationId xmlns:a16="http://schemas.microsoft.com/office/drawing/2014/main" id="{5C9DA902-CF8D-4FCD-B93D-031143F039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9" name="Picture 4" descr="Image result for squiggle">
              <a:extLst>
                <a:ext uri="{FF2B5EF4-FFF2-40B4-BE49-F238E27FC236}">
                  <a16:creationId xmlns:a16="http://schemas.microsoft.com/office/drawing/2014/main" id="{7906FFD0-CCFC-46E9-A2B5-A50F94C84B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0" name="Picture 4" descr="Image result for squiggle">
              <a:extLst>
                <a:ext uri="{FF2B5EF4-FFF2-40B4-BE49-F238E27FC236}">
                  <a16:creationId xmlns:a16="http://schemas.microsoft.com/office/drawing/2014/main" id="{6221E018-6979-45A4-9824-DB2F849F4D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1" name="Picture 2" descr="http://cdn.shopify.com/s/files/1/0201/1436/products/antibody_polyclonal_f8e3991c-98e0-4de6-aaae-b91b8ea7cef5_grande.png?v=1459230117">
              <a:extLst>
                <a:ext uri="{FF2B5EF4-FFF2-40B4-BE49-F238E27FC236}">
                  <a16:creationId xmlns:a16="http://schemas.microsoft.com/office/drawing/2014/main" id="{DCD523CA-7102-47D0-BEEB-CFAC800B99C1}"/>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2" name="Picture 2" descr="http://cdn.shopify.com/s/files/1/0201/1436/products/antibody_polyclonal_f8e3991c-98e0-4de6-aaae-b91b8ea7cef5_grande.png?v=1459230117">
              <a:extLst>
                <a:ext uri="{FF2B5EF4-FFF2-40B4-BE49-F238E27FC236}">
                  <a16:creationId xmlns:a16="http://schemas.microsoft.com/office/drawing/2014/main" id="{9E620CEC-AB33-4251-AB67-F2612E8C9355}"/>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3" name="Picture 2" descr="http://cdn.shopify.com/s/files/1/0201/1436/products/antibody_polyclonal_f8e3991c-98e0-4de6-aaae-b91b8ea7cef5_grande.png?v=1459230117">
              <a:extLst>
                <a:ext uri="{FF2B5EF4-FFF2-40B4-BE49-F238E27FC236}">
                  <a16:creationId xmlns:a16="http://schemas.microsoft.com/office/drawing/2014/main" id="{5002B638-25AA-47E1-9DEC-FB9181C7032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4" name="Picture 2" descr="http://cdn.shopify.com/s/files/1/0201/1436/products/antibody_polyclonal_f8e3991c-98e0-4de6-aaae-b91b8ea7cef5_grande.png?v=1459230117">
              <a:extLst>
                <a:ext uri="{FF2B5EF4-FFF2-40B4-BE49-F238E27FC236}">
                  <a16:creationId xmlns:a16="http://schemas.microsoft.com/office/drawing/2014/main" id="{78C38982-A107-40D0-B7DC-1035356295CA}"/>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5" name="Picture 2" descr="http://cdn.shopify.com/s/files/1/0201/1436/products/antibody_polyclonal_f8e3991c-98e0-4de6-aaae-b91b8ea7cef5_grande.png?v=1459230117">
              <a:extLst>
                <a:ext uri="{FF2B5EF4-FFF2-40B4-BE49-F238E27FC236}">
                  <a16:creationId xmlns:a16="http://schemas.microsoft.com/office/drawing/2014/main" id="{5F1A1944-5925-432B-B1F8-F5AB3376D651}"/>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6" name="Picture 2" descr="http://cdn.shopify.com/s/files/1/0201/1436/products/antibody_polyclonal_f8e3991c-98e0-4de6-aaae-b91b8ea7cef5_grande.png?v=1459230117">
              <a:extLst>
                <a:ext uri="{FF2B5EF4-FFF2-40B4-BE49-F238E27FC236}">
                  <a16:creationId xmlns:a16="http://schemas.microsoft.com/office/drawing/2014/main" id="{867253AF-4D10-459B-998D-D10CD95BAB2B}"/>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7" name="Picture 2" descr="http://cdn.shopify.com/s/files/1/0201/1436/products/antibody_polyclonal_f8e3991c-98e0-4de6-aaae-b91b8ea7cef5_grande.png?v=1459230117">
              <a:extLst>
                <a:ext uri="{FF2B5EF4-FFF2-40B4-BE49-F238E27FC236}">
                  <a16:creationId xmlns:a16="http://schemas.microsoft.com/office/drawing/2014/main" id="{9DABFD6B-0450-40D6-AEF7-2280E61E9F16}"/>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8" name="Picture 2" descr="http://cdn.shopify.com/s/files/1/0201/1436/products/antibody_polyclonal_f8e3991c-98e0-4de6-aaae-b91b8ea7cef5_grande.png?v=1459230117">
              <a:extLst>
                <a:ext uri="{FF2B5EF4-FFF2-40B4-BE49-F238E27FC236}">
                  <a16:creationId xmlns:a16="http://schemas.microsoft.com/office/drawing/2014/main" id="{2BB26F8F-C175-4B05-A941-9C163B6FB1A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9" name="Picture 2" descr="http://cdn.shopify.com/s/files/1/0201/1436/products/antibody_polyclonal_f8e3991c-98e0-4de6-aaae-b91b8ea7cef5_grande.png?v=1459230117">
              <a:extLst>
                <a:ext uri="{FF2B5EF4-FFF2-40B4-BE49-F238E27FC236}">
                  <a16:creationId xmlns:a16="http://schemas.microsoft.com/office/drawing/2014/main" id="{E933C66D-8119-4512-97C4-5E3E4B07BF94}"/>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0" name="Picture 2" descr="http://cdn.shopify.com/s/files/1/0201/1436/products/antibody_polyclonal_f8e3991c-98e0-4de6-aaae-b91b8ea7cef5_grande.png?v=1459230117">
              <a:extLst>
                <a:ext uri="{FF2B5EF4-FFF2-40B4-BE49-F238E27FC236}">
                  <a16:creationId xmlns:a16="http://schemas.microsoft.com/office/drawing/2014/main" id="{07CFA064-0BE4-4ECB-B0C8-31BD4CEE6F1F}"/>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02" name="Rectangle 201">
            <a:extLst>
              <a:ext uri="{FF2B5EF4-FFF2-40B4-BE49-F238E27FC236}">
                <a16:creationId xmlns:a16="http://schemas.microsoft.com/office/drawing/2014/main" id="{3AB5F2A3-F0B9-49D0-98D3-B7D6C21662D4}"/>
              </a:ext>
            </a:extLst>
          </p:cNvPr>
          <p:cNvSpPr/>
          <p:nvPr/>
        </p:nvSpPr>
        <p:spPr>
          <a:xfrm>
            <a:off x="3749971" y="4130999"/>
            <a:ext cx="266468" cy="313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for periodic table of elements">
            <a:extLst>
              <a:ext uri="{FF2B5EF4-FFF2-40B4-BE49-F238E27FC236}">
                <a16:creationId xmlns:a16="http://schemas.microsoft.com/office/drawing/2014/main" id="{90039DF3-7CF1-46D6-81C6-C366037EA2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725" y="2688192"/>
            <a:ext cx="5440881" cy="4204317"/>
          </a:xfrm>
          <a:prstGeom prst="rect">
            <a:avLst/>
          </a:prstGeom>
          <a:noFill/>
          <a:extLst>
            <a:ext uri="{909E8E84-426E-40DD-AFC4-6F175D3DCCD1}">
              <a14:hiddenFill xmlns:a14="http://schemas.microsoft.com/office/drawing/2010/main">
                <a:solidFill>
                  <a:srgbClr val="FFFFFF"/>
                </a:solidFill>
              </a14:hiddenFill>
            </a:ext>
          </a:extLst>
        </p:spPr>
      </p:pic>
      <p:sp>
        <p:nvSpPr>
          <p:cNvPr id="203" name="Content Placeholder 2">
            <a:extLst>
              <a:ext uri="{FF2B5EF4-FFF2-40B4-BE49-F238E27FC236}">
                <a16:creationId xmlns:a16="http://schemas.microsoft.com/office/drawing/2014/main" id="{EE90EDC9-C552-4F3D-B84C-4EF96A2FE6E6}"/>
              </a:ext>
            </a:extLst>
          </p:cNvPr>
          <p:cNvSpPr txBox="1">
            <a:spLocks/>
          </p:cNvSpPr>
          <p:nvPr/>
        </p:nvSpPr>
        <p:spPr>
          <a:xfrm>
            <a:off x="593308" y="1257249"/>
            <a:ext cx="670351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accent1">
                    <a:lumMod val="50000"/>
                  </a:schemeClr>
                </a:solidFill>
                <a:latin typeface="Bahnschrift SemiLight" panose="020B0502040204020203" pitchFamily="34" charset="0"/>
              </a:rPr>
              <a:t>Using different metals in paper-based assays would create great multiplexing potential</a:t>
            </a:r>
            <a:endParaRPr lang="en-US" sz="2400" b="1" dirty="0">
              <a:solidFill>
                <a:schemeClr val="accent6"/>
              </a:solidFill>
              <a:latin typeface="Bahnschrift SemiLight" panose="020B0502040204020203" pitchFamily="34" charset="0"/>
            </a:endParaRPr>
          </a:p>
        </p:txBody>
      </p:sp>
      <p:sp>
        <p:nvSpPr>
          <p:cNvPr id="204" name="TextBox 203">
            <a:extLst>
              <a:ext uri="{FF2B5EF4-FFF2-40B4-BE49-F238E27FC236}">
                <a16:creationId xmlns:a16="http://schemas.microsoft.com/office/drawing/2014/main" id="{3A92FD13-41BF-45C2-9AA5-1F6B5356635D}"/>
              </a:ext>
            </a:extLst>
          </p:cNvPr>
          <p:cNvSpPr txBox="1"/>
          <p:nvPr/>
        </p:nvSpPr>
        <p:spPr>
          <a:xfrm>
            <a:off x="7035200" y="3336700"/>
            <a:ext cx="865109" cy="984885"/>
          </a:xfrm>
          <a:prstGeom prst="rect">
            <a:avLst/>
          </a:prstGeom>
          <a:noFill/>
        </p:spPr>
        <p:txBody>
          <a:bodyPr wrap="none" rtlCol="0">
            <a:spAutoFit/>
          </a:bodyPr>
          <a:lstStyle/>
          <a:p>
            <a:pPr algn="ctr"/>
            <a:r>
              <a:rPr lang="en-US" sz="2000" dirty="0">
                <a:solidFill>
                  <a:schemeClr val="accent1">
                    <a:lumMod val="50000"/>
                  </a:schemeClr>
                </a:solidFill>
                <a:latin typeface="Bahnschrift SemiLight" panose="020B0502040204020203" pitchFamily="34" charset="0"/>
              </a:rPr>
              <a:t>Metal </a:t>
            </a:r>
          </a:p>
          <a:p>
            <a:pPr algn="ctr"/>
            <a:r>
              <a:rPr lang="en-US" sz="2000" dirty="0">
                <a:solidFill>
                  <a:schemeClr val="accent1">
                    <a:lumMod val="50000"/>
                  </a:schemeClr>
                </a:solidFill>
                <a:latin typeface="Bahnschrift SemiLight" panose="020B0502040204020203" pitchFamily="34" charset="0"/>
              </a:rPr>
              <a:t>X</a:t>
            </a:r>
          </a:p>
          <a:p>
            <a:endParaRPr lang="en-US" dirty="0">
              <a:solidFill>
                <a:schemeClr val="accent1">
                  <a:lumMod val="50000"/>
                </a:schemeClr>
              </a:solidFill>
              <a:latin typeface="Bahnschrift SemiLight" panose="020B0502040204020203" pitchFamily="34" charset="0"/>
            </a:endParaRPr>
          </a:p>
        </p:txBody>
      </p:sp>
      <p:grpSp>
        <p:nvGrpSpPr>
          <p:cNvPr id="205" name="Group 204">
            <a:extLst>
              <a:ext uri="{FF2B5EF4-FFF2-40B4-BE49-F238E27FC236}">
                <a16:creationId xmlns:a16="http://schemas.microsoft.com/office/drawing/2014/main" id="{957E4051-A67D-4851-9B27-F14F70223541}"/>
              </a:ext>
            </a:extLst>
          </p:cNvPr>
          <p:cNvGrpSpPr/>
          <p:nvPr/>
        </p:nvGrpSpPr>
        <p:grpSpPr>
          <a:xfrm>
            <a:off x="6777712" y="5313989"/>
            <a:ext cx="1998676" cy="1272103"/>
            <a:chOff x="-978729" y="830202"/>
            <a:chExt cx="2101023" cy="1337245"/>
          </a:xfrm>
        </p:grpSpPr>
        <p:grpSp>
          <p:nvGrpSpPr>
            <p:cNvPr id="206" name="Group 205">
              <a:extLst>
                <a:ext uri="{FF2B5EF4-FFF2-40B4-BE49-F238E27FC236}">
                  <a16:creationId xmlns:a16="http://schemas.microsoft.com/office/drawing/2014/main" id="{10131D05-5941-4B2F-A773-D849D858A265}"/>
                </a:ext>
              </a:extLst>
            </p:cNvPr>
            <p:cNvGrpSpPr/>
            <p:nvPr/>
          </p:nvGrpSpPr>
          <p:grpSpPr>
            <a:xfrm>
              <a:off x="-978729" y="830202"/>
              <a:ext cx="1808646" cy="1337245"/>
              <a:chOff x="380146" y="1501221"/>
              <a:chExt cx="2936742" cy="2171317"/>
            </a:xfrm>
          </p:grpSpPr>
          <p:pic>
            <p:nvPicPr>
              <p:cNvPr id="208" name="Picture 2" descr="http://cdn.shopify.com/s/files/1/0201/1436/products/antibody_polyclonal_f8e3991c-98e0-4de6-aaae-b91b8ea7cef5_grande.png?v=1459230117">
                <a:extLst>
                  <a:ext uri="{FF2B5EF4-FFF2-40B4-BE49-F238E27FC236}">
                    <a16:creationId xmlns:a16="http://schemas.microsoft.com/office/drawing/2014/main" id="{E4840093-B63C-4BA6-9D0E-1B56DA79076E}"/>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9" name="Picture 4" descr="Image result for squiggle">
                <a:extLst>
                  <a:ext uri="{FF2B5EF4-FFF2-40B4-BE49-F238E27FC236}">
                    <a16:creationId xmlns:a16="http://schemas.microsoft.com/office/drawing/2014/main" id="{89B8B7F1-4980-4310-A3ED-81A6DB9CB86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0" name="Picture 4" descr="Image result for squiggle">
                <a:extLst>
                  <a:ext uri="{FF2B5EF4-FFF2-40B4-BE49-F238E27FC236}">
                    <a16:creationId xmlns:a16="http://schemas.microsoft.com/office/drawing/2014/main" id="{073773A3-B10C-40B8-8156-D2EFC4F5575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11" name="Oval 210">
                <a:extLst>
                  <a:ext uri="{FF2B5EF4-FFF2-40B4-BE49-F238E27FC236}">
                    <a16:creationId xmlns:a16="http://schemas.microsoft.com/office/drawing/2014/main" id="{4784BC4B-2921-47BB-BD98-411BCB384579}"/>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E21C4384-550E-4CDC-9B16-A72F1FA42180}"/>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6471D561-C4C7-4D05-94A1-9C119C78606C}"/>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BBBE3B80-8CE0-4627-A737-87F2C160F1CF}"/>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47B06424-BE4C-4D13-A565-D56BF20FCE40}"/>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A717ABA9-3C70-43BE-8E64-D64823A9F7E0}"/>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TextBox 206">
              <a:extLst>
                <a:ext uri="{FF2B5EF4-FFF2-40B4-BE49-F238E27FC236}">
                  <a16:creationId xmlns:a16="http://schemas.microsoft.com/office/drawing/2014/main" id="{3F419883-033C-41C8-82C2-3A405F5E0A25}"/>
                </a:ext>
              </a:extLst>
            </p:cNvPr>
            <p:cNvSpPr txBox="1"/>
            <p:nvPr/>
          </p:nvSpPr>
          <p:spPr>
            <a:xfrm>
              <a:off x="63721" y="953617"/>
              <a:ext cx="1058573" cy="420599"/>
            </a:xfrm>
            <a:prstGeom prst="rect">
              <a:avLst/>
            </a:prstGeom>
            <a:noFill/>
          </p:spPr>
          <p:txBody>
            <a:bodyPr wrap="none" rtlCol="0">
              <a:spAutoFit/>
            </a:bodyPr>
            <a:lstStyle/>
            <a:p>
              <a:r>
                <a:rPr lang="en-US" sz="2000" dirty="0">
                  <a:solidFill>
                    <a:schemeClr val="accent1">
                      <a:lumMod val="50000"/>
                    </a:schemeClr>
                  </a:solidFill>
                  <a:latin typeface="Bahnschrift SemiLight" panose="020B0502040204020203" pitchFamily="34" charset="0"/>
                </a:rPr>
                <a:t>Metal X</a:t>
              </a:r>
            </a:p>
          </p:txBody>
        </p:sp>
      </p:grpSp>
    </p:spTree>
    <p:extLst>
      <p:ext uri="{BB962C8B-B14F-4D97-AF65-F5344CB8AC3E}">
        <p14:creationId xmlns:p14="http://schemas.microsoft.com/office/powerpoint/2010/main" val="10165323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3"/>
                                        </p:tgtEl>
                                        <p:attrNameLst>
                                          <p:attrName>style.visibility</p:attrName>
                                        </p:attrNameLst>
                                      </p:cBhvr>
                                      <p:to>
                                        <p:strVal val="visible"/>
                                      </p:to>
                                    </p:set>
                                    <p:animEffect transition="in" filter="fade">
                                      <p:cBhvr>
                                        <p:cTn id="10" dur="500"/>
                                        <p:tgtEl>
                                          <p:spTgt spid="18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4"/>
                                        </p:tgtEl>
                                        <p:attrNameLst>
                                          <p:attrName>style.visibility</p:attrName>
                                        </p:attrNameLst>
                                      </p:cBhvr>
                                      <p:to>
                                        <p:strVal val="visible"/>
                                      </p:to>
                                    </p:set>
                                    <p:animEffect transition="in" filter="fade">
                                      <p:cBhvr>
                                        <p:cTn id="13" dur="500"/>
                                        <p:tgtEl>
                                          <p:spTgt spid="18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6"/>
                                        </p:tgtEl>
                                        <p:attrNameLst>
                                          <p:attrName>style.visibility</p:attrName>
                                        </p:attrNameLst>
                                      </p:cBhvr>
                                      <p:to>
                                        <p:strVal val="visible"/>
                                      </p:to>
                                    </p:set>
                                    <p:animEffect transition="in" filter="fade">
                                      <p:cBhvr>
                                        <p:cTn id="19" dur="500"/>
                                        <p:tgtEl>
                                          <p:spTgt spid="18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7"/>
                                        </p:tgtEl>
                                        <p:attrNameLst>
                                          <p:attrName>style.visibility</p:attrName>
                                        </p:attrNameLst>
                                      </p:cBhvr>
                                      <p:to>
                                        <p:strVal val="visible"/>
                                      </p:to>
                                    </p:set>
                                    <p:animEffect transition="in" filter="fade">
                                      <p:cBhvr>
                                        <p:cTn id="22" dur="500"/>
                                        <p:tgtEl>
                                          <p:spTgt spid="18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8"/>
                                        </p:tgtEl>
                                        <p:attrNameLst>
                                          <p:attrName>style.visibility</p:attrName>
                                        </p:attrNameLst>
                                      </p:cBhvr>
                                      <p:to>
                                        <p:strVal val="visible"/>
                                      </p:to>
                                    </p:set>
                                    <p:animEffect transition="in" filter="fade">
                                      <p:cBhvr>
                                        <p:cTn id="25" dur="500"/>
                                        <p:tgtEl>
                                          <p:spTgt spid="18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9"/>
                                        </p:tgtEl>
                                        <p:attrNameLst>
                                          <p:attrName>style.visibility</p:attrName>
                                        </p:attrNameLst>
                                      </p:cBhvr>
                                      <p:to>
                                        <p:strVal val="visible"/>
                                      </p:to>
                                    </p:set>
                                    <p:animEffect transition="in" filter="fade">
                                      <p:cBhvr>
                                        <p:cTn id="28" dur="500"/>
                                        <p:tgtEl>
                                          <p:spTgt spid="18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0"/>
                                        </p:tgtEl>
                                        <p:attrNameLst>
                                          <p:attrName>style.visibility</p:attrName>
                                        </p:attrNameLst>
                                      </p:cBhvr>
                                      <p:to>
                                        <p:strVal val="visible"/>
                                      </p:to>
                                    </p:set>
                                    <p:animEffect transition="in" filter="fade">
                                      <p:cBhvr>
                                        <p:cTn id="31" dur="500"/>
                                        <p:tgtEl>
                                          <p:spTgt spid="19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1"/>
                                        </p:tgtEl>
                                        <p:attrNameLst>
                                          <p:attrName>style.visibility</p:attrName>
                                        </p:attrNameLst>
                                      </p:cBhvr>
                                      <p:to>
                                        <p:strVal val="visible"/>
                                      </p:to>
                                    </p:set>
                                    <p:animEffect transition="in" filter="fade">
                                      <p:cBhvr>
                                        <p:cTn id="34" dur="500"/>
                                        <p:tgtEl>
                                          <p:spTgt spid="19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2"/>
                                        </p:tgtEl>
                                        <p:attrNameLst>
                                          <p:attrName>style.visibility</p:attrName>
                                        </p:attrNameLst>
                                      </p:cBhvr>
                                      <p:to>
                                        <p:strVal val="visible"/>
                                      </p:to>
                                    </p:set>
                                    <p:animEffect transition="in" filter="fade">
                                      <p:cBhvr>
                                        <p:cTn id="37" dur="500"/>
                                        <p:tgtEl>
                                          <p:spTgt spid="19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3"/>
                                        </p:tgtEl>
                                        <p:attrNameLst>
                                          <p:attrName>style.visibility</p:attrName>
                                        </p:attrNameLst>
                                      </p:cBhvr>
                                      <p:to>
                                        <p:strVal val="visible"/>
                                      </p:to>
                                    </p:set>
                                    <p:animEffect transition="in" filter="fade">
                                      <p:cBhvr>
                                        <p:cTn id="40" dur="500"/>
                                        <p:tgtEl>
                                          <p:spTgt spid="19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4"/>
                                        </p:tgtEl>
                                        <p:attrNameLst>
                                          <p:attrName>style.visibility</p:attrName>
                                        </p:attrNameLst>
                                      </p:cBhvr>
                                      <p:to>
                                        <p:strVal val="visible"/>
                                      </p:to>
                                    </p:set>
                                    <p:animEffect transition="in" filter="fade">
                                      <p:cBhvr>
                                        <p:cTn id="43" dur="500"/>
                                        <p:tgtEl>
                                          <p:spTgt spid="19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5"/>
                                        </p:tgtEl>
                                        <p:attrNameLst>
                                          <p:attrName>style.visibility</p:attrName>
                                        </p:attrNameLst>
                                      </p:cBhvr>
                                      <p:to>
                                        <p:strVal val="visible"/>
                                      </p:to>
                                    </p:set>
                                    <p:animEffect transition="in" filter="fade">
                                      <p:cBhvr>
                                        <p:cTn id="46" dur="500"/>
                                        <p:tgtEl>
                                          <p:spTgt spid="19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96"/>
                                        </p:tgtEl>
                                        <p:attrNameLst>
                                          <p:attrName>style.visibility</p:attrName>
                                        </p:attrNameLst>
                                      </p:cBhvr>
                                      <p:to>
                                        <p:strVal val="visible"/>
                                      </p:to>
                                    </p:set>
                                    <p:animEffect transition="in" filter="fade">
                                      <p:cBhvr>
                                        <p:cTn id="49" dur="500"/>
                                        <p:tgtEl>
                                          <p:spTgt spid="19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97"/>
                                        </p:tgtEl>
                                        <p:attrNameLst>
                                          <p:attrName>style.visibility</p:attrName>
                                        </p:attrNameLst>
                                      </p:cBhvr>
                                      <p:to>
                                        <p:strVal val="visible"/>
                                      </p:to>
                                    </p:set>
                                    <p:animEffect transition="in" filter="fade">
                                      <p:cBhvr>
                                        <p:cTn id="52" dur="500"/>
                                        <p:tgtEl>
                                          <p:spTgt spid="19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98"/>
                                        </p:tgtEl>
                                        <p:attrNameLst>
                                          <p:attrName>style.visibility</p:attrName>
                                        </p:attrNameLst>
                                      </p:cBhvr>
                                      <p:to>
                                        <p:strVal val="visible"/>
                                      </p:to>
                                    </p:set>
                                    <p:animEffect transition="in" filter="fade">
                                      <p:cBhvr>
                                        <p:cTn id="55" dur="500"/>
                                        <p:tgtEl>
                                          <p:spTgt spid="19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99"/>
                                        </p:tgtEl>
                                        <p:attrNameLst>
                                          <p:attrName>style.visibility</p:attrName>
                                        </p:attrNameLst>
                                      </p:cBhvr>
                                      <p:to>
                                        <p:strVal val="visible"/>
                                      </p:to>
                                    </p:set>
                                    <p:animEffect transition="in" filter="fade">
                                      <p:cBhvr>
                                        <p:cTn id="58" dur="500"/>
                                        <p:tgtEl>
                                          <p:spTgt spid="19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00"/>
                                        </p:tgtEl>
                                        <p:attrNameLst>
                                          <p:attrName>style.visibility</p:attrName>
                                        </p:attrNameLst>
                                      </p:cBhvr>
                                      <p:to>
                                        <p:strVal val="visible"/>
                                      </p:to>
                                    </p:set>
                                    <p:animEffect transition="in" filter="fade">
                                      <p:cBhvr>
                                        <p:cTn id="61" dur="500"/>
                                        <p:tgtEl>
                                          <p:spTgt spid="20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01"/>
                                        </p:tgtEl>
                                        <p:attrNameLst>
                                          <p:attrName>style.visibility</p:attrName>
                                        </p:attrNameLst>
                                      </p:cBhvr>
                                      <p:to>
                                        <p:strVal val="visible"/>
                                      </p:to>
                                    </p:set>
                                    <p:animEffect transition="in" filter="fade">
                                      <p:cBhvr>
                                        <p:cTn id="64" dur="500"/>
                                        <p:tgtEl>
                                          <p:spTgt spid="20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2"/>
                                        </p:tgtEl>
                                        <p:attrNameLst>
                                          <p:attrName>style.visibility</p:attrName>
                                        </p:attrNameLst>
                                      </p:cBhvr>
                                      <p:to>
                                        <p:strVal val="visible"/>
                                      </p:to>
                                    </p:set>
                                    <p:animEffect transition="in" filter="fade">
                                      <p:cBhvr>
                                        <p:cTn id="67"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B689255-83DD-4C23-A170-B7BD281A070B}"/>
              </a:ext>
            </a:extLst>
          </p:cNvPr>
          <p:cNvSpPr/>
          <p:nvPr/>
        </p:nvSpPr>
        <p:spPr>
          <a:xfrm>
            <a:off x="6831052" y="-1091275"/>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6">
              <a:lumMod val="40000"/>
              <a:lumOff val="60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r>
              <a:rPr lang="en-US" sz="2100" kern="1200" dirty="0">
                <a:solidFill>
                  <a:schemeClr val="accent1">
                    <a:lumMod val="50000"/>
                  </a:schemeClr>
                </a:solidFill>
                <a:latin typeface="Bahnschrift SemiLight" panose="020B0502040204020203" pitchFamily="34" charset="0"/>
              </a:rPr>
              <a:t>Paper-based diagnostics</a:t>
            </a:r>
          </a:p>
        </p:txBody>
      </p:sp>
      <p:sp>
        <p:nvSpPr>
          <p:cNvPr id="5" name="Title 4">
            <a:extLst>
              <a:ext uri="{FF2B5EF4-FFF2-40B4-BE49-F238E27FC236}">
                <a16:creationId xmlns:a16="http://schemas.microsoft.com/office/drawing/2014/main" id="{90E9C87B-0BD8-4B15-9C9D-0A489D843C96}"/>
              </a:ext>
            </a:extLst>
          </p:cNvPr>
          <p:cNvSpPr txBox="1">
            <a:spLocks/>
          </p:cNvSpPr>
          <p:nvPr/>
        </p:nvSpPr>
        <p:spPr>
          <a:xfrm>
            <a:off x="758466" y="0"/>
            <a:ext cx="57813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1">
                    <a:lumMod val="50000"/>
                  </a:schemeClr>
                </a:solidFill>
                <a:latin typeface="Bahnschrift SemiLight" panose="020B0502040204020203" pitchFamily="34" charset="0"/>
              </a:rPr>
              <a:t>Integrating metal-labeled antibodies in paper bioassays</a:t>
            </a:r>
          </a:p>
        </p:txBody>
      </p:sp>
      <p:sp>
        <p:nvSpPr>
          <p:cNvPr id="197" name="Content Placeholder 2">
            <a:extLst>
              <a:ext uri="{FF2B5EF4-FFF2-40B4-BE49-F238E27FC236}">
                <a16:creationId xmlns:a16="http://schemas.microsoft.com/office/drawing/2014/main" id="{B0A5EA8D-0F08-483A-81FD-CB0E2F65E25C}"/>
              </a:ext>
            </a:extLst>
          </p:cNvPr>
          <p:cNvSpPr>
            <a:spLocks noGrp="1"/>
          </p:cNvSpPr>
          <p:nvPr>
            <p:ph idx="1"/>
          </p:nvPr>
        </p:nvSpPr>
        <p:spPr>
          <a:xfrm>
            <a:off x="758466" y="1279720"/>
            <a:ext cx="6262820" cy="4351338"/>
          </a:xfrm>
        </p:spPr>
        <p:txBody>
          <a:bodyPr>
            <a:normAutofit/>
          </a:bodyPr>
          <a:lstStyle/>
          <a:p>
            <a:pPr marL="0" indent="0">
              <a:buNone/>
            </a:pPr>
            <a:r>
              <a:rPr lang="en-US" sz="2400" dirty="0">
                <a:solidFill>
                  <a:schemeClr val="accent1">
                    <a:lumMod val="50000"/>
                  </a:schemeClr>
                </a:solidFill>
                <a:latin typeface="Bahnschrift SemiLight" panose="020B0502040204020203" pitchFamily="34" charset="0"/>
              </a:rPr>
              <a:t>Each metal label can be used to indicate the presence of a certain antigen</a:t>
            </a:r>
            <a:endParaRPr lang="en-US" sz="2400" b="1" dirty="0">
              <a:solidFill>
                <a:schemeClr val="accent6"/>
              </a:solidFill>
              <a:latin typeface="Bahnschrift SemiLight" panose="020B0502040204020203" pitchFamily="34" charset="0"/>
            </a:endParaRPr>
          </a:p>
        </p:txBody>
      </p:sp>
      <p:grpSp>
        <p:nvGrpSpPr>
          <p:cNvPr id="303" name="Group 302">
            <a:extLst>
              <a:ext uri="{FF2B5EF4-FFF2-40B4-BE49-F238E27FC236}">
                <a16:creationId xmlns:a16="http://schemas.microsoft.com/office/drawing/2014/main" id="{101CABFB-B6A4-435E-AF9F-31E5122A3D29}"/>
              </a:ext>
            </a:extLst>
          </p:cNvPr>
          <p:cNvGrpSpPr/>
          <p:nvPr/>
        </p:nvGrpSpPr>
        <p:grpSpPr>
          <a:xfrm>
            <a:off x="277257" y="2341753"/>
            <a:ext cx="1507522" cy="1562802"/>
            <a:chOff x="6278940" y="4858539"/>
            <a:chExt cx="1507522" cy="1562802"/>
          </a:xfrm>
        </p:grpSpPr>
        <p:grpSp>
          <p:nvGrpSpPr>
            <p:cNvPr id="108" name="Group 107">
              <a:extLst>
                <a:ext uri="{FF2B5EF4-FFF2-40B4-BE49-F238E27FC236}">
                  <a16:creationId xmlns:a16="http://schemas.microsoft.com/office/drawing/2014/main" id="{EF6A0919-C5A0-44C7-B826-D446838FCC10}"/>
                </a:ext>
              </a:extLst>
            </p:cNvPr>
            <p:cNvGrpSpPr/>
            <p:nvPr/>
          </p:nvGrpSpPr>
          <p:grpSpPr>
            <a:xfrm>
              <a:off x="6278940" y="4858539"/>
              <a:ext cx="1507522" cy="1562802"/>
              <a:chOff x="757962" y="3041905"/>
              <a:chExt cx="4230203" cy="4385326"/>
            </a:xfrm>
          </p:grpSpPr>
          <p:pic>
            <p:nvPicPr>
              <p:cNvPr id="113" name="Picture 2" descr="Image result for sphere">
                <a:extLst>
                  <a:ext uri="{FF2B5EF4-FFF2-40B4-BE49-F238E27FC236}">
                    <a16:creationId xmlns:a16="http://schemas.microsoft.com/office/drawing/2014/main" id="{62E744C3-75F5-47EE-BA10-0D173F843BEA}"/>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4" descr="Image result for squiggle">
                <a:extLst>
                  <a:ext uri="{FF2B5EF4-FFF2-40B4-BE49-F238E27FC236}">
                    <a16:creationId xmlns:a16="http://schemas.microsoft.com/office/drawing/2014/main" id="{0A8DDE00-DA30-4EF2-B961-4A2CE60F51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5" name="Picture 4" descr="Image result for squiggle">
                <a:extLst>
                  <a:ext uri="{FF2B5EF4-FFF2-40B4-BE49-F238E27FC236}">
                    <a16:creationId xmlns:a16="http://schemas.microsoft.com/office/drawing/2014/main" id="{65AD961B-B300-4148-A2F8-5541F489C9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6" name="Picture 4" descr="Image result for squiggle">
                <a:extLst>
                  <a:ext uri="{FF2B5EF4-FFF2-40B4-BE49-F238E27FC236}">
                    <a16:creationId xmlns:a16="http://schemas.microsoft.com/office/drawing/2014/main" id="{1E92DD8C-4149-4D1E-B1BC-43F2BB1C89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7" name="Picture 4" descr="Image result for squiggle">
                <a:extLst>
                  <a:ext uri="{FF2B5EF4-FFF2-40B4-BE49-F238E27FC236}">
                    <a16:creationId xmlns:a16="http://schemas.microsoft.com/office/drawing/2014/main" id="{C0B02B99-6A8C-4128-B4F6-5259DCC0E3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8" name="Picture 4" descr="Image result for squiggle">
                <a:extLst>
                  <a:ext uri="{FF2B5EF4-FFF2-40B4-BE49-F238E27FC236}">
                    <a16:creationId xmlns:a16="http://schemas.microsoft.com/office/drawing/2014/main" id="{C3613EF7-3309-454B-B33A-1B4A2B27AA2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9" name="Picture 4" descr="Image result for squiggle">
                <a:extLst>
                  <a:ext uri="{FF2B5EF4-FFF2-40B4-BE49-F238E27FC236}">
                    <a16:creationId xmlns:a16="http://schemas.microsoft.com/office/drawing/2014/main" id="{58C3D75B-B339-40F9-8E2A-76A830F26A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0" name="Picture 4" descr="Image result for squiggle">
                <a:extLst>
                  <a:ext uri="{FF2B5EF4-FFF2-40B4-BE49-F238E27FC236}">
                    <a16:creationId xmlns:a16="http://schemas.microsoft.com/office/drawing/2014/main" id="{AD8C06FB-CDE1-4ACB-BAFB-6EC523AD422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1" name="Picture 4" descr="Image result for squiggle">
                <a:extLst>
                  <a:ext uri="{FF2B5EF4-FFF2-40B4-BE49-F238E27FC236}">
                    <a16:creationId xmlns:a16="http://schemas.microsoft.com/office/drawing/2014/main" id="{AFEE38BF-C58C-4D73-A037-D6F900726EC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2" name="Picture 4" descr="Image result for squiggle">
                <a:extLst>
                  <a:ext uri="{FF2B5EF4-FFF2-40B4-BE49-F238E27FC236}">
                    <a16:creationId xmlns:a16="http://schemas.microsoft.com/office/drawing/2014/main" id="{30E5BE85-679B-4B5E-B70C-4D6B6D4980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3" name="Picture 4" descr="Image result for squiggle">
                <a:extLst>
                  <a:ext uri="{FF2B5EF4-FFF2-40B4-BE49-F238E27FC236}">
                    <a16:creationId xmlns:a16="http://schemas.microsoft.com/office/drawing/2014/main" id="{952A8A15-7CB7-4036-9E8A-6ACF853335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4" name="Picture 2" descr="http://cdn.shopify.com/s/files/1/0201/1436/products/antibody_polyclonal_f8e3991c-98e0-4de6-aaae-b91b8ea7cef5_grande.png?v=1459230117">
                <a:extLst>
                  <a:ext uri="{FF2B5EF4-FFF2-40B4-BE49-F238E27FC236}">
                    <a16:creationId xmlns:a16="http://schemas.microsoft.com/office/drawing/2014/main" id="{A4B70B35-14F2-4FDD-9821-8B3E12D6DBC5}"/>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5" name="Picture 2" descr="http://cdn.shopify.com/s/files/1/0201/1436/products/antibody_polyclonal_f8e3991c-98e0-4de6-aaae-b91b8ea7cef5_grande.png?v=1459230117">
                <a:extLst>
                  <a:ext uri="{FF2B5EF4-FFF2-40B4-BE49-F238E27FC236}">
                    <a16:creationId xmlns:a16="http://schemas.microsoft.com/office/drawing/2014/main" id="{551CA6CB-8464-4060-B2E0-8988211C54AF}"/>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6" name="Picture 2" descr="http://cdn.shopify.com/s/files/1/0201/1436/products/antibody_polyclonal_f8e3991c-98e0-4de6-aaae-b91b8ea7cef5_grande.png?v=1459230117">
                <a:extLst>
                  <a:ext uri="{FF2B5EF4-FFF2-40B4-BE49-F238E27FC236}">
                    <a16:creationId xmlns:a16="http://schemas.microsoft.com/office/drawing/2014/main" id="{3702CC31-6B7A-40AA-BB32-E2024D648B35}"/>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7" name="Picture 2" descr="http://cdn.shopify.com/s/files/1/0201/1436/products/antibody_polyclonal_f8e3991c-98e0-4de6-aaae-b91b8ea7cef5_grande.png?v=1459230117">
                <a:extLst>
                  <a:ext uri="{FF2B5EF4-FFF2-40B4-BE49-F238E27FC236}">
                    <a16:creationId xmlns:a16="http://schemas.microsoft.com/office/drawing/2014/main" id="{51D66B28-2755-4507-94D5-83F50A8E1672}"/>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8" name="Picture 2" descr="http://cdn.shopify.com/s/files/1/0201/1436/products/antibody_polyclonal_f8e3991c-98e0-4de6-aaae-b91b8ea7cef5_grande.png?v=1459230117">
                <a:extLst>
                  <a:ext uri="{FF2B5EF4-FFF2-40B4-BE49-F238E27FC236}">
                    <a16:creationId xmlns:a16="http://schemas.microsoft.com/office/drawing/2014/main" id="{380EBE6F-8E48-4530-BADA-83145D6AC2C3}"/>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9" name="Picture 2" descr="http://cdn.shopify.com/s/files/1/0201/1436/products/antibody_polyclonal_f8e3991c-98e0-4de6-aaae-b91b8ea7cef5_grande.png?v=1459230117">
                <a:extLst>
                  <a:ext uri="{FF2B5EF4-FFF2-40B4-BE49-F238E27FC236}">
                    <a16:creationId xmlns:a16="http://schemas.microsoft.com/office/drawing/2014/main" id="{FFEC539A-2CB4-486F-AAA9-E8E9213B4677}"/>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0" name="Picture 2" descr="http://cdn.shopify.com/s/files/1/0201/1436/products/antibody_polyclonal_f8e3991c-98e0-4de6-aaae-b91b8ea7cef5_grande.png?v=1459230117">
                <a:extLst>
                  <a:ext uri="{FF2B5EF4-FFF2-40B4-BE49-F238E27FC236}">
                    <a16:creationId xmlns:a16="http://schemas.microsoft.com/office/drawing/2014/main" id="{9675AF40-CBBF-4F95-9DEC-ED7CB69E054E}"/>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1" name="Picture 2" descr="http://cdn.shopify.com/s/files/1/0201/1436/products/antibody_polyclonal_f8e3991c-98e0-4de6-aaae-b91b8ea7cef5_grande.png?v=1459230117">
                <a:extLst>
                  <a:ext uri="{FF2B5EF4-FFF2-40B4-BE49-F238E27FC236}">
                    <a16:creationId xmlns:a16="http://schemas.microsoft.com/office/drawing/2014/main" id="{2814693A-5A0F-41BC-8002-50B9FE5FF235}"/>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2" name="Picture 2" descr="http://cdn.shopify.com/s/files/1/0201/1436/products/antibody_polyclonal_f8e3991c-98e0-4de6-aaae-b91b8ea7cef5_grande.png?v=1459230117">
                <a:extLst>
                  <a:ext uri="{FF2B5EF4-FFF2-40B4-BE49-F238E27FC236}">
                    <a16:creationId xmlns:a16="http://schemas.microsoft.com/office/drawing/2014/main" id="{2EECCDC7-29B1-4B5D-8867-002738BE319B}"/>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3" name="Picture 2" descr="http://cdn.shopify.com/s/files/1/0201/1436/products/antibody_polyclonal_f8e3991c-98e0-4de6-aaae-b91b8ea7cef5_grande.png?v=1459230117">
                <a:extLst>
                  <a:ext uri="{FF2B5EF4-FFF2-40B4-BE49-F238E27FC236}">
                    <a16:creationId xmlns:a16="http://schemas.microsoft.com/office/drawing/2014/main" id="{C4EEE917-28EB-470A-8626-F7A786E63DF2}"/>
                  </a:ext>
                </a:extLst>
              </p:cNvPr>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2" name="TextBox 111">
              <a:extLst>
                <a:ext uri="{FF2B5EF4-FFF2-40B4-BE49-F238E27FC236}">
                  <a16:creationId xmlns:a16="http://schemas.microsoft.com/office/drawing/2014/main" id="{7A5877DE-62F1-4D2C-AF2E-D9E799FE2EE6}"/>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sp>
        <p:nvSpPr>
          <p:cNvPr id="2" name="TextBox 1">
            <a:extLst>
              <a:ext uri="{FF2B5EF4-FFF2-40B4-BE49-F238E27FC236}">
                <a16:creationId xmlns:a16="http://schemas.microsoft.com/office/drawing/2014/main" id="{8515C379-E62A-41A5-850B-F2066F4CA19B}"/>
              </a:ext>
            </a:extLst>
          </p:cNvPr>
          <p:cNvSpPr txBox="1"/>
          <p:nvPr/>
        </p:nvSpPr>
        <p:spPr>
          <a:xfrm>
            <a:off x="1224379" y="2060774"/>
            <a:ext cx="1737976"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Anti-botulinum</a:t>
            </a:r>
          </a:p>
        </p:txBody>
      </p:sp>
      <p:grpSp>
        <p:nvGrpSpPr>
          <p:cNvPr id="300" name="Group 299">
            <a:extLst>
              <a:ext uri="{FF2B5EF4-FFF2-40B4-BE49-F238E27FC236}">
                <a16:creationId xmlns:a16="http://schemas.microsoft.com/office/drawing/2014/main" id="{91AE545F-4E8F-4A25-9B07-6492AC0A5FA6}"/>
              </a:ext>
            </a:extLst>
          </p:cNvPr>
          <p:cNvGrpSpPr/>
          <p:nvPr/>
        </p:nvGrpSpPr>
        <p:grpSpPr>
          <a:xfrm>
            <a:off x="3036027" y="2162059"/>
            <a:ext cx="1507522" cy="1562802"/>
            <a:chOff x="6054219" y="3060003"/>
            <a:chExt cx="1507522" cy="1562802"/>
          </a:xfrm>
        </p:grpSpPr>
        <p:grpSp>
          <p:nvGrpSpPr>
            <p:cNvPr id="105" name="Group 104">
              <a:extLst>
                <a:ext uri="{FF2B5EF4-FFF2-40B4-BE49-F238E27FC236}">
                  <a16:creationId xmlns:a16="http://schemas.microsoft.com/office/drawing/2014/main" id="{DE47F5D8-EB93-4038-92AA-36541BED2E8A}"/>
                </a:ext>
              </a:extLst>
            </p:cNvPr>
            <p:cNvGrpSpPr/>
            <p:nvPr/>
          </p:nvGrpSpPr>
          <p:grpSpPr>
            <a:xfrm>
              <a:off x="6054219" y="3060003"/>
              <a:ext cx="1507522" cy="1562802"/>
              <a:chOff x="757962" y="3041905"/>
              <a:chExt cx="4230203" cy="4385326"/>
            </a:xfrm>
          </p:grpSpPr>
          <p:pic>
            <p:nvPicPr>
              <p:cNvPr id="176" name="Picture 2" descr="Image result for sphere">
                <a:extLst>
                  <a:ext uri="{FF2B5EF4-FFF2-40B4-BE49-F238E27FC236}">
                    <a16:creationId xmlns:a16="http://schemas.microsoft.com/office/drawing/2014/main" id="{17855EDC-7811-4864-AC96-3DB460BE7642}"/>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4" descr="Image result for squiggle">
                <a:extLst>
                  <a:ext uri="{FF2B5EF4-FFF2-40B4-BE49-F238E27FC236}">
                    <a16:creationId xmlns:a16="http://schemas.microsoft.com/office/drawing/2014/main" id="{9D71566C-53F8-4F55-A562-774ADAC937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8" name="Picture 4" descr="Image result for squiggle">
                <a:extLst>
                  <a:ext uri="{FF2B5EF4-FFF2-40B4-BE49-F238E27FC236}">
                    <a16:creationId xmlns:a16="http://schemas.microsoft.com/office/drawing/2014/main" id="{6E196BED-F5FE-42FC-A6F8-09E2725322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9" name="Picture 4" descr="Image result for squiggle">
                <a:extLst>
                  <a:ext uri="{FF2B5EF4-FFF2-40B4-BE49-F238E27FC236}">
                    <a16:creationId xmlns:a16="http://schemas.microsoft.com/office/drawing/2014/main" id="{662CFBC7-A252-4C6F-AB1F-126533C8CD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0" name="Picture 4" descr="Image result for squiggle">
                <a:extLst>
                  <a:ext uri="{FF2B5EF4-FFF2-40B4-BE49-F238E27FC236}">
                    <a16:creationId xmlns:a16="http://schemas.microsoft.com/office/drawing/2014/main" id="{876EED16-16AC-492C-A97F-48F64717B3F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1" name="Picture 4" descr="Image result for squiggle">
                <a:extLst>
                  <a:ext uri="{FF2B5EF4-FFF2-40B4-BE49-F238E27FC236}">
                    <a16:creationId xmlns:a16="http://schemas.microsoft.com/office/drawing/2014/main" id="{7C6A88F9-B4BF-4238-8B86-9F47FB455E5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2" name="Picture 4" descr="Image result for squiggle">
                <a:extLst>
                  <a:ext uri="{FF2B5EF4-FFF2-40B4-BE49-F238E27FC236}">
                    <a16:creationId xmlns:a16="http://schemas.microsoft.com/office/drawing/2014/main" id="{DFD6D7D1-4264-4BFC-A80C-B53F1693169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3" name="Picture 4" descr="Image result for squiggle">
                <a:extLst>
                  <a:ext uri="{FF2B5EF4-FFF2-40B4-BE49-F238E27FC236}">
                    <a16:creationId xmlns:a16="http://schemas.microsoft.com/office/drawing/2014/main" id="{B20DF2DA-88B6-4B6C-95D1-5F3BAC8FEC2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4" name="Picture 4" descr="Image result for squiggle">
                <a:extLst>
                  <a:ext uri="{FF2B5EF4-FFF2-40B4-BE49-F238E27FC236}">
                    <a16:creationId xmlns:a16="http://schemas.microsoft.com/office/drawing/2014/main" id="{35105B99-A3DB-495D-9478-6FED99A9F9A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5" name="Picture 4" descr="Image result for squiggle">
                <a:extLst>
                  <a:ext uri="{FF2B5EF4-FFF2-40B4-BE49-F238E27FC236}">
                    <a16:creationId xmlns:a16="http://schemas.microsoft.com/office/drawing/2014/main" id="{50BE2CC1-C9F1-4158-AAA7-4F4DAB7F01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6" name="Picture 4" descr="Image result for squiggle">
                <a:extLst>
                  <a:ext uri="{FF2B5EF4-FFF2-40B4-BE49-F238E27FC236}">
                    <a16:creationId xmlns:a16="http://schemas.microsoft.com/office/drawing/2014/main" id="{BB58D188-FC04-4813-BB9A-D41136168C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7" name="Picture 2" descr="http://cdn.shopify.com/s/files/1/0201/1436/products/antibody_polyclonal_f8e3991c-98e0-4de6-aaae-b91b8ea7cef5_grande.png?v=1459230117">
                <a:extLst>
                  <a:ext uri="{FF2B5EF4-FFF2-40B4-BE49-F238E27FC236}">
                    <a16:creationId xmlns:a16="http://schemas.microsoft.com/office/drawing/2014/main" id="{A9D938D9-43B6-4E13-B344-37E9487D6D83}"/>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8" name="Picture 2" descr="http://cdn.shopify.com/s/files/1/0201/1436/products/antibody_polyclonal_f8e3991c-98e0-4de6-aaae-b91b8ea7cef5_grande.png?v=1459230117">
                <a:extLst>
                  <a:ext uri="{FF2B5EF4-FFF2-40B4-BE49-F238E27FC236}">
                    <a16:creationId xmlns:a16="http://schemas.microsoft.com/office/drawing/2014/main" id="{18A3E076-5A09-4DEB-B395-D705CCCDA56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9" name="Picture 2" descr="http://cdn.shopify.com/s/files/1/0201/1436/products/antibody_polyclonal_f8e3991c-98e0-4de6-aaae-b91b8ea7cef5_grande.png?v=1459230117">
                <a:extLst>
                  <a:ext uri="{FF2B5EF4-FFF2-40B4-BE49-F238E27FC236}">
                    <a16:creationId xmlns:a16="http://schemas.microsoft.com/office/drawing/2014/main" id="{0EF4ACDC-F644-4741-B33C-299822074DFE}"/>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0" name="Picture 2" descr="http://cdn.shopify.com/s/files/1/0201/1436/products/antibody_polyclonal_f8e3991c-98e0-4de6-aaae-b91b8ea7cef5_grande.png?v=1459230117">
                <a:extLst>
                  <a:ext uri="{FF2B5EF4-FFF2-40B4-BE49-F238E27FC236}">
                    <a16:creationId xmlns:a16="http://schemas.microsoft.com/office/drawing/2014/main" id="{BCF434C6-FB82-4B01-AF45-8B39AD3D9B1B}"/>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1" name="Picture 2" descr="http://cdn.shopify.com/s/files/1/0201/1436/products/antibody_polyclonal_f8e3991c-98e0-4de6-aaae-b91b8ea7cef5_grande.png?v=1459230117">
                <a:extLst>
                  <a:ext uri="{FF2B5EF4-FFF2-40B4-BE49-F238E27FC236}">
                    <a16:creationId xmlns:a16="http://schemas.microsoft.com/office/drawing/2014/main" id="{18EAF3E0-82DD-4C47-9900-EE673929547B}"/>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2" name="Picture 2" descr="http://cdn.shopify.com/s/files/1/0201/1436/products/antibody_polyclonal_f8e3991c-98e0-4de6-aaae-b91b8ea7cef5_grande.png?v=1459230117">
                <a:extLst>
                  <a:ext uri="{FF2B5EF4-FFF2-40B4-BE49-F238E27FC236}">
                    <a16:creationId xmlns:a16="http://schemas.microsoft.com/office/drawing/2014/main" id="{59C24330-6DCC-4186-A6DB-F8C69FF6F40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3" name="Picture 2" descr="http://cdn.shopify.com/s/files/1/0201/1436/products/antibody_polyclonal_f8e3991c-98e0-4de6-aaae-b91b8ea7cef5_grande.png?v=1459230117">
                <a:extLst>
                  <a:ext uri="{FF2B5EF4-FFF2-40B4-BE49-F238E27FC236}">
                    <a16:creationId xmlns:a16="http://schemas.microsoft.com/office/drawing/2014/main" id="{00D6B483-7961-4DDD-A22D-D4EDADEEB543}"/>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4" name="Picture 2" descr="http://cdn.shopify.com/s/files/1/0201/1436/products/antibody_polyclonal_f8e3991c-98e0-4de6-aaae-b91b8ea7cef5_grande.png?v=1459230117">
                <a:extLst>
                  <a:ext uri="{FF2B5EF4-FFF2-40B4-BE49-F238E27FC236}">
                    <a16:creationId xmlns:a16="http://schemas.microsoft.com/office/drawing/2014/main" id="{307546A9-B38B-47C1-BF83-05650FC5528E}"/>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5" name="Picture 2" descr="http://cdn.shopify.com/s/files/1/0201/1436/products/antibody_polyclonal_f8e3991c-98e0-4de6-aaae-b91b8ea7cef5_grande.png?v=1459230117">
                <a:extLst>
                  <a:ext uri="{FF2B5EF4-FFF2-40B4-BE49-F238E27FC236}">
                    <a16:creationId xmlns:a16="http://schemas.microsoft.com/office/drawing/2014/main" id="{D59F3671-42F6-47FE-A531-C1D942AB08C9}"/>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6" name="Picture 2" descr="http://cdn.shopify.com/s/files/1/0201/1436/products/antibody_polyclonal_f8e3991c-98e0-4de6-aaae-b91b8ea7cef5_grande.png?v=1459230117">
                <a:extLst>
                  <a:ext uri="{FF2B5EF4-FFF2-40B4-BE49-F238E27FC236}">
                    <a16:creationId xmlns:a16="http://schemas.microsoft.com/office/drawing/2014/main" id="{A330D100-346C-40A6-B389-2BDE67A25C25}"/>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09" name="TextBox 108">
              <a:extLst>
                <a:ext uri="{FF2B5EF4-FFF2-40B4-BE49-F238E27FC236}">
                  <a16:creationId xmlns:a16="http://schemas.microsoft.com/office/drawing/2014/main" id="{39DEEB46-B571-43AC-BCD4-33E0FDB5F116}"/>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sp>
        <p:nvSpPr>
          <p:cNvPr id="198" name="TextBox 197">
            <a:extLst>
              <a:ext uri="{FF2B5EF4-FFF2-40B4-BE49-F238E27FC236}">
                <a16:creationId xmlns:a16="http://schemas.microsoft.com/office/drawing/2014/main" id="{EE379201-6E6D-401E-97E0-2E49738FDE1A}"/>
              </a:ext>
            </a:extLst>
          </p:cNvPr>
          <p:cNvSpPr txBox="1"/>
          <p:nvPr/>
        </p:nvSpPr>
        <p:spPr>
          <a:xfrm>
            <a:off x="4181716" y="2218516"/>
            <a:ext cx="1790875"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t>
            </a:r>
            <a:r>
              <a:rPr lang="en-US" dirty="0" err="1">
                <a:solidFill>
                  <a:schemeClr val="accent1">
                    <a:lumMod val="50000"/>
                  </a:schemeClr>
                </a:solidFill>
                <a:latin typeface="Bahnschrift SemiLight" panose="020B0502040204020203" pitchFamily="34" charset="0"/>
              </a:rPr>
              <a:t>shiga</a:t>
            </a:r>
            <a:r>
              <a:rPr lang="en-US" dirty="0">
                <a:solidFill>
                  <a:schemeClr val="accent1">
                    <a:lumMod val="50000"/>
                  </a:schemeClr>
                </a:solidFill>
                <a:latin typeface="Bahnschrift SemiLight" panose="020B0502040204020203" pitchFamily="34" charset="0"/>
              </a:rPr>
              <a:t> toxin</a:t>
            </a:r>
          </a:p>
        </p:txBody>
      </p:sp>
      <p:grpSp>
        <p:nvGrpSpPr>
          <p:cNvPr id="301" name="Group 300">
            <a:extLst>
              <a:ext uri="{FF2B5EF4-FFF2-40B4-BE49-F238E27FC236}">
                <a16:creationId xmlns:a16="http://schemas.microsoft.com/office/drawing/2014/main" id="{37033B05-F101-4EDC-9CE8-F5D536FC7AB2}"/>
              </a:ext>
            </a:extLst>
          </p:cNvPr>
          <p:cNvGrpSpPr/>
          <p:nvPr/>
        </p:nvGrpSpPr>
        <p:grpSpPr>
          <a:xfrm>
            <a:off x="284232" y="4311535"/>
            <a:ext cx="1507522" cy="1562802"/>
            <a:chOff x="7444451" y="2124338"/>
            <a:chExt cx="1507522" cy="1562802"/>
          </a:xfrm>
        </p:grpSpPr>
        <p:grpSp>
          <p:nvGrpSpPr>
            <p:cNvPr id="107" name="Group 106">
              <a:extLst>
                <a:ext uri="{FF2B5EF4-FFF2-40B4-BE49-F238E27FC236}">
                  <a16:creationId xmlns:a16="http://schemas.microsoft.com/office/drawing/2014/main" id="{AB00632F-2203-4543-9A61-28E7E8A97B0D}"/>
                </a:ext>
              </a:extLst>
            </p:cNvPr>
            <p:cNvGrpSpPr/>
            <p:nvPr/>
          </p:nvGrpSpPr>
          <p:grpSpPr>
            <a:xfrm>
              <a:off x="7444451" y="2124338"/>
              <a:ext cx="1507522" cy="1562802"/>
              <a:chOff x="757962" y="3041905"/>
              <a:chExt cx="4230203" cy="4385326"/>
            </a:xfrm>
          </p:grpSpPr>
          <p:pic>
            <p:nvPicPr>
              <p:cNvPr id="134" name="Picture 2" descr="Image result for sphere">
                <a:extLst>
                  <a:ext uri="{FF2B5EF4-FFF2-40B4-BE49-F238E27FC236}">
                    <a16:creationId xmlns:a16="http://schemas.microsoft.com/office/drawing/2014/main" id="{C35ED9A0-7E90-401C-AE9F-40F69430516E}"/>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4" descr="Image result for squiggle">
                <a:extLst>
                  <a:ext uri="{FF2B5EF4-FFF2-40B4-BE49-F238E27FC236}">
                    <a16:creationId xmlns:a16="http://schemas.microsoft.com/office/drawing/2014/main" id="{D4FDB9E8-DA29-4AEA-AAB8-CFA63A267E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6" name="Picture 4" descr="Image result for squiggle">
                <a:extLst>
                  <a:ext uri="{FF2B5EF4-FFF2-40B4-BE49-F238E27FC236}">
                    <a16:creationId xmlns:a16="http://schemas.microsoft.com/office/drawing/2014/main" id="{254A5FD2-DA08-4C70-83D6-DDDC461229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7" name="Picture 4" descr="Image result for squiggle">
                <a:extLst>
                  <a:ext uri="{FF2B5EF4-FFF2-40B4-BE49-F238E27FC236}">
                    <a16:creationId xmlns:a16="http://schemas.microsoft.com/office/drawing/2014/main" id="{80D50E19-FC94-496C-A637-A9CD153FAE3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8" name="Picture 4" descr="Image result for squiggle">
                <a:extLst>
                  <a:ext uri="{FF2B5EF4-FFF2-40B4-BE49-F238E27FC236}">
                    <a16:creationId xmlns:a16="http://schemas.microsoft.com/office/drawing/2014/main" id="{4C8F3684-61D8-4C01-BCEC-A6EE1DE347F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9" name="Picture 4" descr="Image result for squiggle">
                <a:extLst>
                  <a:ext uri="{FF2B5EF4-FFF2-40B4-BE49-F238E27FC236}">
                    <a16:creationId xmlns:a16="http://schemas.microsoft.com/office/drawing/2014/main" id="{CB8CACE5-B3E5-49B2-BCA7-EAA30BBA04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0" name="Picture 4" descr="Image result for squiggle">
                <a:extLst>
                  <a:ext uri="{FF2B5EF4-FFF2-40B4-BE49-F238E27FC236}">
                    <a16:creationId xmlns:a16="http://schemas.microsoft.com/office/drawing/2014/main" id="{2D0BD273-F17A-43CB-A2AE-5DA045B5E0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1" name="Picture 4" descr="Image result for squiggle">
                <a:extLst>
                  <a:ext uri="{FF2B5EF4-FFF2-40B4-BE49-F238E27FC236}">
                    <a16:creationId xmlns:a16="http://schemas.microsoft.com/office/drawing/2014/main" id="{EF28D783-3084-41DA-8668-2F0356C4845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2" name="Picture 4" descr="Image result for squiggle">
                <a:extLst>
                  <a:ext uri="{FF2B5EF4-FFF2-40B4-BE49-F238E27FC236}">
                    <a16:creationId xmlns:a16="http://schemas.microsoft.com/office/drawing/2014/main" id="{6448D8EF-AAA8-49B7-BB64-EB9419EE52D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 name="Picture 4" descr="Image result for squiggle">
                <a:extLst>
                  <a:ext uri="{FF2B5EF4-FFF2-40B4-BE49-F238E27FC236}">
                    <a16:creationId xmlns:a16="http://schemas.microsoft.com/office/drawing/2014/main" id="{61ED91AE-E8B0-4F10-9996-F066768D678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4" descr="Image result for squiggle">
                <a:extLst>
                  <a:ext uri="{FF2B5EF4-FFF2-40B4-BE49-F238E27FC236}">
                    <a16:creationId xmlns:a16="http://schemas.microsoft.com/office/drawing/2014/main" id="{32D72EF7-3382-45C2-AF6D-8EC08ECD736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5" name="Picture 2" descr="http://cdn.shopify.com/s/files/1/0201/1436/products/antibody_polyclonal_f8e3991c-98e0-4de6-aaae-b91b8ea7cef5_grande.png?v=1459230117">
                <a:extLst>
                  <a:ext uri="{FF2B5EF4-FFF2-40B4-BE49-F238E27FC236}">
                    <a16:creationId xmlns:a16="http://schemas.microsoft.com/office/drawing/2014/main" id="{5D5F2032-C297-4EDE-9057-07774D49C2EF}"/>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6" name="Picture 2" descr="http://cdn.shopify.com/s/files/1/0201/1436/products/antibody_polyclonal_f8e3991c-98e0-4de6-aaae-b91b8ea7cef5_grande.png?v=1459230117">
                <a:extLst>
                  <a:ext uri="{FF2B5EF4-FFF2-40B4-BE49-F238E27FC236}">
                    <a16:creationId xmlns:a16="http://schemas.microsoft.com/office/drawing/2014/main" id="{A4737F05-6422-451F-A100-A581106A35CA}"/>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7" name="Picture 2" descr="http://cdn.shopify.com/s/files/1/0201/1436/products/antibody_polyclonal_f8e3991c-98e0-4de6-aaae-b91b8ea7cef5_grande.png?v=1459230117">
                <a:extLst>
                  <a:ext uri="{FF2B5EF4-FFF2-40B4-BE49-F238E27FC236}">
                    <a16:creationId xmlns:a16="http://schemas.microsoft.com/office/drawing/2014/main" id="{6D7CA27A-5AFA-44A4-B85C-DE63A9EB40C0}"/>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8" name="Picture 2" descr="http://cdn.shopify.com/s/files/1/0201/1436/products/antibody_polyclonal_f8e3991c-98e0-4de6-aaae-b91b8ea7cef5_grande.png?v=1459230117">
                <a:extLst>
                  <a:ext uri="{FF2B5EF4-FFF2-40B4-BE49-F238E27FC236}">
                    <a16:creationId xmlns:a16="http://schemas.microsoft.com/office/drawing/2014/main" id="{1BDE0527-BCDF-41EF-B1D4-C5AA7BA308CC}"/>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9" name="Picture 2" descr="http://cdn.shopify.com/s/files/1/0201/1436/products/antibody_polyclonal_f8e3991c-98e0-4de6-aaae-b91b8ea7cef5_grande.png?v=1459230117">
                <a:extLst>
                  <a:ext uri="{FF2B5EF4-FFF2-40B4-BE49-F238E27FC236}">
                    <a16:creationId xmlns:a16="http://schemas.microsoft.com/office/drawing/2014/main" id="{B7C4F37A-A05A-4D72-8AAF-825F0BD40850}"/>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0" name="Picture 2" descr="http://cdn.shopify.com/s/files/1/0201/1436/products/antibody_polyclonal_f8e3991c-98e0-4de6-aaae-b91b8ea7cef5_grande.png?v=1459230117">
                <a:extLst>
                  <a:ext uri="{FF2B5EF4-FFF2-40B4-BE49-F238E27FC236}">
                    <a16:creationId xmlns:a16="http://schemas.microsoft.com/office/drawing/2014/main" id="{C32F6DEA-3275-4432-8302-B8165E4310D1}"/>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1" name="Picture 2" descr="http://cdn.shopify.com/s/files/1/0201/1436/products/antibody_polyclonal_f8e3991c-98e0-4de6-aaae-b91b8ea7cef5_grande.png?v=1459230117">
                <a:extLst>
                  <a:ext uri="{FF2B5EF4-FFF2-40B4-BE49-F238E27FC236}">
                    <a16:creationId xmlns:a16="http://schemas.microsoft.com/office/drawing/2014/main" id="{06195E96-383C-4D09-BCD1-09AE338A5B99}"/>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2" name="Picture 2" descr="http://cdn.shopify.com/s/files/1/0201/1436/products/antibody_polyclonal_f8e3991c-98e0-4de6-aaae-b91b8ea7cef5_grande.png?v=1459230117">
                <a:extLst>
                  <a:ext uri="{FF2B5EF4-FFF2-40B4-BE49-F238E27FC236}">
                    <a16:creationId xmlns:a16="http://schemas.microsoft.com/office/drawing/2014/main" id="{5B4347E3-4A7C-43B1-B223-3C41BFA0A94D}"/>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3" name="Picture 2" descr="http://cdn.shopify.com/s/files/1/0201/1436/products/antibody_polyclonal_f8e3991c-98e0-4de6-aaae-b91b8ea7cef5_grande.png?v=1459230117">
                <a:extLst>
                  <a:ext uri="{FF2B5EF4-FFF2-40B4-BE49-F238E27FC236}">
                    <a16:creationId xmlns:a16="http://schemas.microsoft.com/office/drawing/2014/main" id="{CF9D278D-2FD3-47BB-93EC-7BC64562BF24}"/>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4" name="Picture 2" descr="http://cdn.shopify.com/s/files/1/0201/1436/products/antibody_polyclonal_f8e3991c-98e0-4de6-aaae-b91b8ea7cef5_grande.png?v=1459230117">
                <a:extLst>
                  <a:ext uri="{FF2B5EF4-FFF2-40B4-BE49-F238E27FC236}">
                    <a16:creationId xmlns:a16="http://schemas.microsoft.com/office/drawing/2014/main" id="{E49EC38D-9A15-4B64-95FC-76365085EEE9}"/>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0" name="TextBox 109">
              <a:extLst>
                <a:ext uri="{FF2B5EF4-FFF2-40B4-BE49-F238E27FC236}">
                  <a16:creationId xmlns:a16="http://schemas.microsoft.com/office/drawing/2014/main" id="{7399D3BB-47FB-4DA2-8450-545114FE4FF6}"/>
                </a:ext>
              </a:extLst>
            </p:cNvPr>
            <p:cNvSpPr txBox="1"/>
            <p:nvPr/>
          </p:nvSpPr>
          <p:spPr>
            <a:xfrm>
              <a:off x="7922317" y="2710290"/>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Lu</a:t>
              </a:r>
            </a:p>
          </p:txBody>
        </p:sp>
      </p:grpSp>
      <p:sp>
        <p:nvSpPr>
          <p:cNvPr id="199" name="TextBox 198">
            <a:extLst>
              <a:ext uri="{FF2B5EF4-FFF2-40B4-BE49-F238E27FC236}">
                <a16:creationId xmlns:a16="http://schemas.microsoft.com/office/drawing/2014/main" id="{7B4C7CDF-3FA8-4A29-9F78-4D4BD8E5B12C}"/>
              </a:ext>
            </a:extLst>
          </p:cNvPr>
          <p:cNvSpPr txBox="1"/>
          <p:nvPr/>
        </p:nvSpPr>
        <p:spPr>
          <a:xfrm>
            <a:off x="1499896" y="5630145"/>
            <a:ext cx="1159292"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Anti-ricin</a:t>
            </a:r>
          </a:p>
        </p:txBody>
      </p:sp>
      <p:grpSp>
        <p:nvGrpSpPr>
          <p:cNvPr id="302" name="Group 301">
            <a:extLst>
              <a:ext uri="{FF2B5EF4-FFF2-40B4-BE49-F238E27FC236}">
                <a16:creationId xmlns:a16="http://schemas.microsoft.com/office/drawing/2014/main" id="{410B67DF-246A-40C9-9C25-B7F755E5B7AE}"/>
              </a:ext>
            </a:extLst>
          </p:cNvPr>
          <p:cNvGrpSpPr/>
          <p:nvPr/>
        </p:nvGrpSpPr>
        <p:grpSpPr>
          <a:xfrm>
            <a:off x="1972922" y="3598646"/>
            <a:ext cx="1657900" cy="1718694"/>
            <a:chOff x="7460500" y="3845357"/>
            <a:chExt cx="1507522" cy="1562802"/>
          </a:xfrm>
        </p:grpSpPr>
        <p:grpSp>
          <p:nvGrpSpPr>
            <p:cNvPr id="106" name="Group 105">
              <a:extLst>
                <a:ext uri="{FF2B5EF4-FFF2-40B4-BE49-F238E27FC236}">
                  <a16:creationId xmlns:a16="http://schemas.microsoft.com/office/drawing/2014/main" id="{975FA1C0-1E8A-4D2B-866E-51177601FB03}"/>
                </a:ext>
              </a:extLst>
            </p:cNvPr>
            <p:cNvGrpSpPr/>
            <p:nvPr/>
          </p:nvGrpSpPr>
          <p:grpSpPr>
            <a:xfrm>
              <a:off x="7460500" y="3845357"/>
              <a:ext cx="1507522" cy="1562802"/>
              <a:chOff x="757962" y="3041905"/>
              <a:chExt cx="4230203" cy="4385326"/>
            </a:xfrm>
          </p:grpSpPr>
          <p:pic>
            <p:nvPicPr>
              <p:cNvPr id="155" name="Picture 2" descr="Image result for sphere">
                <a:extLst>
                  <a:ext uri="{FF2B5EF4-FFF2-40B4-BE49-F238E27FC236}">
                    <a16:creationId xmlns:a16="http://schemas.microsoft.com/office/drawing/2014/main" id="{46B37010-0816-46B0-8D76-592E484FE8A1}"/>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4" descr="Image result for squiggle">
                <a:extLst>
                  <a:ext uri="{FF2B5EF4-FFF2-40B4-BE49-F238E27FC236}">
                    <a16:creationId xmlns:a16="http://schemas.microsoft.com/office/drawing/2014/main" id="{F9FA0D45-A1AA-47F8-A40A-AE789F2C4F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7" name="Picture 4" descr="Image result for squiggle">
                <a:extLst>
                  <a:ext uri="{FF2B5EF4-FFF2-40B4-BE49-F238E27FC236}">
                    <a16:creationId xmlns:a16="http://schemas.microsoft.com/office/drawing/2014/main" id="{83649236-1E28-4CEC-8EE0-6A44721A74D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8" name="Picture 4" descr="Image result for squiggle">
                <a:extLst>
                  <a:ext uri="{FF2B5EF4-FFF2-40B4-BE49-F238E27FC236}">
                    <a16:creationId xmlns:a16="http://schemas.microsoft.com/office/drawing/2014/main" id="{641935A0-6029-416D-BBF2-C31789D69AE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9" name="Picture 4" descr="Image result for squiggle">
                <a:extLst>
                  <a:ext uri="{FF2B5EF4-FFF2-40B4-BE49-F238E27FC236}">
                    <a16:creationId xmlns:a16="http://schemas.microsoft.com/office/drawing/2014/main" id="{C7A93CD9-E0A4-40C1-B4A6-84402EEE334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0" name="Picture 4" descr="Image result for squiggle">
                <a:extLst>
                  <a:ext uri="{FF2B5EF4-FFF2-40B4-BE49-F238E27FC236}">
                    <a16:creationId xmlns:a16="http://schemas.microsoft.com/office/drawing/2014/main" id="{9F6F9AAC-9E53-4C58-A1EA-124C4B84D10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1" name="Picture 4" descr="Image result for squiggle">
                <a:extLst>
                  <a:ext uri="{FF2B5EF4-FFF2-40B4-BE49-F238E27FC236}">
                    <a16:creationId xmlns:a16="http://schemas.microsoft.com/office/drawing/2014/main" id="{D5488E6D-53F0-40BA-B680-A51808CFE8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2" name="Picture 4" descr="Image result for squiggle">
                <a:extLst>
                  <a:ext uri="{FF2B5EF4-FFF2-40B4-BE49-F238E27FC236}">
                    <a16:creationId xmlns:a16="http://schemas.microsoft.com/office/drawing/2014/main" id="{D55C2B02-4482-4CD8-AAEB-4E15EF7C894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3" name="Picture 4" descr="Image result for squiggle">
                <a:extLst>
                  <a:ext uri="{FF2B5EF4-FFF2-40B4-BE49-F238E27FC236}">
                    <a16:creationId xmlns:a16="http://schemas.microsoft.com/office/drawing/2014/main" id="{3568ECEA-4B6F-4412-A1EF-26B54425F70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4" name="Picture 4" descr="Image result for squiggle">
                <a:extLst>
                  <a:ext uri="{FF2B5EF4-FFF2-40B4-BE49-F238E27FC236}">
                    <a16:creationId xmlns:a16="http://schemas.microsoft.com/office/drawing/2014/main" id="{3B0BB9F7-3946-4CA4-A519-1956D6EA9C6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5" name="Picture 4" descr="Image result for squiggle">
                <a:extLst>
                  <a:ext uri="{FF2B5EF4-FFF2-40B4-BE49-F238E27FC236}">
                    <a16:creationId xmlns:a16="http://schemas.microsoft.com/office/drawing/2014/main" id="{22510E5D-6B05-4B88-AA8F-6A8AAF6557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6" name="Picture 2" descr="http://cdn.shopify.com/s/files/1/0201/1436/products/antibody_polyclonal_f8e3991c-98e0-4de6-aaae-b91b8ea7cef5_grande.png?v=1459230117">
                <a:extLst>
                  <a:ext uri="{FF2B5EF4-FFF2-40B4-BE49-F238E27FC236}">
                    <a16:creationId xmlns:a16="http://schemas.microsoft.com/office/drawing/2014/main" id="{3A8E4093-675D-41C7-BEDD-C64CD1C10F2B}"/>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7" name="Picture 2" descr="http://cdn.shopify.com/s/files/1/0201/1436/products/antibody_polyclonal_f8e3991c-98e0-4de6-aaae-b91b8ea7cef5_grande.png?v=1459230117">
                <a:extLst>
                  <a:ext uri="{FF2B5EF4-FFF2-40B4-BE49-F238E27FC236}">
                    <a16:creationId xmlns:a16="http://schemas.microsoft.com/office/drawing/2014/main" id="{312AB400-88D0-4AE5-907F-3A3052DBCFB9}"/>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8" name="Picture 2" descr="http://cdn.shopify.com/s/files/1/0201/1436/products/antibody_polyclonal_f8e3991c-98e0-4de6-aaae-b91b8ea7cef5_grande.png?v=1459230117">
                <a:extLst>
                  <a:ext uri="{FF2B5EF4-FFF2-40B4-BE49-F238E27FC236}">
                    <a16:creationId xmlns:a16="http://schemas.microsoft.com/office/drawing/2014/main" id="{DF9A25AB-7096-4E50-8E20-513616F71834}"/>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9" name="Picture 2" descr="http://cdn.shopify.com/s/files/1/0201/1436/products/antibody_polyclonal_f8e3991c-98e0-4de6-aaae-b91b8ea7cef5_grande.png?v=1459230117">
                <a:extLst>
                  <a:ext uri="{FF2B5EF4-FFF2-40B4-BE49-F238E27FC236}">
                    <a16:creationId xmlns:a16="http://schemas.microsoft.com/office/drawing/2014/main" id="{5AB034B1-1E35-446D-81D8-BC1869792134}"/>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0" name="Picture 2" descr="http://cdn.shopify.com/s/files/1/0201/1436/products/antibody_polyclonal_f8e3991c-98e0-4de6-aaae-b91b8ea7cef5_grande.png?v=1459230117">
                <a:extLst>
                  <a:ext uri="{FF2B5EF4-FFF2-40B4-BE49-F238E27FC236}">
                    <a16:creationId xmlns:a16="http://schemas.microsoft.com/office/drawing/2014/main" id="{5ACA2A59-E5E3-4FD4-A2EC-740AF8F48595}"/>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1" name="Picture 2" descr="http://cdn.shopify.com/s/files/1/0201/1436/products/antibody_polyclonal_f8e3991c-98e0-4de6-aaae-b91b8ea7cef5_grande.png?v=1459230117">
                <a:extLst>
                  <a:ext uri="{FF2B5EF4-FFF2-40B4-BE49-F238E27FC236}">
                    <a16:creationId xmlns:a16="http://schemas.microsoft.com/office/drawing/2014/main" id="{496C9FC6-96F8-4487-85A7-F239E19660F4}"/>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2" name="Picture 2" descr="http://cdn.shopify.com/s/files/1/0201/1436/products/antibody_polyclonal_f8e3991c-98e0-4de6-aaae-b91b8ea7cef5_grande.png?v=1459230117">
                <a:extLst>
                  <a:ext uri="{FF2B5EF4-FFF2-40B4-BE49-F238E27FC236}">
                    <a16:creationId xmlns:a16="http://schemas.microsoft.com/office/drawing/2014/main" id="{3780F8E0-314A-496D-B88D-762E041C5A51}"/>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3" name="Picture 2" descr="http://cdn.shopify.com/s/files/1/0201/1436/products/antibody_polyclonal_f8e3991c-98e0-4de6-aaae-b91b8ea7cef5_grande.png?v=1459230117">
                <a:extLst>
                  <a:ext uri="{FF2B5EF4-FFF2-40B4-BE49-F238E27FC236}">
                    <a16:creationId xmlns:a16="http://schemas.microsoft.com/office/drawing/2014/main" id="{E783C94C-8149-4D04-A066-998BB9D72744}"/>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4" name="Picture 2" descr="http://cdn.shopify.com/s/files/1/0201/1436/products/antibody_polyclonal_f8e3991c-98e0-4de6-aaae-b91b8ea7cef5_grande.png?v=1459230117">
                <a:extLst>
                  <a:ext uri="{FF2B5EF4-FFF2-40B4-BE49-F238E27FC236}">
                    <a16:creationId xmlns:a16="http://schemas.microsoft.com/office/drawing/2014/main" id="{2310F8B1-C46D-4DE2-9219-764BA65E63CE}"/>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5" name="Picture 2" descr="http://cdn.shopify.com/s/files/1/0201/1436/products/antibody_polyclonal_f8e3991c-98e0-4de6-aaae-b91b8ea7cef5_grande.png?v=1459230117">
                <a:extLst>
                  <a:ext uri="{FF2B5EF4-FFF2-40B4-BE49-F238E27FC236}">
                    <a16:creationId xmlns:a16="http://schemas.microsoft.com/office/drawing/2014/main" id="{225AE6B7-AD83-452C-A624-B9107803EF8F}"/>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1" name="TextBox 110">
              <a:extLst>
                <a:ext uri="{FF2B5EF4-FFF2-40B4-BE49-F238E27FC236}">
                  <a16:creationId xmlns:a16="http://schemas.microsoft.com/office/drawing/2014/main" id="{0EEA0A27-8E9F-4AA5-B9A4-69A359701D6F}"/>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sp>
        <p:nvSpPr>
          <p:cNvPr id="200" name="TextBox 199">
            <a:extLst>
              <a:ext uri="{FF2B5EF4-FFF2-40B4-BE49-F238E27FC236}">
                <a16:creationId xmlns:a16="http://schemas.microsoft.com/office/drawing/2014/main" id="{DFE00098-823C-4E85-A244-255A0C1371E6}"/>
              </a:ext>
            </a:extLst>
          </p:cNvPr>
          <p:cNvSpPr txBox="1"/>
          <p:nvPr/>
        </p:nvSpPr>
        <p:spPr>
          <a:xfrm>
            <a:off x="3363284" y="4164444"/>
            <a:ext cx="1592103"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Anti-aflatoxin</a:t>
            </a:r>
          </a:p>
        </p:txBody>
      </p:sp>
      <p:grpSp>
        <p:nvGrpSpPr>
          <p:cNvPr id="201" name="Group 200">
            <a:extLst>
              <a:ext uri="{FF2B5EF4-FFF2-40B4-BE49-F238E27FC236}">
                <a16:creationId xmlns:a16="http://schemas.microsoft.com/office/drawing/2014/main" id="{A9666A73-E298-44D3-99ED-316E0FBBCD72}"/>
              </a:ext>
            </a:extLst>
          </p:cNvPr>
          <p:cNvGrpSpPr/>
          <p:nvPr/>
        </p:nvGrpSpPr>
        <p:grpSpPr>
          <a:xfrm>
            <a:off x="285576" y="2344225"/>
            <a:ext cx="1507522" cy="1562802"/>
            <a:chOff x="6278940" y="4858539"/>
            <a:chExt cx="1507522" cy="1562802"/>
          </a:xfrm>
        </p:grpSpPr>
        <p:grpSp>
          <p:nvGrpSpPr>
            <p:cNvPr id="202" name="Group 201">
              <a:extLst>
                <a:ext uri="{FF2B5EF4-FFF2-40B4-BE49-F238E27FC236}">
                  <a16:creationId xmlns:a16="http://schemas.microsoft.com/office/drawing/2014/main" id="{848E155D-E802-4806-B384-823BAFA26FBF}"/>
                </a:ext>
              </a:extLst>
            </p:cNvPr>
            <p:cNvGrpSpPr/>
            <p:nvPr/>
          </p:nvGrpSpPr>
          <p:grpSpPr>
            <a:xfrm>
              <a:off x="6278940" y="4858539"/>
              <a:ext cx="1507522" cy="1562802"/>
              <a:chOff x="757962" y="3041905"/>
              <a:chExt cx="4230203" cy="4385326"/>
            </a:xfrm>
          </p:grpSpPr>
          <p:pic>
            <p:nvPicPr>
              <p:cNvPr id="204" name="Picture 2" descr="Image result for sphere">
                <a:extLst>
                  <a:ext uri="{FF2B5EF4-FFF2-40B4-BE49-F238E27FC236}">
                    <a16:creationId xmlns:a16="http://schemas.microsoft.com/office/drawing/2014/main" id="{5144E45C-476C-4B72-A383-163B7C3D7CDF}"/>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05" name="Picture 4" descr="Image result for squiggle">
                <a:extLst>
                  <a:ext uri="{FF2B5EF4-FFF2-40B4-BE49-F238E27FC236}">
                    <a16:creationId xmlns:a16="http://schemas.microsoft.com/office/drawing/2014/main" id="{F0AA016C-D041-4EF1-84C8-573118DD9B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6" name="Picture 4" descr="Image result for squiggle">
                <a:extLst>
                  <a:ext uri="{FF2B5EF4-FFF2-40B4-BE49-F238E27FC236}">
                    <a16:creationId xmlns:a16="http://schemas.microsoft.com/office/drawing/2014/main" id="{2A9B4000-606A-43B5-A62E-50F5B1C784E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7" name="Picture 4" descr="Image result for squiggle">
                <a:extLst>
                  <a:ext uri="{FF2B5EF4-FFF2-40B4-BE49-F238E27FC236}">
                    <a16:creationId xmlns:a16="http://schemas.microsoft.com/office/drawing/2014/main" id="{CDEBD02F-496D-4029-A397-919A38BAE60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8" name="Picture 4" descr="Image result for squiggle">
                <a:extLst>
                  <a:ext uri="{FF2B5EF4-FFF2-40B4-BE49-F238E27FC236}">
                    <a16:creationId xmlns:a16="http://schemas.microsoft.com/office/drawing/2014/main" id="{0890E71C-DD3A-4C8E-86D3-0F057E596D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9" name="Picture 4" descr="Image result for squiggle">
                <a:extLst>
                  <a:ext uri="{FF2B5EF4-FFF2-40B4-BE49-F238E27FC236}">
                    <a16:creationId xmlns:a16="http://schemas.microsoft.com/office/drawing/2014/main" id="{FBFCF45B-7017-469B-912F-32DC322B0CF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0" name="Picture 4" descr="Image result for squiggle">
                <a:extLst>
                  <a:ext uri="{FF2B5EF4-FFF2-40B4-BE49-F238E27FC236}">
                    <a16:creationId xmlns:a16="http://schemas.microsoft.com/office/drawing/2014/main" id="{E1D2506A-617E-42AA-B4A4-2DA8C98BB05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1" name="Picture 4" descr="Image result for squiggle">
                <a:extLst>
                  <a:ext uri="{FF2B5EF4-FFF2-40B4-BE49-F238E27FC236}">
                    <a16:creationId xmlns:a16="http://schemas.microsoft.com/office/drawing/2014/main" id="{4D1EA0B4-0202-4493-9BA3-EF83F156F45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2" name="Picture 4" descr="Image result for squiggle">
                <a:extLst>
                  <a:ext uri="{FF2B5EF4-FFF2-40B4-BE49-F238E27FC236}">
                    <a16:creationId xmlns:a16="http://schemas.microsoft.com/office/drawing/2014/main" id="{EA572DFF-1A6C-4E58-B27E-1569EFADC73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3" name="Picture 4" descr="Image result for squiggle">
                <a:extLst>
                  <a:ext uri="{FF2B5EF4-FFF2-40B4-BE49-F238E27FC236}">
                    <a16:creationId xmlns:a16="http://schemas.microsoft.com/office/drawing/2014/main" id="{0FDF54E4-CDF5-4C31-BBA9-7263120717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4" name="Picture 4" descr="Image result for squiggle">
                <a:extLst>
                  <a:ext uri="{FF2B5EF4-FFF2-40B4-BE49-F238E27FC236}">
                    <a16:creationId xmlns:a16="http://schemas.microsoft.com/office/drawing/2014/main" id="{B7CEB0E3-6B3A-4998-B8E0-F4078080457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5" name="Picture 2" descr="http://cdn.shopify.com/s/files/1/0201/1436/products/antibody_polyclonal_f8e3991c-98e0-4de6-aaae-b91b8ea7cef5_grande.png?v=1459230117">
                <a:extLst>
                  <a:ext uri="{FF2B5EF4-FFF2-40B4-BE49-F238E27FC236}">
                    <a16:creationId xmlns:a16="http://schemas.microsoft.com/office/drawing/2014/main" id="{1E1B3409-AEEA-467A-A85D-05EB05FA1EBA}"/>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6" name="Picture 2" descr="http://cdn.shopify.com/s/files/1/0201/1436/products/antibody_polyclonal_f8e3991c-98e0-4de6-aaae-b91b8ea7cef5_grande.png?v=1459230117">
                <a:extLst>
                  <a:ext uri="{FF2B5EF4-FFF2-40B4-BE49-F238E27FC236}">
                    <a16:creationId xmlns:a16="http://schemas.microsoft.com/office/drawing/2014/main" id="{09812B5F-A850-4D04-A3E3-92FF37C929F2}"/>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7" name="Picture 2" descr="http://cdn.shopify.com/s/files/1/0201/1436/products/antibody_polyclonal_f8e3991c-98e0-4de6-aaae-b91b8ea7cef5_grande.png?v=1459230117">
                <a:extLst>
                  <a:ext uri="{FF2B5EF4-FFF2-40B4-BE49-F238E27FC236}">
                    <a16:creationId xmlns:a16="http://schemas.microsoft.com/office/drawing/2014/main" id="{7724A43D-834A-431A-883E-074C4E13FB52}"/>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8" name="Picture 2" descr="http://cdn.shopify.com/s/files/1/0201/1436/products/antibody_polyclonal_f8e3991c-98e0-4de6-aaae-b91b8ea7cef5_grande.png?v=1459230117">
                <a:extLst>
                  <a:ext uri="{FF2B5EF4-FFF2-40B4-BE49-F238E27FC236}">
                    <a16:creationId xmlns:a16="http://schemas.microsoft.com/office/drawing/2014/main" id="{45C577A7-6D32-4042-A3CD-8BEFE5855DE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9" name="Picture 2" descr="http://cdn.shopify.com/s/files/1/0201/1436/products/antibody_polyclonal_f8e3991c-98e0-4de6-aaae-b91b8ea7cef5_grande.png?v=1459230117">
                <a:extLst>
                  <a:ext uri="{FF2B5EF4-FFF2-40B4-BE49-F238E27FC236}">
                    <a16:creationId xmlns:a16="http://schemas.microsoft.com/office/drawing/2014/main" id="{93167AB3-A689-4AAA-BA51-2AD132E7146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0" name="Picture 2" descr="http://cdn.shopify.com/s/files/1/0201/1436/products/antibody_polyclonal_f8e3991c-98e0-4de6-aaae-b91b8ea7cef5_grande.png?v=1459230117">
                <a:extLst>
                  <a:ext uri="{FF2B5EF4-FFF2-40B4-BE49-F238E27FC236}">
                    <a16:creationId xmlns:a16="http://schemas.microsoft.com/office/drawing/2014/main" id="{78C102F6-C22F-4077-967D-9A19C501672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1" name="Picture 2" descr="http://cdn.shopify.com/s/files/1/0201/1436/products/antibody_polyclonal_f8e3991c-98e0-4de6-aaae-b91b8ea7cef5_grande.png?v=1459230117">
                <a:extLst>
                  <a:ext uri="{FF2B5EF4-FFF2-40B4-BE49-F238E27FC236}">
                    <a16:creationId xmlns:a16="http://schemas.microsoft.com/office/drawing/2014/main" id="{178F9485-E598-4A69-ADB0-49AEC43F496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2" name="Picture 2" descr="http://cdn.shopify.com/s/files/1/0201/1436/products/antibody_polyclonal_f8e3991c-98e0-4de6-aaae-b91b8ea7cef5_grande.png?v=1459230117">
                <a:extLst>
                  <a:ext uri="{FF2B5EF4-FFF2-40B4-BE49-F238E27FC236}">
                    <a16:creationId xmlns:a16="http://schemas.microsoft.com/office/drawing/2014/main" id="{937A2A84-03A4-4305-8955-5B9F140BF9DC}"/>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3" name="Picture 2" descr="http://cdn.shopify.com/s/files/1/0201/1436/products/antibody_polyclonal_f8e3991c-98e0-4de6-aaae-b91b8ea7cef5_grande.png?v=1459230117">
                <a:extLst>
                  <a:ext uri="{FF2B5EF4-FFF2-40B4-BE49-F238E27FC236}">
                    <a16:creationId xmlns:a16="http://schemas.microsoft.com/office/drawing/2014/main" id="{6CEEB49C-DF83-4FAC-9D76-5348445E0074}"/>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4" name="Picture 2" descr="http://cdn.shopify.com/s/files/1/0201/1436/products/antibody_polyclonal_f8e3991c-98e0-4de6-aaae-b91b8ea7cef5_grande.png?v=1459230117">
                <a:extLst>
                  <a:ext uri="{FF2B5EF4-FFF2-40B4-BE49-F238E27FC236}">
                    <a16:creationId xmlns:a16="http://schemas.microsoft.com/office/drawing/2014/main" id="{1A67B97E-1E1C-49DA-A716-3B4A849B5A7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03" name="TextBox 202">
              <a:extLst>
                <a:ext uri="{FF2B5EF4-FFF2-40B4-BE49-F238E27FC236}">
                  <a16:creationId xmlns:a16="http://schemas.microsoft.com/office/drawing/2014/main" id="{0A519CE7-16EC-4756-87C8-BB8C365AA54A}"/>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grpSp>
        <p:nvGrpSpPr>
          <p:cNvPr id="225" name="Group 224">
            <a:extLst>
              <a:ext uri="{FF2B5EF4-FFF2-40B4-BE49-F238E27FC236}">
                <a16:creationId xmlns:a16="http://schemas.microsoft.com/office/drawing/2014/main" id="{550CE788-3918-4C4C-9F19-447FF02E7B7A}"/>
              </a:ext>
            </a:extLst>
          </p:cNvPr>
          <p:cNvGrpSpPr/>
          <p:nvPr/>
        </p:nvGrpSpPr>
        <p:grpSpPr>
          <a:xfrm>
            <a:off x="3044346" y="2164531"/>
            <a:ext cx="1507522" cy="1562802"/>
            <a:chOff x="6054219" y="3060003"/>
            <a:chExt cx="1507522" cy="1562802"/>
          </a:xfrm>
        </p:grpSpPr>
        <p:grpSp>
          <p:nvGrpSpPr>
            <p:cNvPr id="226" name="Group 225">
              <a:extLst>
                <a:ext uri="{FF2B5EF4-FFF2-40B4-BE49-F238E27FC236}">
                  <a16:creationId xmlns:a16="http://schemas.microsoft.com/office/drawing/2014/main" id="{EB4EE4F5-E6C5-4D49-B9E7-E5EDAC7DA8F3}"/>
                </a:ext>
              </a:extLst>
            </p:cNvPr>
            <p:cNvGrpSpPr/>
            <p:nvPr/>
          </p:nvGrpSpPr>
          <p:grpSpPr>
            <a:xfrm>
              <a:off x="6054219" y="3060003"/>
              <a:ext cx="1507522" cy="1562802"/>
              <a:chOff x="757962" y="3041905"/>
              <a:chExt cx="4230203" cy="4385326"/>
            </a:xfrm>
          </p:grpSpPr>
          <p:pic>
            <p:nvPicPr>
              <p:cNvPr id="228" name="Picture 2" descr="Image result for sphere">
                <a:extLst>
                  <a:ext uri="{FF2B5EF4-FFF2-40B4-BE49-F238E27FC236}">
                    <a16:creationId xmlns:a16="http://schemas.microsoft.com/office/drawing/2014/main" id="{C05D572C-EAB0-4DA5-8592-9C1F94CD3864}"/>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29" name="Picture 4" descr="Image result for squiggle">
                <a:extLst>
                  <a:ext uri="{FF2B5EF4-FFF2-40B4-BE49-F238E27FC236}">
                    <a16:creationId xmlns:a16="http://schemas.microsoft.com/office/drawing/2014/main" id="{11B69583-EF1B-42F6-BA66-A9A43665D0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0" name="Picture 4" descr="Image result for squiggle">
                <a:extLst>
                  <a:ext uri="{FF2B5EF4-FFF2-40B4-BE49-F238E27FC236}">
                    <a16:creationId xmlns:a16="http://schemas.microsoft.com/office/drawing/2014/main" id="{0AC7254A-8684-4CAC-BC66-E5C9D18EC37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1" name="Picture 4" descr="Image result for squiggle">
                <a:extLst>
                  <a:ext uri="{FF2B5EF4-FFF2-40B4-BE49-F238E27FC236}">
                    <a16:creationId xmlns:a16="http://schemas.microsoft.com/office/drawing/2014/main" id="{25B7552B-C7C3-4951-BEF8-294E3C6DEF5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2" name="Picture 4" descr="Image result for squiggle">
                <a:extLst>
                  <a:ext uri="{FF2B5EF4-FFF2-40B4-BE49-F238E27FC236}">
                    <a16:creationId xmlns:a16="http://schemas.microsoft.com/office/drawing/2014/main" id="{8C6DE600-B965-43AB-B023-8E4FE6FB3D5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3" name="Picture 4" descr="Image result for squiggle">
                <a:extLst>
                  <a:ext uri="{FF2B5EF4-FFF2-40B4-BE49-F238E27FC236}">
                    <a16:creationId xmlns:a16="http://schemas.microsoft.com/office/drawing/2014/main" id="{C1D61A79-178E-48D4-8BA3-B78F690F10C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4" name="Picture 4" descr="Image result for squiggle">
                <a:extLst>
                  <a:ext uri="{FF2B5EF4-FFF2-40B4-BE49-F238E27FC236}">
                    <a16:creationId xmlns:a16="http://schemas.microsoft.com/office/drawing/2014/main" id="{BBAD62EE-F377-4970-8701-C3663A978F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5" name="Picture 4" descr="Image result for squiggle">
                <a:extLst>
                  <a:ext uri="{FF2B5EF4-FFF2-40B4-BE49-F238E27FC236}">
                    <a16:creationId xmlns:a16="http://schemas.microsoft.com/office/drawing/2014/main" id="{D5E7B319-7F26-486D-BB9A-23630B0DFE1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6" name="Picture 4" descr="Image result for squiggle">
                <a:extLst>
                  <a:ext uri="{FF2B5EF4-FFF2-40B4-BE49-F238E27FC236}">
                    <a16:creationId xmlns:a16="http://schemas.microsoft.com/office/drawing/2014/main" id="{580C2C9E-7E7A-4B99-B35C-F8E08337D63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7" name="Picture 4" descr="Image result for squiggle">
                <a:extLst>
                  <a:ext uri="{FF2B5EF4-FFF2-40B4-BE49-F238E27FC236}">
                    <a16:creationId xmlns:a16="http://schemas.microsoft.com/office/drawing/2014/main" id="{AFF3BBFE-C40A-4D72-A65D-C9DBD999EFC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8" name="Picture 4" descr="Image result for squiggle">
                <a:extLst>
                  <a:ext uri="{FF2B5EF4-FFF2-40B4-BE49-F238E27FC236}">
                    <a16:creationId xmlns:a16="http://schemas.microsoft.com/office/drawing/2014/main" id="{9CAEB2EE-A042-4EB8-8D33-BB13E92C48C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9" name="Picture 2" descr="http://cdn.shopify.com/s/files/1/0201/1436/products/antibody_polyclonal_f8e3991c-98e0-4de6-aaae-b91b8ea7cef5_grande.png?v=1459230117">
                <a:extLst>
                  <a:ext uri="{FF2B5EF4-FFF2-40B4-BE49-F238E27FC236}">
                    <a16:creationId xmlns:a16="http://schemas.microsoft.com/office/drawing/2014/main" id="{40EE38FD-D3EF-4CD8-AAFF-F74EB0A9B6F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0" name="Picture 2" descr="http://cdn.shopify.com/s/files/1/0201/1436/products/antibody_polyclonal_f8e3991c-98e0-4de6-aaae-b91b8ea7cef5_grande.png?v=1459230117">
                <a:extLst>
                  <a:ext uri="{FF2B5EF4-FFF2-40B4-BE49-F238E27FC236}">
                    <a16:creationId xmlns:a16="http://schemas.microsoft.com/office/drawing/2014/main" id="{68731AAB-119F-4637-860C-F98FFED8AEBE}"/>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1" name="Picture 2" descr="http://cdn.shopify.com/s/files/1/0201/1436/products/antibody_polyclonal_f8e3991c-98e0-4de6-aaae-b91b8ea7cef5_grande.png?v=1459230117">
                <a:extLst>
                  <a:ext uri="{FF2B5EF4-FFF2-40B4-BE49-F238E27FC236}">
                    <a16:creationId xmlns:a16="http://schemas.microsoft.com/office/drawing/2014/main" id="{26214A4A-26EA-450B-BD85-7DB8F3D6BB3D}"/>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2" name="Picture 2" descr="http://cdn.shopify.com/s/files/1/0201/1436/products/antibody_polyclonal_f8e3991c-98e0-4de6-aaae-b91b8ea7cef5_grande.png?v=1459230117">
                <a:extLst>
                  <a:ext uri="{FF2B5EF4-FFF2-40B4-BE49-F238E27FC236}">
                    <a16:creationId xmlns:a16="http://schemas.microsoft.com/office/drawing/2014/main" id="{C73812B6-E0F0-40B6-8E9B-BF5CE62B760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3" name="Picture 2" descr="http://cdn.shopify.com/s/files/1/0201/1436/products/antibody_polyclonal_f8e3991c-98e0-4de6-aaae-b91b8ea7cef5_grande.png?v=1459230117">
                <a:extLst>
                  <a:ext uri="{FF2B5EF4-FFF2-40B4-BE49-F238E27FC236}">
                    <a16:creationId xmlns:a16="http://schemas.microsoft.com/office/drawing/2014/main" id="{8204CA83-CFE0-4ABA-AD4E-63A5884CFDFD}"/>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4" name="Picture 2" descr="http://cdn.shopify.com/s/files/1/0201/1436/products/antibody_polyclonal_f8e3991c-98e0-4de6-aaae-b91b8ea7cef5_grande.png?v=1459230117">
                <a:extLst>
                  <a:ext uri="{FF2B5EF4-FFF2-40B4-BE49-F238E27FC236}">
                    <a16:creationId xmlns:a16="http://schemas.microsoft.com/office/drawing/2014/main" id="{E7324682-5DA4-463F-86C4-E7FD21E2CE44}"/>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5" name="Picture 2" descr="http://cdn.shopify.com/s/files/1/0201/1436/products/antibody_polyclonal_f8e3991c-98e0-4de6-aaae-b91b8ea7cef5_grande.png?v=1459230117">
                <a:extLst>
                  <a:ext uri="{FF2B5EF4-FFF2-40B4-BE49-F238E27FC236}">
                    <a16:creationId xmlns:a16="http://schemas.microsoft.com/office/drawing/2014/main" id="{B27B17E7-6190-4918-B455-21CCB2DB6E1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6" name="Picture 2" descr="http://cdn.shopify.com/s/files/1/0201/1436/products/antibody_polyclonal_f8e3991c-98e0-4de6-aaae-b91b8ea7cef5_grande.png?v=1459230117">
                <a:extLst>
                  <a:ext uri="{FF2B5EF4-FFF2-40B4-BE49-F238E27FC236}">
                    <a16:creationId xmlns:a16="http://schemas.microsoft.com/office/drawing/2014/main" id="{54FE9F4A-49C0-4BA4-BC12-A48B3687F781}"/>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7" name="Picture 2" descr="http://cdn.shopify.com/s/files/1/0201/1436/products/antibody_polyclonal_f8e3991c-98e0-4de6-aaae-b91b8ea7cef5_grande.png?v=1459230117">
                <a:extLst>
                  <a:ext uri="{FF2B5EF4-FFF2-40B4-BE49-F238E27FC236}">
                    <a16:creationId xmlns:a16="http://schemas.microsoft.com/office/drawing/2014/main" id="{334178E5-A984-460B-AC1E-EEBD9AC02C1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8" name="Picture 2" descr="http://cdn.shopify.com/s/files/1/0201/1436/products/antibody_polyclonal_f8e3991c-98e0-4de6-aaae-b91b8ea7cef5_grande.png?v=1459230117">
                <a:extLst>
                  <a:ext uri="{FF2B5EF4-FFF2-40B4-BE49-F238E27FC236}">
                    <a16:creationId xmlns:a16="http://schemas.microsoft.com/office/drawing/2014/main" id="{023B23D1-98E4-4D1E-96E9-4D1B0EC938C9}"/>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27" name="TextBox 226">
              <a:extLst>
                <a:ext uri="{FF2B5EF4-FFF2-40B4-BE49-F238E27FC236}">
                  <a16:creationId xmlns:a16="http://schemas.microsoft.com/office/drawing/2014/main" id="{5DE05C43-6B1A-4350-BF6E-8620E5A8CFAE}"/>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grpSp>
        <p:nvGrpSpPr>
          <p:cNvPr id="249" name="Group 248">
            <a:extLst>
              <a:ext uri="{FF2B5EF4-FFF2-40B4-BE49-F238E27FC236}">
                <a16:creationId xmlns:a16="http://schemas.microsoft.com/office/drawing/2014/main" id="{44279A3E-5C69-4063-839C-25D808A1F78A}"/>
              </a:ext>
            </a:extLst>
          </p:cNvPr>
          <p:cNvGrpSpPr/>
          <p:nvPr/>
        </p:nvGrpSpPr>
        <p:grpSpPr>
          <a:xfrm>
            <a:off x="292551" y="4314007"/>
            <a:ext cx="1507522" cy="1562802"/>
            <a:chOff x="7444451" y="2124338"/>
            <a:chExt cx="1507522" cy="1562802"/>
          </a:xfrm>
        </p:grpSpPr>
        <p:grpSp>
          <p:nvGrpSpPr>
            <p:cNvPr id="250" name="Group 249">
              <a:extLst>
                <a:ext uri="{FF2B5EF4-FFF2-40B4-BE49-F238E27FC236}">
                  <a16:creationId xmlns:a16="http://schemas.microsoft.com/office/drawing/2014/main" id="{82CF552B-3442-490B-A0EC-0EEB0A65901D}"/>
                </a:ext>
              </a:extLst>
            </p:cNvPr>
            <p:cNvGrpSpPr/>
            <p:nvPr/>
          </p:nvGrpSpPr>
          <p:grpSpPr>
            <a:xfrm>
              <a:off x="7444451" y="2124338"/>
              <a:ext cx="1507522" cy="1562802"/>
              <a:chOff x="757962" y="3041905"/>
              <a:chExt cx="4230203" cy="4385326"/>
            </a:xfrm>
          </p:grpSpPr>
          <p:pic>
            <p:nvPicPr>
              <p:cNvPr id="252" name="Picture 2" descr="Image result for sphere">
                <a:extLst>
                  <a:ext uri="{FF2B5EF4-FFF2-40B4-BE49-F238E27FC236}">
                    <a16:creationId xmlns:a16="http://schemas.microsoft.com/office/drawing/2014/main" id="{F0883B82-2CB3-47DD-A868-195E267A051C}"/>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53" name="Picture 4" descr="Image result for squiggle">
                <a:extLst>
                  <a:ext uri="{FF2B5EF4-FFF2-40B4-BE49-F238E27FC236}">
                    <a16:creationId xmlns:a16="http://schemas.microsoft.com/office/drawing/2014/main" id="{0BB3A098-11A8-4712-866E-C89A6D1D8E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4" name="Picture 4" descr="Image result for squiggle">
                <a:extLst>
                  <a:ext uri="{FF2B5EF4-FFF2-40B4-BE49-F238E27FC236}">
                    <a16:creationId xmlns:a16="http://schemas.microsoft.com/office/drawing/2014/main" id="{96C24774-F6EE-43B3-987D-58C4A5481C2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5" name="Picture 4" descr="Image result for squiggle">
                <a:extLst>
                  <a:ext uri="{FF2B5EF4-FFF2-40B4-BE49-F238E27FC236}">
                    <a16:creationId xmlns:a16="http://schemas.microsoft.com/office/drawing/2014/main" id="{226C516E-C0D4-4D44-8A31-4F4D40E889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6" name="Picture 4" descr="Image result for squiggle">
                <a:extLst>
                  <a:ext uri="{FF2B5EF4-FFF2-40B4-BE49-F238E27FC236}">
                    <a16:creationId xmlns:a16="http://schemas.microsoft.com/office/drawing/2014/main" id="{86DBC04A-DA61-4861-9AD9-A22A6CDA2AB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7" name="Picture 4" descr="Image result for squiggle">
                <a:extLst>
                  <a:ext uri="{FF2B5EF4-FFF2-40B4-BE49-F238E27FC236}">
                    <a16:creationId xmlns:a16="http://schemas.microsoft.com/office/drawing/2014/main" id="{22342029-8F0E-498E-B376-34DBAA7F2AF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8" name="Picture 4" descr="Image result for squiggle">
                <a:extLst>
                  <a:ext uri="{FF2B5EF4-FFF2-40B4-BE49-F238E27FC236}">
                    <a16:creationId xmlns:a16="http://schemas.microsoft.com/office/drawing/2014/main" id="{045ABF23-4A46-4A58-B968-445CFDEB31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9" name="Picture 4" descr="Image result for squiggle">
                <a:extLst>
                  <a:ext uri="{FF2B5EF4-FFF2-40B4-BE49-F238E27FC236}">
                    <a16:creationId xmlns:a16="http://schemas.microsoft.com/office/drawing/2014/main" id="{BD5B4553-1B94-477B-8FC2-D2F5729ACC3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0" name="Picture 4" descr="Image result for squiggle">
                <a:extLst>
                  <a:ext uri="{FF2B5EF4-FFF2-40B4-BE49-F238E27FC236}">
                    <a16:creationId xmlns:a16="http://schemas.microsoft.com/office/drawing/2014/main" id="{07D39726-B7B3-4793-BB83-23967628EA4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1" name="Picture 4" descr="Image result for squiggle">
                <a:extLst>
                  <a:ext uri="{FF2B5EF4-FFF2-40B4-BE49-F238E27FC236}">
                    <a16:creationId xmlns:a16="http://schemas.microsoft.com/office/drawing/2014/main" id="{21C6C2CC-00F4-4938-90F6-6C5EF5BF3FE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2" name="Picture 4" descr="Image result for squiggle">
                <a:extLst>
                  <a:ext uri="{FF2B5EF4-FFF2-40B4-BE49-F238E27FC236}">
                    <a16:creationId xmlns:a16="http://schemas.microsoft.com/office/drawing/2014/main" id="{B3F87D67-54EA-4EF0-A003-27AEB6883F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3" name="Picture 2" descr="http://cdn.shopify.com/s/files/1/0201/1436/products/antibody_polyclonal_f8e3991c-98e0-4de6-aaae-b91b8ea7cef5_grande.png?v=1459230117">
                <a:extLst>
                  <a:ext uri="{FF2B5EF4-FFF2-40B4-BE49-F238E27FC236}">
                    <a16:creationId xmlns:a16="http://schemas.microsoft.com/office/drawing/2014/main" id="{C7F8629B-0722-4D19-ADB1-29D6CE52A38D}"/>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4" name="Picture 2" descr="http://cdn.shopify.com/s/files/1/0201/1436/products/antibody_polyclonal_f8e3991c-98e0-4de6-aaae-b91b8ea7cef5_grande.png?v=1459230117">
                <a:extLst>
                  <a:ext uri="{FF2B5EF4-FFF2-40B4-BE49-F238E27FC236}">
                    <a16:creationId xmlns:a16="http://schemas.microsoft.com/office/drawing/2014/main" id="{C2B65D19-E90B-4113-B6D4-3C452C893AD3}"/>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5" name="Picture 2" descr="http://cdn.shopify.com/s/files/1/0201/1436/products/antibody_polyclonal_f8e3991c-98e0-4de6-aaae-b91b8ea7cef5_grande.png?v=1459230117">
                <a:extLst>
                  <a:ext uri="{FF2B5EF4-FFF2-40B4-BE49-F238E27FC236}">
                    <a16:creationId xmlns:a16="http://schemas.microsoft.com/office/drawing/2014/main" id="{3304A07B-6C1E-4221-AB99-7AD183EDEBD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6" name="Picture 2" descr="http://cdn.shopify.com/s/files/1/0201/1436/products/antibody_polyclonal_f8e3991c-98e0-4de6-aaae-b91b8ea7cef5_grande.png?v=1459230117">
                <a:extLst>
                  <a:ext uri="{FF2B5EF4-FFF2-40B4-BE49-F238E27FC236}">
                    <a16:creationId xmlns:a16="http://schemas.microsoft.com/office/drawing/2014/main" id="{E9EFE346-E7E5-48B7-95B3-4E12684663D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7" name="Picture 2" descr="http://cdn.shopify.com/s/files/1/0201/1436/products/antibody_polyclonal_f8e3991c-98e0-4de6-aaae-b91b8ea7cef5_grande.png?v=1459230117">
                <a:extLst>
                  <a:ext uri="{FF2B5EF4-FFF2-40B4-BE49-F238E27FC236}">
                    <a16:creationId xmlns:a16="http://schemas.microsoft.com/office/drawing/2014/main" id="{70D2D330-4687-4D2A-8B35-2B9A376470E5}"/>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8" name="Picture 2" descr="http://cdn.shopify.com/s/files/1/0201/1436/products/antibody_polyclonal_f8e3991c-98e0-4de6-aaae-b91b8ea7cef5_grande.png?v=1459230117">
                <a:extLst>
                  <a:ext uri="{FF2B5EF4-FFF2-40B4-BE49-F238E27FC236}">
                    <a16:creationId xmlns:a16="http://schemas.microsoft.com/office/drawing/2014/main" id="{A7FA4556-0D66-4AE3-9DCD-CFE0401E13DC}"/>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69" name="Picture 2" descr="http://cdn.shopify.com/s/files/1/0201/1436/products/antibody_polyclonal_f8e3991c-98e0-4de6-aaae-b91b8ea7cef5_grande.png?v=1459230117">
                <a:extLst>
                  <a:ext uri="{FF2B5EF4-FFF2-40B4-BE49-F238E27FC236}">
                    <a16:creationId xmlns:a16="http://schemas.microsoft.com/office/drawing/2014/main" id="{C94ECC6E-1CA2-417D-B7B4-41986B39E14C}"/>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0" name="Picture 2" descr="http://cdn.shopify.com/s/files/1/0201/1436/products/antibody_polyclonal_f8e3991c-98e0-4de6-aaae-b91b8ea7cef5_grande.png?v=1459230117">
                <a:extLst>
                  <a:ext uri="{FF2B5EF4-FFF2-40B4-BE49-F238E27FC236}">
                    <a16:creationId xmlns:a16="http://schemas.microsoft.com/office/drawing/2014/main" id="{2A835AC4-068E-4712-85DF-0F5E43B3AE7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1" name="Picture 2" descr="http://cdn.shopify.com/s/files/1/0201/1436/products/antibody_polyclonal_f8e3991c-98e0-4de6-aaae-b91b8ea7cef5_grande.png?v=1459230117">
                <a:extLst>
                  <a:ext uri="{FF2B5EF4-FFF2-40B4-BE49-F238E27FC236}">
                    <a16:creationId xmlns:a16="http://schemas.microsoft.com/office/drawing/2014/main" id="{6F9E6F44-A909-48CB-98E0-3E9D73248FAA}"/>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2" name="Picture 2" descr="http://cdn.shopify.com/s/files/1/0201/1436/products/antibody_polyclonal_f8e3991c-98e0-4de6-aaae-b91b8ea7cef5_grande.png?v=1459230117">
                <a:extLst>
                  <a:ext uri="{FF2B5EF4-FFF2-40B4-BE49-F238E27FC236}">
                    <a16:creationId xmlns:a16="http://schemas.microsoft.com/office/drawing/2014/main" id="{44C52FA1-3ACA-4684-B7AD-1411375EC954}"/>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51" name="TextBox 250">
              <a:extLst>
                <a:ext uri="{FF2B5EF4-FFF2-40B4-BE49-F238E27FC236}">
                  <a16:creationId xmlns:a16="http://schemas.microsoft.com/office/drawing/2014/main" id="{7DF90310-9860-412F-BB24-2934A6FEAB6B}"/>
                </a:ext>
              </a:extLst>
            </p:cNvPr>
            <p:cNvSpPr txBox="1"/>
            <p:nvPr/>
          </p:nvSpPr>
          <p:spPr>
            <a:xfrm>
              <a:off x="7922317" y="2710290"/>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Lu</a:t>
              </a:r>
            </a:p>
          </p:txBody>
        </p:sp>
      </p:grpSp>
      <p:grpSp>
        <p:nvGrpSpPr>
          <p:cNvPr id="273" name="Group 272">
            <a:extLst>
              <a:ext uri="{FF2B5EF4-FFF2-40B4-BE49-F238E27FC236}">
                <a16:creationId xmlns:a16="http://schemas.microsoft.com/office/drawing/2014/main" id="{24F9BBB0-3457-49C6-9B3A-A7045BB86796}"/>
              </a:ext>
            </a:extLst>
          </p:cNvPr>
          <p:cNvGrpSpPr/>
          <p:nvPr/>
        </p:nvGrpSpPr>
        <p:grpSpPr>
          <a:xfrm>
            <a:off x="1981241" y="3601118"/>
            <a:ext cx="1657900" cy="1718694"/>
            <a:chOff x="7460500" y="3845357"/>
            <a:chExt cx="1507522" cy="1562802"/>
          </a:xfrm>
        </p:grpSpPr>
        <p:grpSp>
          <p:nvGrpSpPr>
            <p:cNvPr id="274" name="Group 273">
              <a:extLst>
                <a:ext uri="{FF2B5EF4-FFF2-40B4-BE49-F238E27FC236}">
                  <a16:creationId xmlns:a16="http://schemas.microsoft.com/office/drawing/2014/main" id="{3531637C-CA13-4A37-882B-7FA25ABA3007}"/>
                </a:ext>
              </a:extLst>
            </p:cNvPr>
            <p:cNvGrpSpPr/>
            <p:nvPr/>
          </p:nvGrpSpPr>
          <p:grpSpPr>
            <a:xfrm>
              <a:off x="7460500" y="3845357"/>
              <a:ext cx="1507522" cy="1562802"/>
              <a:chOff x="757962" y="3041905"/>
              <a:chExt cx="4230203" cy="4385326"/>
            </a:xfrm>
          </p:grpSpPr>
          <p:pic>
            <p:nvPicPr>
              <p:cNvPr id="276" name="Picture 2" descr="Image result for sphere">
                <a:extLst>
                  <a:ext uri="{FF2B5EF4-FFF2-40B4-BE49-F238E27FC236}">
                    <a16:creationId xmlns:a16="http://schemas.microsoft.com/office/drawing/2014/main" id="{401A9708-8CF3-4351-8F92-DA45C082B7BF}"/>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77" name="Picture 4" descr="Image result for squiggle">
                <a:extLst>
                  <a:ext uri="{FF2B5EF4-FFF2-40B4-BE49-F238E27FC236}">
                    <a16:creationId xmlns:a16="http://schemas.microsoft.com/office/drawing/2014/main" id="{00978FD6-3FB8-4824-9C2E-2F4A157068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8" name="Picture 4" descr="Image result for squiggle">
                <a:extLst>
                  <a:ext uri="{FF2B5EF4-FFF2-40B4-BE49-F238E27FC236}">
                    <a16:creationId xmlns:a16="http://schemas.microsoft.com/office/drawing/2014/main" id="{F5DD8029-4D72-46E4-B39D-48C7A85089F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79" name="Picture 4" descr="Image result for squiggle">
                <a:extLst>
                  <a:ext uri="{FF2B5EF4-FFF2-40B4-BE49-F238E27FC236}">
                    <a16:creationId xmlns:a16="http://schemas.microsoft.com/office/drawing/2014/main" id="{64BE0859-81E9-4997-B427-9216A0E19A6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0" name="Picture 4" descr="Image result for squiggle">
                <a:extLst>
                  <a:ext uri="{FF2B5EF4-FFF2-40B4-BE49-F238E27FC236}">
                    <a16:creationId xmlns:a16="http://schemas.microsoft.com/office/drawing/2014/main" id="{96DE0A14-86C8-45FB-943C-06502B17608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1" name="Picture 4" descr="Image result for squiggle">
                <a:extLst>
                  <a:ext uri="{FF2B5EF4-FFF2-40B4-BE49-F238E27FC236}">
                    <a16:creationId xmlns:a16="http://schemas.microsoft.com/office/drawing/2014/main" id="{A3631BDA-F5E9-4339-A4AC-A4C15C36BD8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2" name="Picture 4" descr="Image result for squiggle">
                <a:extLst>
                  <a:ext uri="{FF2B5EF4-FFF2-40B4-BE49-F238E27FC236}">
                    <a16:creationId xmlns:a16="http://schemas.microsoft.com/office/drawing/2014/main" id="{5CDBE0B1-5D09-4483-A9BF-B5E9EE98F6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3" name="Picture 4" descr="Image result for squiggle">
                <a:extLst>
                  <a:ext uri="{FF2B5EF4-FFF2-40B4-BE49-F238E27FC236}">
                    <a16:creationId xmlns:a16="http://schemas.microsoft.com/office/drawing/2014/main" id="{7A019DA5-8C77-41EB-A559-917C8430017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4" name="Picture 4" descr="Image result for squiggle">
                <a:extLst>
                  <a:ext uri="{FF2B5EF4-FFF2-40B4-BE49-F238E27FC236}">
                    <a16:creationId xmlns:a16="http://schemas.microsoft.com/office/drawing/2014/main" id="{31354514-1C7F-4055-B9A4-517C3EA745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5" name="Picture 4" descr="Image result for squiggle">
                <a:extLst>
                  <a:ext uri="{FF2B5EF4-FFF2-40B4-BE49-F238E27FC236}">
                    <a16:creationId xmlns:a16="http://schemas.microsoft.com/office/drawing/2014/main" id="{F7DE0479-3B4E-44FA-8BFD-46FF18621C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6" name="Picture 4" descr="Image result for squiggle">
                <a:extLst>
                  <a:ext uri="{FF2B5EF4-FFF2-40B4-BE49-F238E27FC236}">
                    <a16:creationId xmlns:a16="http://schemas.microsoft.com/office/drawing/2014/main" id="{95D653FA-9EC7-403E-BE8C-C4460CAB543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7" name="Picture 2" descr="http://cdn.shopify.com/s/files/1/0201/1436/products/antibody_polyclonal_f8e3991c-98e0-4de6-aaae-b91b8ea7cef5_grande.png?v=1459230117">
                <a:extLst>
                  <a:ext uri="{FF2B5EF4-FFF2-40B4-BE49-F238E27FC236}">
                    <a16:creationId xmlns:a16="http://schemas.microsoft.com/office/drawing/2014/main" id="{F5A5C9F6-2FD6-4179-9565-7EE77ECD384F}"/>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8" name="Picture 2" descr="http://cdn.shopify.com/s/files/1/0201/1436/products/antibody_polyclonal_f8e3991c-98e0-4de6-aaae-b91b8ea7cef5_grande.png?v=1459230117">
                <a:extLst>
                  <a:ext uri="{FF2B5EF4-FFF2-40B4-BE49-F238E27FC236}">
                    <a16:creationId xmlns:a16="http://schemas.microsoft.com/office/drawing/2014/main" id="{D622D29E-3D1A-4DFC-9A03-418C0D05CE0D}"/>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9" name="Picture 2" descr="http://cdn.shopify.com/s/files/1/0201/1436/products/antibody_polyclonal_f8e3991c-98e0-4de6-aaae-b91b8ea7cef5_grande.png?v=1459230117">
                <a:extLst>
                  <a:ext uri="{FF2B5EF4-FFF2-40B4-BE49-F238E27FC236}">
                    <a16:creationId xmlns:a16="http://schemas.microsoft.com/office/drawing/2014/main" id="{BDCA4977-F25D-4477-81B7-CE13AB011281}"/>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0" name="Picture 2" descr="http://cdn.shopify.com/s/files/1/0201/1436/products/antibody_polyclonal_f8e3991c-98e0-4de6-aaae-b91b8ea7cef5_grande.png?v=1459230117">
                <a:extLst>
                  <a:ext uri="{FF2B5EF4-FFF2-40B4-BE49-F238E27FC236}">
                    <a16:creationId xmlns:a16="http://schemas.microsoft.com/office/drawing/2014/main" id="{CC382641-4041-4825-8614-BEDCBD75C2DF}"/>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1" name="Picture 2" descr="http://cdn.shopify.com/s/files/1/0201/1436/products/antibody_polyclonal_f8e3991c-98e0-4de6-aaae-b91b8ea7cef5_grande.png?v=1459230117">
                <a:extLst>
                  <a:ext uri="{FF2B5EF4-FFF2-40B4-BE49-F238E27FC236}">
                    <a16:creationId xmlns:a16="http://schemas.microsoft.com/office/drawing/2014/main" id="{13076515-AF85-4573-B78E-53AB6CE3592D}"/>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2" name="Picture 2" descr="http://cdn.shopify.com/s/files/1/0201/1436/products/antibody_polyclonal_f8e3991c-98e0-4de6-aaae-b91b8ea7cef5_grande.png?v=1459230117">
                <a:extLst>
                  <a:ext uri="{FF2B5EF4-FFF2-40B4-BE49-F238E27FC236}">
                    <a16:creationId xmlns:a16="http://schemas.microsoft.com/office/drawing/2014/main" id="{D3700992-C175-47FB-B239-08DEF35EBF8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3" name="Picture 2" descr="http://cdn.shopify.com/s/files/1/0201/1436/products/antibody_polyclonal_f8e3991c-98e0-4de6-aaae-b91b8ea7cef5_grande.png?v=1459230117">
                <a:extLst>
                  <a:ext uri="{FF2B5EF4-FFF2-40B4-BE49-F238E27FC236}">
                    <a16:creationId xmlns:a16="http://schemas.microsoft.com/office/drawing/2014/main" id="{C8AE0F62-12C1-466B-BD47-257429AF9A88}"/>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4" name="Picture 2" descr="http://cdn.shopify.com/s/files/1/0201/1436/products/antibody_polyclonal_f8e3991c-98e0-4de6-aaae-b91b8ea7cef5_grande.png?v=1459230117">
                <a:extLst>
                  <a:ext uri="{FF2B5EF4-FFF2-40B4-BE49-F238E27FC236}">
                    <a16:creationId xmlns:a16="http://schemas.microsoft.com/office/drawing/2014/main" id="{1A99916F-5173-4675-9408-DF0E210522A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5" name="Picture 2" descr="http://cdn.shopify.com/s/files/1/0201/1436/products/antibody_polyclonal_f8e3991c-98e0-4de6-aaae-b91b8ea7cef5_grande.png?v=1459230117">
                <a:extLst>
                  <a:ext uri="{FF2B5EF4-FFF2-40B4-BE49-F238E27FC236}">
                    <a16:creationId xmlns:a16="http://schemas.microsoft.com/office/drawing/2014/main" id="{E88E2265-5D7B-4CC9-A956-0E43C41AE94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6" name="Picture 2" descr="http://cdn.shopify.com/s/files/1/0201/1436/products/antibody_polyclonal_f8e3991c-98e0-4de6-aaae-b91b8ea7cef5_grande.png?v=1459230117">
                <a:extLst>
                  <a:ext uri="{FF2B5EF4-FFF2-40B4-BE49-F238E27FC236}">
                    <a16:creationId xmlns:a16="http://schemas.microsoft.com/office/drawing/2014/main" id="{A97D3F8D-328F-4FD8-B4A4-72ED037F2FE0}"/>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75" name="TextBox 274">
              <a:extLst>
                <a:ext uri="{FF2B5EF4-FFF2-40B4-BE49-F238E27FC236}">
                  <a16:creationId xmlns:a16="http://schemas.microsoft.com/office/drawing/2014/main" id="{39394430-AC4C-4003-99C5-A16B35885B84}"/>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grpSp>
        <p:nvGrpSpPr>
          <p:cNvPr id="298" name="Group 297">
            <a:extLst>
              <a:ext uri="{FF2B5EF4-FFF2-40B4-BE49-F238E27FC236}">
                <a16:creationId xmlns:a16="http://schemas.microsoft.com/office/drawing/2014/main" id="{AF7E5390-BFEB-45C1-A3FB-361D00637749}"/>
              </a:ext>
            </a:extLst>
          </p:cNvPr>
          <p:cNvGrpSpPr/>
          <p:nvPr/>
        </p:nvGrpSpPr>
        <p:grpSpPr>
          <a:xfrm>
            <a:off x="7852212" y="3206287"/>
            <a:ext cx="1358068" cy="1004104"/>
            <a:chOff x="380146" y="1501221"/>
            <a:chExt cx="2936742" cy="2171317"/>
          </a:xfrm>
        </p:grpSpPr>
        <p:pic>
          <p:nvPicPr>
            <p:cNvPr id="305" name="Picture 2" descr="http://cdn.shopify.com/s/files/1/0201/1436/products/antibody_polyclonal_f8e3991c-98e0-4de6-aaae-b91b8ea7cef5_grande.png?v=1459230117">
              <a:extLst>
                <a:ext uri="{FF2B5EF4-FFF2-40B4-BE49-F238E27FC236}">
                  <a16:creationId xmlns:a16="http://schemas.microsoft.com/office/drawing/2014/main" id="{FF6D2A2F-B8F9-4B1C-B81A-3C94BFF9B87E}"/>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6" name="Picture 4" descr="Image result for squiggle">
              <a:extLst>
                <a:ext uri="{FF2B5EF4-FFF2-40B4-BE49-F238E27FC236}">
                  <a16:creationId xmlns:a16="http://schemas.microsoft.com/office/drawing/2014/main" id="{045436FD-BAED-42CD-BDFB-7D32875027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 name="Picture 4" descr="Image result for squiggle">
              <a:extLst>
                <a:ext uri="{FF2B5EF4-FFF2-40B4-BE49-F238E27FC236}">
                  <a16:creationId xmlns:a16="http://schemas.microsoft.com/office/drawing/2014/main" id="{91C0BB72-A62F-4857-9D99-2460FA934B8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8" name="Oval 307">
              <a:extLst>
                <a:ext uri="{FF2B5EF4-FFF2-40B4-BE49-F238E27FC236}">
                  <a16:creationId xmlns:a16="http://schemas.microsoft.com/office/drawing/2014/main" id="{1922B2AB-8D70-418E-B4E2-7BCBECF80B47}"/>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21AD2E08-AFA1-43F1-A9A1-1394966F7A22}"/>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FE4B279F-1E01-400E-BAC4-D8A8C7F09160}"/>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4EC67A21-718A-45BE-88D1-63E63F4E14EC}"/>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6A3AD8A-003E-4E15-A291-AA678C121566}"/>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D3836ED6-AC4F-451B-9CDB-18FC8E017146}"/>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6" name="Group 315">
            <a:extLst>
              <a:ext uri="{FF2B5EF4-FFF2-40B4-BE49-F238E27FC236}">
                <a16:creationId xmlns:a16="http://schemas.microsoft.com/office/drawing/2014/main" id="{3E886A26-D921-4E5A-9673-6BA9090C6BAD}"/>
              </a:ext>
            </a:extLst>
          </p:cNvPr>
          <p:cNvGrpSpPr/>
          <p:nvPr/>
        </p:nvGrpSpPr>
        <p:grpSpPr>
          <a:xfrm>
            <a:off x="5252375" y="2999192"/>
            <a:ext cx="1450150" cy="1072186"/>
            <a:chOff x="380146" y="1501221"/>
            <a:chExt cx="2936742" cy="2171317"/>
          </a:xfrm>
        </p:grpSpPr>
        <p:pic>
          <p:nvPicPr>
            <p:cNvPr id="317" name="Picture 2" descr="http://cdn.shopify.com/s/files/1/0201/1436/products/antibody_polyclonal_f8e3991c-98e0-4de6-aaae-b91b8ea7cef5_grande.png?v=1459230117">
              <a:extLst>
                <a:ext uri="{FF2B5EF4-FFF2-40B4-BE49-F238E27FC236}">
                  <a16:creationId xmlns:a16="http://schemas.microsoft.com/office/drawing/2014/main" id="{0AC343E1-ACD9-436B-A518-13B1FE1D9EA7}"/>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18" name="Picture 4" descr="Image result for squiggle">
              <a:extLst>
                <a:ext uri="{FF2B5EF4-FFF2-40B4-BE49-F238E27FC236}">
                  <a16:creationId xmlns:a16="http://schemas.microsoft.com/office/drawing/2014/main" id="{4A5D157C-790F-4E73-9ED2-A742536239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19" name="Picture 4" descr="Image result for squiggle">
              <a:extLst>
                <a:ext uri="{FF2B5EF4-FFF2-40B4-BE49-F238E27FC236}">
                  <a16:creationId xmlns:a16="http://schemas.microsoft.com/office/drawing/2014/main" id="{0945147E-F4BD-4054-AC0D-60F4E1375B7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0" name="Oval 319">
              <a:extLst>
                <a:ext uri="{FF2B5EF4-FFF2-40B4-BE49-F238E27FC236}">
                  <a16:creationId xmlns:a16="http://schemas.microsoft.com/office/drawing/2014/main" id="{DCF31CCF-6AFF-465B-84C6-88F953EB68AD}"/>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3A381659-9147-4D6E-980C-D513A1C644CC}"/>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A6B7D98D-FE1B-4803-934C-96B7D14588AC}"/>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EC377142-0B5A-47AE-AE3E-74030D1D5B93}"/>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EB709E21-25C1-4F0D-AD04-1E5B68AD339F}"/>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B1111B9F-C49F-4693-A687-71B562827154}"/>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8" name="Group 327">
            <a:extLst>
              <a:ext uri="{FF2B5EF4-FFF2-40B4-BE49-F238E27FC236}">
                <a16:creationId xmlns:a16="http://schemas.microsoft.com/office/drawing/2014/main" id="{19503E16-D080-44A5-8FB7-D3CCC430692E}"/>
              </a:ext>
            </a:extLst>
          </p:cNvPr>
          <p:cNvGrpSpPr/>
          <p:nvPr/>
        </p:nvGrpSpPr>
        <p:grpSpPr>
          <a:xfrm>
            <a:off x="6886382" y="3944941"/>
            <a:ext cx="1294131" cy="956832"/>
            <a:chOff x="380146" y="1501221"/>
            <a:chExt cx="2936742" cy="2171317"/>
          </a:xfrm>
        </p:grpSpPr>
        <p:pic>
          <p:nvPicPr>
            <p:cNvPr id="329" name="Picture 2" descr="http://cdn.shopify.com/s/files/1/0201/1436/products/antibody_polyclonal_f8e3991c-98e0-4de6-aaae-b91b8ea7cef5_grande.png?v=1459230117">
              <a:extLst>
                <a:ext uri="{FF2B5EF4-FFF2-40B4-BE49-F238E27FC236}">
                  <a16:creationId xmlns:a16="http://schemas.microsoft.com/office/drawing/2014/main" id="{8EB28530-4AFC-465E-95C8-2CC4B54C181B}"/>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30" name="Picture 4" descr="Image result for squiggle">
              <a:extLst>
                <a:ext uri="{FF2B5EF4-FFF2-40B4-BE49-F238E27FC236}">
                  <a16:creationId xmlns:a16="http://schemas.microsoft.com/office/drawing/2014/main" id="{556579AC-5ADC-4800-9DB4-951598B029E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31" name="Picture 4" descr="Image result for squiggle">
              <a:extLst>
                <a:ext uri="{FF2B5EF4-FFF2-40B4-BE49-F238E27FC236}">
                  <a16:creationId xmlns:a16="http://schemas.microsoft.com/office/drawing/2014/main" id="{5A3D03E1-4361-4CC8-B53E-FC87DE324C6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32" name="Oval 331">
              <a:extLst>
                <a:ext uri="{FF2B5EF4-FFF2-40B4-BE49-F238E27FC236}">
                  <a16:creationId xmlns:a16="http://schemas.microsoft.com/office/drawing/2014/main" id="{622A84DB-D693-4F94-BEF5-41D6F9853536}"/>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F70E2CB8-B17D-48FF-8E46-0DFF5A18916B}"/>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F1AECC7E-686D-4C6B-B049-0A9D6D1E6F7B}"/>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0FA121E0-52B9-4A25-AC9E-18B7CC7DAA23}"/>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2D2CE7D-F79F-4DCF-81AC-F0D283C43950}"/>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72F276A4-62B3-4927-AD29-EB8AE4BF1FF6}"/>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9" name="Group 338">
            <a:extLst>
              <a:ext uri="{FF2B5EF4-FFF2-40B4-BE49-F238E27FC236}">
                <a16:creationId xmlns:a16="http://schemas.microsoft.com/office/drawing/2014/main" id="{76DAFAB0-707F-4D61-85C0-4DCD59518116}"/>
              </a:ext>
            </a:extLst>
          </p:cNvPr>
          <p:cNvGrpSpPr/>
          <p:nvPr/>
        </p:nvGrpSpPr>
        <p:grpSpPr>
          <a:xfrm>
            <a:off x="6659194" y="2094812"/>
            <a:ext cx="1358068" cy="1004104"/>
            <a:chOff x="380146" y="1501221"/>
            <a:chExt cx="2936742" cy="2171317"/>
          </a:xfrm>
        </p:grpSpPr>
        <p:pic>
          <p:nvPicPr>
            <p:cNvPr id="341" name="Picture 2" descr="http://cdn.shopify.com/s/files/1/0201/1436/products/antibody_polyclonal_f8e3991c-98e0-4de6-aaae-b91b8ea7cef5_grande.png?v=1459230117">
              <a:extLst>
                <a:ext uri="{FF2B5EF4-FFF2-40B4-BE49-F238E27FC236}">
                  <a16:creationId xmlns:a16="http://schemas.microsoft.com/office/drawing/2014/main" id="{6D8AEB71-C7CC-43FC-8C63-0673C060774F}"/>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42" name="Picture 4" descr="Image result for squiggle">
              <a:extLst>
                <a:ext uri="{FF2B5EF4-FFF2-40B4-BE49-F238E27FC236}">
                  <a16:creationId xmlns:a16="http://schemas.microsoft.com/office/drawing/2014/main" id="{2298E6DC-0077-43C7-9C00-241FC944B5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43" name="Picture 4" descr="Image result for squiggle">
              <a:extLst>
                <a:ext uri="{FF2B5EF4-FFF2-40B4-BE49-F238E27FC236}">
                  <a16:creationId xmlns:a16="http://schemas.microsoft.com/office/drawing/2014/main" id="{B0732919-63B6-4750-A61C-A0796B8DCF7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44" name="Oval 343">
              <a:extLst>
                <a:ext uri="{FF2B5EF4-FFF2-40B4-BE49-F238E27FC236}">
                  <a16:creationId xmlns:a16="http://schemas.microsoft.com/office/drawing/2014/main" id="{9525C00A-6320-4355-8E0C-C9215ABB56B7}"/>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103B8ED0-8D31-4994-8393-2FB128E9F736}"/>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8B51E82C-87C6-4BA6-9ADA-83B624189194}"/>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106492B3-564D-4914-AF29-821D86FDA4B7}"/>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DB838F35-4C0A-44EC-83FE-120413233E9C}"/>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D0120F5-1F67-4622-A0D9-63532F9F8FA2}"/>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0" name="Group 349">
            <a:extLst>
              <a:ext uri="{FF2B5EF4-FFF2-40B4-BE49-F238E27FC236}">
                <a16:creationId xmlns:a16="http://schemas.microsoft.com/office/drawing/2014/main" id="{AD5F9ABE-4D68-4FE1-92BD-865750FD75A1}"/>
              </a:ext>
            </a:extLst>
          </p:cNvPr>
          <p:cNvGrpSpPr/>
          <p:nvPr/>
        </p:nvGrpSpPr>
        <p:grpSpPr>
          <a:xfrm>
            <a:off x="7852212" y="3213222"/>
            <a:ext cx="1358068" cy="1004104"/>
            <a:chOff x="-978729" y="830202"/>
            <a:chExt cx="1808646" cy="1337245"/>
          </a:xfrm>
        </p:grpSpPr>
        <p:grpSp>
          <p:nvGrpSpPr>
            <p:cNvPr id="351" name="Group 350">
              <a:extLst>
                <a:ext uri="{FF2B5EF4-FFF2-40B4-BE49-F238E27FC236}">
                  <a16:creationId xmlns:a16="http://schemas.microsoft.com/office/drawing/2014/main" id="{78E017F6-7D8B-4557-8265-220FFDEEBA71}"/>
                </a:ext>
              </a:extLst>
            </p:cNvPr>
            <p:cNvGrpSpPr/>
            <p:nvPr/>
          </p:nvGrpSpPr>
          <p:grpSpPr>
            <a:xfrm>
              <a:off x="-978729" y="830202"/>
              <a:ext cx="1808646" cy="1337245"/>
              <a:chOff x="380146" y="1501221"/>
              <a:chExt cx="2936742" cy="2171317"/>
            </a:xfrm>
          </p:grpSpPr>
          <p:pic>
            <p:nvPicPr>
              <p:cNvPr id="353" name="Picture 2" descr="http://cdn.shopify.com/s/files/1/0201/1436/products/antibody_polyclonal_f8e3991c-98e0-4de6-aaae-b91b8ea7cef5_grande.png?v=1459230117">
                <a:extLst>
                  <a:ext uri="{FF2B5EF4-FFF2-40B4-BE49-F238E27FC236}">
                    <a16:creationId xmlns:a16="http://schemas.microsoft.com/office/drawing/2014/main" id="{1FE88BCB-1F72-472A-9D9B-F165342E2985}"/>
                  </a:ext>
                </a:extLst>
              </p:cNvPr>
              <p:cNvPicPr>
                <a:picLocks noChangeAspect="1" noChangeArrowheads="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4" name="Picture 4" descr="Image result for squiggle">
                <a:extLst>
                  <a:ext uri="{FF2B5EF4-FFF2-40B4-BE49-F238E27FC236}">
                    <a16:creationId xmlns:a16="http://schemas.microsoft.com/office/drawing/2014/main" id="{5CA68E57-0C75-428A-A102-15A53C89FF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5" name="Picture 4" descr="Image result for squiggle">
                <a:extLst>
                  <a:ext uri="{FF2B5EF4-FFF2-40B4-BE49-F238E27FC236}">
                    <a16:creationId xmlns:a16="http://schemas.microsoft.com/office/drawing/2014/main" id="{8B959217-8773-4CA2-9194-EC97097D95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56" name="Oval 355">
                <a:extLst>
                  <a:ext uri="{FF2B5EF4-FFF2-40B4-BE49-F238E27FC236}">
                    <a16:creationId xmlns:a16="http://schemas.microsoft.com/office/drawing/2014/main" id="{13822181-F207-4C34-973B-F5FE6D59E761}"/>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29A1704D-3BBA-4BBE-B982-2EBE04C253E1}"/>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206242BD-94DC-4B61-8843-B4886B3671FE}"/>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B703E80A-03E8-476A-9C26-E6220A7CE8F7}"/>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50AB4BF-1083-405A-ABED-AC0F7CE1DDDD}"/>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25BE9ED1-995E-4779-91AA-B4B310DFAE3B}"/>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2" name="TextBox 351">
              <a:extLst>
                <a:ext uri="{FF2B5EF4-FFF2-40B4-BE49-F238E27FC236}">
                  <a16:creationId xmlns:a16="http://schemas.microsoft.com/office/drawing/2014/main" id="{077B61AA-9FE7-4A36-AAF3-1FA1C364F981}"/>
                </a:ext>
              </a:extLst>
            </p:cNvPr>
            <p:cNvSpPr txBox="1"/>
            <p:nvPr/>
          </p:nvSpPr>
          <p:spPr>
            <a:xfrm>
              <a:off x="105227" y="1132539"/>
              <a:ext cx="506870"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Yb</a:t>
              </a:r>
              <a:endParaRPr lang="en-US" sz="2400" dirty="0">
                <a:solidFill>
                  <a:schemeClr val="accent1">
                    <a:lumMod val="50000"/>
                  </a:schemeClr>
                </a:solidFill>
                <a:latin typeface="Bahnschrift SemiLight" panose="020B0502040204020203" pitchFamily="34" charset="0"/>
              </a:endParaRPr>
            </a:p>
          </p:txBody>
        </p:sp>
      </p:grpSp>
      <p:grpSp>
        <p:nvGrpSpPr>
          <p:cNvPr id="362" name="Group 361">
            <a:extLst>
              <a:ext uri="{FF2B5EF4-FFF2-40B4-BE49-F238E27FC236}">
                <a16:creationId xmlns:a16="http://schemas.microsoft.com/office/drawing/2014/main" id="{663A3368-CFAB-4958-8831-7F1D9212DD06}"/>
              </a:ext>
            </a:extLst>
          </p:cNvPr>
          <p:cNvGrpSpPr/>
          <p:nvPr/>
        </p:nvGrpSpPr>
        <p:grpSpPr>
          <a:xfrm>
            <a:off x="5252375" y="3006127"/>
            <a:ext cx="1450150" cy="1072186"/>
            <a:chOff x="-3101384" y="6366"/>
            <a:chExt cx="1808646" cy="1337245"/>
          </a:xfrm>
        </p:grpSpPr>
        <p:sp>
          <p:nvSpPr>
            <p:cNvPr id="363" name="TextBox 362">
              <a:extLst>
                <a:ext uri="{FF2B5EF4-FFF2-40B4-BE49-F238E27FC236}">
                  <a16:creationId xmlns:a16="http://schemas.microsoft.com/office/drawing/2014/main" id="{A5274820-FD3A-4968-85D5-1F74EA99A5BB}"/>
                </a:ext>
              </a:extLst>
            </p:cNvPr>
            <p:cNvSpPr txBox="1"/>
            <p:nvPr/>
          </p:nvSpPr>
          <p:spPr>
            <a:xfrm>
              <a:off x="-1982576" y="317577"/>
              <a:ext cx="540533"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Eu</a:t>
              </a:r>
            </a:p>
          </p:txBody>
        </p:sp>
        <p:grpSp>
          <p:nvGrpSpPr>
            <p:cNvPr id="364" name="Group 363">
              <a:extLst>
                <a:ext uri="{FF2B5EF4-FFF2-40B4-BE49-F238E27FC236}">
                  <a16:creationId xmlns:a16="http://schemas.microsoft.com/office/drawing/2014/main" id="{33711CF6-6DB1-4050-91F4-5397ED3030E2}"/>
                </a:ext>
              </a:extLst>
            </p:cNvPr>
            <p:cNvGrpSpPr/>
            <p:nvPr/>
          </p:nvGrpSpPr>
          <p:grpSpPr>
            <a:xfrm>
              <a:off x="-3101384" y="6366"/>
              <a:ext cx="1808646" cy="1337245"/>
              <a:chOff x="380146" y="1501221"/>
              <a:chExt cx="2936742" cy="2171317"/>
            </a:xfrm>
          </p:grpSpPr>
          <p:pic>
            <p:nvPicPr>
              <p:cNvPr id="365" name="Picture 2" descr="http://cdn.shopify.com/s/files/1/0201/1436/products/antibody_polyclonal_f8e3991c-98e0-4de6-aaae-b91b8ea7cef5_grande.png?v=1459230117">
                <a:extLst>
                  <a:ext uri="{FF2B5EF4-FFF2-40B4-BE49-F238E27FC236}">
                    <a16:creationId xmlns:a16="http://schemas.microsoft.com/office/drawing/2014/main" id="{41D4BA8D-A062-4590-8A33-23EAD766CE33}"/>
                  </a:ext>
                </a:extLst>
              </p:cNvPr>
              <p:cNvPicPr>
                <a:picLocks noChangeAspect="1" noChangeArrowheads="1"/>
              </p:cNvPicPr>
              <p:nvPr/>
            </p:nvPicPr>
            <p:blipFill rotWithShape="1">
              <a:blip r:embed="rId8"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6" name="Picture 4" descr="Image result for squiggle">
                <a:extLst>
                  <a:ext uri="{FF2B5EF4-FFF2-40B4-BE49-F238E27FC236}">
                    <a16:creationId xmlns:a16="http://schemas.microsoft.com/office/drawing/2014/main" id="{8F0CEB54-0648-4A85-8B1E-6C5A7A3F49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7" name="Picture 4" descr="Image result for squiggle">
                <a:extLst>
                  <a:ext uri="{FF2B5EF4-FFF2-40B4-BE49-F238E27FC236}">
                    <a16:creationId xmlns:a16="http://schemas.microsoft.com/office/drawing/2014/main" id="{B6271450-98CD-4838-83F7-DC40EA392FA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8" name="Oval 367">
                <a:extLst>
                  <a:ext uri="{FF2B5EF4-FFF2-40B4-BE49-F238E27FC236}">
                    <a16:creationId xmlns:a16="http://schemas.microsoft.com/office/drawing/2014/main" id="{B3C01002-6ABC-4AF6-90F6-5FC654D98EEC}"/>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8BF2C0B7-7F96-4D3C-9719-57226F0BD589}"/>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39997F5B-7693-4D34-BFFC-1119BEF51899}"/>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3422619D-BBF3-4AE8-8BF1-47FBB82D7F99}"/>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D17088DD-7F8A-4664-8F56-8CEF0ACDB92A}"/>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B38C4F7-D0F6-4293-B4B1-5706B57D89DC}"/>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74" name="Group 373">
            <a:extLst>
              <a:ext uri="{FF2B5EF4-FFF2-40B4-BE49-F238E27FC236}">
                <a16:creationId xmlns:a16="http://schemas.microsoft.com/office/drawing/2014/main" id="{9C894B91-4478-4E98-8419-FB5CA4F8AE81}"/>
              </a:ext>
            </a:extLst>
          </p:cNvPr>
          <p:cNvGrpSpPr/>
          <p:nvPr/>
        </p:nvGrpSpPr>
        <p:grpSpPr>
          <a:xfrm>
            <a:off x="6886382" y="3951876"/>
            <a:ext cx="1294131" cy="956832"/>
            <a:chOff x="-3641570" y="1575534"/>
            <a:chExt cx="1808646" cy="1337245"/>
          </a:xfrm>
        </p:grpSpPr>
        <p:sp>
          <p:nvSpPr>
            <p:cNvPr id="375" name="TextBox 374">
              <a:extLst>
                <a:ext uri="{FF2B5EF4-FFF2-40B4-BE49-F238E27FC236}">
                  <a16:creationId xmlns:a16="http://schemas.microsoft.com/office/drawing/2014/main" id="{353A2299-341C-49A9-A44F-64A9A5559D4A}"/>
                </a:ext>
              </a:extLst>
            </p:cNvPr>
            <p:cNvSpPr txBox="1"/>
            <p:nvPr/>
          </p:nvSpPr>
          <p:spPr>
            <a:xfrm>
              <a:off x="-2506229" y="1821088"/>
              <a:ext cx="535724"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Dy</a:t>
              </a:r>
              <a:endParaRPr lang="en-US" sz="2400" dirty="0">
                <a:solidFill>
                  <a:schemeClr val="accent1">
                    <a:lumMod val="50000"/>
                  </a:schemeClr>
                </a:solidFill>
                <a:latin typeface="Bahnschrift SemiLight" panose="020B0502040204020203" pitchFamily="34" charset="0"/>
              </a:endParaRPr>
            </a:p>
          </p:txBody>
        </p:sp>
        <p:grpSp>
          <p:nvGrpSpPr>
            <p:cNvPr id="376" name="Group 375">
              <a:extLst>
                <a:ext uri="{FF2B5EF4-FFF2-40B4-BE49-F238E27FC236}">
                  <a16:creationId xmlns:a16="http://schemas.microsoft.com/office/drawing/2014/main" id="{7835C706-3A99-4C73-BA8F-B36F63BB3301}"/>
                </a:ext>
              </a:extLst>
            </p:cNvPr>
            <p:cNvGrpSpPr/>
            <p:nvPr/>
          </p:nvGrpSpPr>
          <p:grpSpPr>
            <a:xfrm>
              <a:off x="-3641570" y="1575534"/>
              <a:ext cx="1808646" cy="1337245"/>
              <a:chOff x="380146" y="1501221"/>
              <a:chExt cx="2936742" cy="2171317"/>
            </a:xfrm>
          </p:grpSpPr>
          <p:pic>
            <p:nvPicPr>
              <p:cNvPr id="377" name="Picture 2" descr="http://cdn.shopify.com/s/files/1/0201/1436/products/antibody_polyclonal_f8e3991c-98e0-4de6-aaae-b91b8ea7cef5_grande.png?v=1459230117">
                <a:extLst>
                  <a:ext uri="{FF2B5EF4-FFF2-40B4-BE49-F238E27FC236}">
                    <a16:creationId xmlns:a16="http://schemas.microsoft.com/office/drawing/2014/main" id="{02B0CB9F-F090-48F4-8DF2-8B4EAE934BC2}"/>
                  </a:ext>
                </a:extLst>
              </p:cNvPr>
              <p:cNvPicPr>
                <a:picLocks noChangeAspect="1" noChangeArrowheads="1"/>
              </p:cNvPicPr>
              <p:nvPr/>
            </p:nvPicPr>
            <p:blipFill rotWithShape="1">
              <a:blip r:embed="rId8" cstate="print">
                <a:duotone>
                  <a:schemeClr val="accent5">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8" name="Picture 4" descr="Image result for squiggle">
                <a:extLst>
                  <a:ext uri="{FF2B5EF4-FFF2-40B4-BE49-F238E27FC236}">
                    <a16:creationId xmlns:a16="http://schemas.microsoft.com/office/drawing/2014/main" id="{CF2513FD-97E7-49BD-8011-CCD2A83FFA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9" name="Picture 4" descr="Image result for squiggle">
                <a:extLst>
                  <a:ext uri="{FF2B5EF4-FFF2-40B4-BE49-F238E27FC236}">
                    <a16:creationId xmlns:a16="http://schemas.microsoft.com/office/drawing/2014/main" id="{4E766EA2-3071-4911-AC0C-F12DFCCC16A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80" name="Oval 379">
                <a:extLst>
                  <a:ext uri="{FF2B5EF4-FFF2-40B4-BE49-F238E27FC236}">
                    <a16:creationId xmlns:a16="http://schemas.microsoft.com/office/drawing/2014/main" id="{9EDFA875-603E-483E-975C-869C40C24E98}"/>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DC437A5-AA03-4568-B0DC-75833EEFDB02}"/>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C45B445-564B-4894-8899-AEA4D4565466}"/>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51EE3642-6A32-4FE3-929E-4643D568E251}"/>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966E32C-E1F0-443C-A495-85FA03543006}"/>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7D8B6427-E91B-493F-B1F2-600BD983428C}"/>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86" name="Group 385">
            <a:extLst>
              <a:ext uri="{FF2B5EF4-FFF2-40B4-BE49-F238E27FC236}">
                <a16:creationId xmlns:a16="http://schemas.microsoft.com/office/drawing/2014/main" id="{0BD10322-3D3F-4F53-AC53-66F2D5EC68C1}"/>
              </a:ext>
            </a:extLst>
          </p:cNvPr>
          <p:cNvGrpSpPr/>
          <p:nvPr/>
        </p:nvGrpSpPr>
        <p:grpSpPr>
          <a:xfrm>
            <a:off x="6659194" y="2101747"/>
            <a:ext cx="1358068" cy="1004104"/>
            <a:chOff x="-978729" y="830202"/>
            <a:chExt cx="1808646" cy="1337245"/>
          </a:xfrm>
        </p:grpSpPr>
        <p:grpSp>
          <p:nvGrpSpPr>
            <p:cNvPr id="387" name="Group 386">
              <a:extLst>
                <a:ext uri="{FF2B5EF4-FFF2-40B4-BE49-F238E27FC236}">
                  <a16:creationId xmlns:a16="http://schemas.microsoft.com/office/drawing/2014/main" id="{38A70795-2D8B-45EB-B257-6FD863D81B27}"/>
                </a:ext>
              </a:extLst>
            </p:cNvPr>
            <p:cNvGrpSpPr/>
            <p:nvPr/>
          </p:nvGrpSpPr>
          <p:grpSpPr>
            <a:xfrm>
              <a:off x="-978729" y="830202"/>
              <a:ext cx="1808646" cy="1337245"/>
              <a:chOff x="380146" y="1501221"/>
              <a:chExt cx="2936742" cy="2171317"/>
            </a:xfrm>
          </p:grpSpPr>
          <p:pic>
            <p:nvPicPr>
              <p:cNvPr id="389" name="Picture 2" descr="http://cdn.shopify.com/s/files/1/0201/1436/products/antibody_polyclonal_f8e3991c-98e0-4de6-aaae-b91b8ea7cef5_grande.png?v=1459230117">
                <a:extLst>
                  <a:ext uri="{FF2B5EF4-FFF2-40B4-BE49-F238E27FC236}">
                    <a16:creationId xmlns:a16="http://schemas.microsoft.com/office/drawing/2014/main" id="{DC9F4B2D-DD6C-4DA7-ABD2-9EA70A9B2DCB}"/>
                  </a:ext>
                </a:extLst>
              </p:cNvPr>
              <p:cNvPicPr>
                <a:picLocks noChangeAspect="1" noChangeArrowheads="1"/>
              </p:cNvPicPr>
              <p:nvPr/>
            </p:nvPicPr>
            <p:blipFill rotWithShape="1">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0" name="Picture 4" descr="Image result for squiggle">
                <a:extLst>
                  <a:ext uri="{FF2B5EF4-FFF2-40B4-BE49-F238E27FC236}">
                    <a16:creationId xmlns:a16="http://schemas.microsoft.com/office/drawing/2014/main" id="{27FE2B54-AF80-4B25-9FAC-87AFEA57BD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1" name="Picture 4" descr="Image result for squiggle">
                <a:extLst>
                  <a:ext uri="{FF2B5EF4-FFF2-40B4-BE49-F238E27FC236}">
                    <a16:creationId xmlns:a16="http://schemas.microsoft.com/office/drawing/2014/main" id="{42EFD22E-0A01-4105-BD9F-053D252AD27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92" name="Oval 391">
                <a:extLst>
                  <a:ext uri="{FF2B5EF4-FFF2-40B4-BE49-F238E27FC236}">
                    <a16:creationId xmlns:a16="http://schemas.microsoft.com/office/drawing/2014/main" id="{85741D80-8400-46DC-BD90-A9974AA42BC4}"/>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648FA918-6737-485C-84D4-E6C58573CC34}"/>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150BEA9-1770-4175-94B6-40688E8CC0C6}"/>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FB326996-E591-4390-82F7-5A3C047B88D2}"/>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1B704019-0AC4-4D11-976F-B6661D0DF7B3}"/>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FF1F5CA-C833-4C23-8520-ED23C8D6A529}"/>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8" name="TextBox 387">
              <a:extLst>
                <a:ext uri="{FF2B5EF4-FFF2-40B4-BE49-F238E27FC236}">
                  <a16:creationId xmlns:a16="http://schemas.microsoft.com/office/drawing/2014/main" id="{1F6C4B3A-65A1-46EB-811D-9C67949C07AD}"/>
                </a:ext>
              </a:extLst>
            </p:cNvPr>
            <p:cNvSpPr txBox="1"/>
            <p:nvPr/>
          </p:nvSpPr>
          <p:spPr>
            <a:xfrm>
              <a:off x="97380" y="1062230"/>
              <a:ext cx="709196" cy="614836"/>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Lu</a:t>
              </a:r>
            </a:p>
          </p:txBody>
        </p:sp>
      </p:grpSp>
    </p:spTree>
    <p:extLst>
      <p:ext uri="{BB962C8B-B14F-4D97-AF65-F5344CB8AC3E}">
        <p14:creationId xmlns:p14="http://schemas.microsoft.com/office/powerpoint/2010/main" val="290184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1"/>
                                        </p:tgtEl>
                                      </p:cBhvr>
                                    </p:animEffect>
                                    <p:set>
                                      <p:cBhvr>
                                        <p:cTn id="7" dur="1" fill="hold">
                                          <p:stCondLst>
                                            <p:cond delay="499"/>
                                          </p:stCondLst>
                                        </p:cTn>
                                        <p:tgtEl>
                                          <p:spTgt spid="20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25"/>
                                        </p:tgtEl>
                                      </p:cBhvr>
                                    </p:animEffect>
                                    <p:set>
                                      <p:cBhvr>
                                        <p:cTn id="10" dur="1" fill="hold">
                                          <p:stCondLst>
                                            <p:cond delay="499"/>
                                          </p:stCondLst>
                                        </p:cTn>
                                        <p:tgtEl>
                                          <p:spTgt spid="225"/>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249"/>
                                        </p:tgtEl>
                                      </p:cBhvr>
                                    </p:animEffect>
                                    <p:set>
                                      <p:cBhvr>
                                        <p:cTn id="13" dur="1" fill="hold">
                                          <p:stCondLst>
                                            <p:cond delay="499"/>
                                          </p:stCondLst>
                                        </p:cTn>
                                        <p:tgtEl>
                                          <p:spTgt spid="24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273"/>
                                        </p:tgtEl>
                                      </p:cBhvr>
                                    </p:animEffect>
                                    <p:set>
                                      <p:cBhvr>
                                        <p:cTn id="16" dur="1" fill="hold">
                                          <p:stCondLst>
                                            <p:cond delay="499"/>
                                          </p:stCondLst>
                                        </p:cTn>
                                        <p:tgtEl>
                                          <p:spTgt spid="273"/>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199"/>
                                        </p:tgtEl>
                                        <p:attrNameLst>
                                          <p:attrName>style.visibility</p:attrName>
                                        </p:attrNameLst>
                                      </p:cBhvr>
                                      <p:to>
                                        <p:strVal val="visible"/>
                                      </p:to>
                                    </p:set>
                                    <p:animEffect transition="in" filter="fade">
                                      <p:cBhvr>
                                        <p:cTn id="19" dur="500"/>
                                        <p:tgtEl>
                                          <p:spTgt spid="19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8"/>
                                        </p:tgtEl>
                                        <p:attrNameLst>
                                          <p:attrName>style.visibility</p:attrName>
                                        </p:attrNameLst>
                                      </p:cBhvr>
                                      <p:to>
                                        <p:strVal val="visible"/>
                                      </p:to>
                                    </p:set>
                                    <p:animEffect transition="in" filter="fade">
                                      <p:cBhvr>
                                        <p:cTn id="25" dur="500"/>
                                        <p:tgtEl>
                                          <p:spTgt spid="19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0"/>
                                        </p:tgtEl>
                                        <p:attrNameLst>
                                          <p:attrName>style.visibility</p:attrName>
                                        </p:attrNameLst>
                                      </p:cBhvr>
                                      <p:to>
                                        <p:strVal val="visible"/>
                                      </p:to>
                                    </p:set>
                                    <p:animEffect transition="in" filter="fade">
                                      <p:cBhvr>
                                        <p:cTn id="28" dur="500"/>
                                        <p:tgtEl>
                                          <p:spTgt spid="200"/>
                                        </p:tgtEl>
                                      </p:cBhvr>
                                    </p:animEffect>
                                  </p:childTnLst>
                                </p:cTn>
                              </p:par>
                              <p:par>
                                <p:cTn id="29" presetID="10" presetClass="entr" presetSubtype="0" fill="hold" nodeType="withEffect">
                                  <p:stCondLst>
                                    <p:cond delay="0"/>
                                  </p:stCondLst>
                                  <p:childTnLst>
                                    <p:set>
                                      <p:cBhvr>
                                        <p:cTn id="30" dur="1" fill="hold">
                                          <p:stCondLst>
                                            <p:cond delay="0"/>
                                          </p:stCondLst>
                                        </p:cTn>
                                        <p:tgtEl>
                                          <p:spTgt spid="362"/>
                                        </p:tgtEl>
                                        <p:attrNameLst>
                                          <p:attrName>style.visibility</p:attrName>
                                        </p:attrNameLst>
                                      </p:cBhvr>
                                      <p:to>
                                        <p:strVal val="visible"/>
                                      </p:to>
                                    </p:set>
                                    <p:animEffect transition="in" filter="fade">
                                      <p:cBhvr>
                                        <p:cTn id="31" dur="500"/>
                                        <p:tgtEl>
                                          <p:spTgt spid="362"/>
                                        </p:tgtEl>
                                      </p:cBhvr>
                                    </p:animEffect>
                                  </p:childTnLst>
                                </p:cTn>
                              </p:par>
                              <p:par>
                                <p:cTn id="32" presetID="10" presetClass="entr" presetSubtype="0" fill="hold" nodeType="withEffect">
                                  <p:stCondLst>
                                    <p:cond delay="0"/>
                                  </p:stCondLst>
                                  <p:childTnLst>
                                    <p:set>
                                      <p:cBhvr>
                                        <p:cTn id="33" dur="1" fill="hold">
                                          <p:stCondLst>
                                            <p:cond delay="0"/>
                                          </p:stCondLst>
                                        </p:cTn>
                                        <p:tgtEl>
                                          <p:spTgt spid="374"/>
                                        </p:tgtEl>
                                        <p:attrNameLst>
                                          <p:attrName>style.visibility</p:attrName>
                                        </p:attrNameLst>
                                      </p:cBhvr>
                                      <p:to>
                                        <p:strVal val="visible"/>
                                      </p:to>
                                    </p:set>
                                    <p:animEffect transition="in" filter="fade">
                                      <p:cBhvr>
                                        <p:cTn id="34" dur="500"/>
                                        <p:tgtEl>
                                          <p:spTgt spid="374"/>
                                        </p:tgtEl>
                                      </p:cBhvr>
                                    </p:animEffect>
                                  </p:childTnLst>
                                </p:cTn>
                              </p:par>
                              <p:par>
                                <p:cTn id="35" presetID="10" presetClass="entr" presetSubtype="0" fill="hold" nodeType="withEffect">
                                  <p:stCondLst>
                                    <p:cond delay="0"/>
                                  </p:stCondLst>
                                  <p:childTnLst>
                                    <p:set>
                                      <p:cBhvr>
                                        <p:cTn id="36" dur="1" fill="hold">
                                          <p:stCondLst>
                                            <p:cond delay="0"/>
                                          </p:stCondLst>
                                        </p:cTn>
                                        <p:tgtEl>
                                          <p:spTgt spid="386"/>
                                        </p:tgtEl>
                                        <p:attrNameLst>
                                          <p:attrName>style.visibility</p:attrName>
                                        </p:attrNameLst>
                                      </p:cBhvr>
                                      <p:to>
                                        <p:strVal val="visible"/>
                                      </p:to>
                                    </p:set>
                                    <p:animEffect transition="in" filter="fade">
                                      <p:cBhvr>
                                        <p:cTn id="37" dur="500"/>
                                        <p:tgtEl>
                                          <p:spTgt spid="386"/>
                                        </p:tgtEl>
                                      </p:cBhvr>
                                    </p:animEffect>
                                  </p:childTnLst>
                                </p:cTn>
                              </p:par>
                              <p:par>
                                <p:cTn id="38" presetID="10" presetClass="entr" presetSubtype="0" fill="hold" nodeType="withEffect">
                                  <p:stCondLst>
                                    <p:cond delay="0"/>
                                  </p:stCondLst>
                                  <p:childTnLst>
                                    <p:set>
                                      <p:cBhvr>
                                        <p:cTn id="39" dur="1" fill="hold">
                                          <p:stCondLst>
                                            <p:cond delay="0"/>
                                          </p:stCondLst>
                                        </p:cTn>
                                        <p:tgtEl>
                                          <p:spTgt spid="350"/>
                                        </p:tgtEl>
                                        <p:attrNameLst>
                                          <p:attrName>style.visibility</p:attrName>
                                        </p:attrNameLst>
                                      </p:cBhvr>
                                      <p:to>
                                        <p:strVal val="visible"/>
                                      </p:to>
                                    </p:set>
                                    <p:animEffect transition="in" filter="fade">
                                      <p:cBhvr>
                                        <p:cTn id="40" dur="500"/>
                                        <p:tgtEl>
                                          <p:spTgt spid="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8" grpId="0"/>
      <p:bldP spid="199" grpId="0"/>
      <p:bldP spid="20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Picture 2" descr="Image result for pregnancy test strip">
            <a:extLst>
              <a:ext uri="{FF2B5EF4-FFF2-40B4-BE49-F238E27FC236}">
                <a16:creationId xmlns:a16="http://schemas.microsoft.com/office/drawing/2014/main" id="{2586BD7C-FAFD-4C90-AFB8-E07B71487C4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9114981">
            <a:off x="654646" y="2914750"/>
            <a:ext cx="5203784" cy="6938379"/>
          </a:xfrm>
          <a:prstGeom prst="rect">
            <a:avLst/>
          </a:prstGeom>
          <a:noFill/>
          <a:extLst>
            <a:ext uri="{909E8E84-426E-40DD-AFC4-6F175D3DCCD1}">
              <a14:hiddenFill xmlns:a14="http://schemas.microsoft.com/office/drawing/2010/main">
                <a:solidFill>
                  <a:srgbClr val="FFFFFF"/>
                </a:solidFill>
              </a14:hiddenFill>
            </a:ext>
          </a:extLst>
        </p:spPr>
      </p:pic>
      <p:grpSp>
        <p:nvGrpSpPr>
          <p:cNvPr id="350" name="Group 349">
            <a:extLst>
              <a:ext uri="{FF2B5EF4-FFF2-40B4-BE49-F238E27FC236}">
                <a16:creationId xmlns:a16="http://schemas.microsoft.com/office/drawing/2014/main" id="{AD5F9ABE-4D68-4FE1-92BD-865750FD75A1}"/>
              </a:ext>
            </a:extLst>
          </p:cNvPr>
          <p:cNvGrpSpPr/>
          <p:nvPr/>
        </p:nvGrpSpPr>
        <p:grpSpPr>
          <a:xfrm>
            <a:off x="7852212" y="3213222"/>
            <a:ext cx="1358068" cy="1004104"/>
            <a:chOff x="-978729" y="830202"/>
            <a:chExt cx="1808646" cy="1337245"/>
          </a:xfrm>
        </p:grpSpPr>
        <p:grpSp>
          <p:nvGrpSpPr>
            <p:cNvPr id="351" name="Group 350">
              <a:extLst>
                <a:ext uri="{FF2B5EF4-FFF2-40B4-BE49-F238E27FC236}">
                  <a16:creationId xmlns:a16="http://schemas.microsoft.com/office/drawing/2014/main" id="{78E017F6-7D8B-4557-8265-220FFDEEBA71}"/>
                </a:ext>
              </a:extLst>
            </p:cNvPr>
            <p:cNvGrpSpPr/>
            <p:nvPr/>
          </p:nvGrpSpPr>
          <p:grpSpPr>
            <a:xfrm>
              <a:off x="-978729" y="830202"/>
              <a:ext cx="1808646" cy="1337245"/>
              <a:chOff x="380146" y="1501221"/>
              <a:chExt cx="2936742" cy="2171317"/>
            </a:xfrm>
          </p:grpSpPr>
          <p:pic>
            <p:nvPicPr>
              <p:cNvPr id="353" name="Picture 2" descr="http://cdn.shopify.com/s/files/1/0201/1436/products/antibody_polyclonal_f8e3991c-98e0-4de6-aaae-b91b8ea7cef5_grande.png?v=1459230117">
                <a:extLst>
                  <a:ext uri="{FF2B5EF4-FFF2-40B4-BE49-F238E27FC236}">
                    <a16:creationId xmlns:a16="http://schemas.microsoft.com/office/drawing/2014/main" id="{1FE88BCB-1F72-472A-9D9B-F165342E2985}"/>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4" name="Picture 4" descr="Image result for squiggle">
                <a:extLst>
                  <a:ext uri="{FF2B5EF4-FFF2-40B4-BE49-F238E27FC236}">
                    <a16:creationId xmlns:a16="http://schemas.microsoft.com/office/drawing/2014/main" id="{5CA68E57-0C75-428A-A102-15A53C89FF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5" name="Picture 4" descr="Image result for squiggle">
                <a:extLst>
                  <a:ext uri="{FF2B5EF4-FFF2-40B4-BE49-F238E27FC236}">
                    <a16:creationId xmlns:a16="http://schemas.microsoft.com/office/drawing/2014/main" id="{8B959217-8773-4CA2-9194-EC97097D95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56" name="Oval 355">
                <a:extLst>
                  <a:ext uri="{FF2B5EF4-FFF2-40B4-BE49-F238E27FC236}">
                    <a16:creationId xmlns:a16="http://schemas.microsoft.com/office/drawing/2014/main" id="{13822181-F207-4C34-973B-F5FE6D59E761}"/>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29A1704D-3BBA-4BBE-B982-2EBE04C253E1}"/>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206242BD-94DC-4B61-8843-B4886B3671FE}"/>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B703E80A-03E8-476A-9C26-E6220A7CE8F7}"/>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50AB4BF-1083-405A-ABED-AC0F7CE1DDDD}"/>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25BE9ED1-995E-4779-91AA-B4B310DFAE3B}"/>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2" name="TextBox 351">
              <a:extLst>
                <a:ext uri="{FF2B5EF4-FFF2-40B4-BE49-F238E27FC236}">
                  <a16:creationId xmlns:a16="http://schemas.microsoft.com/office/drawing/2014/main" id="{077B61AA-9FE7-4A36-AAF3-1FA1C364F981}"/>
                </a:ext>
              </a:extLst>
            </p:cNvPr>
            <p:cNvSpPr txBox="1"/>
            <p:nvPr/>
          </p:nvSpPr>
          <p:spPr>
            <a:xfrm>
              <a:off x="105227" y="1132539"/>
              <a:ext cx="506870"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Yb</a:t>
              </a:r>
              <a:endParaRPr lang="en-US" sz="2400" dirty="0">
                <a:solidFill>
                  <a:schemeClr val="accent1">
                    <a:lumMod val="50000"/>
                  </a:schemeClr>
                </a:solidFill>
                <a:latin typeface="Bahnschrift SemiLight" panose="020B0502040204020203" pitchFamily="34" charset="0"/>
              </a:endParaRPr>
            </a:p>
          </p:txBody>
        </p:sp>
      </p:grpSp>
      <p:grpSp>
        <p:nvGrpSpPr>
          <p:cNvPr id="362" name="Group 361">
            <a:extLst>
              <a:ext uri="{FF2B5EF4-FFF2-40B4-BE49-F238E27FC236}">
                <a16:creationId xmlns:a16="http://schemas.microsoft.com/office/drawing/2014/main" id="{663A3368-CFAB-4958-8831-7F1D9212DD06}"/>
              </a:ext>
            </a:extLst>
          </p:cNvPr>
          <p:cNvGrpSpPr/>
          <p:nvPr/>
        </p:nvGrpSpPr>
        <p:grpSpPr>
          <a:xfrm>
            <a:off x="5252375" y="3006127"/>
            <a:ext cx="1450150" cy="1072186"/>
            <a:chOff x="-3101384" y="6366"/>
            <a:chExt cx="1808646" cy="1337245"/>
          </a:xfrm>
        </p:grpSpPr>
        <p:sp>
          <p:nvSpPr>
            <p:cNvPr id="363" name="TextBox 362">
              <a:extLst>
                <a:ext uri="{FF2B5EF4-FFF2-40B4-BE49-F238E27FC236}">
                  <a16:creationId xmlns:a16="http://schemas.microsoft.com/office/drawing/2014/main" id="{A5274820-FD3A-4968-85D5-1F74EA99A5BB}"/>
                </a:ext>
              </a:extLst>
            </p:cNvPr>
            <p:cNvSpPr txBox="1"/>
            <p:nvPr/>
          </p:nvSpPr>
          <p:spPr>
            <a:xfrm>
              <a:off x="-1982576" y="317577"/>
              <a:ext cx="540533"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Eu</a:t>
              </a:r>
            </a:p>
          </p:txBody>
        </p:sp>
        <p:grpSp>
          <p:nvGrpSpPr>
            <p:cNvPr id="364" name="Group 363">
              <a:extLst>
                <a:ext uri="{FF2B5EF4-FFF2-40B4-BE49-F238E27FC236}">
                  <a16:creationId xmlns:a16="http://schemas.microsoft.com/office/drawing/2014/main" id="{33711CF6-6DB1-4050-91F4-5397ED3030E2}"/>
                </a:ext>
              </a:extLst>
            </p:cNvPr>
            <p:cNvGrpSpPr/>
            <p:nvPr/>
          </p:nvGrpSpPr>
          <p:grpSpPr>
            <a:xfrm>
              <a:off x="-3101384" y="6366"/>
              <a:ext cx="1808646" cy="1337245"/>
              <a:chOff x="380146" y="1501221"/>
              <a:chExt cx="2936742" cy="2171317"/>
            </a:xfrm>
          </p:grpSpPr>
          <p:pic>
            <p:nvPicPr>
              <p:cNvPr id="365" name="Picture 2" descr="http://cdn.shopify.com/s/files/1/0201/1436/products/antibody_polyclonal_f8e3991c-98e0-4de6-aaae-b91b8ea7cef5_grande.png?v=1459230117">
                <a:extLst>
                  <a:ext uri="{FF2B5EF4-FFF2-40B4-BE49-F238E27FC236}">
                    <a16:creationId xmlns:a16="http://schemas.microsoft.com/office/drawing/2014/main" id="{41D4BA8D-A062-4590-8A33-23EAD766CE33}"/>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6" name="Picture 4" descr="Image result for squiggle">
                <a:extLst>
                  <a:ext uri="{FF2B5EF4-FFF2-40B4-BE49-F238E27FC236}">
                    <a16:creationId xmlns:a16="http://schemas.microsoft.com/office/drawing/2014/main" id="{8F0CEB54-0648-4A85-8B1E-6C5A7A3F49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7" name="Picture 4" descr="Image result for squiggle">
                <a:extLst>
                  <a:ext uri="{FF2B5EF4-FFF2-40B4-BE49-F238E27FC236}">
                    <a16:creationId xmlns:a16="http://schemas.microsoft.com/office/drawing/2014/main" id="{B6271450-98CD-4838-83F7-DC40EA392FA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8" name="Oval 367">
                <a:extLst>
                  <a:ext uri="{FF2B5EF4-FFF2-40B4-BE49-F238E27FC236}">
                    <a16:creationId xmlns:a16="http://schemas.microsoft.com/office/drawing/2014/main" id="{B3C01002-6ABC-4AF6-90F6-5FC654D98EEC}"/>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8BF2C0B7-7F96-4D3C-9719-57226F0BD589}"/>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39997F5B-7693-4D34-BFFC-1119BEF51899}"/>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3422619D-BBF3-4AE8-8BF1-47FBB82D7F99}"/>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D17088DD-7F8A-4664-8F56-8CEF0ACDB92A}"/>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B38C4F7-D0F6-4293-B4B1-5706B57D89DC}"/>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74" name="Group 373">
            <a:extLst>
              <a:ext uri="{FF2B5EF4-FFF2-40B4-BE49-F238E27FC236}">
                <a16:creationId xmlns:a16="http://schemas.microsoft.com/office/drawing/2014/main" id="{9C894B91-4478-4E98-8419-FB5CA4F8AE81}"/>
              </a:ext>
            </a:extLst>
          </p:cNvPr>
          <p:cNvGrpSpPr/>
          <p:nvPr/>
        </p:nvGrpSpPr>
        <p:grpSpPr>
          <a:xfrm>
            <a:off x="6886382" y="3951876"/>
            <a:ext cx="1294131" cy="956832"/>
            <a:chOff x="-3641570" y="1575534"/>
            <a:chExt cx="1808646" cy="1337245"/>
          </a:xfrm>
        </p:grpSpPr>
        <p:sp>
          <p:nvSpPr>
            <p:cNvPr id="375" name="TextBox 374">
              <a:extLst>
                <a:ext uri="{FF2B5EF4-FFF2-40B4-BE49-F238E27FC236}">
                  <a16:creationId xmlns:a16="http://schemas.microsoft.com/office/drawing/2014/main" id="{353A2299-341C-49A9-A44F-64A9A5559D4A}"/>
                </a:ext>
              </a:extLst>
            </p:cNvPr>
            <p:cNvSpPr txBox="1"/>
            <p:nvPr/>
          </p:nvSpPr>
          <p:spPr>
            <a:xfrm>
              <a:off x="-2506229" y="1821088"/>
              <a:ext cx="535724"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Dy</a:t>
              </a:r>
              <a:endParaRPr lang="en-US" sz="2400" dirty="0">
                <a:solidFill>
                  <a:schemeClr val="accent1">
                    <a:lumMod val="50000"/>
                  </a:schemeClr>
                </a:solidFill>
                <a:latin typeface="Bahnschrift SemiLight" panose="020B0502040204020203" pitchFamily="34" charset="0"/>
              </a:endParaRPr>
            </a:p>
          </p:txBody>
        </p:sp>
        <p:grpSp>
          <p:nvGrpSpPr>
            <p:cNvPr id="376" name="Group 375">
              <a:extLst>
                <a:ext uri="{FF2B5EF4-FFF2-40B4-BE49-F238E27FC236}">
                  <a16:creationId xmlns:a16="http://schemas.microsoft.com/office/drawing/2014/main" id="{7835C706-3A99-4C73-BA8F-B36F63BB3301}"/>
                </a:ext>
              </a:extLst>
            </p:cNvPr>
            <p:cNvGrpSpPr/>
            <p:nvPr/>
          </p:nvGrpSpPr>
          <p:grpSpPr>
            <a:xfrm>
              <a:off x="-3641570" y="1575534"/>
              <a:ext cx="1808646" cy="1337245"/>
              <a:chOff x="380146" y="1501221"/>
              <a:chExt cx="2936742" cy="2171317"/>
            </a:xfrm>
          </p:grpSpPr>
          <p:pic>
            <p:nvPicPr>
              <p:cNvPr id="377" name="Picture 2" descr="http://cdn.shopify.com/s/files/1/0201/1436/products/antibody_polyclonal_f8e3991c-98e0-4de6-aaae-b91b8ea7cef5_grande.png?v=1459230117">
                <a:extLst>
                  <a:ext uri="{FF2B5EF4-FFF2-40B4-BE49-F238E27FC236}">
                    <a16:creationId xmlns:a16="http://schemas.microsoft.com/office/drawing/2014/main" id="{02B0CB9F-F090-48F4-8DF2-8B4EAE934BC2}"/>
                  </a:ext>
                </a:extLst>
              </p:cNvPr>
              <p:cNvPicPr>
                <a:picLocks noChangeAspect="1" noChangeArrowheads="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8" name="Picture 4" descr="Image result for squiggle">
                <a:extLst>
                  <a:ext uri="{FF2B5EF4-FFF2-40B4-BE49-F238E27FC236}">
                    <a16:creationId xmlns:a16="http://schemas.microsoft.com/office/drawing/2014/main" id="{CF2513FD-97E7-49BD-8011-CCD2A83FFA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9" name="Picture 4" descr="Image result for squiggle">
                <a:extLst>
                  <a:ext uri="{FF2B5EF4-FFF2-40B4-BE49-F238E27FC236}">
                    <a16:creationId xmlns:a16="http://schemas.microsoft.com/office/drawing/2014/main" id="{4E766EA2-3071-4911-AC0C-F12DFCCC16A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80" name="Oval 379">
                <a:extLst>
                  <a:ext uri="{FF2B5EF4-FFF2-40B4-BE49-F238E27FC236}">
                    <a16:creationId xmlns:a16="http://schemas.microsoft.com/office/drawing/2014/main" id="{9EDFA875-603E-483E-975C-869C40C24E98}"/>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DC437A5-AA03-4568-B0DC-75833EEFDB02}"/>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C45B445-564B-4894-8899-AEA4D4565466}"/>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51EE3642-6A32-4FE3-929E-4643D568E251}"/>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966E32C-E1F0-443C-A495-85FA03543006}"/>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7D8B6427-E91B-493F-B1F2-600BD983428C}"/>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86" name="Group 385">
            <a:extLst>
              <a:ext uri="{FF2B5EF4-FFF2-40B4-BE49-F238E27FC236}">
                <a16:creationId xmlns:a16="http://schemas.microsoft.com/office/drawing/2014/main" id="{0BD10322-3D3F-4F53-AC53-66F2D5EC68C1}"/>
              </a:ext>
            </a:extLst>
          </p:cNvPr>
          <p:cNvGrpSpPr/>
          <p:nvPr/>
        </p:nvGrpSpPr>
        <p:grpSpPr>
          <a:xfrm>
            <a:off x="6659194" y="2101747"/>
            <a:ext cx="1358068" cy="1004104"/>
            <a:chOff x="-978729" y="830202"/>
            <a:chExt cx="1808646" cy="1337245"/>
          </a:xfrm>
        </p:grpSpPr>
        <p:grpSp>
          <p:nvGrpSpPr>
            <p:cNvPr id="387" name="Group 386">
              <a:extLst>
                <a:ext uri="{FF2B5EF4-FFF2-40B4-BE49-F238E27FC236}">
                  <a16:creationId xmlns:a16="http://schemas.microsoft.com/office/drawing/2014/main" id="{38A70795-2D8B-45EB-B257-6FD863D81B27}"/>
                </a:ext>
              </a:extLst>
            </p:cNvPr>
            <p:cNvGrpSpPr/>
            <p:nvPr/>
          </p:nvGrpSpPr>
          <p:grpSpPr>
            <a:xfrm>
              <a:off x="-978729" y="830202"/>
              <a:ext cx="1808646" cy="1337245"/>
              <a:chOff x="380146" y="1501221"/>
              <a:chExt cx="2936742" cy="2171317"/>
            </a:xfrm>
          </p:grpSpPr>
          <p:pic>
            <p:nvPicPr>
              <p:cNvPr id="389" name="Picture 2" descr="http://cdn.shopify.com/s/files/1/0201/1436/products/antibody_polyclonal_f8e3991c-98e0-4de6-aaae-b91b8ea7cef5_grande.png?v=1459230117">
                <a:extLst>
                  <a:ext uri="{FF2B5EF4-FFF2-40B4-BE49-F238E27FC236}">
                    <a16:creationId xmlns:a16="http://schemas.microsoft.com/office/drawing/2014/main" id="{DC9F4B2D-DD6C-4DA7-ABD2-9EA70A9B2DCB}"/>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0" name="Picture 4" descr="Image result for squiggle">
                <a:extLst>
                  <a:ext uri="{FF2B5EF4-FFF2-40B4-BE49-F238E27FC236}">
                    <a16:creationId xmlns:a16="http://schemas.microsoft.com/office/drawing/2014/main" id="{27FE2B54-AF80-4B25-9FAC-87AFEA57BD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1" name="Picture 4" descr="Image result for squiggle">
                <a:extLst>
                  <a:ext uri="{FF2B5EF4-FFF2-40B4-BE49-F238E27FC236}">
                    <a16:creationId xmlns:a16="http://schemas.microsoft.com/office/drawing/2014/main" id="{42EFD22E-0A01-4105-BD9F-053D252AD27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92" name="Oval 391">
                <a:extLst>
                  <a:ext uri="{FF2B5EF4-FFF2-40B4-BE49-F238E27FC236}">
                    <a16:creationId xmlns:a16="http://schemas.microsoft.com/office/drawing/2014/main" id="{85741D80-8400-46DC-BD90-A9974AA42BC4}"/>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648FA918-6737-485C-84D4-E6C58573CC34}"/>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150BEA9-1770-4175-94B6-40688E8CC0C6}"/>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FB326996-E591-4390-82F7-5A3C047B88D2}"/>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1B704019-0AC4-4D11-976F-B6661D0DF7B3}"/>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FF1F5CA-C833-4C23-8520-ED23C8D6A529}"/>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8" name="TextBox 387">
              <a:extLst>
                <a:ext uri="{FF2B5EF4-FFF2-40B4-BE49-F238E27FC236}">
                  <a16:creationId xmlns:a16="http://schemas.microsoft.com/office/drawing/2014/main" id="{1F6C4B3A-65A1-46EB-811D-9C67949C07AD}"/>
                </a:ext>
              </a:extLst>
            </p:cNvPr>
            <p:cNvSpPr txBox="1"/>
            <p:nvPr/>
          </p:nvSpPr>
          <p:spPr>
            <a:xfrm>
              <a:off x="97380" y="1062230"/>
              <a:ext cx="709196" cy="614836"/>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Lu</a:t>
              </a:r>
            </a:p>
          </p:txBody>
        </p:sp>
      </p:grpSp>
      <p:sp>
        <p:nvSpPr>
          <p:cNvPr id="4" name="Freeform: Shape 3">
            <a:extLst>
              <a:ext uri="{FF2B5EF4-FFF2-40B4-BE49-F238E27FC236}">
                <a16:creationId xmlns:a16="http://schemas.microsoft.com/office/drawing/2014/main" id="{2B689255-83DD-4C23-A170-B7BD281A070B}"/>
              </a:ext>
            </a:extLst>
          </p:cNvPr>
          <p:cNvSpPr/>
          <p:nvPr/>
        </p:nvSpPr>
        <p:spPr>
          <a:xfrm>
            <a:off x="6550995" y="-933607"/>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6">
              <a:lumMod val="40000"/>
              <a:lumOff val="60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r>
              <a:rPr lang="en-US" sz="2100" kern="1200" dirty="0">
                <a:solidFill>
                  <a:schemeClr val="accent1">
                    <a:lumMod val="50000"/>
                  </a:schemeClr>
                </a:solidFill>
                <a:latin typeface="Bahnschrift SemiLight" panose="020B0502040204020203" pitchFamily="34" charset="0"/>
              </a:rPr>
              <a:t>Paper-based diagnostics</a:t>
            </a:r>
          </a:p>
        </p:txBody>
      </p:sp>
      <p:sp>
        <p:nvSpPr>
          <p:cNvPr id="5" name="Title 4">
            <a:extLst>
              <a:ext uri="{FF2B5EF4-FFF2-40B4-BE49-F238E27FC236}">
                <a16:creationId xmlns:a16="http://schemas.microsoft.com/office/drawing/2014/main" id="{90E9C87B-0BD8-4B15-9C9D-0A489D843C96}"/>
              </a:ext>
            </a:extLst>
          </p:cNvPr>
          <p:cNvSpPr txBox="1">
            <a:spLocks/>
          </p:cNvSpPr>
          <p:nvPr/>
        </p:nvSpPr>
        <p:spPr>
          <a:xfrm>
            <a:off x="100964" y="0"/>
            <a:ext cx="64389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1">
                    <a:lumMod val="50000"/>
                  </a:schemeClr>
                </a:solidFill>
                <a:latin typeface="Bahnschrift SemiLight" panose="020B0502040204020203" pitchFamily="34" charset="0"/>
              </a:rPr>
              <a:t>Integrating metal-labeled antibodies in paper bioassays</a:t>
            </a:r>
          </a:p>
        </p:txBody>
      </p:sp>
      <p:sp>
        <p:nvSpPr>
          <p:cNvPr id="197" name="Content Placeholder 2">
            <a:extLst>
              <a:ext uri="{FF2B5EF4-FFF2-40B4-BE49-F238E27FC236}">
                <a16:creationId xmlns:a16="http://schemas.microsoft.com/office/drawing/2014/main" id="{B0A5EA8D-0F08-483A-81FD-CB0E2F65E25C}"/>
              </a:ext>
            </a:extLst>
          </p:cNvPr>
          <p:cNvSpPr>
            <a:spLocks noGrp="1"/>
          </p:cNvSpPr>
          <p:nvPr>
            <p:ph idx="1"/>
          </p:nvPr>
        </p:nvSpPr>
        <p:spPr>
          <a:xfrm>
            <a:off x="144404" y="1279720"/>
            <a:ext cx="6876882" cy="4351338"/>
          </a:xfrm>
        </p:spPr>
        <p:txBody>
          <a:bodyPr>
            <a:normAutofit/>
          </a:bodyPr>
          <a:lstStyle/>
          <a:p>
            <a:pPr marL="0" indent="0">
              <a:buNone/>
            </a:pPr>
            <a:r>
              <a:rPr lang="en-US" sz="2400" dirty="0">
                <a:solidFill>
                  <a:schemeClr val="accent1">
                    <a:lumMod val="50000"/>
                  </a:schemeClr>
                </a:solidFill>
                <a:latin typeface="Bahnschrift SemiLight" panose="020B0502040204020203" pitchFamily="34" charset="0"/>
              </a:rPr>
              <a:t>Using metal nanoparticles other than gold and silver for paper assays is uncommon – why?</a:t>
            </a:r>
            <a:endParaRPr lang="en-US" sz="2400" b="1" dirty="0">
              <a:solidFill>
                <a:schemeClr val="accent6"/>
              </a:solidFill>
              <a:latin typeface="Bahnschrift SemiLight" panose="020B0502040204020203" pitchFamily="34" charset="0"/>
            </a:endParaRPr>
          </a:p>
        </p:txBody>
      </p:sp>
      <p:grpSp>
        <p:nvGrpSpPr>
          <p:cNvPr id="303" name="Group 302">
            <a:extLst>
              <a:ext uri="{FF2B5EF4-FFF2-40B4-BE49-F238E27FC236}">
                <a16:creationId xmlns:a16="http://schemas.microsoft.com/office/drawing/2014/main" id="{101CABFB-B6A4-435E-AF9F-31E5122A3D29}"/>
              </a:ext>
            </a:extLst>
          </p:cNvPr>
          <p:cNvGrpSpPr/>
          <p:nvPr/>
        </p:nvGrpSpPr>
        <p:grpSpPr>
          <a:xfrm>
            <a:off x="277257" y="2341753"/>
            <a:ext cx="1507522" cy="1562802"/>
            <a:chOff x="6278940" y="4858539"/>
            <a:chExt cx="1507522" cy="1562802"/>
          </a:xfrm>
        </p:grpSpPr>
        <p:grpSp>
          <p:nvGrpSpPr>
            <p:cNvPr id="108" name="Group 107">
              <a:extLst>
                <a:ext uri="{FF2B5EF4-FFF2-40B4-BE49-F238E27FC236}">
                  <a16:creationId xmlns:a16="http://schemas.microsoft.com/office/drawing/2014/main" id="{EF6A0919-C5A0-44C7-B826-D446838FCC10}"/>
                </a:ext>
              </a:extLst>
            </p:cNvPr>
            <p:cNvGrpSpPr/>
            <p:nvPr/>
          </p:nvGrpSpPr>
          <p:grpSpPr>
            <a:xfrm>
              <a:off x="6278940" y="4858539"/>
              <a:ext cx="1507522" cy="1562802"/>
              <a:chOff x="757962" y="3041905"/>
              <a:chExt cx="4230203" cy="4385326"/>
            </a:xfrm>
          </p:grpSpPr>
          <p:pic>
            <p:nvPicPr>
              <p:cNvPr id="113" name="Picture 2" descr="Image result for sphere">
                <a:extLst>
                  <a:ext uri="{FF2B5EF4-FFF2-40B4-BE49-F238E27FC236}">
                    <a16:creationId xmlns:a16="http://schemas.microsoft.com/office/drawing/2014/main" id="{62E744C3-75F5-47EE-BA10-0D173F843BEA}"/>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4" descr="Image result for squiggle">
                <a:extLst>
                  <a:ext uri="{FF2B5EF4-FFF2-40B4-BE49-F238E27FC236}">
                    <a16:creationId xmlns:a16="http://schemas.microsoft.com/office/drawing/2014/main" id="{0A8DDE00-DA30-4EF2-B961-4A2CE60F51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5" name="Picture 4" descr="Image result for squiggle">
                <a:extLst>
                  <a:ext uri="{FF2B5EF4-FFF2-40B4-BE49-F238E27FC236}">
                    <a16:creationId xmlns:a16="http://schemas.microsoft.com/office/drawing/2014/main" id="{65AD961B-B300-4148-A2F8-5541F489C9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6" name="Picture 4" descr="Image result for squiggle">
                <a:extLst>
                  <a:ext uri="{FF2B5EF4-FFF2-40B4-BE49-F238E27FC236}">
                    <a16:creationId xmlns:a16="http://schemas.microsoft.com/office/drawing/2014/main" id="{1E92DD8C-4149-4D1E-B1BC-43F2BB1C896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7" name="Picture 4" descr="Image result for squiggle">
                <a:extLst>
                  <a:ext uri="{FF2B5EF4-FFF2-40B4-BE49-F238E27FC236}">
                    <a16:creationId xmlns:a16="http://schemas.microsoft.com/office/drawing/2014/main" id="{C0B02B99-6A8C-4128-B4F6-5259DCC0E3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8" name="Picture 4" descr="Image result for squiggle">
                <a:extLst>
                  <a:ext uri="{FF2B5EF4-FFF2-40B4-BE49-F238E27FC236}">
                    <a16:creationId xmlns:a16="http://schemas.microsoft.com/office/drawing/2014/main" id="{C3613EF7-3309-454B-B33A-1B4A2B27AA2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9" name="Picture 4" descr="Image result for squiggle">
                <a:extLst>
                  <a:ext uri="{FF2B5EF4-FFF2-40B4-BE49-F238E27FC236}">
                    <a16:creationId xmlns:a16="http://schemas.microsoft.com/office/drawing/2014/main" id="{58C3D75B-B339-40F9-8E2A-76A830F26A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0" name="Picture 4" descr="Image result for squiggle">
                <a:extLst>
                  <a:ext uri="{FF2B5EF4-FFF2-40B4-BE49-F238E27FC236}">
                    <a16:creationId xmlns:a16="http://schemas.microsoft.com/office/drawing/2014/main" id="{AD8C06FB-CDE1-4ACB-BAFB-6EC523AD422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1" name="Picture 4" descr="Image result for squiggle">
                <a:extLst>
                  <a:ext uri="{FF2B5EF4-FFF2-40B4-BE49-F238E27FC236}">
                    <a16:creationId xmlns:a16="http://schemas.microsoft.com/office/drawing/2014/main" id="{AFEE38BF-C58C-4D73-A037-D6F900726EC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2" name="Picture 4" descr="Image result for squiggle">
                <a:extLst>
                  <a:ext uri="{FF2B5EF4-FFF2-40B4-BE49-F238E27FC236}">
                    <a16:creationId xmlns:a16="http://schemas.microsoft.com/office/drawing/2014/main" id="{30E5BE85-679B-4B5E-B70C-4D6B6D4980C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3" name="Picture 4" descr="Image result for squiggle">
                <a:extLst>
                  <a:ext uri="{FF2B5EF4-FFF2-40B4-BE49-F238E27FC236}">
                    <a16:creationId xmlns:a16="http://schemas.microsoft.com/office/drawing/2014/main" id="{952A8A15-7CB7-4036-9E8A-6ACF8533352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4" name="Picture 2" descr="http://cdn.shopify.com/s/files/1/0201/1436/products/antibody_polyclonal_f8e3991c-98e0-4de6-aaae-b91b8ea7cef5_grande.png?v=1459230117">
                <a:extLst>
                  <a:ext uri="{FF2B5EF4-FFF2-40B4-BE49-F238E27FC236}">
                    <a16:creationId xmlns:a16="http://schemas.microsoft.com/office/drawing/2014/main" id="{A4B70B35-14F2-4FDD-9821-8B3E12D6DBC5}"/>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5" name="Picture 2" descr="http://cdn.shopify.com/s/files/1/0201/1436/products/antibody_polyclonal_f8e3991c-98e0-4de6-aaae-b91b8ea7cef5_grande.png?v=1459230117">
                <a:extLst>
                  <a:ext uri="{FF2B5EF4-FFF2-40B4-BE49-F238E27FC236}">
                    <a16:creationId xmlns:a16="http://schemas.microsoft.com/office/drawing/2014/main" id="{551CA6CB-8464-4060-B2E0-8988211C54AF}"/>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6" name="Picture 2" descr="http://cdn.shopify.com/s/files/1/0201/1436/products/antibody_polyclonal_f8e3991c-98e0-4de6-aaae-b91b8ea7cef5_grande.png?v=1459230117">
                <a:extLst>
                  <a:ext uri="{FF2B5EF4-FFF2-40B4-BE49-F238E27FC236}">
                    <a16:creationId xmlns:a16="http://schemas.microsoft.com/office/drawing/2014/main" id="{3702CC31-6B7A-40AA-BB32-E2024D648B35}"/>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7" name="Picture 2" descr="http://cdn.shopify.com/s/files/1/0201/1436/products/antibody_polyclonal_f8e3991c-98e0-4de6-aaae-b91b8ea7cef5_grande.png?v=1459230117">
                <a:extLst>
                  <a:ext uri="{FF2B5EF4-FFF2-40B4-BE49-F238E27FC236}">
                    <a16:creationId xmlns:a16="http://schemas.microsoft.com/office/drawing/2014/main" id="{51D66B28-2755-4507-94D5-83F50A8E1672}"/>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8" name="Picture 2" descr="http://cdn.shopify.com/s/files/1/0201/1436/products/antibody_polyclonal_f8e3991c-98e0-4de6-aaae-b91b8ea7cef5_grande.png?v=1459230117">
                <a:extLst>
                  <a:ext uri="{FF2B5EF4-FFF2-40B4-BE49-F238E27FC236}">
                    <a16:creationId xmlns:a16="http://schemas.microsoft.com/office/drawing/2014/main" id="{380EBE6F-8E48-4530-BADA-83145D6AC2C3}"/>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9" name="Picture 2" descr="http://cdn.shopify.com/s/files/1/0201/1436/products/antibody_polyclonal_f8e3991c-98e0-4de6-aaae-b91b8ea7cef5_grande.png?v=1459230117">
                <a:extLst>
                  <a:ext uri="{FF2B5EF4-FFF2-40B4-BE49-F238E27FC236}">
                    <a16:creationId xmlns:a16="http://schemas.microsoft.com/office/drawing/2014/main" id="{FFEC539A-2CB4-486F-AAA9-E8E9213B4677}"/>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0" name="Picture 2" descr="http://cdn.shopify.com/s/files/1/0201/1436/products/antibody_polyclonal_f8e3991c-98e0-4de6-aaae-b91b8ea7cef5_grande.png?v=1459230117">
                <a:extLst>
                  <a:ext uri="{FF2B5EF4-FFF2-40B4-BE49-F238E27FC236}">
                    <a16:creationId xmlns:a16="http://schemas.microsoft.com/office/drawing/2014/main" id="{9675AF40-CBBF-4F95-9DEC-ED7CB69E054E}"/>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1" name="Picture 2" descr="http://cdn.shopify.com/s/files/1/0201/1436/products/antibody_polyclonal_f8e3991c-98e0-4de6-aaae-b91b8ea7cef5_grande.png?v=1459230117">
                <a:extLst>
                  <a:ext uri="{FF2B5EF4-FFF2-40B4-BE49-F238E27FC236}">
                    <a16:creationId xmlns:a16="http://schemas.microsoft.com/office/drawing/2014/main" id="{2814693A-5A0F-41BC-8002-50B9FE5FF235}"/>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2" name="Picture 2" descr="http://cdn.shopify.com/s/files/1/0201/1436/products/antibody_polyclonal_f8e3991c-98e0-4de6-aaae-b91b8ea7cef5_grande.png?v=1459230117">
                <a:extLst>
                  <a:ext uri="{FF2B5EF4-FFF2-40B4-BE49-F238E27FC236}">
                    <a16:creationId xmlns:a16="http://schemas.microsoft.com/office/drawing/2014/main" id="{2EECCDC7-29B1-4B5D-8867-002738BE319B}"/>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3" name="Picture 2" descr="http://cdn.shopify.com/s/files/1/0201/1436/products/antibody_polyclonal_f8e3991c-98e0-4de6-aaae-b91b8ea7cef5_grande.png?v=1459230117">
                <a:extLst>
                  <a:ext uri="{FF2B5EF4-FFF2-40B4-BE49-F238E27FC236}">
                    <a16:creationId xmlns:a16="http://schemas.microsoft.com/office/drawing/2014/main" id="{C4EEE917-28EB-470A-8626-F7A786E63DF2}"/>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2" name="TextBox 111">
              <a:extLst>
                <a:ext uri="{FF2B5EF4-FFF2-40B4-BE49-F238E27FC236}">
                  <a16:creationId xmlns:a16="http://schemas.microsoft.com/office/drawing/2014/main" id="{7A5877DE-62F1-4D2C-AF2E-D9E799FE2EE6}"/>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sp>
        <p:nvSpPr>
          <p:cNvPr id="2" name="TextBox 1">
            <a:extLst>
              <a:ext uri="{FF2B5EF4-FFF2-40B4-BE49-F238E27FC236}">
                <a16:creationId xmlns:a16="http://schemas.microsoft.com/office/drawing/2014/main" id="{8515C379-E62A-41A5-850B-F2066F4CA19B}"/>
              </a:ext>
            </a:extLst>
          </p:cNvPr>
          <p:cNvSpPr txBox="1"/>
          <p:nvPr/>
        </p:nvSpPr>
        <p:spPr>
          <a:xfrm>
            <a:off x="1224379" y="2060774"/>
            <a:ext cx="1737976"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Anti-botulinum</a:t>
            </a:r>
          </a:p>
        </p:txBody>
      </p:sp>
      <p:grpSp>
        <p:nvGrpSpPr>
          <p:cNvPr id="300" name="Group 299">
            <a:extLst>
              <a:ext uri="{FF2B5EF4-FFF2-40B4-BE49-F238E27FC236}">
                <a16:creationId xmlns:a16="http://schemas.microsoft.com/office/drawing/2014/main" id="{91AE545F-4E8F-4A25-9B07-6492AC0A5FA6}"/>
              </a:ext>
            </a:extLst>
          </p:cNvPr>
          <p:cNvGrpSpPr/>
          <p:nvPr/>
        </p:nvGrpSpPr>
        <p:grpSpPr>
          <a:xfrm>
            <a:off x="3036027" y="2162059"/>
            <a:ext cx="1507522" cy="1562802"/>
            <a:chOff x="6054219" y="3060003"/>
            <a:chExt cx="1507522" cy="1562802"/>
          </a:xfrm>
        </p:grpSpPr>
        <p:grpSp>
          <p:nvGrpSpPr>
            <p:cNvPr id="105" name="Group 104">
              <a:extLst>
                <a:ext uri="{FF2B5EF4-FFF2-40B4-BE49-F238E27FC236}">
                  <a16:creationId xmlns:a16="http://schemas.microsoft.com/office/drawing/2014/main" id="{DE47F5D8-EB93-4038-92AA-36541BED2E8A}"/>
                </a:ext>
              </a:extLst>
            </p:cNvPr>
            <p:cNvGrpSpPr/>
            <p:nvPr/>
          </p:nvGrpSpPr>
          <p:grpSpPr>
            <a:xfrm>
              <a:off x="6054219" y="3060003"/>
              <a:ext cx="1507522" cy="1562802"/>
              <a:chOff x="757962" y="3041905"/>
              <a:chExt cx="4230203" cy="4385326"/>
            </a:xfrm>
          </p:grpSpPr>
          <p:pic>
            <p:nvPicPr>
              <p:cNvPr id="176" name="Picture 2" descr="Image result for sphere">
                <a:extLst>
                  <a:ext uri="{FF2B5EF4-FFF2-40B4-BE49-F238E27FC236}">
                    <a16:creationId xmlns:a16="http://schemas.microsoft.com/office/drawing/2014/main" id="{17855EDC-7811-4864-AC96-3DB460BE7642}"/>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4" descr="Image result for squiggle">
                <a:extLst>
                  <a:ext uri="{FF2B5EF4-FFF2-40B4-BE49-F238E27FC236}">
                    <a16:creationId xmlns:a16="http://schemas.microsoft.com/office/drawing/2014/main" id="{9D71566C-53F8-4F55-A562-774ADAC9379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8" name="Picture 4" descr="Image result for squiggle">
                <a:extLst>
                  <a:ext uri="{FF2B5EF4-FFF2-40B4-BE49-F238E27FC236}">
                    <a16:creationId xmlns:a16="http://schemas.microsoft.com/office/drawing/2014/main" id="{6E196BED-F5FE-42FC-A6F8-09E2725322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9" name="Picture 4" descr="Image result for squiggle">
                <a:extLst>
                  <a:ext uri="{FF2B5EF4-FFF2-40B4-BE49-F238E27FC236}">
                    <a16:creationId xmlns:a16="http://schemas.microsoft.com/office/drawing/2014/main" id="{662CFBC7-A252-4C6F-AB1F-126533C8CD1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0" name="Picture 4" descr="Image result for squiggle">
                <a:extLst>
                  <a:ext uri="{FF2B5EF4-FFF2-40B4-BE49-F238E27FC236}">
                    <a16:creationId xmlns:a16="http://schemas.microsoft.com/office/drawing/2014/main" id="{876EED16-16AC-492C-A97F-48F64717B3F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1" name="Picture 4" descr="Image result for squiggle">
                <a:extLst>
                  <a:ext uri="{FF2B5EF4-FFF2-40B4-BE49-F238E27FC236}">
                    <a16:creationId xmlns:a16="http://schemas.microsoft.com/office/drawing/2014/main" id="{7C6A88F9-B4BF-4238-8B86-9F47FB455E5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2" name="Picture 4" descr="Image result for squiggle">
                <a:extLst>
                  <a:ext uri="{FF2B5EF4-FFF2-40B4-BE49-F238E27FC236}">
                    <a16:creationId xmlns:a16="http://schemas.microsoft.com/office/drawing/2014/main" id="{DFD6D7D1-4264-4BFC-A80C-B53F1693169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3" name="Picture 4" descr="Image result for squiggle">
                <a:extLst>
                  <a:ext uri="{FF2B5EF4-FFF2-40B4-BE49-F238E27FC236}">
                    <a16:creationId xmlns:a16="http://schemas.microsoft.com/office/drawing/2014/main" id="{B20DF2DA-88B6-4B6C-95D1-5F3BAC8FEC2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4" name="Picture 4" descr="Image result for squiggle">
                <a:extLst>
                  <a:ext uri="{FF2B5EF4-FFF2-40B4-BE49-F238E27FC236}">
                    <a16:creationId xmlns:a16="http://schemas.microsoft.com/office/drawing/2014/main" id="{35105B99-A3DB-495D-9478-6FED99A9F9A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5" name="Picture 4" descr="Image result for squiggle">
                <a:extLst>
                  <a:ext uri="{FF2B5EF4-FFF2-40B4-BE49-F238E27FC236}">
                    <a16:creationId xmlns:a16="http://schemas.microsoft.com/office/drawing/2014/main" id="{50BE2CC1-C9F1-4158-AAA7-4F4DAB7F017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6" name="Picture 4" descr="Image result for squiggle">
                <a:extLst>
                  <a:ext uri="{FF2B5EF4-FFF2-40B4-BE49-F238E27FC236}">
                    <a16:creationId xmlns:a16="http://schemas.microsoft.com/office/drawing/2014/main" id="{BB58D188-FC04-4813-BB9A-D41136168C1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7" name="Picture 2" descr="http://cdn.shopify.com/s/files/1/0201/1436/products/antibody_polyclonal_f8e3991c-98e0-4de6-aaae-b91b8ea7cef5_grande.png?v=1459230117">
                <a:extLst>
                  <a:ext uri="{FF2B5EF4-FFF2-40B4-BE49-F238E27FC236}">
                    <a16:creationId xmlns:a16="http://schemas.microsoft.com/office/drawing/2014/main" id="{A9D938D9-43B6-4E13-B344-37E9487D6D83}"/>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8" name="Picture 2" descr="http://cdn.shopify.com/s/files/1/0201/1436/products/antibody_polyclonal_f8e3991c-98e0-4de6-aaae-b91b8ea7cef5_grande.png?v=1459230117">
                <a:extLst>
                  <a:ext uri="{FF2B5EF4-FFF2-40B4-BE49-F238E27FC236}">
                    <a16:creationId xmlns:a16="http://schemas.microsoft.com/office/drawing/2014/main" id="{18A3E076-5A09-4DEB-B395-D705CCCDA567}"/>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9" name="Picture 2" descr="http://cdn.shopify.com/s/files/1/0201/1436/products/antibody_polyclonal_f8e3991c-98e0-4de6-aaae-b91b8ea7cef5_grande.png?v=1459230117">
                <a:extLst>
                  <a:ext uri="{FF2B5EF4-FFF2-40B4-BE49-F238E27FC236}">
                    <a16:creationId xmlns:a16="http://schemas.microsoft.com/office/drawing/2014/main" id="{0EF4ACDC-F644-4741-B33C-299822074DFE}"/>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0" name="Picture 2" descr="http://cdn.shopify.com/s/files/1/0201/1436/products/antibody_polyclonal_f8e3991c-98e0-4de6-aaae-b91b8ea7cef5_grande.png?v=1459230117">
                <a:extLst>
                  <a:ext uri="{FF2B5EF4-FFF2-40B4-BE49-F238E27FC236}">
                    <a16:creationId xmlns:a16="http://schemas.microsoft.com/office/drawing/2014/main" id="{BCF434C6-FB82-4B01-AF45-8B39AD3D9B1B}"/>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1" name="Picture 2" descr="http://cdn.shopify.com/s/files/1/0201/1436/products/antibody_polyclonal_f8e3991c-98e0-4de6-aaae-b91b8ea7cef5_grande.png?v=1459230117">
                <a:extLst>
                  <a:ext uri="{FF2B5EF4-FFF2-40B4-BE49-F238E27FC236}">
                    <a16:creationId xmlns:a16="http://schemas.microsoft.com/office/drawing/2014/main" id="{18EAF3E0-82DD-4C47-9900-EE673929547B}"/>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2" name="Picture 2" descr="http://cdn.shopify.com/s/files/1/0201/1436/products/antibody_polyclonal_f8e3991c-98e0-4de6-aaae-b91b8ea7cef5_grande.png?v=1459230117">
                <a:extLst>
                  <a:ext uri="{FF2B5EF4-FFF2-40B4-BE49-F238E27FC236}">
                    <a16:creationId xmlns:a16="http://schemas.microsoft.com/office/drawing/2014/main" id="{59C24330-6DCC-4186-A6DB-F8C69FF6F408}"/>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3" name="Picture 2" descr="http://cdn.shopify.com/s/files/1/0201/1436/products/antibody_polyclonal_f8e3991c-98e0-4de6-aaae-b91b8ea7cef5_grande.png?v=1459230117">
                <a:extLst>
                  <a:ext uri="{FF2B5EF4-FFF2-40B4-BE49-F238E27FC236}">
                    <a16:creationId xmlns:a16="http://schemas.microsoft.com/office/drawing/2014/main" id="{00D6B483-7961-4DDD-A22D-D4EDADEEB543}"/>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4" name="Picture 2" descr="http://cdn.shopify.com/s/files/1/0201/1436/products/antibody_polyclonal_f8e3991c-98e0-4de6-aaae-b91b8ea7cef5_grande.png?v=1459230117">
                <a:extLst>
                  <a:ext uri="{FF2B5EF4-FFF2-40B4-BE49-F238E27FC236}">
                    <a16:creationId xmlns:a16="http://schemas.microsoft.com/office/drawing/2014/main" id="{307546A9-B38B-47C1-BF83-05650FC5528E}"/>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5" name="Picture 2" descr="http://cdn.shopify.com/s/files/1/0201/1436/products/antibody_polyclonal_f8e3991c-98e0-4de6-aaae-b91b8ea7cef5_grande.png?v=1459230117">
                <a:extLst>
                  <a:ext uri="{FF2B5EF4-FFF2-40B4-BE49-F238E27FC236}">
                    <a16:creationId xmlns:a16="http://schemas.microsoft.com/office/drawing/2014/main" id="{D59F3671-42F6-47FE-A531-C1D942AB08C9}"/>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6" name="Picture 2" descr="http://cdn.shopify.com/s/files/1/0201/1436/products/antibody_polyclonal_f8e3991c-98e0-4de6-aaae-b91b8ea7cef5_grande.png?v=1459230117">
                <a:extLst>
                  <a:ext uri="{FF2B5EF4-FFF2-40B4-BE49-F238E27FC236}">
                    <a16:creationId xmlns:a16="http://schemas.microsoft.com/office/drawing/2014/main" id="{A330D100-346C-40A6-B389-2BDE67A25C25}"/>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09" name="TextBox 108">
              <a:extLst>
                <a:ext uri="{FF2B5EF4-FFF2-40B4-BE49-F238E27FC236}">
                  <a16:creationId xmlns:a16="http://schemas.microsoft.com/office/drawing/2014/main" id="{39DEEB46-B571-43AC-BCD4-33E0FDB5F116}"/>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sp>
        <p:nvSpPr>
          <p:cNvPr id="198" name="TextBox 197">
            <a:extLst>
              <a:ext uri="{FF2B5EF4-FFF2-40B4-BE49-F238E27FC236}">
                <a16:creationId xmlns:a16="http://schemas.microsoft.com/office/drawing/2014/main" id="{EE379201-6E6D-401E-97E0-2E49738FDE1A}"/>
              </a:ext>
            </a:extLst>
          </p:cNvPr>
          <p:cNvSpPr txBox="1"/>
          <p:nvPr/>
        </p:nvSpPr>
        <p:spPr>
          <a:xfrm>
            <a:off x="4181716" y="2218516"/>
            <a:ext cx="1790875"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t>
            </a:r>
            <a:r>
              <a:rPr lang="en-US" dirty="0" err="1">
                <a:solidFill>
                  <a:schemeClr val="accent1">
                    <a:lumMod val="50000"/>
                  </a:schemeClr>
                </a:solidFill>
                <a:latin typeface="Bahnschrift SemiLight" panose="020B0502040204020203" pitchFamily="34" charset="0"/>
              </a:rPr>
              <a:t>shiga</a:t>
            </a:r>
            <a:r>
              <a:rPr lang="en-US" dirty="0">
                <a:solidFill>
                  <a:schemeClr val="accent1">
                    <a:lumMod val="50000"/>
                  </a:schemeClr>
                </a:solidFill>
                <a:latin typeface="Bahnschrift SemiLight" panose="020B0502040204020203" pitchFamily="34" charset="0"/>
              </a:rPr>
              <a:t> toxin</a:t>
            </a:r>
          </a:p>
        </p:txBody>
      </p:sp>
      <p:grpSp>
        <p:nvGrpSpPr>
          <p:cNvPr id="301" name="Group 300">
            <a:extLst>
              <a:ext uri="{FF2B5EF4-FFF2-40B4-BE49-F238E27FC236}">
                <a16:creationId xmlns:a16="http://schemas.microsoft.com/office/drawing/2014/main" id="{37033B05-F101-4EDC-9CE8-F5D536FC7AB2}"/>
              </a:ext>
            </a:extLst>
          </p:cNvPr>
          <p:cNvGrpSpPr/>
          <p:nvPr/>
        </p:nvGrpSpPr>
        <p:grpSpPr>
          <a:xfrm>
            <a:off x="284232" y="4311535"/>
            <a:ext cx="1507522" cy="1562802"/>
            <a:chOff x="7444451" y="2124338"/>
            <a:chExt cx="1507522" cy="1562802"/>
          </a:xfrm>
        </p:grpSpPr>
        <p:grpSp>
          <p:nvGrpSpPr>
            <p:cNvPr id="107" name="Group 106">
              <a:extLst>
                <a:ext uri="{FF2B5EF4-FFF2-40B4-BE49-F238E27FC236}">
                  <a16:creationId xmlns:a16="http://schemas.microsoft.com/office/drawing/2014/main" id="{AB00632F-2203-4543-9A61-28E7E8A97B0D}"/>
                </a:ext>
              </a:extLst>
            </p:cNvPr>
            <p:cNvGrpSpPr/>
            <p:nvPr/>
          </p:nvGrpSpPr>
          <p:grpSpPr>
            <a:xfrm>
              <a:off x="7444451" y="2124338"/>
              <a:ext cx="1507522" cy="1562802"/>
              <a:chOff x="757962" y="3041905"/>
              <a:chExt cx="4230203" cy="4385326"/>
            </a:xfrm>
          </p:grpSpPr>
          <p:pic>
            <p:nvPicPr>
              <p:cNvPr id="134" name="Picture 2" descr="Image result for sphere">
                <a:extLst>
                  <a:ext uri="{FF2B5EF4-FFF2-40B4-BE49-F238E27FC236}">
                    <a16:creationId xmlns:a16="http://schemas.microsoft.com/office/drawing/2014/main" id="{C35ED9A0-7E90-401C-AE9F-40F69430516E}"/>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4" descr="Image result for squiggle">
                <a:extLst>
                  <a:ext uri="{FF2B5EF4-FFF2-40B4-BE49-F238E27FC236}">
                    <a16:creationId xmlns:a16="http://schemas.microsoft.com/office/drawing/2014/main" id="{D4FDB9E8-DA29-4AEA-AAB8-CFA63A267EF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6" name="Picture 4" descr="Image result for squiggle">
                <a:extLst>
                  <a:ext uri="{FF2B5EF4-FFF2-40B4-BE49-F238E27FC236}">
                    <a16:creationId xmlns:a16="http://schemas.microsoft.com/office/drawing/2014/main" id="{254A5FD2-DA08-4C70-83D6-DDDC461229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7" name="Picture 4" descr="Image result for squiggle">
                <a:extLst>
                  <a:ext uri="{FF2B5EF4-FFF2-40B4-BE49-F238E27FC236}">
                    <a16:creationId xmlns:a16="http://schemas.microsoft.com/office/drawing/2014/main" id="{80D50E19-FC94-496C-A637-A9CD153FAE3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8" name="Picture 4" descr="Image result for squiggle">
                <a:extLst>
                  <a:ext uri="{FF2B5EF4-FFF2-40B4-BE49-F238E27FC236}">
                    <a16:creationId xmlns:a16="http://schemas.microsoft.com/office/drawing/2014/main" id="{4C8F3684-61D8-4C01-BCEC-A6EE1DE347F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9" name="Picture 4" descr="Image result for squiggle">
                <a:extLst>
                  <a:ext uri="{FF2B5EF4-FFF2-40B4-BE49-F238E27FC236}">
                    <a16:creationId xmlns:a16="http://schemas.microsoft.com/office/drawing/2014/main" id="{CB8CACE5-B3E5-49B2-BCA7-EAA30BBA049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0" name="Picture 4" descr="Image result for squiggle">
                <a:extLst>
                  <a:ext uri="{FF2B5EF4-FFF2-40B4-BE49-F238E27FC236}">
                    <a16:creationId xmlns:a16="http://schemas.microsoft.com/office/drawing/2014/main" id="{2D0BD273-F17A-43CB-A2AE-5DA045B5E0A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1" name="Picture 4" descr="Image result for squiggle">
                <a:extLst>
                  <a:ext uri="{FF2B5EF4-FFF2-40B4-BE49-F238E27FC236}">
                    <a16:creationId xmlns:a16="http://schemas.microsoft.com/office/drawing/2014/main" id="{EF28D783-3084-41DA-8668-2F0356C4845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2" name="Picture 4" descr="Image result for squiggle">
                <a:extLst>
                  <a:ext uri="{FF2B5EF4-FFF2-40B4-BE49-F238E27FC236}">
                    <a16:creationId xmlns:a16="http://schemas.microsoft.com/office/drawing/2014/main" id="{6448D8EF-AAA8-49B7-BB64-EB9419EE52D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 name="Picture 4" descr="Image result for squiggle">
                <a:extLst>
                  <a:ext uri="{FF2B5EF4-FFF2-40B4-BE49-F238E27FC236}">
                    <a16:creationId xmlns:a16="http://schemas.microsoft.com/office/drawing/2014/main" id="{61ED91AE-E8B0-4F10-9996-F066768D678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4" descr="Image result for squiggle">
                <a:extLst>
                  <a:ext uri="{FF2B5EF4-FFF2-40B4-BE49-F238E27FC236}">
                    <a16:creationId xmlns:a16="http://schemas.microsoft.com/office/drawing/2014/main" id="{32D72EF7-3382-45C2-AF6D-8EC08ECD736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5" name="Picture 2" descr="http://cdn.shopify.com/s/files/1/0201/1436/products/antibody_polyclonal_f8e3991c-98e0-4de6-aaae-b91b8ea7cef5_grande.png?v=1459230117">
                <a:extLst>
                  <a:ext uri="{FF2B5EF4-FFF2-40B4-BE49-F238E27FC236}">
                    <a16:creationId xmlns:a16="http://schemas.microsoft.com/office/drawing/2014/main" id="{5D5F2032-C297-4EDE-9057-07774D49C2EF}"/>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6" name="Picture 2" descr="http://cdn.shopify.com/s/files/1/0201/1436/products/antibody_polyclonal_f8e3991c-98e0-4de6-aaae-b91b8ea7cef5_grande.png?v=1459230117">
                <a:extLst>
                  <a:ext uri="{FF2B5EF4-FFF2-40B4-BE49-F238E27FC236}">
                    <a16:creationId xmlns:a16="http://schemas.microsoft.com/office/drawing/2014/main" id="{A4737F05-6422-451F-A100-A581106A35CA}"/>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7" name="Picture 2" descr="http://cdn.shopify.com/s/files/1/0201/1436/products/antibody_polyclonal_f8e3991c-98e0-4de6-aaae-b91b8ea7cef5_grande.png?v=1459230117">
                <a:extLst>
                  <a:ext uri="{FF2B5EF4-FFF2-40B4-BE49-F238E27FC236}">
                    <a16:creationId xmlns:a16="http://schemas.microsoft.com/office/drawing/2014/main" id="{6D7CA27A-5AFA-44A4-B85C-DE63A9EB40C0}"/>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8" name="Picture 2" descr="http://cdn.shopify.com/s/files/1/0201/1436/products/antibody_polyclonal_f8e3991c-98e0-4de6-aaae-b91b8ea7cef5_grande.png?v=1459230117">
                <a:extLst>
                  <a:ext uri="{FF2B5EF4-FFF2-40B4-BE49-F238E27FC236}">
                    <a16:creationId xmlns:a16="http://schemas.microsoft.com/office/drawing/2014/main" id="{1BDE0527-BCDF-41EF-B1D4-C5AA7BA308CC}"/>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9" name="Picture 2" descr="http://cdn.shopify.com/s/files/1/0201/1436/products/antibody_polyclonal_f8e3991c-98e0-4de6-aaae-b91b8ea7cef5_grande.png?v=1459230117">
                <a:extLst>
                  <a:ext uri="{FF2B5EF4-FFF2-40B4-BE49-F238E27FC236}">
                    <a16:creationId xmlns:a16="http://schemas.microsoft.com/office/drawing/2014/main" id="{B7C4F37A-A05A-4D72-8AAF-825F0BD40850}"/>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0" name="Picture 2" descr="http://cdn.shopify.com/s/files/1/0201/1436/products/antibody_polyclonal_f8e3991c-98e0-4de6-aaae-b91b8ea7cef5_grande.png?v=1459230117">
                <a:extLst>
                  <a:ext uri="{FF2B5EF4-FFF2-40B4-BE49-F238E27FC236}">
                    <a16:creationId xmlns:a16="http://schemas.microsoft.com/office/drawing/2014/main" id="{C32F6DEA-3275-4432-8302-B8165E4310D1}"/>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1" name="Picture 2" descr="http://cdn.shopify.com/s/files/1/0201/1436/products/antibody_polyclonal_f8e3991c-98e0-4de6-aaae-b91b8ea7cef5_grande.png?v=1459230117">
                <a:extLst>
                  <a:ext uri="{FF2B5EF4-FFF2-40B4-BE49-F238E27FC236}">
                    <a16:creationId xmlns:a16="http://schemas.microsoft.com/office/drawing/2014/main" id="{06195E96-383C-4D09-BCD1-09AE338A5B99}"/>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2" name="Picture 2" descr="http://cdn.shopify.com/s/files/1/0201/1436/products/antibody_polyclonal_f8e3991c-98e0-4de6-aaae-b91b8ea7cef5_grande.png?v=1459230117">
                <a:extLst>
                  <a:ext uri="{FF2B5EF4-FFF2-40B4-BE49-F238E27FC236}">
                    <a16:creationId xmlns:a16="http://schemas.microsoft.com/office/drawing/2014/main" id="{5B4347E3-4A7C-43B1-B223-3C41BFA0A94D}"/>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3" name="Picture 2" descr="http://cdn.shopify.com/s/files/1/0201/1436/products/antibody_polyclonal_f8e3991c-98e0-4de6-aaae-b91b8ea7cef5_grande.png?v=1459230117">
                <a:extLst>
                  <a:ext uri="{FF2B5EF4-FFF2-40B4-BE49-F238E27FC236}">
                    <a16:creationId xmlns:a16="http://schemas.microsoft.com/office/drawing/2014/main" id="{CF9D278D-2FD3-47BB-93EC-7BC64562BF24}"/>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4" name="Picture 2" descr="http://cdn.shopify.com/s/files/1/0201/1436/products/antibody_polyclonal_f8e3991c-98e0-4de6-aaae-b91b8ea7cef5_grande.png?v=1459230117">
                <a:extLst>
                  <a:ext uri="{FF2B5EF4-FFF2-40B4-BE49-F238E27FC236}">
                    <a16:creationId xmlns:a16="http://schemas.microsoft.com/office/drawing/2014/main" id="{E49EC38D-9A15-4B64-95FC-76365085EEE9}"/>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0" name="TextBox 109">
              <a:extLst>
                <a:ext uri="{FF2B5EF4-FFF2-40B4-BE49-F238E27FC236}">
                  <a16:creationId xmlns:a16="http://schemas.microsoft.com/office/drawing/2014/main" id="{7399D3BB-47FB-4DA2-8450-545114FE4FF6}"/>
                </a:ext>
              </a:extLst>
            </p:cNvPr>
            <p:cNvSpPr txBox="1"/>
            <p:nvPr/>
          </p:nvSpPr>
          <p:spPr>
            <a:xfrm>
              <a:off x="7922317" y="2710290"/>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Lu</a:t>
              </a:r>
            </a:p>
          </p:txBody>
        </p:sp>
      </p:grpSp>
      <p:sp>
        <p:nvSpPr>
          <p:cNvPr id="199" name="TextBox 198">
            <a:extLst>
              <a:ext uri="{FF2B5EF4-FFF2-40B4-BE49-F238E27FC236}">
                <a16:creationId xmlns:a16="http://schemas.microsoft.com/office/drawing/2014/main" id="{7B4C7CDF-3FA8-4A29-9F78-4D4BD8E5B12C}"/>
              </a:ext>
            </a:extLst>
          </p:cNvPr>
          <p:cNvSpPr txBox="1"/>
          <p:nvPr/>
        </p:nvSpPr>
        <p:spPr>
          <a:xfrm>
            <a:off x="1499896" y="5630145"/>
            <a:ext cx="1159292"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Anti-ricin</a:t>
            </a:r>
          </a:p>
        </p:txBody>
      </p:sp>
      <p:grpSp>
        <p:nvGrpSpPr>
          <p:cNvPr id="302" name="Group 301">
            <a:extLst>
              <a:ext uri="{FF2B5EF4-FFF2-40B4-BE49-F238E27FC236}">
                <a16:creationId xmlns:a16="http://schemas.microsoft.com/office/drawing/2014/main" id="{410B67DF-246A-40C9-9C25-B7F755E5B7AE}"/>
              </a:ext>
            </a:extLst>
          </p:cNvPr>
          <p:cNvGrpSpPr/>
          <p:nvPr/>
        </p:nvGrpSpPr>
        <p:grpSpPr>
          <a:xfrm>
            <a:off x="1972922" y="3598646"/>
            <a:ext cx="1657900" cy="1718694"/>
            <a:chOff x="7460500" y="3845357"/>
            <a:chExt cx="1507522" cy="1562802"/>
          </a:xfrm>
        </p:grpSpPr>
        <p:grpSp>
          <p:nvGrpSpPr>
            <p:cNvPr id="106" name="Group 105">
              <a:extLst>
                <a:ext uri="{FF2B5EF4-FFF2-40B4-BE49-F238E27FC236}">
                  <a16:creationId xmlns:a16="http://schemas.microsoft.com/office/drawing/2014/main" id="{975FA1C0-1E8A-4D2B-866E-51177601FB03}"/>
                </a:ext>
              </a:extLst>
            </p:cNvPr>
            <p:cNvGrpSpPr/>
            <p:nvPr/>
          </p:nvGrpSpPr>
          <p:grpSpPr>
            <a:xfrm>
              <a:off x="7460500" y="3845357"/>
              <a:ext cx="1507522" cy="1562802"/>
              <a:chOff x="757962" y="3041905"/>
              <a:chExt cx="4230203" cy="4385326"/>
            </a:xfrm>
          </p:grpSpPr>
          <p:pic>
            <p:nvPicPr>
              <p:cNvPr id="155" name="Picture 2" descr="Image result for sphere">
                <a:extLst>
                  <a:ext uri="{FF2B5EF4-FFF2-40B4-BE49-F238E27FC236}">
                    <a16:creationId xmlns:a16="http://schemas.microsoft.com/office/drawing/2014/main" id="{46B37010-0816-46B0-8D76-592E484FE8A1}"/>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4" descr="Image result for squiggle">
                <a:extLst>
                  <a:ext uri="{FF2B5EF4-FFF2-40B4-BE49-F238E27FC236}">
                    <a16:creationId xmlns:a16="http://schemas.microsoft.com/office/drawing/2014/main" id="{F9FA0D45-A1AA-47F8-A40A-AE789F2C4FD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7" name="Picture 4" descr="Image result for squiggle">
                <a:extLst>
                  <a:ext uri="{FF2B5EF4-FFF2-40B4-BE49-F238E27FC236}">
                    <a16:creationId xmlns:a16="http://schemas.microsoft.com/office/drawing/2014/main" id="{83649236-1E28-4CEC-8EE0-6A44721A74D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8" name="Picture 4" descr="Image result for squiggle">
                <a:extLst>
                  <a:ext uri="{FF2B5EF4-FFF2-40B4-BE49-F238E27FC236}">
                    <a16:creationId xmlns:a16="http://schemas.microsoft.com/office/drawing/2014/main" id="{641935A0-6029-416D-BBF2-C31789D69AE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9" name="Picture 4" descr="Image result for squiggle">
                <a:extLst>
                  <a:ext uri="{FF2B5EF4-FFF2-40B4-BE49-F238E27FC236}">
                    <a16:creationId xmlns:a16="http://schemas.microsoft.com/office/drawing/2014/main" id="{C7A93CD9-E0A4-40C1-B4A6-84402EEE334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0" name="Picture 4" descr="Image result for squiggle">
                <a:extLst>
                  <a:ext uri="{FF2B5EF4-FFF2-40B4-BE49-F238E27FC236}">
                    <a16:creationId xmlns:a16="http://schemas.microsoft.com/office/drawing/2014/main" id="{9F6F9AAC-9E53-4C58-A1EA-124C4B84D10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1" name="Picture 4" descr="Image result for squiggle">
                <a:extLst>
                  <a:ext uri="{FF2B5EF4-FFF2-40B4-BE49-F238E27FC236}">
                    <a16:creationId xmlns:a16="http://schemas.microsoft.com/office/drawing/2014/main" id="{D5488E6D-53F0-40BA-B680-A51808CFE8A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2" name="Picture 4" descr="Image result for squiggle">
                <a:extLst>
                  <a:ext uri="{FF2B5EF4-FFF2-40B4-BE49-F238E27FC236}">
                    <a16:creationId xmlns:a16="http://schemas.microsoft.com/office/drawing/2014/main" id="{D55C2B02-4482-4CD8-AAEB-4E15EF7C89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3" name="Picture 4" descr="Image result for squiggle">
                <a:extLst>
                  <a:ext uri="{FF2B5EF4-FFF2-40B4-BE49-F238E27FC236}">
                    <a16:creationId xmlns:a16="http://schemas.microsoft.com/office/drawing/2014/main" id="{3568ECEA-4B6F-4412-A1EF-26B54425F70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4" name="Picture 4" descr="Image result for squiggle">
                <a:extLst>
                  <a:ext uri="{FF2B5EF4-FFF2-40B4-BE49-F238E27FC236}">
                    <a16:creationId xmlns:a16="http://schemas.microsoft.com/office/drawing/2014/main" id="{3B0BB9F7-3946-4CA4-A519-1956D6EA9C6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5" name="Picture 4" descr="Image result for squiggle">
                <a:extLst>
                  <a:ext uri="{FF2B5EF4-FFF2-40B4-BE49-F238E27FC236}">
                    <a16:creationId xmlns:a16="http://schemas.microsoft.com/office/drawing/2014/main" id="{22510E5D-6B05-4B88-AA8F-6A8AAF65577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6" name="Picture 2" descr="http://cdn.shopify.com/s/files/1/0201/1436/products/antibody_polyclonal_f8e3991c-98e0-4de6-aaae-b91b8ea7cef5_grande.png?v=1459230117">
                <a:extLst>
                  <a:ext uri="{FF2B5EF4-FFF2-40B4-BE49-F238E27FC236}">
                    <a16:creationId xmlns:a16="http://schemas.microsoft.com/office/drawing/2014/main" id="{3A8E4093-675D-41C7-BEDD-C64CD1C10F2B}"/>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7" name="Picture 2" descr="http://cdn.shopify.com/s/files/1/0201/1436/products/antibody_polyclonal_f8e3991c-98e0-4de6-aaae-b91b8ea7cef5_grande.png?v=1459230117">
                <a:extLst>
                  <a:ext uri="{FF2B5EF4-FFF2-40B4-BE49-F238E27FC236}">
                    <a16:creationId xmlns:a16="http://schemas.microsoft.com/office/drawing/2014/main" id="{312AB400-88D0-4AE5-907F-3A3052DBCFB9}"/>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8" name="Picture 2" descr="http://cdn.shopify.com/s/files/1/0201/1436/products/antibody_polyclonal_f8e3991c-98e0-4de6-aaae-b91b8ea7cef5_grande.png?v=1459230117">
                <a:extLst>
                  <a:ext uri="{FF2B5EF4-FFF2-40B4-BE49-F238E27FC236}">
                    <a16:creationId xmlns:a16="http://schemas.microsoft.com/office/drawing/2014/main" id="{DF9A25AB-7096-4E50-8E20-513616F71834}"/>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9" name="Picture 2" descr="http://cdn.shopify.com/s/files/1/0201/1436/products/antibody_polyclonal_f8e3991c-98e0-4de6-aaae-b91b8ea7cef5_grande.png?v=1459230117">
                <a:extLst>
                  <a:ext uri="{FF2B5EF4-FFF2-40B4-BE49-F238E27FC236}">
                    <a16:creationId xmlns:a16="http://schemas.microsoft.com/office/drawing/2014/main" id="{5AB034B1-1E35-446D-81D8-BC1869792134}"/>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0" name="Picture 2" descr="http://cdn.shopify.com/s/files/1/0201/1436/products/antibody_polyclonal_f8e3991c-98e0-4de6-aaae-b91b8ea7cef5_grande.png?v=1459230117">
                <a:extLst>
                  <a:ext uri="{FF2B5EF4-FFF2-40B4-BE49-F238E27FC236}">
                    <a16:creationId xmlns:a16="http://schemas.microsoft.com/office/drawing/2014/main" id="{5ACA2A59-E5E3-4FD4-A2EC-740AF8F48595}"/>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1" name="Picture 2" descr="http://cdn.shopify.com/s/files/1/0201/1436/products/antibody_polyclonal_f8e3991c-98e0-4de6-aaae-b91b8ea7cef5_grande.png?v=1459230117">
                <a:extLst>
                  <a:ext uri="{FF2B5EF4-FFF2-40B4-BE49-F238E27FC236}">
                    <a16:creationId xmlns:a16="http://schemas.microsoft.com/office/drawing/2014/main" id="{496C9FC6-96F8-4487-85A7-F239E19660F4}"/>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2" name="Picture 2" descr="http://cdn.shopify.com/s/files/1/0201/1436/products/antibody_polyclonal_f8e3991c-98e0-4de6-aaae-b91b8ea7cef5_grande.png?v=1459230117">
                <a:extLst>
                  <a:ext uri="{FF2B5EF4-FFF2-40B4-BE49-F238E27FC236}">
                    <a16:creationId xmlns:a16="http://schemas.microsoft.com/office/drawing/2014/main" id="{3780F8E0-314A-496D-B88D-762E041C5A51}"/>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3" name="Picture 2" descr="http://cdn.shopify.com/s/files/1/0201/1436/products/antibody_polyclonal_f8e3991c-98e0-4de6-aaae-b91b8ea7cef5_grande.png?v=1459230117">
                <a:extLst>
                  <a:ext uri="{FF2B5EF4-FFF2-40B4-BE49-F238E27FC236}">
                    <a16:creationId xmlns:a16="http://schemas.microsoft.com/office/drawing/2014/main" id="{E783C94C-8149-4D04-A066-998BB9D72744}"/>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4" name="Picture 2" descr="http://cdn.shopify.com/s/files/1/0201/1436/products/antibody_polyclonal_f8e3991c-98e0-4de6-aaae-b91b8ea7cef5_grande.png?v=1459230117">
                <a:extLst>
                  <a:ext uri="{FF2B5EF4-FFF2-40B4-BE49-F238E27FC236}">
                    <a16:creationId xmlns:a16="http://schemas.microsoft.com/office/drawing/2014/main" id="{2310F8B1-C46D-4DE2-9219-764BA65E63CE}"/>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5" name="Picture 2" descr="http://cdn.shopify.com/s/files/1/0201/1436/products/antibody_polyclonal_f8e3991c-98e0-4de6-aaae-b91b8ea7cef5_grande.png?v=1459230117">
                <a:extLst>
                  <a:ext uri="{FF2B5EF4-FFF2-40B4-BE49-F238E27FC236}">
                    <a16:creationId xmlns:a16="http://schemas.microsoft.com/office/drawing/2014/main" id="{225AE6B7-AD83-452C-A624-B9107803EF8F}"/>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1" name="TextBox 110">
              <a:extLst>
                <a:ext uri="{FF2B5EF4-FFF2-40B4-BE49-F238E27FC236}">
                  <a16:creationId xmlns:a16="http://schemas.microsoft.com/office/drawing/2014/main" id="{0EEA0A27-8E9F-4AA5-B9A4-69A359701D6F}"/>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sp>
        <p:nvSpPr>
          <p:cNvPr id="200" name="TextBox 199">
            <a:extLst>
              <a:ext uri="{FF2B5EF4-FFF2-40B4-BE49-F238E27FC236}">
                <a16:creationId xmlns:a16="http://schemas.microsoft.com/office/drawing/2014/main" id="{DFE00098-823C-4E85-A244-255A0C1371E6}"/>
              </a:ext>
            </a:extLst>
          </p:cNvPr>
          <p:cNvSpPr txBox="1"/>
          <p:nvPr/>
        </p:nvSpPr>
        <p:spPr>
          <a:xfrm>
            <a:off x="3363284" y="4164444"/>
            <a:ext cx="1592103"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Anti-aflatoxin</a:t>
            </a:r>
          </a:p>
        </p:txBody>
      </p:sp>
      <p:pic>
        <p:nvPicPr>
          <p:cNvPr id="299" name="Picture 2" descr="Image result for head profile">
            <a:extLst>
              <a:ext uri="{FF2B5EF4-FFF2-40B4-BE49-F238E27FC236}">
                <a16:creationId xmlns:a16="http://schemas.microsoft.com/office/drawing/2014/main" id="{8E9E3BE4-9F13-4B79-A9E1-79A717BAA7A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558057">
            <a:off x="4986637" y="4295608"/>
            <a:ext cx="1276702" cy="1608444"/>
          </a:xfrm>
          <a:prstGeom prst="ellipse">
            <a:avLst/>
          </a:prstGeom>
          <a:noFill/>
          <a:effectLst>
            <a:glow>
              <a:schemeClr val="accent1"/>
            </a:glow>
          </a:effectLst>
          <a:extLst>
            <a:ext uri="{909E8E84-426E-40DD-AFC4-6F175D3DCCD1}">
              <a14:hiddenFill xmlns:a14="http://schemas.microsoft.com/office/drawing/2010/main">
                <a:solidFill>
                  <a:srgbClr val="FFFFFF"/>
                </a:solidFill>
              </a14:hiddenFill>
            </a:ext>
          </a:extLst>
        </p:spPr>
      </p:pic>
      <p:cxnSp>
        <p:nvCxnSpPr>
          <p:cNvPr id="304" name="Straight Connector 303">
            <a:extLst>
              <a:ext uri="{FF2B5EF4-FFF2-40B4-BE49-F238E27FC236}">
                <a16:creationId xmlns:a16="http://schemas.microsoft.com/office/drawing/2014/main" id="{0C9E85AB-F492-4083-AA19-A661A15A0C94}"/>
              </a:ext>
            </a:extLst>
          </p:cNvPr>
          <p:cNvCxnSpPr/>
          <p:nvPr/>
        </p:nvCxnSpPr>
        <p:spPr>
          <a:xfrm flipH="1">
            <a:off x="3425534" y="5258299"/>
            <a:ext cx="1590112" cy="100497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4" name="TextBox 313">
            <a:extLst>
              <a:ext uri="{FF2B5EF4-FFF2-40B4-BE49-F238E27FC236}">
                <a16:creationId xmlns:a16="http://schemas.microsoft.com/office/drawing/2014/main" id="{52EC9A77-1FD3-463F-846C-DBB6E4CDC28E}"/>
              </a:ext>
            </a:extLst>
          </p:cNvPr>
          <p:cNvSpPr txBox="1"/>
          <p:nvPr/>
        </p:nvSpPr>
        <p:spPr>
          <a:xfrm>
            <a:off x="5116286" y="3791941"/>
            <a:ext cx="383438" cy="646331"/>
          </a:xfrm>
          <a:prstGeom prst="rect">
            <a:avLst/>
          </a:prstGeom>
          <a:noFill/>
        </p:spPr>
        <p:txBody>
          <a:bodyPr wrap="none" rtlCol="0">
            <a:spAutoFit/>
          </a:bodyPr>
          <a:lstStyle/>
          <a:p>
            <a:r>
              <a:rPr lang="en-US" sz="3600" dirty="0">
                <a:latin typeface="Bahnschrift SemiLight" panose="020B0502040204020203" pitchFamily="34" charset="0"/>
              </a:rPr>
              <a:t>?</a:t>
            </a:r>
          </a:p>
        </p:txBody>
      </p:sp>
      <p:grpSp>
        <p:nvGrpSpPr>
          <p:cNvPr id="315" name="Group 314">
            <a:extLst>
              <a:ext uri="{FF2B5EF4-FFF2-40B4-BE49-F238E27FC236}">
                <a16:creationId xmlns:a16="http://schemas.microsoft.com/office/drawing/2014/main" id="{37FD56A6-2DB6-4302-B831-F9EB76CC86AA}"/>
              </a:ext>
            </a:extLst>
          </p:cNvPr>
          <p:cNvGrpSpPr/>
          <p:nvPr/>
        </p:nvGrpSpPr>
        <p:grpSpPr>
          <a:xfrm>
            <a:off x="278671" y="2342406"/>
            <a:ext cx="1507522" cy="1562802"/>
            <a:chOff x="6278940" y="4858539"/>
            <a:chExt cx="1507522" cy="1562802"/>
          </a:xfrm>
        </p:grpSpPr>
        <p:grpSp>
          <p:nvGrpSpPr>
            <p:cNvPr id="326" name="Group 325">
              <a:extLst>
                <a:ext uri="{FF2B5EF4-FFF2-40B4-BE49-F238E27FC236}">
                  <a16:creationId xmlns:a16="http://schemas.microsoft.com/office/drawing/2014/main" id="{E1409BD9-0FB6-4E4E-840A-505015469A34}"/>
                </a:ext>
              </a:extLst>
            </p:cNvPr>
            <p:cNvGrpSpPr/>
            <p:nvPr/>
          </p:nvGrpSpPr>
          <p:grpSpPr>
            <a:xfrm>
              <a:off x="6278940" y="4858539"/>
              <a:ext cx="1507522" cy="1562802"/>
              <a:chOff x="757962" y="3041905"/>
              <a:chExt cx="4230203" cy="4385326"/>
            </a:xfrm>
          </p:grpSpPr>
          <p:pic>
            <p:nvPicPr>
              <p:cNvPr id="338" name="Picture 2" descr="Image result for sphere">
                <a:extLst>
                  <a:ext uri="{FF2B5EF4-FFF2-40B4-BE49-F238E27FC236}">
                    <a16:creationId xmlns:a16="http://schemas.microsoft.com/office/drawing/2014/main" id="{A7A7CBFB-C24E-4BE1-8608-B63012BB3310}"/>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340" name="Picture 4" descr="Image result for squiggle">
                <a:extLst>
                  <a:ext uri="{FF2B5EF4-FFF2-40B4-BE49-F238E27FC236}">
                    <a16:creationId xmlns:a16="http://schemas.microsoft.com/office/drawing/2014/main" id="{C0587E0D-ECFC-41A1-A294-6135658814B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8" name="Picture 4" descr="Image result for squiggle">
                <a:extLst>
                  <a:ext uri="{FF2B5EF4-FFF2-40B4-BE49-F238E27FC236}">
                    <a16:creationId xmlns:a16="http://schemas.microsoft.com/office/drawing/2014/main" id="{237F7D86-C074-4901-BC62-220919C9A9D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9" name="Picture 4" descr="Image result for squiggle">
                <a:extLst>
                  <a:ext uri="{FF2B5EF4-FFF2-40B4-BE49-F238E27FC236}">
                    <a16:creationId xmlns:a16="http://schemas.microsoft.com/office/drawing/2014/main" id="{749155DC-3358-4B68-94F7-B3C3C3CF212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0" name="Picture 4" descr="Image result for squiggle">
                <a:extLst>
                  <a:ext uri="{FF2B5EF4-FFF2-40B4-BE49-F238E27FC236}">
                    <a16:creationId xmlns:a16="http://schemas.microsoft.com/office/drawing/2014/main" id="{409E4082-EB2D-4486-ACF1-4F5E821929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1" name="Picture 4" descr="Image result for squiggle">
                <a:extLst>
                  <a:ext uri="{FF2B5EF4-FFF2-40B4-BE49-F238E27FC236}">
                    <a16:creationId xmlns:a16="http://schemas.microsoft.com/office/drawing/2014/main" id="{5642FC38-1A67-42D5-8B55-1E6557892F3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2" name="Picture 4" descr="Image result for squiggle">
                <a:extLst>
                  <a:ext uri="{FF2B5EF4-FFF2-40B4-BE49-F238E27FC236}">
                    <a16:creationId xmlns:a16="http://schemas.microsoft.com/office/drawing/2014/main" id="{B68FB67F-46E0-4E58-B03D-76896EEE43A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3" name="Picture 4" descr="Image result for squiggle">
                <a:extLst>
                  <a:ext uri="{FF2B5EF4-FFF2-40B4-BE49-F238E27FC236}">
                    <a16:creationId xmlns:a16="http://schemas.microsoft.com/office/drawing/2014/main" id="{B6B5D3AF-A625-462C-8364-812D2058527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4" name="Picture 4" descr="Image result for squiggle">
                <a:extLst>
                  <a:ext uri="{FF2B5EF4-FFF2-40B4-BE49-F238E27FC236}">
                    <a16:creationId xmlns:a16="http://schemas.microsoft.com/office/drawing/2014/main" id="{62B01AD2-336B-41D9-866A-9F4726FA791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5" name="Picture 4" descr="Image result for squiggle">
                <a:extLst>
                  <a:ext uri="{FF2B5EF4-FFF2-40B4-BE49-F238E27FC236}">
                    <a16:creationId xmlns:a16="http://schemas.microsoft.com/office/drawing/2014/main" id="{F906172E-4964-4F61-90F6-A8A295629D1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6" name="Picture 4" descr="Image result for squiggle">
                <a:extLst>
                  <a:ext uri="{FF2B5EF4-FFF2-40B4-BE49-F238E27FC236}">
                    <a16:creationId xmlns:a16="http://schemas.microsoft.com/office/drawing/2014/main" id="{3B1195D0-80C7-4A21-9B87-546B8F0F7FB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7" name="Picture 2" descr="http://cdn.shopify.com/s/files/1/0201/1436/products/antibody_polyclonal_f8e3991c-98e0-4de6-aaae-b91b8ea7cef5_grande.png?v=1459230117">
                <a:extLst>
                  <a:ext uri="{FF2B5EF4-FFF2-40B4-BE49-F238E27FC236}">
                    <a16:creationId xmlns:a16="http://schemas.microsoft.com/office/drawing/2014/main" id="{E0F8FA45-25BE-4CBC-9CA9-8D5562C68001}"/>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8" name="Picture 2" descr="http://cdn.shopify.com/s/files/1/0201/1436/products/antibody_polyclonal_f8e3991c-98e0-4de6-aaae-b91b8ea7cef5_grande.png?v=1459230117">
                <a:extLst>
                  <a:ext uri="{FF2B5EF4-FFF2-40B4-BE49-F238E27FC236}">
                    <a16:creationId xmlns:a16="http://schemas.microsoft.com/office/drawing/2014/main" id="{39629A29-B544-4D51-9D9B-21754F225DE2}"/>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 name="Picture 2" descr="http://cdn.shopify.com/s/files/1/0201/1436/products/antibody_polyclonal_f8e3991c-98e0-4de6-aaae-b91b8ea7cef5_grande.png?v=1459230117">
                <a:extLst>
                  <a:ext uri="{FF2B5EF4-FFF2-40B4-BE49-F238E27FC236}">
                    <a16:creationId xmlns:a16="http://schemas.microsoft.com/office/drawing/2014/main" id="{FA9272AB-6AC4-4027-8FD6-2C14C5C114A0}"/>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 name="Picture 2" descr="http://cdn.shopify.com/s/files/1/0201/1436/products/antibody_polyclonal_f8e3991c-98e0-4de6-aaae-b91b8ea7cef5_grande.png?v=1459230117">
                <a:extLst>
                  <a:ext uri="{FF2B5EF4-FFF2-40B4-BE49-F238E27FC236}">
                    <a16:creationId xmlns:a16="http://schemas.microsoft.com/office/drawing/2014/main" id="{F71270B7-949B-4FED-BCCF-D4CF4FA3CFEF}"/>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1" name="Picture 2" descr="http://cdn.shopify.com/s/files/1/0201/1436/products/antibody_polyclonal_f8e3991c-98e0-4de6-aaae-b91b8ea7cef5_grande.png?v=1459230117">
                <a:extLst>
                  <a:ext uri="{FF2B5EF4-FFF2-40B4-BE49-F238E27FC236}">
                    <a16:creationId xmlns:a16="http://schemas.microsoft.com/office/drawing/2014/main" id="{4F7B7E4F-5F43-4C4B-8142-139A5BF7DF07}"/>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2" name="Picture 2" descr="http://cdn.shopify.com/s/files/1/0201/1436/products/antibody_polyclonal_f8e3991c-98e0-4de6-aaae-b91b8ea7cef5_grande.png?v=1459230117">
                <a:extLst>
                  <a:ext uri="{FF2B5EF4-FFF2-40B4-BE49-F238E27FC236}">
                    <a16:creationId xmlns:a16="http://schemas.microsoft.com/office/drawing/2014/main" id="{821BF3EB-124F-4AA6-AFB2-83D95E372D3C}"/>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3" name="Picture 2" descr="http://cdn.shopify.com/s/files/1/0201/1436/products/antibody_polyclonal_f8e3991c-98e0-4de6-aaae-b91b8ea7cef5_grande.png?v=1459230117">
                <a:extLst>
                  <a:ext uri="{FF2B5EF4-FFF2-40B4-BE49-F238E27FC236}">
                    <a16:creationId xmlns:a16="http://schemas.microsoft.com/office/drawing/2014/main" id="{6DE92A38-F59D-4F23-A5A9-F63CE439BC39}"/>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4" name="Picture 2" descr="http://cdn.shopify.com/s/files/1/0201/1436/products/antibody_polyclonal_f8e3991c-98e0-4de6-aaae-b91b8ea7cef5_grande.png?v=1459230117">
                <a:extLst>
                  <a:ext uri="{FF2B5EF4-FFF2-40B4-BE49-F238E27FC236}">
                    <a16:creationId xmlns:a16="http://schemas.microsoft.com/office/drawing/2014/main" id="{D07E48D5-F241-4A8B-842C-1BF79F2B085A}"/>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5" name="Picture 2" descr="http://cdn.shopify.com/s/files/1/0201/1436/products/antibody_polyclonal_f8e3991c-98e0-4de6-aaae-b91b8ea7cef5_grande.png?v=1459230117">
                <a:extLst>
                  <a:ext uri="{FF2B5EF4-FFF2-40B4-BE49-F238E27FC236}">
                    <a16:creationId xmlns:a16="http://schemas.microsoft.com/office/drawing/2014/main" id="{DA44D2D5-80BC-461E-A05C-49320BF4F138}"/>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6" name="Picture 2" descr="http://cdn.shopify.com/s/files/1/0201/1436/products/antibody_polyclonal_f8e3991c-98e0-4de6-aaae-b91b8ea7cef5_grande.png?v=1459230117">
                <a:extLst>
                  <a:ext uri="{FF2B5EF4-FFF2-40B4-BE49-F238E27FC236}">
                    <a16:creationId xmlns:a16="http://schemas.microsoft.com/office/drawing/2014/main" id="{BB87626B-3740-43CD-B971-84516ACA4D77}"/>
                  </a:ext>
                </a:extLst>
              </p:cNvPr>
              <p:cNvPicPr>
                <a:picLocks noChangeAspect="1" noChangeArrowheads="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327" name="TextBox 326">
              <a:extLst>
                <a:ext uri="{FF2B5EF4-FFF2-40B4-BE49-F238E27FC236}">
                  <a16:creationId xmlns:a16="http://schemas.microsoft.com/office/drawing/2014/main" id="{5F1BFE1D-E4DB-4199-A65F-045E1E2D703B}"/>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grpSp>
        <p:nvGrpSpPr>
          <p:cNvPr id="417" name="Group 416">
            <a:extLst>
              <a:ext uri="{FF2B5EF4-FFF2-40B4-BE49-F238E27FC236}">
                <a16:creationId xmlns:a16="http://schemas.microsoft.com/office/drawing/2014/main" id="{7C48CB7E-7BCE-4633-A05C-1EC922D8902F}"/>
              </a:ext>
            </a:extLst>
          </p:cNvPr>
          <p:cNvGrpSpPr/>
          <p:nvPr/>
        </p:nvGrpSpPr>
        <p:grpSpPr>
          <a:xfrm>
            <a:off x="3037441" y="2162712"/>
            <a:ext cx="1507522" cy="1562802"/>
            <a:chOff x="6054219" y="3060003"/>
            <a:chExt cx="1507522" cy="1562802"/>
          </a:xfrm>
        </p:grpSpPr>
        <p:grpSp>
          <p:nvGrpSpPr>
            <p:cNvPr id="418" name="Group 417">
              <a:extLst>
                <a:ext uri="{FF2B5EF4-FFF2-40B4-BE49-F238E27FC236}">
                  <a16:creationId xmlns:a16="http://schemas.microsoft.com/office/drawing/2014/main" id="{6870AF86-35E3-41AF-9CD2-FFA757F49F17}"/>
                </a:ext>
              </a:extLst>
            </p:cNvPr>
            <p:cNvGrpSpPr/>
            <p:nvPr/>
          </p:nvGrpSpPr>
          <p:grpSpPr>
            <a:xfrm>
              <a:off x="6054219" y="3060003"/>
              <a:ext cx="1507522" cy="1562802"/>
              <a:chOff x="757962" y="3041905"/>
              <a:chExt cx="4230203" cy="4385326"/>
            </a:xfrm>
          </p:grpSpPr>
          <p:pic>
            <p:nvPicPr>
              <p:cNvPr id="420" name="Picture 2" descr="Image result for sphere">
                <a:extLst>
                  <a:ext uri="{FF2B5EF4-FFF2-40B4-BE49-F238E27FC236}">
                    <a16:creationId xmlns:a16="http://schemas.microsoft.com/office/drawing/2014/main" id="{E02460C2-7273-461C-80E4-51EB1ADAC130}"/>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421" name="Picture 4" descr="Image result for squiggle">
                <a:extLst>
                  <a:ext uri="{FF2B5EF4-FFF2-40B4-BE49-F238E27FC236}">
                    <a16:creationId xmlns:a16="http://schemas.microsoft.com/office/drawing/2014/main" id="{BF0F8F7E-779F-4E32-B282-439E2499A6E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2" name="Picture 4" descr="Image result for squiggle">
                <a:extLst>
                  <a:ext uri="{FF2B5EF4-FFF2-40B4-BE49-F238E27FC236}">
                    <a16:creationId xmlns:a16="http://schemas.microsoft.com/office/drawing/2014/main" id="{3A86F1B2-4E3E-43FC-BFCC-048674C0791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3" name="Picture 4" descr="Image result for squiggle">
                <a:extLst>
                  <a:ext uri="{FF2B5EF4-FFF2-40B4-BE49-F238E27FC236}">
                    <a16:creationId xmlns:a16="http://schemas.microsoft.com/office/drawing/2014/main" id="{BDCCBA12-D941-47A0-832C-8706A003E20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4" name="Picture 4" descr="Image result for squiggle">
                <a:extLst>
                  <a:ext uri="{FF2B5EF4-FFF2-40B4-BE49-F238E27FC236}">
                    <a16:creationId xmlns:a16="http://schemas.microsoft.com/office/drawing/2014/main" id="{BA15D4F6-0D28-4A2B-BA1C-F93DCA786E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5" name="Picture 4" descr="Image result for squiggle">
                <a:extLst>
                  <a:ext uri="{FF2B5EF4-FFF2-40B4-BE49-F238E27FC236}">
                    <a16:creationId xmlns:a16="http://schemas.microsoft.com/office/drawing/2014/main" id="{20A48B57-E823-4C1D-8C89-1AEA57DC281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6" name="Picture 4" descr="Image result for squiggle">
                <a:extLst>
                  <a:ext uri="{FF2B5EF4-FFF2-40B4-BE49-F238E27FC236}">
                    <a16:creationId xmlns:a16="http://schemas.microsoft.com/office/drawing/2014/main" id="{789D1D09-69C3-4E07-9095-A5E2D9E5501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7" name="Picture 4" descr="Image result for squiggle">
                <a:extLst>
                  <a:ext uri="{FF2B5EF4-FFF2-40B4-BE49-F238E27FC236}">
                    <a16:creationId xmlns:a16="http://schemas.microsoft.com/office/drawing/2014/main" id="{FAAE2919-FA0C-4A73-BA81-603687E5845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8" name="Picture 4" descr="Image result for squiggle">
                <a:extLst>
                  <a:ext uri="{FF2B5EF4-FFF2-40B4-BE49-F238E27FC236}">
                    <a16:creationId xmlns:a16="http://schemas.microsoft.com/office/drawing/2014/main" id="{CD1CA5B8-34A4-46ED-9588-560FB3BE0BF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9" name="Picture 4" descr="Image result for squiggle">
                <a:extLst>
                  <a:ext uri="{FF2B5EF4-FFF2-40B4-BE49-F238E27FC236}">
                    <a16:creationId xmlns:a16="http://schemas.microsoft.com/office/drawing/2014/main" id="{F0C37E7B-11C4-4CA4-B044-3D72789D15C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0" name="Picture 4" descr="Image result for squiggle">
                <a:extLst>
                  <a:ext uri="{FF2B5EF4-FFF2-40B4-BE49-F238E27FC236}">
                    <a16:creationId xmlns:a16="http://schemas.microsoft.com/office/drawing/2014/main" id="{D1CFFE61-EB12-4FFF-956D-F73A721E81E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1" name="Picture 2" descr="http://cdn.shopify.com/s/files/1/0201/1436/products/antibody_polyclonal_f8e3991c-98e0-4de6-aaae-b91b8ea7cef5_grande.png?v=1459230117">
                <a:extLst>
                  <a:ext uri="{FF2B5EF4-FFF2-40B4-BE49-F238E27FC236}">
                    <a16:creationId xmlns:a16="http://schemas.microsoft.com/office/drawing/2014/main" id="{EE0561CB-50A8-44E7-98AB-23CADB711F35}"/>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2" name="Picture 2" descr="http://cdn.shopify.com/s/files/1/0201/1436/products/antibody_polyclonal_f8e3991c-98e0-4de6-aaae-b91b8ea7cef5_grande.png?v=1459230117">
                <a:extLst>
                  <a:ext uri="{FF2B5EF4-FFF2-40B4-BE49-F238E27FC236}">
                    <a16:creationId xmlns:a16="http://schemas.microsoft.com/office/drawing/2014/main" id="{76EF7A36-1A53-462F-AF20-0F9DF05D8EDD}"/>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3" name="Picture 2" descr="http://cdn.shopify.com/s/files/1/0201/1436/products/antibody_polyclonal_f8e3991c-98e0-4de6-aaae-b91b8ea7cef5_grande.png?v=1459230117">
                <a:extLst>
                  <a:ext uri="{FF2B5EF4-FFF2-40B4-BE49-F238E27FC236}">
                    <a16:creationId xmlns:a16="http://schemas.microsoft.com/office/drawing/2014/main" id="{99A9A34C-7E10-4B7A-8E85-488BB012E63F}"/>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4" name="Picture 2" descr="http://cdn.shopify.com/s/files/1/0201/1436/products/antibody_polyclonal_f8e3991c-98e0-4de6-aaae-b91b8ea7cef5_grande.png?v=1459230117">
                <a:extLst>
                  <a:ext uri="{FF2B5EF4-FFF2-40B4-BE49-F238E27FC236}">
                    <a16:creationId xmlns:a16="http://schemas.microsoft.com/office/drawing/2014/main" id="{4E0234D7-DD91-42D5-AC38-EBEE80CADF0F}"/>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5" name="Picture 2" descr="http://cdn.shopify.com/s/files/1/0201/1436/products/antibody_polyclonal_f8e3991c-98e0-4de6-aaae-b91b8ea7cef5_grande.png?v=1459230117">
                <a:extLst>
                  <a:ext uri="{FF2B5EF4-FFF2-40B4-BE49-F238E27FC236}">
                    <a16:creationId xmlns:a16="http://schemas.microsoft.com/office/drawing/2014/main" id="{B2E0D086-5019-4261-9D45-E9FFDD3FE841}"/>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6" name="Picture 2" descr="http://cdn.shopify.com/s/files/1/0201/1436/products/antibody_polyclonal_f8e3991c-98e0-4de6-aaae-b91b8ea7cef5_grande.png?v=1459230117">
                <a:extLst>
                  <a:ext uri="{FF2B5EF4-FFF2-40B4-BE49-F238E27FC236}">
                    <a16:creationId xmlns:a16="http://schemas.microsoft.com/office/drawing/2014/main" id="{EED733A8-B207-40A0-99D4-F1E8820A045F}"/>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7" name="Picture 2" descr="http://cdn.shopify.com/s/files/1/0201/1436/products/antibody_polyclonal_f8e3991c-98e0-4de6-aaae-b91b8ea7cef5_grande.png?v=1459230117">
                <a:extLst>
                  <a:ext uri="{FF2B5EF4-FFF2-40B4-BE49-F238E27FC236}">
                    <a16:creationId xmlns:a16="http://schemas.microsoft.com/office/drawing/2014/main" id="{F95F87C4-90E7-425F-870E-F4DD34AB53B0}"/>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8" name="Picture 2" descr="http://cdn.shopify.com/s/files/1/0201/1436/products/antibody_polyclonal_f8e3991c-98e0-4de6-aaae-b91b8ea7cef5_grande.png?v=1459230117">
                <a:extLst>
                  <a:ext uri="{FF2B5EF4-FFF2-40B4-BE49-F238E27FC236}">
                    <a16:creationId xmlns:a16="http://schemas.microsoft.com/office/drawing/2014/main" id="{6E21B46E-E651-472C-94B3-708A6236D051}"/>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9" name="Picture 2" descr="http://cdn.shopify.com/s/files/1/0201/1436/products/antibody_polyclonal_f8e3991c-98e0-4de6-aaae-b91b8ea7cef5_grande.png?v=1459230117">
                <a:extLst>
                  <a:ext uri="{FF2B5EF4-FFF2-40B4-BE49-F238E27FC236}">
                    <a16:creationId xmlns:a16="http://schemas.microsoft.com/office/drawing/2014/main" id="{661480AC-F394-4D95-9C85-23B41F444CCB}"/>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0" name="Picture 2" descr="http://cdn.shopify.com/s/files/1/0201/1436/products/antibody_polyclonal_f8e3991c-98e0-4de6-aaae-b91b8ea7cef5_grande.png?v=1459230117">
                <a:extLst>
                  <a:ext uri="{FF2B5EF4-FFF2-40B4-BE49-F238E27FC236}">
                    <a16:creationId xmlns:a16="http://schemas.microsoft.com/office/drawing/2014/main" id="{68979BB7-823C-4A00-9BE2-B4852DFD88E0}"/>
                  </a:ext>
                </a:extLst>
              </p:cNvPr>
              <p:cNvPicPr>
                <a:picLocks noChangeAspect="1" noChangeArrowheads="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419" name="TextBox 418">
              <a:extLst>
                <a:ext uri="{FF2B5EF4-FFF2-40B4-BE49-F238E27FC236}">
                  <a16:creationId xmlns:a16="http://schemas.microsoft.com/office/drawing/2014/main" id="{E209B8C0-C0B7-4D32-89F0-1FE318371027}"/>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grpSp>
        <p:nvGrpSpPr>
          <p:cNvPr id="441" name="Group 440">
            <a:extLst>
              <a:ext uri="{FF2B5EF4-FFF2-40B4-BE49-F238E27FC236}">
                <a16:creationId xmlns:a16="http://schemas.microsoft.com/office/drawing/2014/main" id="{31576FFF-40DC-45E6-B38D-4885639B67F9}"/>
              </a:ext>
            </a:extLst>
          </p:cNvPr>
          <p:cNvGrpSpPr/>
          <p:nvPr/>
        </p:nvGrpSpPr>
        <p:grpSpPr>
          <a:xfrm>
            <a:off x="285646" y="4312188"/>
            <a:ext cx="1507522" cy="1562802"/>
            <a:chOff x="7444451" y="2124338"/>
            <a:chExt cx="1507522" cy="1562802"/>
          </a:xfrm>
        </p:grpSpPr>
        <p:grpSp>
          <p:nvGrpSpPr>
            <p:cNvPr id="442" name="Group 441">
              <a:extLst>
                <a:ext uri="{FF2B5EF4-FFF2-40B4-BE49-F238E27FC236}">
                  <a16:creationId xmlns:a16="http://schemas.microsoft.com/office/drawing/2014/main" id="{45D5DE12-1C43-4275-BC2D-52E78984BEB9}"/>
                </a:ext>
              </a:extLst>
            </p:cNvPr>
            <p:cNvGrpSpPr/>
            <p:nvPr/>
          </p:nvGrpSpPr>
          <p:grpSpPr>
            <a:xfrm>
              <a:off x="7444451" y="2124338"/>
              <a:ext cx="1507522" cy="1562802"/>
              <a:chOff x="757962" y="3041905"/>
              <a:chExt cx="4230203" cy="4385326"/>
            </a:xfrm>
          </p:grpSpPr>
          <p:pic>
            <p:nvPicPr>
              <p:cNvPr id="444" name="Picture 2" descr="Image result for sphere">
                <a:extLst>
                  <a:ext uri="{FF2B5EF4-FFF2-40B4-BE49-F238E27FC236}">
                    <a16:creationId xmlns:a16="http://schemas.microsoft.com/office/drawing/2014/main" id="{F7546B92-DCE8-4DE4-B98F-FF60CAA13653}"/>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445" name="Picture 4" descr="Image result for squiggle">
                <a:extLst>
                  <a:ext uri="{FF2B5EF4-FFF2-40B4-BE49-F238E27FC236}">
                    <a16:creationId xmlns:a16="http://schemas.microsoft.com/office/drawing/2014/main" id="{6A81C204-A820-4603-9DC1-70BDECCBF1F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6" name="Picture 4" descr="Image result for squiggle">
                <a:extLst>
                  <a:ext uri="{FF2B5EF4-FFF2-40B4-BE49-F238E27FC236}">
                    <a16:creationId xmlns:a16="http://schemas.microsoft.com/office/drawing/2014/main" id="{14933F1E-696D-4FAE-893E-4F3084DE42D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7" name="Picture 4" descr="Image result for squiggle">
                <a:extLst>
                  <a:ext uri="{FF2B5EF4-FFF2-40B4-BE49-F238E27FC236}">
                    <a16:creationId xmlns:a16="http://schemas.microsoft.com/office/drawing/2014/main" id="{FB489B58-25A2-40BB-8B42-A006E94BBE4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8" name="Picture 4" descr="Image result for squiggle">
                <a:extLst>
                  <a:ext uri="{FF2B5EF4-FFF2-40B4-BE49-F238E27FC236}">
                    <a16:creationId xmlns:a16="http://schemas.microsoft.com/office/drawing/2014/main" id="{E1F3B5CE-A702-49DE-AF00-94B51BD45EF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9" name="Picture 4" descr="Image result for squiggle">
                <a:extLst>
                  <a:ext uri="{FF2B5EF4-FFF2-40B4-BE49-F238E27FC236}">
                    <a16:creationId xmlns:a16="http://schemas.microsoft.com/office/drawing/2014/main" id="{27ADAB62-8484-4DF2-9FB6-FF8D114D278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0" name="Picture 4" descr="Image result for squiggle">
                <a:extLst>
                  <a:ext uri="{FF2B5EF4-FFF2-40B4-BE49-F238E27FC236}">
                    <a16:creationId xmlns:a16="http://schemas.microsoft.com/office/drawing/2014/main" id="{C4437455-F71B-45CB-8546-8B34100F9EE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1" name="Picture 4" descr="Image result for squiggle">
                <a:extLst>
                  <a:ext uri="{FF2B5EF4-FFF2-40B4-BE49-F238E27FC236}">
                    <a16:creationId xmlns:a16="http://schemas.microsoft.com/office/drawing/2014/main" id="{160FC874-8998-4DFE-B80C-7BF417FE872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2" name="Picture 4" descr="Image result for squiggle">
                <a:extLst>
                  <a:ext uri="{FF2B5EF4-FFF2-40B4-BE49-F238E27FC236}">
                    <a16:creationId xmlns:a16="http://schemas.microsoft.com/office/drawing/2014/main" id="{957F6473-7E39-4A8C-A1A4-391557FD677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3" name="Picture 4" descr="Image result for squiggle">
                <a:extLst>
                  <a:ext uri="{FF2B5EF4-FFF2-40B4-BE49-F238E27FC236}">
                    <a16:creationId xmlns:a16="http://schemas.microsoft.com/office/drawing/2014/main" id="{D6AC387D-6ACB-4395-B1A9-F98C2DE6EF1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4" name="Picture 4" descr="Image result for squiggle">
                <a:extLst>
                  <a:ext uri="{FF2B5EF4-FFF2-40B4-BE49-F238E27FC236}">
                    <a16:creationId xmlns:a16="http://schemas.microsoft.com/office/drawing/2014/main" id="{ACEF9BF2-A60F-4E39-8923-05C861DE6C8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5" name="Picture 2" descr="http://cdn.shopify.com/s/files/1/0201/1436/products/antibody_polyclonal_f8e3991c-98e0-4de6-aaae-b91b8ea7cef5_grande.png?v=1459230117">
                <a:extLst>
                  <a:ext uri="{FF2B5EF4-FFF2-40B4-BE49-F238E27FC236}">
                    <a16:creationId xmlns:a16="http://schemas.microsoft.com/office/drawing/2014/main" id="{C197D761-0696-4E5A-89F6-0D081C776A03}"/>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6" name="Picture 2" descr="http://cdn.shopify.com/s/files/1/0201/1436/products/antibody_polyclonal_f8e3991c-98e0-4de6-aaae-b91b8ea7cef5_grande.png?v=1459230117">
                <a:extLst>
                  <a:ext uri="{FF2B5EF4-FFF2-40B4-BE49-F238E27FC236}">
                    <a16:creationId xmlns:a16="http://schemas.microsoft.com/office/drawing/2014/main" id="{A6418E4D-BC1D-42A1-81D0-AE0E79A6FA96}"/>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7" name="Picture 2" descr="http://cdn.shopify.com/s/files/1/0201/1436/products/antibody_polyclonal_f8e3991c-98e0-4de6-aaae-b91b8ea7cef5_grande.png?v=1459230117">
                <a:extLst>
                  <a:ext uri="{FF2B5EF4-FFF2-40B4-BE49-F238E27FC236}">
                    <a16:creationId xmlns:a16="http://schemas.microsoft.com/office/drawing/2014/main" id="{F54CE925-17CE-4906-BA59-164C9AD6076A}"/>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8" name="Picture 2" descr="http://cdn.shopify.com/s/files/1/0201/1436/products/antibody_polyclonal_f8e3991c-98e0-4de6-aaae-b91b8ea7cef5_grande.png?v=1459230117">
                <a:extLst>
                  <a:ext uri="{FF2B5EF4-FFF2-40B4-BE49-F238E27FC236}">
                    <a16:creationId xmlns:a16="http://schemas.microsoft.com/office/drawing/2014/main" id="{A9748D80-201A-44CD-BBA4-AD2CAD7C4E55}"/>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9" name="Picture 2" descr="http://cdn.shopify.com/s/files/1/0201/1436/products/antibody_polyclonal_f8e3991c-98e0-4de6-aaae-b91b8ea7cef5_grande.png?v=1459230117">
                <a:extLst>
                  <a:ext uri="{FF2B5EF4-FFF2-40B4-BE49-F238E27FC236}">
                    <a16:creationId xmlns:a16="http://schemas.microsoft.com/office/drawing/2014/main" id="{DE74CDEB-F140-4E71-9C80-E7BE9546AFF7}"/>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0" name="Picture 2" descr="http://cdn.shopify.com/s/files/1/0201/1436/products/antibody_polyclonal_f8e3991c-98e0-4de6-aaae-b91b8ea7cef5_grande.png?v=1459230117">
                <a:extLst>
                  <a:ext uri="{FF2B5EF4-FFF2-40B4-BE49-F238E27FC236}">
                    <a16:creationId xmlns:a16="http://schemas.microsoft.com/office/drawing/2014/main" id="{9B5916E8-ED67-4C2C-961C-3FEC153B34A2}"/>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1" name="Picture 2" descr="http://cdn.shopify.com/s/files/1/0201/1436/products/antibody_polyclonal_f8e3991c-98e0-4de6-aaae-b91b8ea7cef5_grande.png?v=1459230117">
                <a:extLst>
                  <a:ext uri="{FF2B5EF4-FFF2-40B4-BE49-F238E27FC236}">
                    <a16:creationId xmlns:a16="http://schemas.microsoft.com/office/drawing/2014/main" id="{CD163663-9AE4-4DC3-9136-BD0C7EE8A16A}"/>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2" name="Picture 2" descr="http://cdn.shopify.com/s/files/1/0201/1436/products/antibody_polyclonal_f8e3991c-98e0-4de6-aaae-b91b8ea7cef5_grande.png?v=1459230117">
                <a:extLst>
                  <a:ext uri="{FF2B5EF4-FFF2-40B4-BE49-F238E27FC236}">
                    <a16:creationId xmlns:a16="http://schemas.microsoft.com/office/drawing/2014/main" id="{CA5D9ECF-18B9-4996-A974-DF649EA9E0ED}"/>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3" name="Picture 2" descr="http://cdn.shopify.com/s/files/1/0201/1436/products/antibody_polyclonal_f8e3991c-98e0-4de6-aaae-b91b8ea7cef5_grande.png?v=1459230117">
                <a:extLst>
                  <a:ext uri="{FF2B5EF4-FFF2-40B4-BE49-F238E27FC236}">
                    <a16:creationId xmlns:a16="http://schemas.microsoft.com/office/drawing/2014/main" id="{97D356F9-2CA3-4B31-BDF8-0BFA0943A2B3}"/>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4" name="Picture 2" descr="http://cdn.shopify.com/s/files/1/0201/1436/products/antibody_polyclonal_f8e3991c-98e0-4de6-aaae-b91b8ea7cef5_grande.png?v=1459230117">
                <a:extLst>
                  <a:ext uri="{FF2B5EF4-FFF2-40B4-BE49-F238E27FC236}">
                    <a16:creationId xmlns:a16="http://schemas.microsoft.com/office/drawing/2014/main" id="{3AB7D291-E09B-4686-B056-865CFEA2E3C3}"/>
                  </a:ext>
                </a:extLst>
              </p:cNvPr>
              <p:cNvPicPr>
                <a:picLocks noChangeAspect="1" noChangeArrowheads="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443" name="TextBox 442">
              <a:extLst>
                <a:ext uri="{FF2B5EF4-FFF2-40B4-BE49-F238E27FC236}">
                  <a16:creationId xmlns:a16="http://schemas.microsoft.com/office/drawing/2014/main" id="{D778DA7D-0DF7-43DF-AFAA-FC1D993D0EC2}"/>
                </a:ext>
              </a:extLst>
            </p:cNvPr>
            <p:cNvSpPr txBox="1"/>
            <p:nvPr/>
          </p:nvSpPr>
          <p:spPr>
            <a:xfrm>
              <a:off x="7922317" y="2710290"/>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Lu</a:t>
              </a:r>
            </a:p>
          </p:txBody>
        </p:sp>
      </p:grpSp>
      <p:grpSp>
        <p:nvGrpSpPr>
          <p:cNvPr id="465" name="Group 464">
            <a:extLst>
              <a:ext uri="{FF2B5EF4-FFF2-40B4-BE49-F238E27FC236}">
                <a16:creationId xmlns:a16="http://schemas.microsoft.com/office/drawing/2014/main" id="{35D8C1EA-C49E-476F-9608-6D6ADF671FD4}"/>
              </a:ext>
            </a:extLst>
          </p:cNvPr>
          <p:cNvGrpSpPr/>
          <p:nvPr/>
        </p:nvGrpSpPr>
        <p:grpSpPr>
          <a:xfrm>
            <a:off x="1974336" y="3599299"/>
            <a:ext cx="1657900" cy="1718694"/>
            <a:chOff x="7460500" y="3845357"/>
            <a:chExt cx="1507522" cy="1562802"/>
          </a:xfrm>
        </p:grpSpPr>
        <p:grpSp>
          <p:nvGrpSpPr>
            <p:cNvPr id="466" name="Group 465">
              <a:extLst>
                <a:ext uri="{FF2B5EF4-FFF2-40B4-BE49-F238E27FC236}">
                  <a16:creationId xmlns:a16="http://schemas.microsoft.com/office/drawing/2014/main" id="{3CB459C6-310A-44B3-A963-5FBE07AB1BBA}"/>
                </a:ext>
              </a:extLst>
            </p:cNvPr>
            <p:cNvGrpSpPr/>
            <p:nvPr/>
          </p:nvGrpSpPr>
          <p:grpSpPr>
            <a:xfrm>
              <a:off x="7460500" y="3845357"/>
              <a:ext cx="1507522" cy="1562802"/>
              <a:chOff x="757962" y="3041905"/>
              <a:chExt cx="4230203" cy="4385326"/>
            </a:xfrm>
          </p:grpSpPr>
          <p:pic>
            <p:nvPicPr>
              <p:cNvPr id="468" name="Picture 2" descr="Image result for sphere">
                <a:extLst>
                  <a:ext uri="{FF2B5EF4-FFF2-40B4-BE49-F238E27FC236}">
                    <a16:creationId xmlns:a16="http://schemas.microsoft.com/office/drawing/2014/main" id="{5387A7C7-DF40-4FAA-85EB-9DB3F352944C}"/>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469" name="Picture 4" descr="Image result for squiggle">
                <a:extLst>
                  <a:ext uri="{FF2B5EF4-FFF2-40B4-BE49-F238E27FC236}">
                    <a16:creationId xmlns:a16="http://schemas.microsoft.com/office/drawing/2014/main" id="{0D6DDCC6-7E8D-4C58-87BF-6A0FE11FC17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0" name="Picture 4" descr="Image result for squiggle">
                <a:extLst>
                  <a:ext uri="{FF2B5EF4-FFF2-40B4-BE49-F238E27FC236}">
                    <a16:creationId xmlns:a16="http://schemas.microsoft.com/office/drawing/2014/main" id="{8BD71779-2044-47CB-848C-13681B8376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1" name="Picture 4" descr="Image result for squiggle">
                <a:extLst>
                  <a:ext uri="{FF2B5EF4-FFF2-40B4-BE49-F238E27FC236}">
                    <a16:creationId xmlns:a16="http://schemas.microsoft.com/office/drawing/2014/main" id="{E7001126-2BDD-4AAC-8C6B-41C2520DB98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2" name="Picture 4" descr="Image result for squiggle">
                <a:extLst>
                  <a:ext uri="{FF2B5EF4-FFF2-40B4-BE49-F238E27FC236}">
                    <a16:creationId xmlns:a16="http://schemas.microsoft.com/office/drawing/2014/main" id="{A41480A0-E046-4B27-9E1A-672E444A319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3" name="Picture 4" descr="Image result for squiggle">
                <a:extLst>
                  <a:ext uri="{FF2B5EF4-FFF2-40B4-BE49-F238E27FC236}">
                    <a16:creationId xmlns:a16="http://schemas.microsoft.com/office/drawing/2014/main" id="{E81E1271-492F-42B6-928F-CC1DDD7B7F6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4" name="Picture 4" descr="Image result for squiggle">
                <a:extLst>
                  <a:ext uri="{FF2B5EF4-FFF2-40B4-BE49-F238E27FC236}">
                    <a16:creationId xmlns:a16="http://schemas.microsoft.com/office/drawing/2014/main" id="{30E2A339-08BD-4F3C-BB70-7A1B4B0A48F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5" name="Picture 4" descr="Image result for squiggle">
                <a:extLst>
                  <a:ext uri="{FF2B5EF4-FFF2-40B4-BE49-F238E27FC236}">
                    <a16:creationId xmlns:a16="http://schemas.microsoft.com/office/drawing/2014/main" id="{D6B271E4-DC5D-40C8-81CA-5622F74D2DE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6" name="Picture 4" descr="Image result for squiggle">
                <a:extLst>
                  <a:ext uri="{FF2B5EF4-FFF2-40B4-BE49-F238E27FC236}">
                    <a16:creationId xmlns:a16="http://schemas.microsoft.com/office/drawing/2014/main" id="{189AEA78-42C5-4BF4-B478-8EBF2FF4149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7" name="Picture 4" descr="Image result for squiggle">
                <a:extLst>
                  <a:ext uri="{FF2B5EF4-FFF2-40B4-BE49-F238E27FC236}">
                    <a16:creationId xmlns:a16="http://schemas.microsoft.com/office/drawing/2014/main" id="{8FE0FDC3-F0D3-4AB5-A073-CF149407524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8" name="Picture 4" descr="Image result for squiggle">
                <a:extLst>
                  <a:ext uri="{FF2B5EF4-FFF2-40B4-BE49-F238E27FC236}">
                    <a16:creationId xmlns:a16="http://schemas.microsoft.com/office/drawing/2014/main" id="{FF9595A2-BC45-4479-A4EE-55D354CF6C4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9" name="Picture 2" descr="http://cdn.shopify.com/s/files/1/0201/1436/products/antibody_polyclonal_f8e3991c-98e0-4de6-aaae-b91b8ea7cef5_grande.png?v=1459230117">
                <a:extLst>
                  <a:ext uri="{FF2B5EF4-FFF2-40B4-BE49-F238E27FC236}">
                    <a16:creationId xmlns:a16="http://schemas.microsoft.com/office/drawing/2014/main" id="{4388F9CE-C377-4D43-9C8E-69F48A78E340}"/>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0" name="Picture 2" descr="http://cdn.shopify.com/s/files/1/0201/1436/products/antibody_polyclonal_f8e3991c-98e0-4de6-aaae-b91b8ea7cef5_grande.png?v=1459230117">
                <a:extLst>
                  <a:ext uri="{FF2B5EF4-FFF2-40B4-BE49-F238E27FC236}">
                    <a16:creationId xmlns:a16="http://schemas.microsoft.com/office/drawing/2014/main" id="{F44BF4F7-CFAC-44C9-813F-8B9FD69F965B}"/>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1" name="Picture 2" descr="http://cdn.shopify.com/s/files/1/0201/1436/products/antibody_polyclonal_f8e3991c-98e0-4de6-aaae-b91b8ea7cef5_grande.png?v=1459230117">
                <a:extLst>
                  <a:ext uri="{FF2B5EF4-FFF2-40B4-BE49-F238E27FC236}">
                    <a16:creationId xmlns:a16="http://schemas.microsoft.com/office/drawing/2014/main" id="{B2B74B7C-E37A-4E57-8842-6AE5DD426CEF}"/>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2" name="Picture 2" descr="http://cdn.shopify.com/s/files/1/0201/1436/products/antibody_polyclonal_f8e3991c-98e0-4de6-aaae-b91b8ea7cef5_grande.png?v=1459230117">
                <a:extLst>
                  <a:ext uri="{FF2B5EF4-FFF2-40B4-BE49-F238E27FC236}">
                    <a16:creationId xmlns:a16="http://schemas.microsoft.com/office/drawing/2014/main" id="{EE62D022-A9DA-4872-888C-D0F5499FE621}"/>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3" name="Picture 2" descr="http://cdn.shopify.com/s/files/1/0201/1436/products/antibody_polyclonal_f8e3991c-98e0-4de6-aaae-b91b8ea7cef5_grande.png?v=1459230117">
                <a:extLst>
                  <a:ext uri="{FF2B5EF4-FFF2-40B4-BE49-F238E27FC236}">
                    <a16:creationId xmlns:a16="http://schemas.microsoft.com/office/drawing/2014/main" id="{CD32D8F8-AD22-4072-BBA8-FF57EBFB8F2A}"/>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4" name="Picture 2" descr="http://cdn.shopify.com/s/files/1/0201/1436/products/antibody_polyclonal_f8e3991c-98e0-4de6-aaae-b91b8ea7cef5_grande.png?v=1459230117">
                <a:extLst>
                  <a:ext uri="{FF2B5EF4-FFF2-40B4-BE49-F238E27FC236}">
                    <a16:creationId xmlns:a16="http://schemas.microsoft.com/office/drawing/2014/main" id="{F9ACB349-7E31-4FE5-9D84-A7B5ABBAD025}"/>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5" name="Picture 2" descr="http://cdn.shopify.com/s/files/1/0201/1436/products/antibody_polyclonal_f8e3991c-98e0-4de6-aaae-b91b8ea7cef5_grande.png?v=1459230117">
                <a:extLst>
                  <a:ext uri="{FF2B5EF4-FFF2-40B4-BE49-F238E27FC236}">
                    <a16:creationId xmlns:a16="http://schemas.microsoft.com/office/drawing/2014/main" id="{12A2034E-CB1B-4F8B-83A8-5113D923D758}"/>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6" name="Picture 2" descr="http://cdn.shopify.com/s/files/1/0201/1436/products/antibody_polyclonal_f8e3991c-98e0-4de6-aaae-b91b8ea7cef5_grande.png?v=1459230117">
                <a:extLst>
                  <a:ext uri="{FF2B5EF4-FFF2-40B4-BE49-F238E27FC236}">
                    <a16:creationId xmlns:a16="http://schemas.microsoft.com/office/drawing/2014/main" id="{DD796D38-0460-4A51-8B26-1E1580AFD871}"/>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7" name="Picture 2" descr="http://cdn.shopify.com/s/files/1/0201/1436/products/antibody_polyclonal_f8e3991c-98e0-4de6-aaae-b91b8ea7cef5_grande.png?v=1459230117">
                <a:extLst>
                  <a:ext uri="{FF2B5EF4-FFF2-40B4-BE49-F238E27FC236}">
                    <a16:creationId xmlns:a16="http://schemas.microsoft.com/office/drawing/2014/main" id="{D35E80AC-AFD9-4FFD-8955-76C84B6B9E87}"/>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8" name="Picture 2" descr="http://cdn.shopify.com/s/files/1/0201/1436/products/antibody_polyclonal_f8e3991c-98e0-4de6-aaae-b91b8ea7cef5_grande.png?v=1459230117">
                <a:extLst>
                  <a:ext uri="{FF2B5EF4-FFF2-40B4-BE49-F238E27FC236}">
                    <a16:creationId xmlns:a16="http://schemas.microsoft.com/office/drawing/2014/main" id="{508F4A52-C404-4FF0-BFDA-31E20A4E7F6B}"/>
                  </a:ext>
                </a:extLst>
              </p:cNvPr>
              <p:cNvPicPr>
                <a:picLocks noChangeAspect="1" noChangeArrowheads="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467" name="TextBox 466">
              <a:extLst>
                <a:ext uri="{FF2B5EF4-FFF2-40B4-BE49-F238E27FC236}">
                  <a16:creationId xmlns:a16="http://schemas.microsoft.com/office/drawing/2014/main" id="{806CA7D1-09F7-4D6A-A280-7D6C9C2C3150}"/>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sp>
        <p:nvSpPr>
          <p:cNvPr id="489" name="TextBox 488">
            <a:extLst>
              <a:ext uri="{FF2B5EF4-FFF2-40B4-BE49-F238E27FC236}">
                <a16:creationId xmlns:a16="http://schemas.microsoft.com/office/drawing/2014/main" id="{7401D355-C4F0-4A31-870E-F239D0005B27}"/>
              </a:ext>
            </a:extLst>
          </p:cNvPr>
          <p:cNvSpPr txBox="1"/>
          <p:nvPr/>
        </p:nvSpPr>
        <p:spPr>
          <a:xfrm>
            <a:off x="7956180" y="2562633"/>
            <a:ext cx="1151320" cy="646331"/>
          </a:xfrm>
          <a:prstGeom prst="rect">
            <a:avLst/>
          </a:prstGeom>
          <a:noFill/>
        </p:spPr>
        <p:txBody>
          <a:bodyPr wrap="square" rtlCol="0">
            <a:spAutoFit/>
          </a:bodyPr>
          <a:lstStyle/>
          <a:p>
            <a:r>
              <a:rPr lang="en-US" dirty="0">
                <a:solidFill>
                  <a:schemeClr val="accent1">
                    <a:lumMod val="50000"/>
                  </a:schemeClr>
                </a:solidFill>
                <a:latin typeface="Bahnschrift SemiLight" panose="020B0502040204020203" pitchFamily="34" charset="0"/>
              </a:rPr>
              <a:t>Anti-aflatoxin</a:t>
            </a:r>
          </a:p>
        </p:txBody>
      </p:sp>
      <p:sp>
        <p:nvSpPr>
          <p:cNvPr id="490" name="TextBox 489">
            <a:extLst>
              <a:ext uri="{FF2B5EF4-FFF2-40B4-BE49-F238E27FC236}">
                <a16:creationId xmlns:a16="http://schemas.microsoft.com/office/drawing/2014/main" id="{1438927F-1C0E-489C-B9E8-A29EF47E0ECD}"/>
              </a:ext>
            </a:extLst>
          </p:cNvPr>
          <p:cNvSpPr txBox="1"/>
          <p:nvPr/>
        </p:nvSpPr>
        <p:spPr>
          <a:xfrm>
            <a:off x="6525401" y="1731382"/>
            <a:ext cx="1159292"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Anti-ricin</a:t>
            </a:r>
          </a:p>
        </p:txBody>
      </p:sp>
      <p:sp>
        <p:nvSpPr>
          <p:cNvPr id="491" name="TextBox 490">
            <a:extLst>
              <a:ext uri="{FF2B5EF4-FFF2-40B4-BE49-F238E27FC236}">
                <a16:creationId xmlns:a16="http://schemas.microsoft.com/office/drawing/2014/main" id="{2DE84657-64F1-49F9-9C7F-74D52C9DEE38}"/>
              </a:ext>
            </a:extLst>
          </p:cNvPr>
          <p:cNvSpPr txBox="1"/>
          <p:nvPr/>
        </p:nvSpPr>
        <p:spPr>
          <a:xfrm>
            <a:off x="7220615" y="4918085"/>
            <a:ext cx="1737976"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Anti-botulinum</a:t>
            </a:r>
          </a:p>
        </p:txBody>
      </p:sp>
      <p:cxnSp>
        <p:nvCxnSpPr>
          <p:cNvPr id="492" name="Straight Connector 491">
            <a:extLst>
              <a:ext uri="{FF2B5EF4-FFF2-40B4-BE49-F238E27FC236}">
                <a16:creationId xmlns:a16="http://schemas.microsoft.com/office/drawing/2014/main" id="{C9CA838F-652F-4A96-9D47-EDB016A98FD9}"/>
              </a:ext>
            </a:extLst>
          </p:cNvPr>
          <p:cNvCxnSpPr>
            <a:cxnSpLocks/>
          </p:cNvCxnSpPr>
          <p:nvPr/>
        </p:nvCxnSpPr>
        <p:spPr>
          <a:xfrm>
            <a:off x="3292488" y="6271481"/>
            <a:ext cx="0" cy="220176"/>
          </a:xfrm>
          <a:prstGeom prst="line">
            <a:avLst/>
          </a:prstGeom>
          <a:ln w="38100">
            <a:solidFill>
              <a:schemeClr val="tx1">
                <a:lumMod val="50000"/>
                <a:lumOff val="50000"/>
                <a:alpha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95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6 4.81481E-6 L -0.29775 0.41851 " pathEditMode="relative" rAng="0" ptsTypes="AA">
                                      <p:cBhvr>
                                        <p:cTn id="6" dur="2000" fill="hold"/>
                                        <p:tgtEl>
                                          <p:spTgt spid="362"/>
                                        </p:tgtEl>
                                        <p:attrNameLst>
                                          <p:attrName>ppt_x</p:attrName>
                                          <p:attrName>ppt_y</p:attrName>
                                        </p:attrNameLst>
                                      </p:cBhvr>
                                      <p:rCtr x="-14896" y="20926"/>
                                    </p:animMotion>
                                  </p:childTnLst>
                                </p:cTn>
                              </p:par>
                              <p:par>
                                <p:cTn id="7" presetID="42" presetClass="path" presetSubtype="0" accel="50000" decel="50000" fill="hold" nodeType="withEffect">
                                  <p:stCondLst>
                                    <p:cond delay="0"/>
                                  </p:stCondLst>
                                  <p:childTnLst>
                                    <p:animMotion origin="layout" path="M -4.72222E-6 -3.33333E-6 L -0.47343 0.28843 " pathEditMode="relative" rAng="0" ptsTypes="AA">
                                      <p:cBhvr>
                                        <p:cTn id="8" dur="2000" fill="hold"/>
                                        <p:tgtEl>
                                          <p:spTgt spid="374"/>
                                        </p:tgtEl>
                                        <p:attrNameLst>
                                          <p:attrName>ppt_x</p:attrName>
                                          <p:attrName>ppt_y</p:attrName>
                                        </p:attrNameLst>
                                      </p:cBhvr>
                                      <p:rCtr x="-23681" y="14421"/>
                                    </p:animMotion>
                                  </p:childTnLst>
                                </p:cTn>
                              </p:par>
                              <p:par>
                                <p:cTn id="9" presetID="42" presetClass="path" presetSubtype="0" accel="50000" decel="50000" fill="hold" nodeType="withEffect">
                                  <p:stCondLst>
                                    <p:cond delay="0"/>
                                  </p:stCondLst>
                                  <p:childTnLst>
                                    <p:animMotion origin="layout" path="M -5.55556E-7 3.7037E-7 L -0.44844 0.55532 " pathEditMode="relative" rAng="0" ptsTypes="AA">
                                      <p:cBhvr>
                                        <p:cTn id="10" dur="2000" fill="hold"/>
                                        <p:tgtEl>
                                          <p:spTgt spid="386"/>
                                        </p:tgtEl>
                                        <p:attrNameLst>
                                          <p:attrName>ppt_x</p:attrName>
                                          <p:attrName>ppt_y</p:attrName>
                                        </p:attrNameLst>
                                      </p:cBhvr>
                                      <p:rCtr x="-22431" y="27755"/>
                                    </p:animMotion>
                                  </p:childTnLst>
                                </p:cTn>
                              </p:par>
                              <p:par>
                                <p:cTn id="11" presetID="42" presetClass="path" presetSubtype="0" accel="50000" decel="50000" fill="hold" nodeType="withEffect">
                                  <p:stCondLst>
                                    <p:cond delay="0"/>
                                  </p:stCondLst>
                                  <p:childTnLst>
                                    <p:animMotion origin="layout" path="M 3.88889E-6 3.33333E-6 L -0.57778 0.39328 " pathEditMode="relative" rAng="0" ptsTypes="AA">
                                      <p:cBhvr>
                                        <p:cTn id="12" dur="2000" fill="hold"/>
                                        <p:tgtEl>
                                          <p:spTgt spid="350"/>
                                        </p:tgtEl>
                                        <p:attrNameLst>
                                          <p:attrName>ppt_x</p:attrName>
                                          <p:attrName>ppt_y</p:attrName>
                                        </p:attrNameLst>
                                      </p:cBhvr>
                                      <p:rCtr x="-28889" y="19653"/>
                                    </p:animMotion>
                                  </p:childTnLst>
                                </p:cTn>
                              </p:par>
                              <p:par>
                                <p:cTn id="13" presetID="6" presetClass="emph" presetSubtype="0" fill="hold" nodeType="withEffect">
                                  <p:stCondLst>
                                    <p:cond delay="0"/>
                                  </p:stCondLst>
                                  <p:childTnLst>
                                    <p:animScale>
                                      <p:cBhvr>
                                        <p:cTn id="14" dur="2000" fill="hold"/>
                                        <p:tgtEl>
                                          <p:spTgt spid="362"/>
                                        </p:tgtEl>
                                      </p:cBhvr>
                                      <p:by x="25000" y="25000"/>
                                    </p:animScale>
                                  </p:childTnLst>
                                </p:cTn>
                              </p:par>
                              <p:par>
                                <p:cTn id="15" presetID="6" presetClass="emph" presetSubtype="0" fill="hold" nodeType="withEffect">
                                  <p:stCondLst>
                                    <p:cond delay="0"/>
                                  </p:stCondLst>
                                  <p:childTnLst>
                                    <p:animScale>
                                      <p:cBhvr>
                                        <p:cTn id="16" dur="2000" fill="hold"/>
                                        <p:tgtEl>
                                          <p:spTgt spid="374"/>
                                        </p:tgtEl>
                                      </p:cBhvr>
                                      <p:by x="25000" y="25000"/>
                                    </p:animScale>
                                  </p:childTnLst>
                                </p:cTn>
                              </p:par>
                              <p:par>
                                <p:cTn id="17" presetID="6" presetClass="emph" presetSubtype="0" fill="hold" nodeType="withEffect">
                                  <p:stCondLst>
                                    <p:cond delay="0"/>
                                  </p:stCondLst>
                                  <p:childTnLst>
                                    <p:animScale>
                                      <p:cBhvr>
                                        <p:cTn id="18" dur="2000" fill="hold"/>
                                        <p:tgtEl>
                                          <p:spTgt spid="386"/>
                                        </p:tgtEl>
                                      </p:cBhvr>
                                      <p:by x="25000" y="25000"/>
                                    </p:animScale>
                                  </p:childTnLst>
                                </p:cTn>
                              </p:par>
                              <p:par>
                                <p:cTn id="19" presetID="6" presetClass="emph" presetSubtype="0" fill="hold" nodeType="withEffect">
                                  <p:stCondLst>
                                    <p:cond delay="0"/>
                                  </p:stCondLst>
                                  <p:childTnLst>
                                    <p:animScale>
                                      <p:cBhvr>
                                        <p:cTn id="20" dur="2000" fill="hold"/>
                                        <p:tgtEl>
                                          <p:spTgt spid="350"/>
                                        </p:tgtEl>
                                      </p:cBhvr>
                                      <p:by x="25000" y="25000"/>
                                    </p:animScale>
                                  </p:childTnLst>
                                </p:cTn>
                              </p:par>
                              <p:par>
                                <p:cTn id="21" presetID="10" presetClass="exit" presetSubtype="0" fill="hold" grpId="0" nodeType="withEffect">
                                  <p:stCondLst>
                                    <p:cond delay="0"/>
                                  </p:stCondLst>
                                  <p:childTnLst>
                                    <p:animEffect transition="out" filter="fade">
                                      <p:cBhvr>
                                        <p:cTn id="22" dur="500"/>
                                        <p:tgtEl>
                                          <p:spTgt spid="491"/>
                                        </p:tgtEl>
                                      </p:cBhvr>
                                    </p:animEffect>
                                    <p:set>
                                      <p:cBhvr>
                                        <p:cTn id="23" dur="1" fill="hold">
                                          <p:stCondLst>
                                            <p:cond delay="499"/>
                                          </p:stCondLst>
                                        </p:cTn>
                                        <p:tgtEl>
                                          <p:spTgt spid="491"/>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489"/>
                                        </p:tgtEl>
                                      </p:cBhvr>
                                    </p:animEffect>
                                    <p:set>
                                      <p:cBhvr>
                                        <p:cTn id="26" dur="1" fill="hold">
                                          <p:stCondLst>
                                            <p:cond delay="499"/>
                                          </p:stCondLst>
                                        </p:cTn>
                                        <p:tgtEl>
                                          <p:spTgt spid="489"/>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490"/>
                                        </p:tgtEl>
                                      </p:cBhvr>
                                    </p:animEffect>
                                    <p:set>
                                      <p:cBhvr>
                                        <p:cTn id="29" dur="1" fill="hold">
                                          <p:stCondLst>
                                            <p:cond delay="499"/>
                                          </p:stCondLst>
                                        </p:cTn>
                                        <p:tgtEl>
                                          <p:spTgt spid="490"/>
                                        </p:tgtEl>
                                        <p:attrNameLst>
                                          <p:attrName>style.visibility</p:attrName>
                                        </p:attrNameLst>
                                      </p:cBhvr>
                                      <p:to>
                                        <p:strVal val="hidden"/>
                                      </p:to>
                                    </p:set>
                                  </p:childTnLst>
                                </p:cTn>
                              </p:par>
                            </p:childTnLst>
                          </p:cTn>
                        </p:par>
                        <p:par>
                          <p:cTn id="30" fill="hold">
                            <p:stCondLst>
                              <p:cond delay="2000"/>
                            </p:stCondLst>
                            <p:childTnLst>
                              <p:par>
                                <p:cTn id="31" presetID="10" presetClass="exit" presetSubtype="0" fill="hold" nodeType="afterEffect">
                                  <p:stCondLst>
                                    <p:cond delay="0"/>
                                  </p:stCondLst>
                                  <p:childTnLst>
                                    <p:animEffect transition="out" filter="fade">
                                      <p:cBhvr>
                                        <p:cTn id="32" dur="500"/>
                                        <p:tgtEl>
                                          <p:spTgt spid="362"/>
                                        </p:tgtEl>
                                      </p:cBhvr>
                                    </p:animEffect>
                                    <p:set>
                                      <p:cBhvr>
                                        <p:cTn id="33" dur="1" fill="hold">
                                          <p:stCondLst>
                                            <p:cond delay="499"/>
                                          </p:stCondLst>
                                        </p:cTn>
                                        <p:tgtEl>
                                          <p:spTgt spid="362"/>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374"/>
                                        </p:tgtEl>
                                      </p:cBhvr>
                                    </p:animEffect>
                                    <p:set>
                                      <p:cBhvr>
                                        <p:cTn id="36" dur="1" fill="hold">
                                          <p:stCondLst>
                                            <p:cond delay="499"/>
                                          </p:stCondLst>
                                        </p:cTn>
                                        <p:tgtEl>
                                          <p:spTgt spid="37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386"/>
                                        </p:tgtEl>
                                      </p:cBhvr>
                                    </p:animEffect>
                                    <p:set>
                                      <p:cBhvr>
                                        <p:cTn id="39" dur="1" fill="hold">
                                          <p:stCondLst>
                                            <p:cond delay="499"/>
                                          </p:stCondLst>
                                        </p:cTn>
                                        <p:tgtEl>
                                          <p:spTgt spid="386"/>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350"/>
                                        </p:tgtEl>
                                      </p:cBhvr>
                                    </p:animEffect>
                                    <p:set>
                                      <p:cBhvr>
                                        <p:cTn id="42" dur="1" fill="hold">
                                          <p:stCondLst>
                                            <p:cond delay="499"/>
                                          </p:stCondLst>
                                        </p:cTn>
                                        <p:tgtEl>
                                          <p:spTgt spid="350"/>
                                        </p:tgtEl>
                                        <p:attrNameLst>
                                          <p:attrName>style.visibility</p:attrName>
                                        </p:attrNameLst>
                                      </p:cBhvr>
                                      <p:to>
                                        <p:strVal val="hidden"/>
                                      </p:to>
                                    </p:set>
                                  </p:childTnLst>
                                </p:cTn>
                              </p:par>
                            </p:childTnLst>
                          </p:cTn>
                        </p:par>
                        <p:par>
                          <p:cTn id="43" fill="hold">
                            <p:stCondLst>
                              <p:cond delay="2500"/>
                            </p:stCondLst>
                            <p:childTnLst>
                              <p:par>
                                <p:cTn id="44" presetID="42" presetClass="path" presetSubtype="0" accel="50000" decel="50000" fill="hold" nodeType="afterEffect">
                                  <p:stCondLst>
                                    <p:cond delay="0"/>
                                  </p:stCondLst>
                                  <p:childTnLst>
                                    <p:animMotion origin="layout" path="M 2.77778E-6 4.44444E-6 L 0.23819 0.47939 " pathEditMode="relative" rAng="0" ptsTypes="AA">
                                      <p:cBhvr>
                                        <p:cTn id="45" dur="2000" fill="hold"/>
                                        <p:tgtEl>
                                          <p:spTgt spid="315"/>
                                        </p:tgtEl>
                                        <p:attrNameLst>
                                          <p:attrName>ppt_x</p:attrName>
                                          <p:attrName>ppt_y</p:attrName>
                                        </p:attrNameLst>
                                      </p:cBhvr>
                                      <p:rCtr x="11910" y="23958"/>
                                    </p:animMotion>
                                  </p:childTnLst>
                                </p:cTn>
                              </p:par>
                              <p:par>
                                <p:cTn id="46" presetID="42" presetClass="path" presetSubtype="0" accel="50000" decel="50000" fill="hold" nodeType="withEffect">
                                  <p:stCondLst>
                                    <p:cond delay="0"/>
                                  </p:stCondLst>
                                  <p:childTnLst>
                                    <p:animMotion origin="layout" path="M -3.33333E-6 3.33333E-6 L -0.05659 0.51342 " pathEditMode="relative" rAng="0" ptsTypes="AA">
                                      <p:cBhvr>
                                        <p:cTn id="47" dur="2000" fill="hold"/>
                                        <p:tgtEl>
                                          <p:spTgt spid="417"/>
                                        </p:tgtEl>
                                        <p:attrNameLst>
                                          <p:attrName>ppt_x</p:attrName>
                                          <p:attrName>ppt_y</p:attrName>
                                        </p:attrNameLst>
                                      </p:cBhvr>
                                      <p:rCtr x="-2830" y="25671"/>
                                    </p:animMotion>
                                  </p:childTnLst>
                                </p:cTn>
                              </p:par>
                              <p:par>
                                <p:cTn id="48" presetID="42" presetClass="path" presetSubtype="0" accel="50000" decel="50000" fill="hold" nodeType="withEffect">
                                  <p:stCondLst>
                                    <p:cond delay="0"/>
                                  </p:stCondLst>
                                  <p:childTnLst>
                                    <p:animMotion origin="layout" path="M 4.72222E-6 -2.59259E-6 L 0.24201 0.19236 " pathEditMode="relative" rAng="0" ptsTypes="AA">
                                      <p:cBhvr>
                                        <p:cTn id="49" dur="2000" fill="hold"/>
                                        <p:tgtEl>
                                          <p:spTgt spid="441"/>
                                        </p:tgtEl>
                                        <p:attrNameLst>
                                          <p:attrName>ppt_x</p:attrName>
                                          <p:attrName>ppt_y</p:attrName>
                                        </p:attrNameLst>
                                      </p:cBhvr>
                                      <p:rCtr x="12101" y="9606"/>
                                    </p:animMotion>
                                  </p:childTnLst>
                                </p:cTn>
                              </p:par>
                              <p:par>
                                <p:cTn id="50" presetID="42" presetClass="path" presetSubtype="0" accel="50000" decel="50000" fill="hold" nodeType="withEffect">
                                  <p:stCondLst>
                                    <p:cond delay="0"/>
                                  </p:stCondLst>
                                  <p:childTnLst>
                                    <p:animMotion origin="layout" path="M 2.77778E-6 1.11022E-16 L 0.04843 0.28495 " pathEditMode="relative" rAng="0" ptsTypes="AA">
                                      <p:cBhvr>
                                        <p:cTn id="51" dur="2000" fill="hold"/>
                                        <p:tgtEl>
                                          <p:spTgt spid="465"/>
                                        </p:tgtEl>
                                        <p:attrNameLst>
                                          <p:attrName>ppt_x</p:attrName>
                                          <p:attrName>ppt_y</p:attrName>
                                        </p:attrNameLst>
                                      </p:cBhvr>
                                      <p:rCtr x="2413" y="14236"/>
                                    </p:animMotion>
                                  </p:childTnLst>
                                </p:cTn>
                              </p:par>
                              <p:par>
                                <p:cTn id="52" presetID="6" presetClass="emph" presetSubtype="0" fill="hold" nodeType="withEffect">
                                  <p:stCondLst>
                                    <p:cond delay="0"/>
                                  </p:stCondLst>
                                  <p:childTnLst>
                                    <p:animScale>
                                      <p:cBhvr>
                                        <p:cTn id="53" dur="2000" fill="hold"/>
                                        <p:tgtEl>
                                          <p:spTgt spid="315"/>
                                        </p:tgtEl>
                                      </p:cBhvr>
                                      <p:by x="25000" y="25000"/>
                                    </p:animScale>
                                  </p:childTnLst>
                                </p:cTn>
                              </p:par>
                              <p:par>
                                <p:cTn id="54" presetID="6" presetClass="emph" presetSubtype="0" fill="hold" nodeType="withEffect">
                                  <p:stCondLst>
                                    <p:cond delay="0"/>
                                  </p:stCondLst>
                                  <p:childTnLst>
                                    <p:animScale>
                                      <p:cBhvr>
                                        <p:cTn id="55" dur="2000" fill="hold"/>
                                        <p:tgtEl>
                                          <p:spTgt spid="417"/>
                                        </p:tgtEl>
                                      </p:cBhvr>
                                      <p:by x="25000" y="25000"/>
                                    </p:animScale>
                                  </p:childTnLst>
                                </p:cTn>
                              </p:par>
                              <p:par>
                                <p:cTn id="56" presetID="6" presetClass="emph" presetSubtype="0" fill="hold" nodeType="withEffect">
                                  <p:stCondLst>
                                    <p:cond delay="0"/>
                                  </p:stCondLst>
                                  <p:childTnLst>
                                    <p:animScale>
                                      <p:cBhvr>
                                        <p:cTn id="57" dur="2000" fill="hold"/>
                                        <p:tgtEl>
                                          <p:spTgt spid="441"/>
                                        </p:tgtEl>
                                      </p:cBhvr>
                                      <p:by x="25000" y="25000"/>
                                    </p:animScale>
                                  </p:childTnLst>
                                </p:cTn>
                              </p:par>
                              <p:par>
                                <p:cTn id="58" presetID="6" presetClass="emph" presetSubtype="0" fill="hold" nodeType="withEffect">
                                  <p:stCondLst>
                                    <p:cond delay="0"/>
                                  </p:stCondLst>
                                  <p:childTnLst>
                                    <p:animScale>
                                      <p:cBhvr>
                                        <p:cTn id="59" dur="2000" fill="hold"/>
                                        <p:tgtEl>
                                          <p:spTgt spid="465"/>
                                        </p:tgtEl>
                                      </p:cBhvr>
                                      <p:by x="25000" y="25000"/>
                                    </p:animScale>
                                  </p:childTnLst>
                                </p:cTn>
                              </p:par>
                            </p:childTnLst>
                          </p:cTn>
                        </p:par>
                        <p:par>
                          <p:cTn id="60" fill="hold">
                            <p:stCondLst>
                              <p:cond delay="4500"/>
                            </p:stCondLst>
                            <p:childTnLst>
                              <p:par>
                                <p:cTn id="61" presetID="10" presetClass="exit" presetSubtype="0" fill="hold" nodeType="afterEffect">
                                  <p:stCondLst>
                                    <p:cond delay="0"/>
                                  </p:stCondLst>
                                  <p:childTnLst>
                                    <p:animEffect transition="out" filter="fade">
                                      <p:cBhvr>
                                        <p:cTn id="62" dur="500"/>
                                        <p:tgtEl>
                                          <p:spTgt spid="315"/>
                                        </p:tgtEl>
                                      </p:cBhvr>
                                    </p:animEffect>
                                    <p:set>
                                      <p:cBhvr>
                                        <p:cTn id="63" dur="1" fill="hold">
                                          <p:stCondLst>
                                            <p:cond delay="499"/>
                                          </p:stCondLst>
                                        </p:cTn>
                                        <p:tgtEl>
                                          <p:spTgt spid="315"/>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417"/>
                                        </p:tgtEl>
                                      </p:cBhvr>
                                    </p:animEffect>
                                    <p:set>
                                      <p:cBhvr>
                                        <p:cTn id="66" dur="1" fill="hold">
                                          <p:stCondLst>
                                            <p:cond delay="499"/>
                                          </p:stCondLst>
                                        </p:cTn>
                                        <p:tgtEl>
                                          <p:spTgt spid="417"/>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441"/>
                                        </p:tgtEl>
                                      </p:cBhvr>
                                    </p:animEffect>
                                    <p:set>
                                      <p:cBhvr>
                                        <p:cTn id="69" dur="1" fill="hold">
                                          <p:stCondLst>
                                            <p:cond delay="499"/>
                                          </p:stCondLst>
                                        </p:cTn>
                                        <p:tgtEl>
                                          <p:spTgt spid="441"/>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465"/>
                                        </p:tgtEl>
                                      </p:cBhvr>
                                    </p:animEffect>
                                    <p:set>
                                      <p:cBhvr>
                                        <p:cTn id="72" dur="1" fill="hold">
                                          <p:stCondLst>
                                            <p:cond delay="499"/>
                                          </p:stCondLst>
                                        </p:cTn>
                                        <p:tgtEl>
                                          <p:spTgt spid="465"/>
                                        </p:tgtEl>
                                        <p:attrNameLst>
                                          <p:attrName>style.visibility</p:attrName>
                                        </p:attrNameLst>
                                      </p:cBhvr>
                                      <p:to>
                                        <p:strVal val="hidden"/>
                                      </p:to>
                                    </p:set>
                                  </p:childTnLst>
                                </p:cTn>
                              </p:par>
                            </p:childTnLst>
                          </p:cTn>
                        </p:par>
                        <p:par>
                          <p:cTn id="73" fill="hold">
                            <p:stCondLst>
                              <p:cond delay="5000"/>
                            </p:stCondLst>
                            <p:childTnLst>
                              <p:par>
                                <p:cTn id="74" presetID="10" presetClass="entr" presetSubtype="0" fill="hold" nodeType="afterEffect">
                                  <p:stCondLst>
                                    <p:cond delay="0"/>
                                  </p:stCondLst>
                                  <p:childTnLst>
                                    <p:set>
                                      <p:cBhvr>
                                        <p:cTn id="75" dur="1" fill="hold">
                                          <p:stCondLst>
                                            <p:cond delay="0"/>
                                          </p:stCondLst>
                                        </p:cTn>
                                        <p:tgtEl>
                                          <p:spTgt spid="299"/>
                                        </p:tgtEl>
                                        <p:attrNameLst>
                                          <p:attrName>style.visibility</p:attrName>
                                        </p:attrNameLst>
                                      </p:cBhvr>
                                      <p:to>
                                        <p:strVal val="visible"/>
                                      </p:to>
                                    </p:set>
                                    <p:animEffect transition="in" filter="fade">
                                      <p:cBhvr>
                                        <p:cTn id="76" dur="500"/>
                                        <p:tgtEl>
                                          <p:spTgt spid="299"/>
                                        </p:tgtEl>
                                      </p:cBhvr>
                                    </p:animEffect>
                                  </p:childTnLst>
                                </p:cTn>
                              </p:par>
                            </p:childTnLst>
                          </p:cTn>
                        </p:par>
                        <p:par>
                          <p:cTn id="77" fill="hold">
                            <p:stCondLst>
                              <p:cond delay="5500"/>
                            </p:stCondLst>
                            <p:childTnLst>
                              <p:par>
                                <p:cTn id="78" presetID="22" presetClass="entr" presetSubtype="2" fill="hold" nodeType="afterEffect">
                                  <p:stCondLst>
                                    <p:cond delay="0"/>
                                  </p:stCondLst>
                                  <p:childTnLst>
                                    <p:set>
                                      <p:cBhvr>
                                        <p:cTn id="79" dur="1" fill="hold">
                                          <p:stCondLst>
                                            <p:cond delay="0"/>
                                          </p:stCondLst>
                                        </p:cTn>
                                        <p:tgtEl>
                                          <p:spTgt spid="304"/>
                                        </p:tgtEl>
                                        <p:attrNameLst>
                                          <p:attrName>style.visibility</p:attrName>
                                        </p:attrNameLst>
                                      </p:cBhvr>
                                      <p:to>
                                        <p:strVal val="visible"/>
                                      </p:to>
                                    </p:set>
                                    <p:animEffect transition="in" filter="wipe(right)">
                                      <p:cBhvr>
                                        <p:cTn id="80" dur="500"/>
                                        <p:tgtEl>
                                          <p:spTgt spid="30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14"/>
                                        </p:tgtEl>
                                        <p:attrNameLst>
                                          <p:attrName>style.visibility</p:attrName>
                                        </p:attrNameLst>
                                      </p:cBhvr>
                                      <p:to>
                                        <p:strVal val="visible"/>
                                      </p:to>
                                    </p:set>
                                    <p:animEffect transition="in" filter="fade">
                                      <p:cBhvr>
                                        <p:cTn id="83" dur="500"/>
                                        <p:tgtEl>
                                          <p:spTgt spid="314"/>
                                        </p:tgtEl>
                                      </p:cBhvr>
                                    </p:animEffect>
                                  </p:childTnLst>
                                </p:cTn>
                              </p:par>
                              <p:par>
                                <p:cTn id="84" presetID="10" presetClass="exit" presetSubtype="0" fill="hold" nodeType="withEffect">
                                  <p:stCondLst>
                                    <p:cond delay="0"/>
                                  </p:stCondLst>
                                  <p:childTnLst>
                                    <p:animEffect transition="out" filter="fade">
                                      <p:cBhvr>
                                        <p:cTn id="85" dur="500"/>
                                        <p:tgtEl>
                                          <p:spTgt spid="492"/>
                                        </p:tgtEl>
                                      </p:cBhvr>
                                    </p:animEffect>
                                    <p:set>
                                      <p:cBhvr>
                                        <p:cTn id="86" dur="1" fill="hold">
                                          <p:stCondLst>
                                            <p:cond delay="499"/>
                                          </p:stCondLst>
                                        </p:cTn>
                                        <p:tgtEl>
                                          <p:spTgt spid="4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p:bldP spid="489" grpId="0"/>
      <p:bldP spid="490" grpId="0"/>
      <p:bldP spid="49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pregnancy test strip">
            <a:extLst>
              <a:ext uri="{FF2B5EF4-FFF2-40B4-BE49-F238E27FC236}">
                <a16:creationId xmlns:a16="http://schemas.microsoft.com/office/drawing/2014/main" id="{F9840471-654F-4FD4-888B-9BA8BECEDBE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9114981">
            <a:off x="654646" y="2914750"/>
            <a:ext cx="5203784" cy="6938379"/>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Shape 5">
            <a:extLst>
              <a:ext uri="{FF2B5EF4-FFF2-40B4-BE49-F238E27FC236}">
                <a16:creationId xmlns:a16="http://schemas.microsoft.com/office/drawing/2014/main" id="{78170F77-1A65-400B-8B37-3BED25ACCB16}"/>
              </a:ext>
            </a:extLst>
          </p:cNvPr>
          <p:cNvSpPr/>
          <p:nvPr/>
        </p:nvSpPr>
        <p:spPr>
          <a:xfrm>
            <a:off x="6550995" y="-933607"/>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1">
              <a:lumMod val="75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endParaRPr lang="en-US" sz="2100" kern="1200" dirty="0">
              <a:solidFill>
                <a:schemeClr val="accent1">
                  <a:lumMod val="50000"/>
                </a:schemeClr>
              </a:solidFill>
              <a:latin typeface="Bahnschrift SemiLight" panose="020B0502040204020203" pitchFamily="34" charset="0"/>
            </a:endParaRPr>
          </a:p>
        </p:txBody>
      </p:sp>
      <p:sp>
        <p:nvSpPr>
          <p:cNvPr id="7" name="TextBox 6">
            <a:extLst>
              <a:ext uri="{FF2B5EF4-FFF2-40B4-BE49-F238E27FC236}">
                <a16:creationId xmlns:a16="http://schemas.microsoft.com/office/drawing/2014/main" id="{68EE9AF5-D7BE-4662-9D4A-2FF6B41B845F}"/>
              </a:ext>
            </a:extLst>
          </p:cNvPr>
          <p:cNvSpPr txBox="1"/>
          <p:nvPr/>
        </p:nvSpPr>
        <p:spPr>
          <a:xfrm>
            <a:off x="7083745" y="111422"/>
            <a:ext cx="2428555" cy="1323439"/>
          </a:xfrm>
          <a:prstGeom prst="rect">
            <a:avLst/>
          </a:prstGeom>
          <a:noFill/>
        </p:spPr>
        <p:txBody>
          <a:bodyPr wrap="square" rtlCol="0">
            <a:spAutoFit/>
          </a:bodyPr>
          <a:lstStyle/>
          <a:p>
            <a:r>
              <a:rPr lang="en-US" sz="2000" dirty="0">
                <a:solidFill>
                  <a:schemeClr val="accent1">
                    <a:lumMod val="50000"/>
                  </a:schemeClr>
                </a:solidFill>
                <a:latin typeface="Bahnschrift SemiLight" panose="020B0502040204020203" pitchFamily="34" charset="0"/>
              </a:rPr>
              <a:t>Laser-induced breakdown spectroscopy (LIBS)</a:t>
            </a:r>
          </a:p>
        </p:txBody>
      </p:sp>
      <p:cxnSp>
        <p:nvCxnSpPr>
          <p:cNvPr id="9" name="Straight Connector 8">
            <a:extLst>
              <a:ext uri="{FF2B5EF4-FFF2-40B4-BE49-F238E27FC236}">
                <a16:creationId xmlns:a16="http://schemas.microsoft.com/office/drawing/2014/main" id="{0E48DA38-7878-4CC9-B9B2-074EA2E9C203}"/>
              </a:ext>
            </a:extLst>
          </p:cNvPr>
          <p:cNvCxnSpPr>
            <a:cxnSpLocks/>
          </p:cNvCxnSpPr>
          <p:nvPr/>
        </p:nvCxnSpPr>
        <p:spPr>
          <a:xfrm>
            <a:off x="3292488" y="6271481"/>
            <a:ext cx="0" cy="220176"/>
          </a:xfrm>
          <a:prstGeom prst="line">
            <a:avLst/>
          </a:prstGeom>
          <a:ln w="38100">
            <a:solidFill>
              <a:schemeClr val="tx1">
                <a:lumMod val="50000"/>
                <a:lumOff val="50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170A55E-1EB3-4CBE-92DE-89B223107B2A}"/>
              </a:ext>
            </a:extLst>
          </p:cNvPr>
          <p:cNvCxnSpPr>
            <a:cxnSpLocks/>
          </p:cNvCxnSpPr>
          <p:nvPr/>
        </p:nvCxnSpPr>
        <p:spPr>
          <a:xfrm flipH="1">
            <a:off x="3292489" y="5098143"/>
            <a:ext cx="1713851" cy="1283426"/>
          </a:xfrm>
          <a:prstGeom prst="line">
            <a:avLst/>
          </a:prstGeom>
          <a:ln w="3810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1026" name="Picture 2" descr="Image result for handheld LIBS">
            <a:extLst>
              <a:ext uri="{FF2B5EF4-FFF2-40B4-BE49-F238E27FC236}">
                <a16:creationId xmlns:a16="http://schemas.microsoft.com/office/drawing/2014/main" id="{866DAFF0-8184-46D2-A345-F33459374C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464864" flipH="1">
            <a:off x="4934278" y="3910041"/>
            <a:ext cx="2376203" cy="2376203"/>
          </a:xfrm>
          <a:prstGeom prst="rect">
            <a:avLst/>
          </a:prstGeom>
          <a:noFill/>
          <a:extLst>
            <a:ext uri="{909E8E84-426E-40DD-AFC4-6F175D3DCCD1}">
              <a14:hiddenFill xmlns:a14="http://schemas.microsoft.com/office/drawing/2010/main">
                <a:solidFill>
                  <a:srgbClr val="FFFFFF"/>
                </a:solidFill>
              </a14:hiddenFill>
            </a:ext>
          </a:extLst>
        </p:spPr>
      </p:pic>
      <p:sp>
        <p:nvSpPr>
          <p:cNvPr id="18" name="Speech Bubble: Rectangle 17">
            <a:extLst>
              <a:ext uri="{FF2B5EF4-FFF2-40B4-BE49-F238E27FC236}">
                <a16:creationId xmlns:a16="http://schemas.microsoft.com/office/drawing/2014/main" id="{CC120244-D102-4AD2-B916-E95AF450A1F2}"/>
              </a:ext>
            </a:extLst>
          </p:cNvPr>
          <p:cNvSpPr/>
          <p:nvPr/>
        </p:nvSpPr>
        <p:spPr>
          <a:xfrm>
            <a:off x="6470365" y="2250297"/>
            <a:ext cx="2582461" cy="1727160"/>
          </a:xfrm>
          <a:prstGeom prst="wedgeRectCallout">
            <a:avLst>
              <a:gd name="adj1" fmla="val -42594"/>
              <a:gd name="adj2" fmla="val 68015"/>
            </a:avLst>
          </a:prstGeom>
          <a:solidFill>
            <a:schemeClr val="accent1">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dirty="0">
                <a:solidFill>
                  <a:schemeClr val="accent1">
                    <a:lumMod val="50000"/>
                  </a:schemeClr>
                </a:solidFill>
                <a:latin typeface="Bahnschrift SemiLight" panose="020B0502040204020203" pitchFamily="34" charset="0"/>
              </a:rPr>
              <a:t>Shiga toxin (Eu label):</a:t>
            </a:r>
          </a:p>
          <a:p>
            <a:pPr>
              <a:lnSpc>
                <a:spcPct val="150000"/>
              </a:lnSpc>
            </a:pPr>
            <a:r>
              <a:rPr lang="en-US" dirty="0">
                <a:solidFill>
                  <a:schemeClr val="accent1">
                    <a:lumMod val="50000"/>
                  </a:schemeClr>
                </a:solidFill>
                <a:latin typeface="Bahnschrift SemiLight" panose="020B0502040204020203" pitchFamily="34" charset="0"/>
              </a:rPr>
              <a:t>Botulinum (Lu label):</a:t>
            </a:r>
          </a:p>
          <a:p>
            <a:pPr>
              <a:lnSpc>
                <a:spcPct val="150000"/>
              </a:lnSpc>
            </a:pPr>
            <a:r>
              <a:rPr lang="en-US" dirty="0">
                <a:solidFill>
                  <a:schemeClr val="accent1">
                    <a:lumMod val="50000"/>
                  </a:schemeClr>
                </a:solidFill>
                <a:latin typeface="Bahnschrift SemiLight" panose="020B0502040204020203" pitchFamily="34" charset="0"/>
              </a:rPr>
              <a:t>Ricin (</a:t>
            </a:r>
            <a:r>
              <a:rPr lang="en-US" dirty="0" err="1">
                <a:solidFill>
                  <a:schemeClr val="accent1">
                    <a:lumMod val="50000"/>
                  </a:schemeClr>
                </a:solidFill>
                <a:latin typeface="Bahnschrift SemiLight" panose="020B0502040204020203" pitchFamily="34" charset="0"/>
              </a:rPr>
              <a:t>Dy</a:t>
            </a:r>
            <a:r>
              <a:rPr lang="en-US" dirty="0">
                <a:solidFill>
                  <a:schemeClr val="accent1">
                    <a:lumMod val="50000"/>
                  </a:schemeClr>
                </a:solidFill>
                <a:latin typeface="Bahnschrift SemiLight" panose="020B0502040204020203" pitchFamily="34" charset="0"/>
              </a:rPr>
              <a:t> label):</a:t>
            </a:r>
          </a:p>
          <a:p>
            <a:pPr>
              <a:lnSpc>
                <a:spcPct val="150000"/>
              </a:lnSpc>
            </a:pPr>
            <a:r>
              <a:rPr lang="en-US" dirty="0">
                <a:solidFill>
                  <a:schemeClr val="accent1">
                    <a:lumMod val="50000"/>
                  </a:schemeClr>
                </a:solidFill>
                <a:latin typeface="Bahnschrift SemiLight" panose="020B0502040204020203" pitchFamily="34" charset="0"/>
              </a:rPr>
              <a:t>Aflatoxin (</a:t>
            </a:r>
            <a:r>
              <a:rPr lang="en-US" dirty="0" err="1">
                <a:solidFill>
                  <a:schemeClr val="accent1">
                    <a:lumMod val="50000"/>
                  </a:schemeClr>
                </a:solidFill>
                <a:latin typeface="Bahnschrift SemiLight" panose="020B0502040204020203" pitchFamily="34" charset="0"/>
              </a:rPr>
              <a:t>Pr</a:t>
            </a:r>
            <a:r>
              <a:rPr lang="en-US" dirty="0">
                <a:solidFill>
                  <a:schemeClr val="accent1">
                    <a:lumMod val="50000"/>
                  </a:schemeClr>
                </a:solidFill>
                <a:latin typeface="Bahnschrift SemiLight" panose="020B0502040204020203" pitchFamily="34" charset="0"/>
              </a:rPr>
              <a:t> label):</a:t>
            </a:r>
          </a:p>
        </p:txBody>
      </p:sp>
      <p:pic>
        <p:nvPicPr>
          <p:cNvPr id="1028" name="Picture 4" descr="Image result for check mark">
            <a:extLst>
              <a:ext uri="{FF2B5EF4-FFF2-40B4-BE49-F238E27FC236}">
                <a16:creationId xmlns:a16="http://schemas.microsoft.com/office/drawing/2014/main" id="{F46F0878-2CE4-4A46-A4B6-BBBCE25B9C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4436" y="2406283"/>
            <a:ext cx="236181" cy="2461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Image result for check mark">
            <a:extLst>
              <a:ext uri="{FF2B5EF4-FFF2-40B4-BE49-F238E27FC236}">
                <a16:creationId xmlns:a16="http://schemas.microsoft.com/office/drawing/2014/main" id="{75C3DC15-E673-4D19-99F3-0E71D77C83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7697" y="3227168"/>
            <a:ext cx="236181" cy="246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x mark">
            <a:extLst>
              <a:ext uri="{FF2B5EF4-FFF2-40B4-BE49-F238E27FC236}">
                <a16:creationId xmlns:a16="http://schemas.microsoft.com/office/drawing/2014/main" id="{F11CAE03-8359-4142-A920-122A60B756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39168" y="2854716"/>
            <a:ext cx="193358" cy="2209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mage result for x mark">
            <a:extLst>
              <a:ext uri="{FF2B5EF4-FFF2-40B4-BE49-F238E27FC236}">
                <a16:creationId xmlns:a16="http://schemas.microsoft.com/office/drawing/2014/main" id="{27F10C9C-A72D-4160-92EF-1AF73C95F5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6356" y="3664126"/>
            <a:ext cx="193358" cy="220980"/>
          </a:xfrm>
          <a:prstGeom prst="rect">
            <a:avLst/>
          </a:prstGeom>
          <a:noFill/>
          <a:extLst>
            <a:ext uri="{909E8E84-426E-40DD-AFC4-6F175D3DCCD1}">
              <a14:hiddenFill xmlns:a14="http://schemas.microsoft.com/office/drawing/2010/main">
                <a:solidFill>
                  <a:srgbClr val="FFFFFF"/>
                </a:solidFill>
              </a14:hiddenFill>
            </a:ext>
          </a:extLst>
        </p:spPr>
      </p:pic>
      <p:sp>
        <p:nvSpPr>
          <p:cNvPr id="122" name="Content Placeholder 2">
            <a:extLst>
              <a:ext uri="{FF2B5EF4-FFF2-40B4-BE49-F238E27FC236}">
                <a16:creationId xmlns:a16="http://schemas.microsoft.com/office/drawing/2014/main" id="{BCF4E7D8-130A-47E0-807E-0D15341174DE}"/>
              </a:ext>
            </a:extLst>
          </p:cNvPr>
          <p:cNvSpPr>
            <a:spLocks noGrp="1"/>
          </p:cNvSpPr>
          <p:nvPr>
            <p:ph idx="1"/>
          </p:nvPr>
        </p:nvSpPr>
        <p:spPr>
          <a:xfrm>
            <a:off x="126587" y="1357475"/>
            <a:ext cx="6395460" cy="4351338"/>
          </a:xfrm>
        </p:spPr>
        <p:txBody>
          <a:bodyPr>
            <a:normAutofit/>
          </a:bodyPr>
          <a:lstStyle/>
          <a:p>
            <a:pPr marL="0" indent="0">
              <a:buNone/>
            </a:pPr>
            <a:r>
              <a:rPr lang="en-US" sz="2400" dirty="0">
                <a:solidFill>
                  <a:schemeClr val="accent1">
                    <a:lumMod val="50000"/>
                  </a:schemeClr>
                </a:solidFill>
                <a:latin typeface="Bahnschrift SemiLight" panose="020B0502040204020203" pitchFamily="34" charset="0"/>
              </a:rPr>
              <a:t>Using different nanoparticles in a single bioassay opens the door to multiplexing</a:t>
            </a:r>
          </a:p>
        </p:txBody>
      </p:sp>
      <p:grpSp>
        <p:nvGrpSpPr>
          <p:cNvPr id="123" name="Group 122">
            <a:extLst>
              <a:ext uri="{FF2B5EF4-FFF2-40B4-BE49-F238E27FC236}">
                <a16:creationId xmlns:a16="http://schemas.microsoft.com/office/drawing/2014/main" id="{E89FD1C6-D322-4A4B-91DB-8A235FF3F4BC}"/>
              </a:ext>
            </a:extLst>
          </p:cNvPr>
          <p:cNvGrpSpPr/>
          <p:nvPr/>
        </p:nvGrpSpPr>
        <p:grpSpPr>
          <a:xfrm>
            <a:off x="277257" y="2341753"/>
            <a:ext cx="3120953" cy="1562802"/>
            <a:chOff x="277257" y="2085361"/>
            <a:chExt cx="3120953" cy="1562802"/>
          </a:xfrm>
        </p:grpSpPr>
        <p:grpSp>
          <p:nvGrpSpPr>
            <p:cNvPr id="124" name="Group 123">
              <a:extLst>
                <a:ext uri="{FF2B5EF4-FFF2-40B4-BE49-F238E27FC236}">
                  <a16:creationId xmlns:a16="http://schemas.microsoft.com/office/drawing/2014/main" id="{01690EAF-B174-422F-80EB-93C1C51B043B}"/>
                </a:ext>
              </a:extLst>
            </p:cNvPr>
            <p:cNvGrpSpPr/>
            <p:nvPr/>
          </p:nvGrpSpPr>
          <p:grpSpPr>
            <a:xfrm>
              <a:off x="277257" y="2085361"/>
              <a:ext cx="1507522" cy="1562802"/>
              <a:chOff x="6278940" y="4858539"/>
              <a:chExt cx="1507522" cy="1562802"/>
            </a:xfrm>
          </p:grpSpPr>
          <p:grpSp>
            <p:nvGrpSpPr>
              <p:cNvPr id="126" name="Group 125">
                <a:extLst>
                  <a:ext uri="{FF2B5EF4-FFF2-40B4-BE49-F238E27FC236}">
                    <a16:creationId xmlns:a16="http://schemas.microsoft.com/office/drawing/2014/main" id="{E0AF178C-94A7-4DD3-8A42-A2F9BD88B632}"/>
                  </a:ext>
                </a:extLst>
              </p:cNvPr>
              <p:cNvGrpSpPr/>
              <p:nvPr/>
            </p:nvGrpSpPr>
            <p:grpSpPr>
              <a:xfrm>
                <a:off x="6278940" y="4858539"/>
                <a:ext cx="1507522" cy="1562802"/>
                <a:chOff x="757962" y="3041905"/>
                <a:chExt cx="4230203" cy="4385326"/>
              </a:xfrm>
            </p:grpSpPr>
            <p:pic>
              <p:nvPicPr>
                <p:cNvPr id="128" name="Picture 2" descr="Image result for sphere">
                  <a:extLst>
                    <a:ext uri="{FF2B5EF4-FFF2-40B4-BE49-F238E27FC236}">
                      <a16:creationId xmlns:a16="http://schemas.microsoft.com/office/drawing/2014/main" id="{20164F68-BFA9-417F-AA7F-B178120C10CD}"/>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4" descr="Image result for squiggle">
                  <a:extLst>
                    <a:ext uri="{FF2B5EF4-FFF2-40B4-BE49-F238E27FC236}">
                      <a16:creationId xmlns:a16="http://schemas.microsoft.com/office/drawing/2014/main" id="{2F1523DC-197C-4B52-AA7C-A66DD7EAE7C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0" name="Picture 4" descr="Image result for squiggle">
                  <a:extLst>
                    <a:ext uri="{FF2B5EF4-FFF2-40B4-BE49-F238E27FC236}">
                      <a16:creationId xmlns:a16="http://schemas.microsoft.com/office/drawing/2014/main" id="{2F42C945-8F2C-4C79-AA0A-ADFE68AEDDE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1" name="Picture 4" descr="Image result for squiggle">
                  <a:extLst>
                    <a:ext uri="{FF2B5EF4-FFF2-40B4-BE49-F238E27FC236}">
                      <a16:creationId xmlns:a16="http://schemas.microsoft.com/office/drawing/2014/main" id="{1A5B6248-4640-401E-9DDD-FCAF3C09CA8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2" name="Picture 4" descr="Image result for squiggle">
                  <a:extLst>
                    <a:ext uri="{FF2B5EF4-FFF2-40B4-BE49-F238E27FC236}">
                      <a16:creationId xmlns:a16="http://schemas.microsoft.com/office/drawing/2014/main" id="{8BEA9819-F308-4731-8CF5-85F4B7139D4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3" name="Picture 4" descr="Image result for squiggle">
                  <a:extLst>
                    <a:ext uri="{FF2B5EF4-FFF2-40B4-BE49-F238E27FC236}">
                      <a16:creationId xmlns:a16="http://schemas.microsoft.com/office/drawing/2014/main" id="{EDE6869D-9ECC-4A52-BD07-26A8E7B649C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4" name="Picture 4" descr="Image result for squiggle">
                  <a:extLst>
                    <a:ext uri="{FF2B5EF4-FFF2-40B4-BE49-F238E27FC236}">
                      <a16:creationId xmlns:a16="http://schemas.microsoft.com/office/drawing/2014/main" id="{1BF46CB4-38A9-43EE-96A3-4B674F11FDE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5" name="Picture 4" descr="Image result for squiggle">
                  <a:extLst>
                    <a:ext uri="{FF2B5EF4-FFF2-40B4-BE49-F238E27FC236}">
                      <a16:creationId xmlns:a16="http://schemas.microsoft.com/office/drawing/2014/main" id="{1A7B1507-27ED-47FF-AF43-CF45A41CBEB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6" name="Picture 4" descr="Image result for squiggle">
                  <a:extLst>
                    <a:ext uri="{FF2B5EF4-FFF2-40B4-BE49-F238E27FC236}">
                      <a16:creationId xmlns:a16="http://schemas.microsoft.com/office/drawing/2014/main" id="{2211A0C6-C8A5-4368-A6EA-AEB10F42465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7" name="Picture 4" descr="Image result for squiggle">
                  <a:extLst>
                    <a:ext uri="{FF2B5EF4-FFF2-40B4-BE49-F238E27FC236}">
                      <a16:creationId xmlns:a16="http://schemas.microsoft.com/office/drawing/2014/main" id="{94EDE4AE-2532-47B7-B3B6-1CBB245E7C2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8" name="Picture 4" descr="Image result for squiggle">
                  <a:extLst>
                    <a:ext uri="{FF2B5EF4-FFF2-40B4-BE49-F238E27FC236}">
                      <a16:creationId xmlns:a16="http://schemas.microsoft.com/office/drawing/2014/main" id="{593045C4-35B7-473D-B5CA-13AB548C294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9" name="Picture 2" descr="http://cdn.shopify.com/s/files/1/0201/1436/products/antibody_polyclonal_f8e3991c-98e0-4de6-aaae-b91b8ea7cef5_grande.png?v=1459230117">
                  <a:extLst>
                    <a:ext uri="{FF2B5EF4-FFF2-40B4-BE49-F238E27FC236}">
                      <a16:creationId xmlns:a16="http://schemas.microsoft.com/office/drawing/2014/main" id="{F39FEEF4-A38C-40F5-9539-8D5D24BEADA2}"/>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0" name="Picture 2" descr="http://cdn.shopify.com/s/files/1/0201/1436/products/antibody_polyclonal_f8e3991c-98e0-4de6-aaae-b91b8ea7cef5_grande.png?v=1459230117">
                  <a:extLst>
                    <a:ext uri="{FF2B5EF4-FFF2-40B4-BE49-F238E27FC236}">
                      <a16:creationId xmlns:a16="http://schemas.microsoft.com/office/drawing/2014/main" id="{376AD140-7CD5-4402-892E-88AD12D2EF9F}"/>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1" name="Picture 2" descr="http://cdn.shopify.com/s/files/1/0201/1436/products/antibody_polyclonal_f8e3991c-98e0-4de6-aaae-b91b8ea7cef5_grande.png?v=1459230117">
                  <a:extLst>
                    <a:ext uri="{FF2B5EF4-FFF2-40B4-BE49-F238E27FC236}">
                      <a16:creationId xmlns:a16="http://schemas.microsoft.com/office/drawing/2014/main" id="{2E7F6038-34FF-434D-A233-03F931D3EDE6}"/>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2" name="Picture 2" descr="http://cdn.shopify.com/s/files/1/0201/1436/products/antibody_polyclonal_f8e3991c-98e0-4de6-aaae-b91b8ea7cef5_grande.png?v=1459230117">
                  <a:extLst>
                    <a:ext uri="{FF2B5EF4-FFF2-40B4-BE49-F238E27FC236}">
                      <a16:creationId xmlns:a16="http://schemas.microsoft.com/office/drawing/2014/main" id="{38077609-C88F-45A7-B356-9F55964988A3}"/>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 name="Picture 2" descr="http://cdn.shopify.com/s/files/1/0201/1436/products/antibody_polyclonal_f8e3991c-98e0-4de6-aaae-b91b8ea7cef5_grande.png?v=1459230117">
                  <a:extLst>
                    <a:ext uri="{FF2B5EF4-FFF2-40B4-BE49-F238E27FC236}">
                      <a16:creationId xmlns:a16="http://schemas.microsoft.com/office/drawing/2014/main" id="{9D430F0E-15DE-40E0-8850-C712A5F58F1B}"/>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4" name="Picture 2" descr="http://cdn.shopify.com/s/files/1/0201/1436/products/antibody_polyclonal_f8e3991c-98e0-4de6-aaae-b91b8ea7cef5_grande.png?v=1459230117">
                  <a:extLst>
                    <a:ext uri="{FF2B5EF4-FFF2-40B4-BE49-F238E27FC236}">
                      <a16:creationId xmlns:a16="http://schemas.microsoft.com/office/drawing/2014/main" id="{09180E1B-CA64-4F74-804F-C459A43ECB51}"/>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4" name="Picture 2" descr="http://cdn.shopify.com/s/files/1/0201/1436/products/antibody_polyclonal_f8e3991c-98e0-4de6-aaae-b91b8ea7cef5_grande.png?v=1459230117">
                  <a:extLst>
                    <a:ext uri="{FF2B5EF4-FFF2-40B4-BE49-F238E27FC236}">
                      <a16:creationId xmlns:a16="http://schemas.microsoft.com/office/drawing/2014/main" id="{5E88A2A6-9A84-4A3B-8891-AA389B12C00A}"/>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5" name="Picture 2" descr="http://cdn.shopify.com/s/files/1/0201/1436/products/antibody_polyclonal_f8e3991c-98e0-4de6-aaae-b91b8ea7cef5_grande.png?v=1459230117">
                  <a:extLst>
                    <a:ext uri="{FF2B5EF4-FFF2-40B4-BE49-F238E27FC236}">
                      <a16:creationId xmlns:a16="http://schemas.microsoft.com/office/drawing/2014/main" id="{E6872EB6-B713-48B2-A01E-D182E5BBEDC0}"/>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6" name="Picture 2" descr="http://cdn.shopify.com/s/files/1/0201/1436/products/antibody_polyclonal_f8e3991c-98e0-4de6-aaae-b91b8ea7cef5_grande.png?v=1459230117">
                  <a:extLst>
                    <a:ext uri="{FF2B5EF4-FFF2-40B4-BE49-F238E27FC236}">
                      <a16:creationId xmlns:a16="http://schemas.microsoft.com/office/drawing/2014/main" id="{F22C6CFE-C1D9-464E-AB31-52ADCA625943}"/>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7" name="Picture 2" descr="http://cdn.shopify.com/s/files/1/0201/1436/products/antibody_polyclonal_f8e3991c-98e0-4de6-aaae-b91b8ea7cef5_grande.png?v=1459230117">
                  <a:extLst>
                    <a:ext uri="{FF2B5EF4-FFF2-40B4-BE49-F238E27FC236}">
                      <a16:creationId xmlns:a16="http://schemas.microsoft.com/office/drawing/2014/main" id="{C1E7B717-708F-475F-9952-DC17813091EE}"/>
                    </a:ext>
                  </a:extLst>
                </p:cNvPr>
                <p:cNvPicPr>
                  <a:picLocks noChangeAspect="1" noChangeArrowheads="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27" name="TextBox 126">
                <a:extLst>
                  <a:ext uri="{FF2B5EF4-FFF2-40B4-BE49-F238E27FC236}">
                    <a16:creationId xmlns:a16="http://schemas.microsoft.com/office/drawing/2014/main" id="{C54EB89F-4738-4EE5-8E14-4671E7D7334F}"/>
                  </a:ext>
                </a:extLst>
              </p:cNvPr>
              <p:cNvSpPr txBox="1"/>
              <p:nvPr/>
            </p:nvSpPr>
            <p:spPr>
              <a:xfrm>
                <a:off x="6760149" y="5446866"/>
                <a:ext cx="449162"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Dy</a:t>
                </a:r>
                <a:endParaRPr lang="en-US" dirty="0">
                  <a:solidFill>
                    <a:schemeClr val="accent1">
                      <a:lumMod val="50000"/>
                    </a:schemeClr>
                  </a:solidFill>
                  <a:latin typeface="Bahnschrift SemiLight" panose="020B0502040204020203" pitchFamily="34" charset="0"/>
                </a:endParaRPr>
              </a:p>
            </p:txBody>
          </p:sp>
        </p:grpSp>
        <p:sp>
          <p:nvSpPr>
            <p:cNvPr id="125" name="TextBox 124">
              <a:extLst>
                <a:ext uri="{FF2B5EF4-FFF2-40B4-BE49-F238E27FC236}">
                  <a16:creationId xmlns:a16="http://schemas.microsoft.com/office/drawing/2014/main" id="{F3038AD9-B744-4D9F-8768-CA98A50D853C}"/>
                </a:ext>
              </a:extLst>
            </p:cNvPr>
            <p:cNvSpPr txBox="1"/>
            <p:nvPr/>
          </p:nvSpPr>
          <p:spPr>
            <a:xfrm>
              <a:off x="1660234" y="2463314"/>
              <a:ext cx="1737976"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Anti-botulinum</a:t>
              </a:r>
            </a:p>
          </p:txBody>
        </p:sp>
      </p:grpSp>
      <p:grpSp>
        <p:nvGrpSpPr>
          <p:cNvPr id="158" name="Group 157">
            <a:extLst>
              <a:ext uri="{FF2B5EF4-FFF2-40B4-BE49-F238E27FC236}">
                <a16:creationId xmlns:a16="http://schemas.microsoft.com/office/drawing/2014/main" id="{B9A66843-6E46-4FD8-9F48-829959D02A4D}"/>
              </a:ext>
            </a:extLst>
          </p:cNvPr>
          <p:cNvGrpSpPr/>
          <p:nvPr/>
        </p:nvGrpSpPr>
        <p:grpSpPr>
          <a:xfrm>
            <a:off x="3632953" y="2181007"/>
            <a:ext cx="2693445" cy="1562802"/>
            <a:chOff x="3632953" y="1924615"/>
            <a:chExt cx="2693445" cy="1562802"/>
          </a:xfrm>
        </p:grpSpPr>
        <p:grpSp>
          <p:nvGrpSpPr>
            <p:cNvPr id="159" name="Group 158">
              <a:extLst>
                <a:ext uri="{FF2B5EF4-FFF2-40B4-BE49-F238E27FC236}">
                  <a16:creationId xmlns:a16="http://schemas.microsoft.com/office/drawing/2014/main" id="{31DB9BB0-1434-406B-8DF0-60D84AA46E68}"/>
                </a:ext>
              </a:extLst>
            </p:cNvPr>
            <p:cNvGrpSpPr/>
            <p:nvPr/>
          </p:nvGrpSpPr>
          <p:grpSpPr>
            <a:xfrm>
              <a:off x="3632953" y="1924615"/>
              <a:ext cx="1507522" cy="1562802"/>
              <a:chOff x="6054219" y="3060003"/>
              <a:chExt cx="1507522" cy="1562802"/>
            </a:xfrm>
          </p:grpSpPr>
          <p:grpSp>
            <p:nvGrpSpPr>
              <p:cNvPr id="161" name="Group 160">
                <a:extLst>
                  <a:ext uri="{FF2B5EF4-FFF2-40B4-BE49-F238E27FC236}">
                    <a16:creationId xmlns:a16="http://schemas.microsoft.com/office/drawing/2014/main" id="{9F375E5E-B55E-4F6E-A8EE-C1073F0C0966}"/>
                  </a:ext>
                </a:extLst>
              </p:cNvPr>
              <p:cNvGrpSpPr/>
              <p:nvPr/>
            </p:nvGrpSpPr>
            <p:grpSpPr>
              <a:xfrm>
                <a:off x="6054219" y="3060003"/>
                <a:ext cx="1507522" cy="1562802"/>
                <a:chOff x="757962" y="3041905"/>
                <a:chExt cx="4230203" cy="4385326"/>
              </a:xfrm>
            </p:grpSpPr>
            <p:pic>
              <p:nvPicPr>
                <p:cNvPr id="163" name="Picture 2" descr="Image result for sphere">
                  <a:extLst>
                    <a:ext uri="{FF2B5EF4-FFF2-40B4-BE49-F238E27FC236}">
                      <a16:creationId xmlns:a16="http://schemas.microsoft.com/office/drawing/2014/main" id="{0AD83A39-0DBF-4780-98E8-C99787A5F822}"/>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4" descr="Image result for squiggle">
                  <a:extLst>
                    <a:ext uri="{FF2B5EF4-FFF2-40B4-BE49-F238E27FC236}">
                      <a16:creationId xmlns:a16="http://schemas.microsoft.com/office/drawing/2014/main" id="{25CD171A-462E-4900-A967-16F774C997F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5" name="Picture 4" descr="Image result for squiggle">
                  <a:extLst>
                    <a:ext uri="{FF2B5EF4-FFF2-40B4-BE49-F238E27FC236}">
                      <a16:creationId xmlns:a16="http://schemas.microsoft.com/office/drawing/2014/main" id="{DB6D1A4D-2A46-431C-A62D-6952262C53B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6" name="Picture 4" descr="Image result for squiggle">
                  <a:extLst>
                    <a:ext uri="{FF2B5EF4-FFF2-40B4-BE49-F238E27FC236}">
                      <a16:creationId xmlns:a16="http://schemas.microsoft.com/office/drawing/2014/main" id="{61CE1845-7516-42E3-8A50-6DFE630E030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7" name="Picture 4" descr="Image result for squiggle">
                  <a:extLst>
                    <a:ext uri="{FF2B5EF4-FFF2-40B4-BE49-F238E27FC236}">
                      <a16:creationId xmlns:a16="http://schemas.microsoft.com/office/drawing/2014/main" id="{1E63251B-C49F-4D39-BA38-1CBFCC3DE28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8" name="Picture 4" descr="Image result for squiggle">
                  <a:extLst>
                    <a:ext uri="{FF2B5EF4-FFF2-40B4-BE49-F238E27FC236}">
                      <a16:creationId xmlns:a16="http://schemas.microsoft.com/office/drawing/2014/main" id="{E3646B6C-D46C-4697-A693-B45C4DC648C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9" name="Picture 4" descr="Image result for squiggle">
                  <a:extLst>
                    <a:ext uri="{FF2B5EF4-FFF2-40B4-BE49-F238E27FC236}">
                      <a16:creationId xmlns:a16="http://schemas.microsoft.com/office/drawing/2014/main" id="{07BDE359-288C-4F9B-BAC7-50AA404A40C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0" name="Picture 4" descr="Image result for squiggle">
                  <a:extLst>
                    <a:ext uri="{FF2B5EF4-FFF2-40B4-BE49-F238E27FC236}">
                      <a16:creationId xmlns:a16="http://schemas.microsoft.com/office/drawing/2014/main" id="{CD235B96-2C85-42F8-ADE0-B40EE09EADD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1" name="Picture 4" descr="Image result for squiggle">
                  <a:extLst>
                    <a:ext uri="{FF2B5EF4-FFF2-40B4-BE49-F238E27FC236}">
                      <a16:creationId xmlns:a16="http://schemas.microsoft.com/office/drawing/2014/main" id="{296C40BE-6894-4E2A-ACA8-F398F59306A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2" name="Picture 4" descr="Image result for squiggle">
                  <a:extLst>
                    <a:ext uri="{FF2B5EF4-FFF2-40B4-BE49-F238E27FC236}">
                      <a16:creationId xmlns:a16="http://schemas.microsoft.com/office/drawing/2014/main" id="{7C91ABA5-91B9-48CC-93FC-59B4DE9E01B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3" name="Picture 4" descr="Image result for squiggle">
                  <a:extLst>
                    <a:ext uri="{FF2B5EF4-FFF2-40B4-BE49-F238E27FC236}">
                      <a16:creationId xmlns:a16="http://schemas.microsoft.com/office/drawing/2014/main" id="{2AE10502-7E4D-4756-91F7-B9335E23959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4" name="Picture 2" descr="http://cdn.shopify.com/s/files/1/0201/1436/products/antibody_polyclonal_f8e3991c-98e0-4de6-aaae-b91b8ea7cef5_grande.png?v=1459230117">
                  <a:extLst>
                    <a:ext uri="{FF2B5EF4-FFF2-40B4-BE49-F238E27FC236}">
                      <a16:creationId xmlns:a16="http://schemas.microsoft.com/office/drawing/2014/main" id="{7C44467F-2D2E-4685-B11A-3B4AA7E98497}"/>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5" name="Picture 2" descr="http://cdn.shopify.com/s/files/1/0201/1436/products/antibody_polyclonal_f8e3991c-98e0-4de6-aaae-b91b8ea7cef5_grande.png?v=1459230117">
                  <a:extLst>
                    <a:ext uri="{FF2B5EF4-FFF2-40B4-BE49-F238E27FC236}">
                      <a16:creationId xmlns:a16="http://schemas.microsoft.com/office/drawing/2014/main" id="{8EFABF7F-FC51-4DAB-86E5-F048D4EFCF37}"/>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6" name="Picture 2" descr="http://cdn.shopify.com/s/files/1/0201/1436/products/antibody_polyclonal_f8e3991c-98e0-4de6-aaae-b91b8ea7cef5_grande.png?v=1459230117">
                  <a:extLst>
                    <a:ext uri="{FF2B5EF4-FFF2-40B4-BE49-F238E27FC236}">
                      <a16:creationId xmlns:a16="http://schemas.microsoft.com/office/drawing/2014/main" id="{0F17E172-7FFC-4C10-9CB1-A1D3B5111062}"/>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7" name="Picture 2" descr="http://cdn.shopify.com/s/files/1/0201/1436/products/antibody_polyclonal_f8e3991c-98e0-4de6-aaae-b91b8ea7cef5_grande.png?v=1459230117">
                  <a:extLst>
                    <a:ext uri="{FF2B5EF4-FFF2-40B4-BE49-F238E27FC236}">
                      <a16:creationId xmlns:a16="http://schemas.microsoft.com/office/drawing/2014/main" id="{C84D4284-3A21-447F-A09F-172F0091A7CA}"/>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8" name="Picture 2" descr="http://cdn.shopify.com/s/files/1/0201/1436/products/antibody_polyclonal_f8e3991c-98e0-4de6-aaae-b91b8ea7cef5_grande.png?v=1459230117">
                  <a:extLst>
                    <a:ext uri="{FF2B5EF4-FFF2-40B4-BE49-F238E27FC236}">
                      <a16:creationId xmlns:a16="http://schemas.microsoft.com/office/drawing/2014/main" id="{0CAA4B78-C112-4377-AFDE-582F64FD788C}"/>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9" name="Picture 2" descr="http://cdn.shopify.com/s/files/1/0201/1436/products/antibody_polyclonal_f8e3991c-98e0-4de6-aaae-b91b8ea7cef5_grande.png?v=1459230117">
                  <a:extLst>
                    <a:ext uri="{FF2B5EF4-FFF2-40B4-BE49-F238E27FC236}">
                      <a16:creationId xmlns:a16="http://schemas.microsoft.com/office/drawing/2014/main" id="{C67E6B71-B130-4987-BEE8-CE5751C943EB}"/>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0" name="Picture 2" descr="http://cdn.shopify.com/s/files/1/0201/1436/products/antibody_polyclonal_f8e3991c-98e0-4de6-aaae-b91b8ea7cef5_grande.png?v=1459230117">
                  <a:extLst>
                    <a:ext uri="{FF2B5EF4-FFF2-40B4-BE49-F238E27FC236}">
                      <a16:creationId xmlns:a16="http://schemas.microsoft.com/office/drawing/2014/main" id="{8BEE9A1B-34CA-4F50-9A7F-47B8302CB1BC}"/>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1" name="Picture 2" descr="http://cdn.shopify.com/s/files/1/0201/1436/products/antibody_polyclonal_f8e3991c-98e0-4de6-aaae-b91b8ea7cef5_grande.png?v=1459230117">
                  <a:extLst>
                    <a:ext uri="{FF2B5EF4-FFF2-40B4-BE49-F238E27FC236}">
                      <a16:creationId xmlns:a16="http://schemas.microsoft.com/office/drawing/2014/main" id="{4F6C3395-875F-46D6-B5A7-940F59B6BBA7}"/>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2" name="Picture 2" descr="http://cdn.shopify.com/s/files/1/0201/1436/products/antibody_polyclonal_f8e3991c-98e0-4de6-aaae-b91b8ea7cef5_grande.png?v=1459230117">
                  <a:extLst>
                    <a:ext uri="{FF2B5EF4-FFF2-40B4-BE49-F238E27FC236}">
                      <a16:creationId xmlns:a16="http://schemas.microsoft.com/office/drawing/2014/main" id="{812C628E-42A4-4B48-87B1-C53A35FCD114}"/>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3" name="Picture 2" descr="http://cdn.shopify.com/s/files/1/0201/1436/products/antibody_polyclonal_f8e3991c-98e0-4de6-aaae-b91b8ea7cef5_grande.png?v=1459230117">
                  <a:extLst>
                    <a:ext uri="{FF2B5EF4-FFF2-40B4-BE49-F238E27FC236}">
                      <a16:creationId xmlns:a16="http://schemas.microsoft.com/office/drawing/2014/main" id="{9BBCB8A1-6F3D-4EB1-BDCA-A5F863101686}"/>
                    </a:ext>
                  </a:extLst>
                </p:cNvPr>
                <p:cNvPicPr>
                  <a:picLocks noChangeAspect="1" noChangeArrowheads="1"/>
                </p:cNvPicPr>
                <p:nvPr/>
              </p:nvPicPr>
              <p:blipFill rotWithShape="1">
                <a:blip r:embed="rId13"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62" name="TextBox 161">
                <a:extLst>
                  <a:ext uri="{FF2B5EF4-FFF2-40B4-BE49-F238E27FC236}">
                    <a16:creationId xmlns:a16="http://schemas.microsoft.com/office/drawing/2014/main" id="{C2ED996E-8719-4CEC-9C94-3ECBFD3C3C89}"/>
                  </a:ext>
                </a:extLst>
              </p:cNvPr>
              <p:cNvSpPr txBox="1"/>
              <p:nvPr/>
            </p:nvSpPr>
            <p:spPr>
              <a:xfrm>
                <a:off x="6520189" y="3627528"/>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Eu</a:t>
                </a:r>
              </a:p>
            </p:txBody>
          </p:sp>
        </p:grpSp>
        <p:sp>
          <p:nvSpPr>
            <p:cNvPr id="160" name="TextBox 159">
              <a:extLst>
                <a:ext uri="{FF2B5EF4-FFF2-40B4-BE49-F238E27FC236}">
                  <a16:creationId xmlns:a16="http://schemas.microsoft.com/office/drawing/2014/main" id="{BE177734-D8CF-4177-8D2A-23CB08384166}"/>
                </a:ext>
              </a:extLst>
            </p:cNvPr>
            <p:cNvSpPr txBox="1"/>
            <p:nvPr/>
          </p:nvSpPr>
          <p:spPr>
            <a:xfrm>
              <a:off x="5074132" y="2280172"/>
              <a:ext cx="1252266"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t>
              </a:r>
              <a:r>
                <a:rPr lang="en-US" dirty="0" err="1">
                  <a:solidFill>
                    <a:schemeClr val="accent1">
                      <a:lumMod val="50000"/>
                    </a:schemeClr>
                  </a:solidFill>
                  <a:latin typeface="Bahnschrift SemiLight" panose="020B0502040204020203" pitchFamily="34" charset="0"/>
                </a:rPr>
                <a:t>shiga</a:t>
              </a:r>
              <a:endParaRPr lang="en-US" dirty="0">
                <a:solidFill>
                  <a:schemeClr val="accent1">
                    <a:lumMod val="50000"/>
                  </a:schemeClr>
                </a:solidFill>
                <a:latin typeface="Bahnschrift SemiLight" panose="020B0502040204020203" pitchFamily="34" charset="0"/>
              </a:endParaRPr>
            </a:p>
          </p:txBody>
        </p:sp>
      </p:grpSp>
      <p:grpSp>
        <p:nvGrpSpPr>
          <p:cNvPr id="184" name="Group 183">
            <a:extLst>
              <a:ext uri="{FF2B5EF4-FFF2-40B4-BE49-F238E27FC236}">
                <a16:creationId xmlns:a16="http://schemas.microsoft.com/office/drawing/2014/main" id="{F73BBEAF-31C4-424D-ABF6-0A19F3825252}"/>
              </a:ext>
            </a:extLst>
          </p:cNvPr>
          <p:cNvGrpSpPr/>
          <p:nvPr/>
        </p:nvGrpSpPr>
        <p:grpSpPr>
          <a:xfrm>
            <a:off x="284232" y="3922163"/>
            <a:ext cx="2004301" cy="1952174"/>
            <a:chOff x="284232" y="3665771"/>
            <a:chExt cx="2004301" cy="1952174"/>
          </a:xfrm>
        </p:grpSpPr>
        <p:grpSp>
          <p:nvGrpSpPr>
            <p:cNvPr id="185" name="Group 184">
              <a:extLst>
                <a:ext uri="{FF2B5EF4-FFF2-40B4-BE49-F238E27FC236}">
                  <a16:creationId xmlns:a16="http://schemas.microsoft.com/office/drawing/2014/main" id="{12A96CA1-F990-4843-B87A-E6E7BD1E7F10}"/>
                </a:ext>
              </a:extLst>
            </p:cNvPr>
            <p:cNvGrpSpPr/>
            <p:nvPr/>
          </p:nvGrpSpPr>
          <p:grpSpPr>
            <a:xfrm>
              <a:off x="284232" y="4055143"/>
              <a:ext cx="1507522" cy="1562802"/>
              <a:chOff x="7444451" y="2124338"/>
              <a:chExt cx="1507522" cy="1562802"/>
            </a:xfrm>
          </p:grpSpPr>
          <p:grpSp>
            <p:nvGrpSpPr>
              <p:cNvPr id="187" name="Group 186">
                <a:extLst>
                  <a:ext uri="{FF2B5EF4-FFF2-40B4-BE49-F238E27FC236}">
                    <a16:creationId xmlns:a16="http://schemas.microsoft.com/office/drawing/2014/main" id="{66B7B628-16EB-4893-8A92-42A2E8719E8F}"/>
                  </a:ext>
                </a:extLst>
              </p:cNvPr>
              <p:cNvGrpSpPr/>
              <p:nvPr/>
            </p:nvGrpSpPr>
            <p:grpSpPr>
              <a:xfrm>
                <a:off x="7444451" y="2124338"/>
                <a:ext cx="1507522" cy="1562802"/>
                <a:chOff x="757962" y="3041905"/>
                <a:chExt cx="4230203" cy="4385326"/>
              </a:xfrm>
            </p:grpSpPr>
            <p:pic>
              <p:nvPicPr>
                <p:cNvPr id="189" name="Picture 2" descr="Image result for sphere">
                  <a:extLst>
                    <a:ext uri="{FF2B5EF4-FFF2-40B4-BE49-F238E27FC236}">
                      <a16:creationId xmlns:a16="http://schemas.microsoft.com/office/drawing/2014/main" id="{B0C38C73-EFDB-4A6B-84E8-E35FE19B1A31}"/>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4" descr="Image result for squiggle">
                  <a:extLst>
                    <a:ext uri="{FF2B5EF4-FFF2-40B4-BE49-F238E27FC236}">
                      <a16:creationId xmlns:a16="http://schemas.microsoft.com/office/drawing/2014/main" id="{A1986B90-78AF-4EEA-AC28-0AD1749A794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1" name="Picture 4" descr="Image result for squiggle">
                  <a:extLst>
                    <a:ext uri="{FF2B5EF4-FFF2-40B4-BE49-F238E27FC236}">
                      <a16:creationId xmlns:a16="http://schemas.microsoft.com/office/drawing/2014/main" id="{CCE2DF40-5B9A-4BE7-9211-57885EF7EBF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2" name="Picture 4" descr="Image result for squiggle">
                  <a:extLst>
                    <a:ext uri="{FF2B5EF4-FFF2-40B4-BE49-F238E27FC236}">
                      <a16:creationId xmlns:a16="http://schemas.microsoft.com/office/drawing/2014/main" id="{E88B5B31-7A7B-49B8-BB3E-EE3EBB47D11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3" name="Picture 4" descr="Image result for squiggle">
                  <a:extLst>
                    <a:ext uri="{FF2B5EF4-FFF2-40B4-BE49-F238E27FC236}">
                      <a16:creationId xmlns:a16="http://schemas.microsoft.com/office/drawing/2014/main" id="{3BC74181-F80A-4321-9517-8025B428794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4" name="Picture 4" descr="Image result for squiggle">
                  <a:extLst>
                    <a:ext uri="{FF2B5EF4-FFF2-40B4-BE49-F238E27FC236}">
                      <a16:creationId xmlns:a16="http://schemas.microsoft.com/office/drawing/2014/main" id="{30EBE3EB-1DF2-4DEC-89F7-A795ADADDCF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5" name="Picture 4" descr="Image result for squiggle">
                  <a:extLst>
                    <a:ext uri="{FF2B5EF4-FFF2-40B4-BE49-F238E27FC236}">
                      <a16:creationId xmlns:a16="http://schemas.microsoft.com/office/drawing/2014/main" id="{088DEBA0-51C5-4608-AD07-AEFBCED699F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6" name="Picture 4" descr="Image result for squiggle">
                  <a:extLst>
                    <a:ext uri="{FF2B5EF4-FFF2-40B4-BE49-F238E27FC236}">
                      <a16:creationId xmlns:a16="http://schemas.microsoft.com/office/drawing/2014/main" id="{56C9F7BF-3DBB-4A71-A3A7-B3AC4919CF2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7" name="Picture 4" descr="Image result for squiggle">
                  <a:extLst>
                    <a:ext uri="{FF2B5EF4-FFF2-40B4-BE49-F238E27FC236}">
                      <a16:creationId xmlns:a16="http://schemas.microsoft.com/office/drawing/2014/main" id="{88759DEA-287F-4A11-82E5-39ECCF458D1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8" name="Picture 4" descr="Image result for squiggle">
                  <a:extLst>
                    <a:ext uri="{FF2B5EF4-FFF2-40B4-BE49-F238E27FC236}">
                      <a16:creationId xmlns:a16="http://schemas.microsoft.com/office/drawing/2014/main" id="{65C85230-72FC-4FA1-8F5D-B3FEC0E461B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9" name="Picture 4" descr="Image result for squiggle">
                  <a:extLst>
                    <a:ext uri="{FF2B5EF4-FFF2-40B4-BE49-F238E27FC236}">
                      <a16:creationId xmlns:a16="http://schemas.microsoft.com/office/drawing/2014/main" id="{04B0BB35-C3AC-48E6-B496-95D8E9CE64F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0" name="Picture 2" descr="http://cdn.shopify.com/s/files/1/0201/1436/products/antibody_polyclonal_f8e3991c-98e0-4de6-aaae-b91b8ea7cef5_grande.png?v=1459230117">
                  <a:extLst>
                    <a:ext uri="{FF2B5EF4-FFF2-40B4-BE49-F238E27FC236}">
                      <a16:creationId xmlns:a16="http://schemas.microsoft.com/office/drawing/2014/main" id="{F2E5CAE4-0AC6-4120-9006-35DC6D0DF276}"/>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1" name="Picture 2" descr="http://cdn.shopify.com/s/files/1/0201/1436/products/antibody_polyclonal_f8e3991c-98e0-4de6-aaae-b91b8ea7cef5_grande.png?v=1459230117">
                  <a:extLst>
                    <a:ext uri="{FF2B5EF4-FFF2-40B4-BE49-F238E27FC236}">
                      <a16:creationId xmlns:a16="http://schemas.microsoft.com/office/drawing/2014/main" id="{C8DBCDFC-AEEB-403F-AA7A-85BF974D944A}"/>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2" name="Picture 2" descr="http://cdn.shopify.com/s/files/1/0201/1436/products/antibody_polyclonal_f8e3991c-98e0-4de6-aaae-b91b8ea7cef5_grande.png?v=1459230117">
                  <a:extLst>
                    <a:ext uri="{FF2B5EF4-FFF2-40B4-BE49-F238E27FC236}">
                      <a16:creationId xmlns:a16="http://schemas.microsoft.com/office/drawing/2014/main" id="{D067B181-EB78-47B0-A5B7-B8CE8A47964D}"/>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3" name="Picture 2" descr="http://cdn.shopify.com/s/files/1/0201/1436/products/antibody_polyclonal_f8e3991c-98e0-4de6-aaae-b91b8ea7cef5_grande.png?v=1459230117">
                  <a:extLst>
                    <a:ext uri="{FF2B5EF4-FFF2-40B4-BE49-F238E27FC236}">
                      <a16:creationId xmlns:a16="http://schemas.microsoft.com/office/drawing/2014/main" id="{2F579F04-7E15-4813-89A4-52F44C5577E9}"/>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4" name="Picture 2" descr="http://cdn.shopify.com/s/files/1/0201/1436/products/antibody_polyclonal_f8e3991c-98e0-4de6-aaae-b91b8ea7cef5_grande.png?v=1459230117">
                  <a:extLst>
                    <a:ext uri="{FF2B5EF4-FFF2-40B4-BE49-F238E27FC236}">
                      <a16:creationId xmlns:a16="http://schemas.microsoft.com/office/drawing/2014/main" id="{02219382-9C3F-4AEC-A82C-1574E76AE4BD}"/>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 name="Picture 2" descr="http://cdn.shopify.com/s/files/1/0201/1436/products/antibody_polyclonal_f8e3991c-98e0-4de6-aaae-b91b8ea7cef5_grande.png?v=1459230117">
                  <a:extLst>
                    <a:ext uri="{FF2B5EF4-FFF2-40B4-BE49-F238E27FC236}">
                      <a16:creationId xmlns:a16="http://schemas.microsoft.com/office/drawing/2014/main" id="{7B6AC9A0-CA85-4E7E-99ED-5B9FEAFB3639}"/>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6" name="Picture 2" descr="http://cdn.shopify.com/s/files/1/0201/1436/products/antibody_polyclonal_f8e3991c-98e0-4de6-aaae-b91b8ea7cef5_grande.png?v=1459230117">
                  <a:extLst>
                    <a:ext uri="{FF2B5EF4-FFF2-40B4-BE49-F238E27FC236}">
                      <a16:creationId xmlns:a16="http://schemas.microsoft.com/office/drawing/2014/main" id="{8D2AC587-9B4D-4371-AD55-D1C2513B6125}"/>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7" name="Picture 2" descr="http://cdn.shopify.com/s/files/1/0201/1436/products/antibody_polyclonal_f8e3991c-98e0-4de6-aaae-b91b8ea7cef5_grande.png?v=1459230117">
                  <a:extLst>
                    <a:ext uri="{FF2B5EF4-FFF2-40B4-BE49-F238E27FC236}">
                      <a16:creationId xmlns:a16="http://schemas.microsoft.com/office/drawing/2014/main" id="{EFA3C861-FD9B-448F-9E52-E2200C5EF5ED}"/>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8" name="Picture 2" descr="http://cdn.shopify.com/s/files/1/0201/1436/products/antibody_polyclonal_f8e3991c-98e0-4de6-aaae-b91b8ea7cef5_grande.png?v=1459230117">
                  <a:extLst>
                    <a:ext uri="{FF2B5EF4-FFF2-40B4-BE49-F238E27FC236}">
                      <a16:creationId xmlns:a16="http://schemas.microsoft.com/office/drawing/2014/main" id="{CCF34B3F-52EC-4BF7-9C28-396AEAF22519}"/>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9" name="Picture 2" descr="http://cdn.shopify.com/s/files/1/0201/1436/products/antibody_polyclonal_f8e3991c-98e0-4de6-aaae-b91b8ea7cef5_grande.png?v=1459230117">
                  <a:extLst>
                    <a:ext uri="{FF2B5EF4-FFF2-40B4-BE49-F238E27FC236}">
                      <a16:creationId xmlns:a16="http://schemas.microsoft.com/office/drawing/2014/main" id="{02FC5A53-7314-4A59-9D1A-BF282CC72FE4}"/>
                    </a:ext>
                  </a:extLst>
                </p:cNvPr>
                <p:cNvPicPr>
                  <a:picLocks noChangeAspect="1" noChangeArrowheads="1"/>
                </p:cNvPicPr>
                <p:nvPr/>
              </p:nvPicPr>
              <p:blipFill rotWithShape="1">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88" name="TextBox 187">
                <a:extLst>
                  <a:ext uri="{FF2B5EF4-FFF2-40B4-BE49-F238E27FC236}">
                    <a16:creationId xmlns:a16="http://schemas.microsoft.com/office/drawing/2014/main" id="{23A2FF32-D68E-4C9C-8E41-429B20BE9873}"/>
                  </a:ext>
                </a:extLst>
              </p:cNvPr>
              <p:cNvSpPr txBox="1"/>
              <p:nvPr/>
            </p:nvSpPr>
            <p:spPr>
              <a:xfrm>
                <a:off x="7922317" y="2710290"/>
                <a:ext cx="450764"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Lu</a:t>
                </a:r>
              </a:p>
            </p:txBody>
          </p:sp>
        </p:grpSp>
        <p:sp>
          <p:nvSpPr>
            <p:cNvPr id="186" name="TextBox 185">
              <a:extLst>
                <a:ext uri="{FF2B5EF4-FFF2-40B4-BE49-F238E27FC236}">
                  <a16:creationId xmlns:a16="http://schemas.microsoft.com/office/drawing/2014/main" id="{A5101CF7-BD66-41C5-9F3B-747D92B9EDD3}"/>
                </a:ext>
              </a:extLst>
            </p:cNvPr>
            <p:cNvSpPr txBox="1"/>
            <p:nvPr/>
          </p:nvSpPr>
          <p:spPr>
            <a:xfrm>
              <a:off x="1129241" y="3665771"/>
              <a:ext cx="1159292"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Anti-ricin</a:t>
              </a:r>
            </a:p>
          </p:txBody>
        </p:sp>
      </p:grpSp>
      <p:grpSp>
        <p:nvGrpSpPr>
          <p:cNvPr id="210" name="Group 209">
            <a:extLst>
              <a:ext uri="{FF2B5EF4-FFF2-40B4-BE49-F238E27FC236}">
                <a16:creationId xmlns:a16="http://schemas.microsoft.com/office/drawing/2014/main" id="{605CF6BE-F7E7-49D0-B2DF-AC4A5C97295A}"/>
              </a:ext>
            </a:extLst>
          </p:cNvPr>
          <p:cNvGrpSpPr/>
          <p:nvPr/>
        </p:nvGrpSpPr>
        <p:grpSpPr>
          <a:xfrm>
            <a:off x="2569848" y="3617594"/>
            <a:ext cx="3020659" cy="1718694"/>
            <a:chOff x="2569848" y="3361202"/>
            <a:chExt cx="3020659" cy="1718694"/>
          </a:xfrm>
        </p:grpSpPr>
        <p:grpSp>
          <p:nvGrpSpPr>
            <p:cNvPr id="211" name="Group 210">
              <a:extLst>
                <a:ext uri="{FF2B5EF4-FFF2-40B4-BE49-F238E27FC236}">
                  <a16:creationId xmlns:a16="http://schemas.microsoft.com/office/drawing/2014/main" id="{A710C93D-B344-4F80-A120-918701372896}"/>
                </a:ext>
              </a:extLst>
            </p:cNvPr>
            <p:cNvGrpSpPr/>
            <p:nvPr/>
          </p:nvGrpSpPr>
          <p:grpSpPr>
            <a:xfrm>
              <a:off x="2569848" y="3361202"/>
              <a:ext cx="1657900" cy="1718694"/>
              <a:chOff x="7460500" y="3845357"/>
              <a:chExt cx="1507522" cy="1562802"/>
            </a:xfrm>
          </p:grpSpPr>
          <p:grpSp>
            <p:nvGrpSpPr>
              <p:cNvPr id="213" name="Group 212">
                <a:extLst>
                  <a:ext uri="{FF2B5EF4-FFF2-40B4-BE49-F238E27FC236}">
                    <a16:creationId xmlns:a16="http://schemas.microsoft.com/office/drawing/2014/main" id="{F4886787-4A73-4C09-846E-37B04AFAAFFD}"/>
                  </a:ext>
                </a:extLst>
              </p:cNvPr>
              <p:cNvGrpSpPr/>
              <p:nvPr/>
            </p:nvGrpSpPr>
            <p:grpSpPr>
              <a:xfrm>
                <a:off x="7460500" y="3845357"/>
                <a:ext cx="1507522" cy="1562802"/>
                <a:chOff x="757962" y="3041905"/>
                <a:chExt cx="4230203" cy="4385326"/>
              </a:xfrm>
            </p:grpSpPr>
            <p:pic>
              <p:nvPicPr>
                <p:cNvPr id="215" name="Picture 2" descr="Image result for sphere">
                  <a:extLst>
                    <a:ext uri="{FF2B5EF4-FFF2-40B4-BE49-F238E27FC236}">
                      <a16:creationId xmlns:a16="http://schemas.microsoft.com/office/drawing/2014/main" id="{87C496DE-FC5D-4E05-AF6D-BA04860C0F1B}"/>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216" name="Picture 4" descr="Image result for squiggle">
                  <a:extLst>
                    <a:ext uri="{FF2B5EF4-FFF2-40B4-BE49-F238E27FC236}">
                      <a16:creationId xmlns:a16="http://schemas.microsoft.com/office/drawing/2014/main" id="{E6B7163F-48B8-4459-B2F2-F98298B9EDF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7" name="Picture 4" descr="Image result for squiggle">
                  <a:extLst>
                    <a:ext uri="{FF2B5EF4-FFF2-40B4-BE49-F238E27FC236}">
                      <a16:creationId xmlns:a16="http://schemas.microsoft.com/office/drawing/2014/main" id="{02F8984F-46E9-4D7F-9EE0-4EEAC715FC6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8" name="Picture 4" descr="Image result for squiggle">
                  <a:extLst>
                    <a:ext uri="{FF2B5EF4-FFF2-40B4-BE49-F238E27FC236}">
                      <a16:creationId xmlns:a16="http://schemas.microsoft.com/office/drawing/2014/main" id="{A71724D5-F552-4AE4-A425-14A4D986080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9" name="Picture 4" descr="Image result for squiggle">
                  <a:extLst>
                    <a:ext uri="{FF2B5EF4-FFF2-40B4-BE49-F238E27FC236}">
                      <a16:creationId xmlns:a16="http://schemas.microsoft.com/office/drawing/2014/main" id="{C3762B01-DB21-4131-BC37-C3533803158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0" name="Picture 4" descr="Image result for squiggle">
                  <a:extLst>
                    <a:ext uri="{FF2B5EF4-FFF2-40B4-BE49-F238E27FC236}">
                      <a16:creationId xmlns:a16="http://schemas.microsoft.com/office/drawing/2014/main" id="{09F5A310-070C-4619-B051-707500963CB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1" name="Picture 4" descr="Image result for squiggle">
                  <a:extLst>
                    <a:ext uri="{FF2B5EF4-FFF2-40B4-BE49-F238E27FC236}">
                      <a16:creationId xmlns:a16="http://schemas.microsoft.com/office/drawing/2014/main" id="{CAA3648F-3610-402D-9A1A-6FB4CA7567A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2" name="Picture 4" descr="Image result for squiggle">
                  <a:extLst>
                    <a:ext uri="{FF2B5EF4-FFF2-40B4-BE49-F238E27FC236}">
                      <a16:creationId xmlns:a16="http://schemas.microsoft.com/office/drawing/2014/main" id="{684ED1D6-56FE-4190-9A3E-F1EB33D3F8B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3" name="Picture 4" descr="Image result for squiggle">
                  <a:extLst>
                    <a:ext uri="{FF2B5EF4-FFF2-40B4-BE49-F238E27FC236}">
                      <a16:creationId xmlns:a16="http://schemas.microsoft.com/office/drawing/2014/main" id="{E2B84327-4A8A-47F4-80D7-FFAF2C98374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4" name="Picture 4" descr="Image result for squiggle">
                  <a:extLst>
                    <a:ext uri="{FF2B5EF4-FFF2-40B4-BE49-F238E27FC236}">
                      <a16:creationId xmlns:a16="http://schemas.microsoft.com/office/drawing/2014/main" id="{99B376B3-0DBA-4205-A7F5-5701CAC001B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5" name="Picture 4" descr="Image result for squiggle">
                  <a:extLst>
                    <a:ext uri="{FF2B5EF4-FFF2-40B4-BE49-F238E27FC236}">
                      <a16:creationId xmlns:a16="http://schemas.microsoft.com/office/drawing/2014/main" id="{259E3AEF-B64E-4566-95EF-4D61FA2F57D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6" name="Picture 2" descr="http://cdn.shopify.com/s/files/1/0201/1436/products/antibody_polyclonal_f8e3991c-98e0-4de6-aaae-b91b8ea7cef5_grande.png?v=1459230117">
                  <a:extLst>
                    <a:ext uri="{FF2B5EF4-FFF2-40B4-BE49-F238E27FC236}">
                      <a16:creationId xmlns:a16="http://schemas.microsoft.com/office/drawing/2014/main" id="{6823A715-9C8C-40FC-A93B-9A9104269293}"/>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7" name="Picture 2" descr="http://cdn.shopify.com/s/files/1/0201/1436/products/antibody_polyclonal_f8e3991c-98e0-4de6-aaae-b91b8ea7cef5_grande.png?v=1459230117">
                  <a:extLst>
                    <a:ext uri="{FF2B5EF4-FFF2-40B4-BE49-F238E27FC236}">
                      <a16:creationId xmlns:a16="http://schemas.microsoft.com/office/drawing/2014/main" id="{1525BB9C-8CEF-4D03-8654-20529AADC5A3}"/>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8" name="Picture 2" descr="http://cdn.shopify.com/s/files/1/0201/1436/products/antibody_polyclonal_f8e3991c-98e0-4de6-aaae-b91b8ea7cef5_grande.png?v=1459230117">
                  <a:extLst>
                    <a:ext uri="{FF2B5EF4-FFF2-40B4-BE49-F238E27FC236}">
                      <a16:creationId xmlns:a16="http://schemas.microsoft.com/office/drawing/2014/main" id="{E531974F-AB7B-4576-8DA3-232F508411EE}"/>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9" name="Picture 2" descr="http://cdn.shopify.com/s/files/1/0201/1436/products/antibody_polyclonal_f8e3991c-98e0-4de6-aaae-b91b8ea7cef5_grande.png?v=1459230117">
                  <a:extLst>
                    <a:ext uri="{FF2B5EF4-FFF2-40B4-BE49-F238E27FC236}">
                      <a16:creationId xmlns:a16="http://schemas.microsoft.com/office/drawing/2014/main" id="{E6C4BCE5-4D22-4D11-AE97-95570F3A3317}"/>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0" name="Picture 2" descr="http://cdn.shopify.com/s/files/1/0201/1436/products/antibody_polyclonal_f8e3991c-98e0-4de6-aaae-b91b8ea7cef5_grande.png?v=1459230117">
                  <a:extLst>
                    <a:ext uri="{FF2B5EF4-FFF2-40B4-BE49-F238E27FC236}">
                      <a16:creationId xmlns:a16="http://schemas.microsoft.com/office/drawing/2014/main" id="{915231B9-BA87-4032-A967-8182770DE187}"/>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1"/>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1" name="Picture 2" descr="http://cdn.shopify.com/s/files/1/0201/1436/products/antibody_polyclonal_f8e3991c-98e0-4de6-aaae-b91b8ea7cef5_grande.png?v=1459230117">
                  <a:extLst>
                    <a:ext uri="{FF2B5EF4-FFF2-40B4-BE49-F238E27FC236}">
                      <a16:creationId xmlns:a16="http://schemas.microsoft.com/office/drawing/2014/main" id="{5FE9DF77-E444-4586-9DB0-04A9CF9DCB45}"/>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2" name="Picture 2" descr="http://cdn.shopify.com/s/files/1/0201/1436/products/antibody_polyclonal_f8e3991c-98e0-4de6-aaae-b91b8ea7cef5_grande.png?v=1459230117">
                  <a:extLst>
                    <a:ext uri="{FF2B5EF4-FFF2-40B4-BE49-F238E27FC236}">
                      <a16:creationId xmlns:a16="http://schemas.microsoft.com/office/drawing/2014/main" id="{15578AC3-D476-4269-B199-014F0ED44409}"/>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3" name="Picture 2" descr="http://cdn.shopify.com/s/files/1/0201/1436/products/antibody_polyclonal_f8e3991c-98e0-4de6-aaae-b91b8ea7cef5_grande.png?v=1459230117">
                  <a:extLst>
                    <a:ext uri="{FF2B5EF4-FFF2-40B4-BE49-F238E27FC236}">
                      <a16:creationId xmlns:a16="http://schemas.microsoft.com/office/drawing/2014/main" id="{8FE6B11A-DC64-4DE8-995F-AD70D5F9C434}"/>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4" name="Picture 2" descr="http://cdn.shopify.com/s/files/1/0201/1436/products/antibody_polyclonal_f8e3991c-98e0-4de6-aaae-b91b8ea7cef5_grande.png?v=1459230117">
                  <a:extLst>
                    <a:ext uri="{FF2B5EF4-FFF2-40B4-BE49-F238E27FC236}">
                      <a16:creationId xmlns:a16="http://schemas.microsoft.com/office/drawing/2014/main" id="{11080542-71BA-4841-886F-2FCC8C96487E}"/>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5" name="Picture 2" descr="http://cdn.shopify.com/s/files/1/0201/1436/products/antibody_polyclonal_f8e3991c-98e0-4de6-aaae-b91b8ea7cef5_grande.png?v=1459230117">
                  <a:extLst>
                    <a:ext uri="{FF2B5EF4-FFF2-40B4-BE49-F238E27FC236}">
                      <a16:creationId xmlns:a16="http://schemas.microsoft.com/office/drawing/2014/main" id="{29A10824-5D7D-4E26-A001-1AAA1FAC5BBF}"/>
                    </a:ext>
                  </a:extLst>
                </p:cNvPr>
                <p:cNvPicPr>
                  <a:picLocks noChangeAspect="1" noChangeArrowheads="1"/>
                </p:cNvPicPr>
                <p:nvPr/>
              </p:nvPicPr>
              <p:blipFill rotWithShape="1">
                <a:blip r:embed="rId13" cstate="print">
                  <a:duotone>
                    <a:schemeClr val="accent2">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214" name="TextBox 213">
                <a:extLst>
                  <a:ext uri="{FF2B5EF4-FFF2-40B4-BE49-F238E27FC236}">
                    <a16:creationId xmlns:a16="http://schemas.microsoft.com/office/drawing/2014/main" id="{768CB622-93CA-4842-A104-CE320402E1FC}"/>
                  </a:ext>
                </a:extLst>
              </p:cNvPr>
              <p:cNvSpPr txBox="1"/>
              <p:nvPr/>
            </p:nvSpPr>
            <p:spPr>
              <a:xfrm>
                <a:off x="7938179" y="4395502"/>
                <a:ext cx="425116" cy="369332"/>
              </a:xfrm>
              <a:prstGeom prst="rect">
                <a:avLst/>
              </a:prstGeom>
              <a:noFill/>
            </p:spPr>
            <p:txBody>
              <a:bodyPr wrap="none" rtlCol="0">
                <a:spAutoFit/>
              </a:bodyPr>
              <a:lstStyle/>
              <a:p>
                <a:r>
                  <a:rPr lang="en-US" dirty="0" err="1">
                    <a:solidFill>
                      <a:schemeClr val="accent1">
                        <a:lumMod val="50000"/>
                      </a:schemeClr>
                    </a:solidFill>
                    <a:latin typeface="Bahnschrift SemiLight" panose="020B0502040204020203" pitchFamily="34" charset="0"/>
                  </a:rPr>
                  <a:t>Yb</a:t>
                </a:r>
                <a:endParaRPr lang="en-US" dirty="0">
                  <a:solidFill>
                    <a:schemeClr val="accent1">
                      <a:lumMod val="50000"/>
                    </a:schemeClr>
                  </a:solidFill>
                  <a:latin typeface="Bahnschrift SemiLight" panose="020B0502040204020203" pitchFamily="34" charset="0"/>
                </a:endParaRPr>
              </a:p>
            </p:txBody>
          </p:sp>
        </p:grpSp>
        <p:sp>
          <p:nvSpPr>
            <p:cNvPr id="212" name="TextBox 211">
              <a:extLst>
                <a:ext uri="{FF2B5EF4-FFF2-40B4-BE49-F238E27FC236}">
                  <a16:creationId xmlns:a16="http://schemas.microsoft.com/office/drawing/2014/main" id="{82BC9AAD-0BAC-4AEC-9923-3E0251518120}"/>
                </a:ext>
              </a:extLst>
            </p:cNvPr>
            <p:cNvSpPr txBox="1"/>
            <p:nvPr/>
          </p:nvSpPr>
          <p:spPr>
            <a:xfrm>
              <a:off x="3998404" y="3812018"/>
              <a:ext cx="1592103"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Anti-aflatoxin</a:t>
              </a:r>
            </a:p>
          </p:txBody>
        </p:sp>
      </p:grpSp>
      <p:sp>
        <p:nvSpPr>
          <p:cNvPr id="236" name="Title 4">
            <a:extLst>
              <a:ext uri="{FF2B5EF4-FFF2-40B4-BE49-F238E27FC236}">
                <a16:creationId xmlns:a16="http://schemas.microsoft.com/office/drawing/2014/main" id="{1D2BAF5C-0DA5-43D3-8DB0-2B1B74A13B69}"/>
              </a:ext>
            </a:extLst>
          </p:cNvPr>
          <p:cNvSpPr txBox="1">
            <a:spLocks/>
          </p:cNvSpPr>
          <p:nvPr/>
        </p:nvSpPr>
        <p:spPr>
          <a:xfrm>
            <a:off x="31465" y="665"/>
            <a:ext cx="6438900" cy="1325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1">
                    <a:lumMod val="50000"/>
                  </a:schemeClr>
                </a:solidFill>
                <a:latin typeface="Bahnschrift SemiLight" panose="020B0502040204020203" pitchFamily="34" charset="0"/>
              </a:rPr>
              <a:t>Laser-induced breakdown spectroscopy: a tool for elemental analysis of materials</a:t>
            </a:r>
          </a:p>
        </p:txBody>
      </p:sp>
      <p:sp>
        <p:nvSpPr>
          <p:cNvPr id="2" name="TextBox 1">
            <a:extLst>
              <a:ext uri="{FF2B5EF4-FFF2-40B4-BE49-F238E27FC236}">
                <a16:creationId xmlns:a16="http://schemas.microsoft.com/office/drawing/2014/main" id="{46B8DB0D-026B-4442-B4B0-FCB838220595}"/>
              </a:ext>
            </a:extLst>
          </p:cNvPr>
          <p:cNvSpPr txBox="1"/>
          <p:nvPr/>
        </p:nvSpPr>
        <p:spPr>
          <a:xfrm>
            <a:off x="6452236" y="6048172"/>
            <a:ext cx="2691764" cy="646331"/>
          </a:xfrm>
          <a:prstGeom prst="rect">
            <a:avLst/>
          </a:prstGeom>
          <a:noFill/>
        </p:spPr>
        <p:txBody>
          <a:bodyPr wrap="square" rtlCol="0">
            <a:spAutoFit/>
          </a:bodyPr>
          <a:lstStyle/>
          <a:p>
            <a:r>
              <a:rPr lang="en-US" dirty="0">
                <a:solidFill>
                  <a:schemeClr val="accent1">
                    <a:lumMod val="50000"/>
                  </a:schemeClr>
                </a:solidFill>
                <a:latin typeface="Bahnschrift SemiLight" panose="020B0502040204020203" pitchFamily="34" charset="0"/>
              </a:rPr>
              <a:t>US Patent US20160161415 A1 (US 15/042,969)</a:t>
            </a:r>
          </a:p>
        </p:txBody>
      </p:sp>
    </p:spTree>
    <p:extLst>
      <p:ext uri="{BB962C8B-B14F-4D97-AF65-F5344CB8AC3E}">
        <p14:creationId xmlns:p14="http://schemas.microsoft.com/office/powerpoint/2010/main" val="394631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fade">
                                      <p:cBhvr>
                                        <p:cTn id="20" dur="500"/>
                                        <p:tgtEl>
                                          <p:spTgt spid="1030"/>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028"/>
                                        </p:tgtEl>
                                      </p:cBhvr>
                                    </p:animEffect>
                                    <p:set>
                                      <p:cBhvr>
                                        <p:cTn id="39" dur="1" fill="hold">
                                          <p:stCondLst>
                                            <p:cond delay="499"/>
                                          </p:stCondLst>
                                        </p:cTn>
                                        <p:tgtEl>
                                          <p:spTgt spid="1028"/>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030"/>
                                        </p:tgtEl>
                                      </p:cBhvr>
                                    </p:animEffect>
                                    <p:set>
                                      <p:cBhvr>
                                        <p:cTn id="42" dur="1" fill="hold">
                                          <p:stCondLst>
                                            <p:cond delay="499"/>
                                          </p:stCondLst>
                                        </p:cTn>
                                        <p:tgtEl>
                                          <p:spTgt spid="1030"/>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23"/>
                                        </p:tgtEl>
                                      </p:cBhvr>
                                    </p:animEffect>
                                    <p:set>
                                      <p:cBhvr>
                                        <p:cTn id="45" dur="1" fill="hold">
                                          <p:stCondLst>
                                            <p:cond delay="499"/>
                                          </p:stCondLst>
                                        </p:cTn>
                                        <p:tgtEl>
                                          <p:spTgt spid="23"/>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122">
                                            <p:txEl>
                                              <p:pRg st="0" end="0"/>
                                            </p:txEl>
                                          </p:spTgt>
                                        </p:tgtEl>
                                      </p:cBhvr>
                                    </p:animEffect>
                                    <p:set>
                                      <p:cBhvr>
                                        <p:cTn id="54" dur="1" fill="hold">
                                          <p:stCondLst>
                                            <p:cond delay="499"/>
                                          </p:stCondLst>
                                        </p:cTn>
                                        <p:tgtEl>
                                          <p:spTgt spid="122">
                                            <p:txEl>
                                              <p:pRg st="0" end="0"/>
                                            </p:txEl>
                                          </p:spTgt>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23"/>
                                        </p:tgtEl>
                                      </p:cBhvr>
                                    </p:animEffect>
                                    <p:set>
                                      <p:cBhvr>
                                        <p:cTn id="57" dur="1" fill="hold">
                                          <p:stCondLst>
                                            <p:cond delay="499"/>
                                          </p:stCondLst>
                                        </p:cTn>
                                        <p:tgtEl>
                                          <p:spTgt spid="123"/>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58"/>
                                        </p:tgtEl>
                                      </p:cBhvr>
                                    </p:animEffect>
                                    <p:set>
                                      <p:cBhvr>
                                        <p:cTn id="60" dur="1" fill="hold">
                                          <p:stCondLst>
                                            <p:cond delay="499"/>
                                          </p:stCondLst>
                                        </p:cTn>
                                        <p:tgtEl>
                                          <p:spTgt spid="158"/>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84"/>
                                        </p:tgtEl>
                                      </p:cBhvr>
                                    </p:animEffect>
                                    <p:set>
                                      <p:cBhvr>
                                        <p:cTn id="63" dur="1" fill="hold">
                                          <p:stCondLst>
                                            <p:cond delay="499"/>
                                          </p:stCondLst>
                                        </p:cTn>
                                        <p:tgtEl>
                                          <p:spTgt spid="184"/>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0"/>
                                        </p:tgtEl>
                                      </p:cBhvr>
                                    </p:animEffect>
                                    <p:set>
                                      <p:cBhvr>
                                        <p:cTn id="66" dur="1" fill="hold">
                                          <p:stCondLst>
                                            <p:cond delay="499"/>
                                          </p:stCondLst>
                                        </p:cTn>
                                        <p:tgtEl>
                                          <p:spTgt spid="210"/>
                                        </p:tgtEl>
                                        <p:attrNameLst>
                                          <p:attrName>style.visibility</p:attrName>
                                        </p:attrNameLst>
                                      </p:cBhvr>
                                      <p:to>
                                        <p:strVal val="hidden"/>
                                      </p:to>
                                    </p:set>
                                  </p:childTnLst>
                                </p:cTn>
                              </p:par>
                              <p:par>
                                <p:cTn id="67" presetID="6" presetClass="emph" presetSubtype="0" fill="hold" nodeType="withEffect">
                                  <p:stCondLst>
                                    <p:cond delay="0"/>
                                  </p:stCondLst>
                                  <p:childTnLst>
                                    <p:animScale>
                                      <p:cBhvr>
                                        <p:cTn id="68" dur="2000" fill="hold"/>
                                        <p:tgtEl>
                                          <p:spTgt spid="10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2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descr="Image result for pregnancy test strip">
            <a:extLst>
              <a:ext uri="{FF2B5EF4-FFF2-40B4-BE49-F238E27FC236}">
                <a16:creationId xmlns:a16="http://schemas.microsoft.com/office/drawing/2014/main" id="{42E3F390-96C1-4342-852A-8189B8E10E4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9114981">
            <a:off x="654646" y="2914750"/>
            <a:ext cx="5203784" cy="6938379"/>
          </a:xfrm>
          <a:prstGeom prst="rect">
            <a:avLst/>
          </a:prstGeom>
          <a:noFill/>
          <a:extLst>
            <a:ext uri="{909E8E84-426E-40DD-AFC4-6F175D3DCCD1}">
              <a14:hiddenFill xmlns:a14="http://schemas.microsoft.com/office/drawing/2010/main">
                <a:solidFill>
                  <a:srgbClr val="FFFFFF"/>
                </a:solidFill>
              </a14:hiddenFill>
            </a:ext>
          </a:extLst>
        </p:spPr>
      </p:pic>
      <p:sp>
        <p:nvSpPr>
          <p:cNvPr id="13" name="Isosceles Triangle 12">
            <a:extLst>
              <a:ext uri="{FF2B5EF4-FFF2-40B4-BE49-F238E27FC236}">
                <a16:creationId xmlns:a16="http://schemas.microsoft.com/office/drawing/2014/main" id="{53BE6603-D0AE-4CC4-9C97-B1614C66FBDD}"/>
              </a:ext>
            </a:extLst>
          </p:cNvPr>
          <p:cNvSpPr/>
          <p:nvPr/>
        </p:nvSpPr>
        <p:spPr>
          <a:xfrm rot="19034567">
            <a:off x="1340211" y="3774187"/>
            <a:ext cx="1031714" cy="1253872"/>
          </a:xfrm>
          <a:prstGeom prst="triangle">
            <a:avLst>
              <a:gd name="adj" fmla="val 47407"/>
            </a:avLst>
          </a:prstGeom>
          <a:solidFill>
            <a:schemeClr val="bg1">
              <a:alpha val="26000"/>
            </a:schemeClr>
          </a:solidFill>
          <a:ln>
            <a:noFill/>
          </a:ln>
          <a:effectLst>
            <a:glow rad="228600">
              <a:schemeClr val="accent1">
                <a:lumMod val="75000"/>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Image result for cobolt tor xs">
            <a:extLst>
              <a:ext uri="{FF2B5EF4-FFF2-40B4-BE49-F238E27FC236}">
                <a16:creationId xmlns:a16="http://schemas.microsoft.com/office/drawing/2014/main" id="{38A6D8A9-6D75-4F03-B9C7-311DEC0484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7480" flipH="1">
            <a:off x="5376578" y="2832673"/>
            <a:ext cx="2694921" cy="218656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a:extLst>
              <a:ext uri="{FF2B5EF4-FFF2-40B4-BE49-F238E27FC236}">
                <a16:creationId xmlns:a16="http://schemas.microsoft.com/office/drawing/2014/main" id="{26C454F9-6B0A-4455-B362-DE88A65295C1}"/>
              </a:ext>
            </a:extLst>
          </p:cNvPr>
          <p:cNvCxnSpPr>
            <a:cxnSpLocks/>
          </p:cNvCxnSpPr>
          <p:nvPr/>
        </p:nvCxnSpPr>
        <p:spPr>
          <a:xfrm flipH="1">
            <a:off x="5165012" y="4348423"/>
            <a:ext cx="826213" cy="618715"/>
          </a:xfrm>
          <a:prstGeom prst="line">
            <a:avLst/>
          </a:prstGeom>
          <a:ln w="3810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4D61481-002B-458E-B47C-852D36407EC0}"/>
              </a:ext>
            </a:extLst>
          </p:cNvPr>
          <p:cNvSpPr>
            <a:spLocks noGrp="1"/>
          </p:cNvSpPr>
          <p:nvPr>
            <p:ph type="title"/>
          </p:nvPr>
        </p:nvSpPr>
        <p:spPr>
          <a:xfrm>
            <a:off x="737118" y="111422"/>
            <a:ext cx="6080252" cy="1035082"/>
          </a:xfrm>
        </p:spPr>
        <p:txBody>
          <a:bodyPr>
            <a:normAutofit/>
          </a:bodyPr>
          <a:lstStyle/>
          <a:p>
            <a:r>
              <a:rPr lang="en-US" sz="2800" dirty="0">
                <a:solidFill>
                  <a:schemeClr val="accent1">
                    <a:lumMod val="50000"/>
                  </a:schemeClr>
                </a:solidFill>
                <a:latin typeface="Bahnschrift SemiLight" panose="020B0502040204020203" pitchFamily="34" charset="0"/>
              </a:rPr>
              <a:t>A simple LIBS system detected metal-labeled antibodies</a:t>
            </a:r>
          </a:p>
        </p:txBody>
      </p:sp>
      <p:sp>
        <p:nvSpPr>
          <p:cNvPr id="5" name="Teardrop 4">
            <a:extLst>
              <a:ext uri="{FF2B5EF4-FFF2-40B4-BE49-F238E27FC236}">
                <a16:creationId xmlns:a16="http://schemas.microsoft.com/office/drawing/2014/main" id="{F862AD21-4CD7-412B-BEDF-C2270E7F1B88}"/>
              </a:ext>
            </a:extLst>
          </p:cNvPr>
          <p:cNvSpPr/>
          <p:nvPr/>
        </p:nvSpPr>
        <p:spPr>
          <a:xfrm rot="8169444">
            <a:off x="2837883" y="5103351"/>
            <a:ext cx="909212" cy="905525"/>
          </a:xfrm>
          <a:prstGeom prst="teardrop">
            <a:avLst>
              <a:gd name="adj" fmla="val 123932"/>
            </a:avLst>
          </a:prstGeom>
          <a:solidFill>
            <a:schemeClr val="bg1">
              <a:alpha val="4000"/>
            </a:schemeClr>
          </a:solidFill>
          <a:ln>
            <a:noFill/>
          </a:ln>
          <a:effectLst>
            <a:glow rad="660400">
              <a:srgbClr val="FF0000">
                <a:alpha val="40000"/>
              </a:srgb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ECDDFF5-B843-4BBE-BAC7-C47444FF2913}"/>
              </a:ext>
            </a:extLst>
          </p:cNvPr>
          <p:cNvCxnSpPr>
            <a:cxnSpLocks/>
          </p:cNvCxnSpPr>
          <p:nvPr/>
        </p:nvCxnSpPr>
        <p:spPr>
          <a:xfrm>
            <a:off x="3292488" y="6271481"/>
            <a:ext cx="0" cy="220176"/>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ardrop 8">
            <a:extLst>
              <a:ext uri="{FF2B5EF4-FFF2-40B4-BE49-F238E27FC236}">
                <a16:creationId xmlns:a16="http://schemas.microsoft.com/office/drawing/2014/main" id="{552263C6-5942-467B-8956-0D68864B15E2}"/>
              </a:ext>
            </a:extLst>
          </p:cNvPr>
          <p:cNvSpPr/>
          <p:nvPr/>
        </p:nvSpPr>
        <p:spPr>
          <a:xfrm rot="8169444">
            <a:off x="3160217" y="5888879"/>
            <a:ext cx="256494" cy="255454"/>
          </a:xfrm>
          <a:prstGeom prst="teardrop">
            <a:avLst>
              <a:gd name="adj" fmla="val 123932"/>
            </a:avLst>
          </a:prstGeom>
          <a:solidFill>
            <a:schemeClr val="bg1">
              <a:alpha val="64000"/>
            </a:schemeClr>
          </a:solidFill>
          <a:ln>
            <a:noFill/>
          </a:ln>
          <a:effectLst>
            <a:glow rad="228600">
              <a:schemeClr val="bg1">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 result for avaspec mini">
            <a:extLst>
              <a:ext uri="{FF2B5EF4-FFF2-40B4-BE49-F238E27FC236}">
                <a16:creationId xmlns:a16="http://schemas.microsoft.com/office/drawing/2014/main" id="{9DB953F8-AFFD-4BB2-9642-0385B3FDA1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9068" y="3024720"/>
            <a:ext cx="1553145" cy="132370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lens">
            <a:extLst>
              <a:ext uri="{FF2B5EF4-FFF2-40B4-BE49-F238E27FC236}">
                <a16:creationId xmlns:a16="http://schemas.microsoft.com/office/drawing/2014/main" id="{350EC8A3-6122-4B62-B48A-8F5BD8D6ED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9986758" flipH="1">
            <a:off x="4677398" y="4402732"/>
            <a:ext cx="810004" cy="121500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AF412136-9127-4F2D-B815-8C602949E7CB}"/>
              </a:ext>
            </a:extLst>
          </p:cNvPr>
          <p:cNvCxnSpPr>
            <a:cxnSpLocks/>
          </p:cNvCxnSpPr>
          <p:nvPr/>
        </p:nvCxnSpPr>
        <p:spPr>
          <a:xfrm flipH="1">
            <a:off x="3292489" y="5098143"/>
            <a:ext cx="1713851" cy="1283426"/>
          </a:xfrm>
          <a:prstGeom prst="line">
            <a:avLst/>
          </a:prstGeom>
          <a:ln w="3810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18" name="Picture 6" descr="Image result for lens">
            <a:extLst>
              <a:ext uri="{FF2B5EF4-FFF2-40B4-BE49-F238E27FC236}">
                <a16:creationId xmlns:a16="http://schemas.microsoft.com/office/drawing/2014/main" id="{1195F072-4E7E-4121-8747-9CD6E40A40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305007">
            <a:off x="1886702" y="4236437"/>
            <a:ext cx="810004" cy="1215006"/>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Shape 19">
            <a:extLst>
              <a:ext uri="{FF2B5EF4-FFF2-40B4-BE49-F238E27FC236}">
                <a16:creationId xmlns:a16="http://schemas.microsoft.com/office/drawing/2014/main" id="{E95B1A2F-0C63-40C8-83B0-7EEE5B75CD43}"/>
              </a:ext>
            </a:extLst>
          </p:cNvPr>
          <p:cNvSpPr/>
          <p:nvPr/>
        </p:nvSpPr>
        <p:spPr>
          <a:xfrm>
            <a:off x="6781369" y="-1153402"/>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1">
              <a:lumMod val="75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endParaRPr lang="en-US" sz="2100" kern="1200" dirty="0">
              <a:solidFill>
                <a:schemeClr val="accent1">
                  <a:lumMod val="50000"/>
                </a:schemeClr>
              </a:solidFill>
              <a:latin typeface="Bahnschrift SemiLight" panose="020B0502040204020203" pitchFamily="34" charset="0"/>
            </a:endParaRPr>
          </a:p>
        </p:txBody>
      </p:sp>
      <p:sp>
        <p:nvSpPr>
          <p:cNvPr id="21" name="TextBox 20">
            <a:extLst>
              <a:ext uri="{FF2B5EF4-FFF2-40B4-BE49-F238E27FC236}">
                <a16:creationId xmlns:a16="http://schemas.microsoft.com/office/drawing/2014/main" id="{E8A8D7A2-4C1F-4893-AF7E-C78918BADF60}"/>
              </a:ext>
            </a:extLst>
          </p:cNvPr>
          <p:cNvSpPr txBox="1"/>
          <p:nvPr/>
        </p:nvSpPr>
        <p:spPr>
          <a:xfrm>
            <a:off x="7044578" y="-32757"/>
            <a:ext cx="2428555" cy="1323439"/>
          </a:xfrm>
          <a:prstGeom prst="rect">
            <a:avLst/>
          </a:prstGeom>
          <a:noFill/>
        </p:spPr>
        <p:txBody>
          <a:bodyPr wrap="square" rtlCol="0">
            <a:spAutoFit/>
          </a:bodyPr>
          <a:lstStyle/>
          <a:p>
            <a:r>
              <a:rPr lang="en-US" sz="2000" dirty="0">
                <a:solidFill>
                  <a:schemeClr val="accent1">
                    <a:lumMod val="50000"/>
                  </a:schemeClr>
                </a:solidFill>
                <a:latin typeface="Bahnschrift SemiLight" panose="020B0502040204020203" pitchFamily="34" charset="0"/>
              </a:rPr>
              <a:t>Laser-induced breakdown spectroscopy (LIBS)</a:t>
            </a:r>
          </a:p>
        </p:txBody>
      </p:sp>
      <p:sp>
        <p:nvSpPr>
          <p:cNvPr id="24" name="TextBox 23">
            <a:extLst>
              <a:ext uri="{FF2B5EF4-FFF2-40B4-BE49-F238E27FC236}">
                <a16:creationId xmlns:a16="http://schemas.microsoft.com/office/drawing/2014/main" id="{160D13D6-B4F8-44CD-BFB6-60DA37CAE225}"/>
              </a:ext>
            </a:extLst>
          </p:cNvPr>
          <p:cNvSpPr txBox="1"/>
          <p:nvPr/>
        </p:nvSpPr>
        <p:spPr>
          <a:xfrm>
            <a:off x="1919177" y="1001056"/>
            <a:ext cx="2723430" cy="311373"/>
          </a:xfrm>
          <a:prstGeom prst="rect">
            <a:avLst/>
          </a:prstGeom>
          <a:noFill/>
        </p:spPr>
        <p:txBody>
          <a:bodyPr wrap="none" rtlCol="0">
            <a:spAutoFit/>
          </a:bodyPr>
          <a:lstStyle/>
          <a:p>
            <a:r>
              <a:rPr lang="en-US" b="1" dirty="0">
                <a:solidFill>
                  <a:schemeClr val="accent1">
                    <a:lumMod val="50000"/>
                  </a:schemeClr>
                </a:solidFill>
                <a:latin typeface="Bahnschrift SemiLight" panose="020B0502040204020203" pitchFamily="34" charset="0"/>
              </a:rPr>
              <a:t>Eu-labeled antibodies spectra</a:t>
            </a:r>
          </a:p>
        </p:txBody>
      </p:sp>
      <p:pic>
        <p:nvPicPr>
          <p:cNvPr id="25" name="Picture 24">
            <a:extLst>
              <a:ext uri="{FF2B5EF4-FFF2-40B4-BE49-F238E27FC236}">
                <a16:creationId xmlns:a16="http://schemas.microsoft.com/office/drawing/2014/main" id="{0DF8C9F9-5285-48BF-BFC7-3FA56A25A68E}"/>
              </a:ext>
            </a:extLst>
          </p:cNvPr>
          <p:cNvPicPr>
            <a:picLocks noChangeAspect="1"/>
          </p:cNvPicPr>
          <p:nvPr/>
        </p:nvPicPr>
        <p:blipFill>
          <a:blip r:embed="rId8"/>
          <a:stretch>
            <a:fillRect/>
          </a:stretch>
        </p:blipFill>
        <p:spPr>
          <a:xfrm>
            <a:off x="1919177" y="1471579"/>
            <a:ext cx="3634051" cy="2344150"/>
          </a:xfrm>
          <a:prstGeom prst="rect">
            <a:avLst/>
          </a:prstGeom>
        </p:spPr>
      </p:pic>
      <p:sp>
        <p:nvSpPr>
          <p:cNvPr id="26" name="Rectangle: Rounded Corners 25">
            <a:extLst>
              <a:ext uri="{FF2B5EF4-FFF2-40B4-BE49-F238E27FC236}">
                <a16:creationId xmlns:a16="http://schemas.microsoft.com/office/drawing/2014/main" id="{C9F86F1E-3FAD-4D59-824F-B1A546576026}"/>
              </a:ext>
            </a:extLst>
          </p:cNvPr>
          <p:cNvSpPr/>
          <p:nvPr/>
        </p:nvSpPr>
        <p:spPr>
          <a:xfrm>
            <a:off x="2759039" y="2825180"/>
            <a:ext cx="409542" cy="2248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2FE94578-8A0C-4BBA-B0CC-5CFC20E2EA83}"/>
              </a:ext>
            </a:extLst>
          </p:cNvPr>
          <p:cNvSpPr/>
          <p:nvPr/>
        </p:nvSpPr>
        <p:spPr>
          <a:xfrm>
            <a:off x="3168581" y="1469269"/>
            <a:ext cx="409542" cy="2248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C5E70A88-DA83-4665-B4B0-B45329D75F33}"/>
              </a:ext>
            </a:extLst>
          </p:cNvPr>
          <p:cNvSpPr/>
          <p:nvPr/>
        </p:nvSpPr>
        <p:spPr>
          <a:xfrm>
            <a:off x="3598901" y="1538362"/>
            <a:ext cx="409542" cy="2248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31A81418-5E9B-41EA-9BA9-CF0B1DF97262}"/>
              </a:ext>
            </a:extLst>
          </p:cNvPr>
          <p:cNvSpPr/>
          <p:nvPr/>
        </p:nvSpPr>
        <p:spPr>
          <a:xfrm>
            <a:off x="3809089" y="2132886"/>
            <a:ext cx="409542" cy="2248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008F8C7-A19B-46EC-83A5-A3EB413B4017}"/>
              </a:ext>
            </a:extLst>
          </p:cNvPr>
          <p:cNvSpPr txBox="1"/>
          <p:nvPr/>
        </p:nvSpPr>
        <p:spPr>
          <a:xfrm>
            <a:off x="4359728" y="1964871"/>
            <a:ext cx="1271913" cy="923330"/>
          </a:xfrm>
          <a:prstGeom prst="rect">
            <a:avLst/>
          </a:prstGeom>
          <a:noFill/>
        </p:spPr>
        <p:txBody>
          <a:bodyPr wrap="square" rtlCol="0">
            <a:spAutoFit/>
          </a:bodyPr>
          <a:lstStyle/>
          <a:p>
            <a:r>
              <a:rPr lang="en-US" dirty="0">
                <a:solidFill>
                  <a:schemeClr val="accent1">
                    <a:lumMod val="50000"/>
                  </a:schemeClr>
                </a:solidFill>
                <a:latin typeface="Bahnschrift SemiLight" panose="020B0502040204020203" pitchFamily="34" charset="0"/>
              </a:rPr>
              <a:t>Europium peaks detected</a:t>
            </a:r>
          </a:p>
        </p:txBody>
      </p:sp>
      <p:pic>
        <p:nvPicPr>
          <p:cNvPr id="33" name="Picture 32">
            <a:extLst>
              <a:ext uri="{FF2B5EF4-FFF2-40B4-BE49-F238E27FC236}">
                <a16:creationId xmlns:a16="http://schemas.microsoft.com/office/drawing/2014/main" id="{734B3CB5-7FF6-4022-8817-1429EB3E66DB}"/>
              </a:ext>
            </a:extLst>
          </p:cNvPr>
          <p:cNvPicPr>
            <a:picLocks noChangeAspect="1"/>
          </p:cNvPicPr>
          <p:nvPr/>
        </p:nvPicPr>
        <p:blipFill>
          <a:blip r:embed="rId9"/>
          <a:stretch>
            <a:fillRect/>
          </a:stretch>
        </p:blipFill>
        <p:spPr>
          <a:xfrm>
            <a:off x="4450791" y="1477129"/>
            <a:ext cx="1847386" cy="1814913"/>
          </a:xfrm>
          <a:prstGeom prst="rect">
            <a:avLst/>
          </a:prstGeom>
        </p:spPr>
      </p:pic>
      <p:grpSp>
        <p:nvGrpSpPr>
          <p:cNvPr id="17" name="Group 16">
            <a:extLst>
              <a:ext uri="{FF2B5EF4-FFF2-40B4-BE49-F238E27FC236}">
                <a16:creationId xmlns:a16="http://schemas.microsoft.com/office/drawing/2014/main" id="{7106E5D4-10BA-48BE-BDC4-C3721E1969A1}"/>
              </a:ext>
            </a:extLst>
          </p:cNvPr>
          <p:cNvGrpSpPr/>
          <p:nvPr/>
        </p:nvGrpSpPr>
        <p:grpSpPr>
          <a:xfrm>
            <a:off x="1114724" y="1362522"/>
            <a:ext cx="3174455" cy="1891289"/>
            <a:chOff x="1114724" y="1362522"/>
            <a:chExt cx="3174455" cy="1891289"/>
          </a:xfrm>
        </p:grpSpPr>
        <p:pic>
          <p:nvPicPr>
            <p:cNvPr id="32" name="Picture 31">
              <a:extLst>
                <a:ext uri="{FF2B5EF4-FFF2-40B4-BE49-F238E27FC236}">
                  <a16:creationId xmlns:a16="http://schemas.microsoft.com/office/drawing/2014/main" id="{B2C991B2-8E01-47CE-82A0-12B1044E950F}"/>
                </a:ext>
              </a:extLst>
            </p:cNvPr>
            <p:cNvPicPr>
              <a:picLocks noChangeAspect="1"/>
            </p:cNvPicPr>
            <p:nvPr/>
          </p:nvPicPr>
          <p:blipFill>
            <a:blip r:embed="rId10"/>
            <a:stretch>
              <a:fillRect/>
            </a:stretch>
          </p:blipFill>
          <p:spPr>
            <a:xfrm>
              <a:off x="1114724" y="1408659"/>
              <a:ext cx="3174455" cy="1845152"/>
            </a:xfrm>
            <a:prstGeom prst="rect">
              <a:avLst/>
            </a:prstGeom>
          </p:spPr>
        </p:pic>
        <p:sp>
          <p:nvSpPr>
            <p:cNvPr id="16" name="TextBox 15">
              <a:extLst>
                <a:ext uri="{FF2B5EF4-FFF2-40B4-BE49-F238E27FC236}">
                  <a16:creationId xmlns:a16="http://schemas.microsoft.com/office/drawing/2014/main" id="{02B64971-48F1-4A39-A77A-2CA07E6F70FF}"/>
                </a:ext>
              </a:extLst>
            </p:cNvPr>
            <p:cNvSpPr txBox="1"/>
            <p:nvPr/>
          </p:nvSpPr>
          <p:spPr>
            <a:xfrm>
              <a:off x="1665631" y="1362522"/>
              <a:ext cx="450764"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Ca</a:t>
              </a:r>
            </a:p>
          </p:txBody>
        </p:sp>
        <p:sp>
          <p:nvSpPr>
            <p:cNvPr id="35" name="TextBox 34">
              <a:extLst>
                <a:ext uri="{FF2B5EF4-FFF2-40B4-BE49-F238E27FC236}">
                  <a16:creationId xmlns:a16="http://schemas.microsoft.com/office/drawing/2014/main" id="{7214DEC2-A175-4514-B251-266E0522F46E}"/>
                </a:ext>
              </a:extLst>
            </p:cNvPr>
            <p:cNvSpPr txBox="1"/>
            <p:nvPr/>
          </p:nvSpPr>
          <p:spPr>
            <a:xfrm>
              <a:off x="2135921" y="1390128"/>
              <a:ext cx="439544"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Fe</a:t>
              </a:r>
            </a:p>
          </p:txBody>
        </p:sp>
        <p:sp>
          <p:nvSpPr>
            <p:cNvPr id="36" name="TextBox 35">
              <a:extLst>
                <a:ext uri="{FF2B5EF4-FFF2-40B4-BE49-F238E27FC236}">
                  <a16:creationId xmlns:a16="http://schemas.microsoft.com/office/drawing/2014/main" id="{4F748DDC-C3A7-41B3-A1AA-EA3CA30D64F3}"/>
                </a:ext>
              </a:extLst>
            </p:cNvPr>
            <p:cNvSpPr txBox="1"/>
            <p:nvPr/>
          </p:nvSpPr>
          <p:spPr>
            <a:xfrm>
              <a:off x="2676824" y="1376026"/>
              <a:ext cx="470000"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Na</a:t>
              </a:r>
            </a:p>
          </p:txBody>
        </p:sp>
        <p:sp>
          <p:nvSpPr>
            <p:cNvPr id="37" name="TextBox 36">
              <a:extLst>
                <a:ext uri="{FF2B5EF4-FFF2-40B4-BE49-F238E27FC236}">
                  <a16:creationId xmlns:a16="http://schemas.microsoft.com/office/drawing/2014/main" id="{93E737F5-2FB2-46F7-A203-C74C2DCB3D5F}"/>
                </a:ext>
              </a:extLst>
            </p:cNvPr>
            <p:cNvSpPr txBox="1"/>
            <p:nvPr/>
          </p:nvSpPr>
          <p:spPr>
            <a:xfrm>
              <a:off x="3202289" y="1386347"/>
              <a:ext cx="425116"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Sr</a:t>
              </a:r>
            </a:p>
          </p:txBody>
        </p:sp>
        <p:sp>
          <p:nvSpPr>
            <p:cNvPr id="38" name="TextBox 37">
              <a:extLst>
                <a:ext uri="{FF2B5EF4-FFF2-40B4-BE49-F238E27FC236}">
                  <a16:creationId xmlns:a16="http://schemas.microsoft.com/office/drawing/2014/main" id="{699A50F7-5385-4CEA-9411-730DC5BAD7A6}"/>
                </a:ext>
              </a:extLst>
            </p:cNvPr>
            <p:cNvSpPr txBox="1"/>
            <p:nvPr/>
          </p:nvSpPr>
          <p:spPr>
            <a:xfrm>
              <a:off x="3693450" y="1376026"/>
              <a:ext cx="455574"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Cu</a:t>
              </a:r>
            </a:p>
          </p:txBody>
        </p:sp>
        <p:sp>
          <p:nvSpPr>
            <p:cNvPr id="39" name="TextBox 38">
              <a:extLst>
                <a:ext uri="{FF2B5EF4-FFF2-40B4-BE49-F238E27FC236}">
                  <a16:creationId xmlns:a16="http://schemas.microsoft.com/office/drawing/2014/main" id="{B85B4ED7-CA57-4129-A848-DBBB46E9805D}"/>
                </a:ext>
              </a:extLst>
            </p:cNvPr>
            <p:cNvSpPr txBox="1"/>
            <p:nvPr/>
          </p:nvSpPr>
          <p:spPr>
            <a:xfrm>
              <a:off x="1150590" y="1362522"/>
              <a:ext cx="489236" cy="369332"/>
            </a:xfrm>
            <a:prstGeom prst="rect">
              <a:avLst/>
            </a:prstGeom>
            <a:noFill/>
          </p:spPr>
          <p:txBody>
            <a:bodyPr wrap="none" rtlCol="0">
              <a:spAutoFit/>
            </a:bodyPr>
            <a:lstStyle/>
            <a:p>
              <a:r>
                <a:rPr lang="en-US" dirty="0">
                  <a:solidFill>
                    <a:schemeClr val="bg1"/>
                  </a:solidFill>
                  <a:latin typeface="Bahnschrift SemiLight" panose="020B0502040204020203" pitchFamily="34" charset="0"/>
                </a:rPr>
                <a:t>Air</a:t>
              </a:r>
            </a:p>
          </p:txBody>
        </p:sp>
      </p:grpSp>
    </p:spTree>
    <p:extLst>
      <p:ext uri="{BB962C8B-B14F-4D97-AF65-F5344CB8AC3E}">
        <p14:creationId xmlns:p14="http://schemas.microsoft.com/office/powerpoint/2010/main" val="374874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par>
                                <p:cTn id="12" presetID="10" presetClass="entr" presetSubtype="0" fill="hold" grpId="1"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6" presetClass="emph" presetSubtype="0" fill="hold" grpId="0" nodeType="withEffect">
                                  <p:stCondLst>
                                    <p:cond delay="0"/>
                                  </p:stCondLst>
                                  <p:childTnLst>
                                    <p:animScale>
                                      <p:cBhvr>
                                        <p:cTn id="16" dur="2000" fill="hold"/>
                                        <p:tgtEl>
                                          <p:spTgt spid="9"/>
                                        </p:tgtEl>
                                      </p:cBhvr>
                                      <p:by x="400000" y="400000"/>
                                    </p:animScale>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100"/>
                                        <p:tgtEl>
                                          <p:spTgt spid="5"/>
                                        </p:tgtEl>
                                      </p:cBhvr>
                                    </p:animEffect>
                                  </p:childTnLst>
                                </p:cTn>
                              </p:par>
                            </p:childTnLst>
                          </p:cTn>
                        </p:par>
                        <p:par>
                          <p:cTn id="21" fill="hold">
                            <p:stCondLst>
                              <p:cond delay="3600"/>
                            </p:stCondLst>
                            <p:childTnLst>
                              <p:par>
                                <p:cTn id="22" presetID="10" presetClass="exit" presetSubtype="0" fill="hold" grpId="1" nodeType="afterEffect">
                                  <p:stCondLst>
                                    <p:cond delay="0"/>
                                  </p:stCondLst>
                                  <p:childTnLst>
                                    <p:animEffect transition="out" filter="fade">
                                      <p:cBhvr>
                                        <p:cTn id="23" dur="900"/>
                                        <p:tgtEl>
                                          <p:spTgt spid="5"/>
                                        </p:tgtEl>
                                      </p:cBhvr>
                                    </p:animEffect>
                                    <p:set>
                                      <p:cBhvr>
                                        <p:cTn id="24" dur="1" fill="hold">
                                          <p:stCondLst>
                                            <p:cond delay="8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righ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33"/>
                                        </p:tgtEl>
                                      </p:cBhvr>
                                    </p:animEffect>
                                    <p:set>
                                      <p:cBhvr>
                                        <p:cTn id="42" dur="1" fill="hold">
                                          <p:stCondLst>
                                            <p:cond delay="499"/>
                                          </p:stCondLst>
                                        </p:cTn>
                                        <p:tgtEl>
                                          <p:spTgt spid="33"/>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7"/>
                                        </p:tgtEl>
                                      </p:cBhvr>
                                    </p:animEffect>
                                    <p:set>
                                      <p:cBhvr>
                                        <p:cTn id="45" dur="1" fill="hold">
                                          <p:stCondLst>
                                            <p:cond delay="499"/>
                                          </p:stCondLst>
                                        </p:cTn>
                                        <p:tgtEl>
                                          <p:spTgt spid="17"/>
                                        </p:tgtEl>
                                        <p:attrNameLst>
                                          <p:attrName>style.visibility</p:attrName>
                                        </p:attrNameLst>
                                      </p:cBhvr>
                                      <p:to>
                                        <p:strVal val="hidden"/>
                                      </p:to>
                                    </p:se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5" grpId="1" animBg="1"/>
      <p:bldP spid="9" grpId="0" animBg="1"/>
      <p:bldP spid="9" grpId="1" animBg="1"/>
      <p:bldP spid="24" grpId="0"/>
      <p:bldP spid="26" grpId="0" animBg="1"/>
      <p:bldP spid="27" grpId="0" animBg="1"/>
      <p:bldP spid="28" grpId="0" animBg="1"/>
      <p:bldP spid="29"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089" y="293938"/>
            <a:ext cx="7200900" cy="525944"/>
          </a:xfrm>
        </p:spPr>
        <p:txBody>
          <a:bodyPr>
            <a:normAutofit fontScale="90000"/>
          </a:bodyPr>
          <a:lstStyle/>
          <a:p>
            <a:r>
              <a:rPr lang="en-US" dirty="0"/>
              <a:t>Toxins of Interest to this project</a:t>
            </a:r>
          </a:p>
        </p:txBody>
      </p:sp>
      <p:sp>
        <p:nvSpPr>
          <p:cNvPr id="3" name="Content Placeholder 2"/>
          <p:cNvSpPr>
            <a:spLocks noGrp="1"/>
          </p:cNvSpPr>
          <p:nvPr>
            <p:ph idx="1"/>
          </p:nvPr>
        </p:nvSpPr>
        <p:spPr>
          <a:xfrm>
            <a:off x="1967459" y="1424837"/>
            <a:ext cx="7034651" cy="5259742"/>
          </a:xfrm>
        </p:spPr>
        <p:txBody>
          <a:bodyPr>
            <a:normAutofit/>
          </a:bodyPr>
          <a:lstStyle/>
          <a:p>
            <a:r>
              <a:rPr lang="en-US" sz="1800" b="1" dirty="0">
                <a:solidFill>
                  <a:srgbClr val="FF0000"/>
                </a:solidFill>
              </a:rPr>
              <a:t>Shiga toxin </a:t>
            </a:r>
            <a:r>
              <a:rPr lang="en-US" sz="1600" dirty="0"/>
              <a:t>are from the bacteria </a:t>
            </a:r>
            <a:r>
              <a:rPr lang="en-US" sz="1600" i="1" dirty="0" err="1"/>
              <a:t>Shigella</a:t>
            </a:r>
            <a:r>
              <a:rPr lang="en-US" sz="1600" i="1" dirty="0"/>
              <a:t> </a:t>
            </a:r>
            <a:r>
              <a:rPr lang="en-US" sz="1600" i="1" dirty="0" err="1"/>
              <a:t>dysenteriae</a:t>
            </a:r>
            <a:r>
              <a:rPr lang="en-US" sz="1600" dirty="0"/>
              <a:t> and the </a:t>
            </a:r>
            <a:r>
              <a:rPr lang="en-US" sz="1600" dirty="0">
                <a:hlinkClick r:id="rId2" tooltip="Shigatoxigenic and verotoxigenic Escherichia coli"/>
              </a:rPr>
              <a:t>shigatoxigenic serotypes</a:t>
            </a:r>
            <a:r>
              <a:rPr lang="en-US" sz="1600" dirty="0"/>
              <a:t> of </a:t>
            </a:r>
            <a:r>
              <a:rPr lang="en-US" sz="1600" i="1" dirty="0">
                <a:hlinkClick r:id="rId3" tooltip="Escherichia coli"/>
              </a:rPr>
              <a:t>Escherichia coli</a:t>
            </a:r>
            <a:r>
              <a:rPr lang="en-US" sz="1600" i="1" dirty="0"/>
              <a:t> </a:t>
            </a:r>
            <a:r>
              <a:rPr lang="en-US" sz="1600" dirty="0"/>
              <a:t>(STEC), which includes </a:t>
            </a:r>
            <a:r>
              <a:rPr lang="en-US" sz="1600" dirty="0">
                <a:hlinkClick r:id="rId4" tooltip="Serotype"/>
              </a:rPr>
              <a:t>serotypes</a:t>
            </a:r>
            <a:r>
              <a:rPr lang="en-US" sz="1600" dirty="0"/>
              <a:t> </a:t>
            </a:r>
            <a:r>
              <a:rPr lang="en-US" sz="1600" dirty="0">
                <a:hlinkClick r:id="rId5" tooltip="Escherichia coli O157:H7"/>
              </a:rPr>
              <a:t>O157:H7</a:t>
            </a:r>
            <a:r>
              <a:rPr lang="en-US" sz="1600" dirty="0"/>
              <a:t>, </a:t>
            </a:r>
            <a:r>
              <a:rPr lang="en-US" sz="1600" dirty="0">
                <a:hlinkClick r:id="rId6" tooltip="Escherichia coli O104:H4"/>
              </a:rPr>
              <a:t>O104:H4</a:t>
            </a:r>
            <a:r>
              <a:rPr lang="en-US" sz="1600" dirty="0"/>
              <a:t>, and other </a:t>
            </a:r>
            <a:r>
              <a:rPr lang="en-US" sz="1600" dirty="0" err="1"/>
              <a:t>enterohemorrhagic</a:t>
            </a:r>
            <a:r>
              <a:rPr lang="en-US" sz="1600" dirty="0"/>
              <a:t> </a:t>
            </a:r>
            <a:r>
              <a:rPr lang="en-US" sz="1600" i="1" dirty="0"/>
              <a:t>E. coli</a:t>
            </a:r>
            <a:r>
              <a:rPr lang="en-US" sz="1600" dirty="0"/>
              <a:t> (EHEC).</a:t>
            </a:r>
            <a:endParaRPr lang="en-US" sz="1600" baseline="30000" dirty="0"/>
          </a:p>
          <a:p>
            <a:endParaRPr lang="en-US" sz="1600" baseline="30000" dirty="0"/>
          </a:p>
          <a:p>
            <a:r>
              <a:rPr lang="en-US" sz="1800" b="1" i="1" dirty="0">
                <a:solidFill>
                  <a:srgbClr val="FF0000"/>
                </a:solidFill>
              </a:rPr>
              <a:t>Botulinum</a:t>
            </a:r>
            <a:r>
              <a:rPr lang="en-US" sz="1800" b="1" dirty="0">
                <a:solidFill>
                  <a:srgbClr val="FF0000"/>
                </a:solidFill>
              </a:rPr>
              <a:t> neurotoxins </a:t>
            </a:r>
            <a:r>
              <a:rPr lang="en-US" sz="1600" dirty="0"/>
              <a:t>(</a:t>
            </a:r>
            <a:r>
              <a:rPr lang="en-US" sz="1600" dirty="0" err="1"/>
              <a:t>BoNTs</a:t>
            </a:r>
            <a:r>
              <a:rPr lang="en-US" sz="1600" dirty="0"/>
              <a:t>) are the causative agents of the deadly food poisoning disease botulism, and could pose a major biological warfare threat due to their extreme toxicity and ease of production. They also serve as powerful tools to treat an ever expanding list of medical conditions.</a:t>
            </a:r>
            <a:endParaRPr lang="en-US" sz="1600" baseline="30000" dirty="0"/>
          </a:p>
          <a:p>
            <a:endParaRPr lang="en-US" sz="1600" baseline="30000" dirty="0"/>
          </a:p>
          <a:p>
            <a:r>
              <a:rPr lang="en-US" sz="1800" b="1" dirty="0">
                <a:solidFill>
                  <a:srgbClr val="FF0000"/>
                </a:solidFill>
              </a:rPr>
              <a:t>Ricin</a:t>
            </a:r>
            <a:r>
              <a:rPr lang="en-US" sz="1600" dirty="0"/>
              <a:t>  is a highly </a:t>
            </a:r>
            <a:r>
              <a:rPr lang="en-US" sz="1600" dirty="0">
                <a:hlinkClick r:id="rId7" tooltip="Toxic"/>
              </a:rPr>
              <a:t>toxic</a:t>
            </a:r>
            <a:r>
              <a:rPr lang="en-US" sz="1600" dirty="0"/>
              <a:t>, naturally occurring </a:t>
            </a:r>
            <a:r>
              <a:rPr lang="en-US" sz="1600" dirty="0">
                <a:hlinkClick r:id="rId8" tooltip="Lectin"/>
              </a:rPr>
              <a:t>lectin</a:t>
            </a:r>
            <a:r>
              <a:rPr lang="en-US" sz="1600" dirty="0"/>
              <a:t> (a carbohydrate-binding </a:t>
            </a:r>
            <a:r>
              <a:rPr lang="en-US" sz="1600" dirty="0">
                <a:hlinkClick r:id="rId9" tooltip="Protein"/>
              </a:rPr>
              <a:t>protein</a:t>
            </a:r>
            <a:r>
              <a:rPr lang="en-US" sz="1600" dirty="0"/>
              <a:t>) produced in the seeds of the </a:t>
            </a:r>
            <a:r>
              <a:rPr lang="en-US" sz="1600" dirty="0">
                <a:hlinkClick r:id="rId10" tooltip="Castor oil plant"/>
              </a:rPr>
              <a:t>castor oil plant</a:t>
            </a:r>
            <a:r>
              <a:rPr lang="en-US" sz="1600" dirty="0"/>
              <a:t>, </a:t>
            </a:r>
            <a:r>
              <a:rPr lang="en-US" sz="1600" i="1" dirty="0" err="1"/>
              <a:t>Ricinus</a:t>
            </a:r>
            <a:r>
              <a:rPr lang="en-US" sz="1600" i="1" dirty="0"/>
              <a:t> </a:t>
            </a:r>
            <a:r>
              <a:rPr lang="en-US" sz="1600" i="1" dirty="0" err="1"/>
              <a:t>communis</a:t>
            </a:r>
            <a:r>
              <a:rPr lang="en-US" sz="1600" dirty="0"/>
              <a:t>. A dose of purified ricin powder the size of a few grains of </a:t>
            </a:r>
            <a:r>
              <a:rPr lang="en-US" sz="1600" dirty="0">
                <a:hlinkClick r:id="rId11" tooltip="Salt"/>
              </a:rPr>
              <a:t>table salt</a:t>
            </a:r>
            <a:r>
              <a:rPr lang="en-US" sz="1600" dirty="0"/>
              <a:t> can kill an adult </a:t>
            </a:r>
            <a:r>
              <a:rPr lang="en-US" sz="1600" dirty="0" err="1"/>
              <a:t>human.The</a:t>
            </a:r>
            <a:r>
              <a:rPr lang="en-US" sz="1600" dirty="0"/>
              <a:t> </a:t>
            </a:r>
            <a:r>
              <a:rPr lang="en-US" sz="1600" dirty="0">
                <a:hlinkClick r:id="rId12" tooltip="Median lethal dose"/>
              </a:rPr>
              <a:t>median lethal dose</a:t>
            </a:r>
            <a:r>
              <a:rPr lang="en-US" sz="1600" dirty="0"/>
              <a:t> (LD</a:t>
            </a:r>
            <a:r>
              <a:rPr lang="en-US" sz="1600" baseline="-25000" dirty="0"/>
              <a:t>50</a:t>
            </a:r>
            <a:r>
              <a:rPr lang="en-US" sz="1600" dirty="0"/>
              <a:t>) of ricin is around 22 </a:t>
            </a:r>
            <a:r>
              <a:rPr lang="en-US" sz="1600" dirty="0">
                <a:hlinkClick r:id="rId13" tooltip="Micrograms"/>
              </a:rPr>
              <a:t>micrograms</a:t>
            </a:r>
            <a:r>
              <a:rPr lang="en-US" sz="1600" dirty="0"/>
              <a:t> per kilogram of body weight if the exposure is from injection or inhalation (1.78 milligrams for an average adult). Oral exposure to ricin is far less toxic as some of the poison is inactivated in the stomach. An estimated lethal oral dose in humans is approximately 1 milligram per kilogram.</a:t>
            </a:r>
          </a:p>
        </p:txBody>
      </p:sp>
      <p:pic>
        <p:nvPicPr>
          <p:cNvPr id="4" name="Picture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4544" y="4500154"/>
            <a:ext cx="1150328" cy="1396507"/>
          </a:xfrm>
          <a:prstGeom prst="rect">
            <a:avLst/>
          </a:prstGeom>
        </p:spPr>
      </p:pic>
      <p:pic>
        <p:nvPicPr>
          <p:cNvPr id="6" name="Picture 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3339" y="1424837"/>
            <a:ext cx="1161533" cy="1227185"/>
          </a:xfrm>
          <a:prstGeom prst="rect">
            <a:avLst/>
          </a:prstGeom>
        </p:spPr>
      </p:pic>
      <p:pic>
        <p:nvPicPr>
          <p:cNvPr id="7" name="Picture 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3339" y="2832435"/>
            <a:ext cx="1209068" cy="1487306"/>
          </a:xfrm>
          <a:prstGeom prst="rect">
            <a:avLst/>
          </a:prstGeom>
        </p:spPr>
      </p:pic>
      <p:pic>
        <p:nvPicPr>
          <p:cNvPr id="8" name="Picture 4" descr="https://upload.wikimedia.org/wikipedia/commons/thumb/0/0e/USDA_logo.svg/2000px-USDA_logo.svg.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153218" y="351695"/>
            <a:ext cx="683484" cy="46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523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Cube 117">
            <a:extLst>
              <a:ext uri="{FF2B5EF4-FFF2-40B4-BE49-F238E27FC236}">
                <a16:creationId xmlns:a16="http://schemas.microsoft.com/office/drawing/2014/main" id="{3B0D3AD7-7CDA-48D3-BD09-62F5C3A823DC}"/>
              </a:ext>
            </a:extLst>
          </p:cNvPr>
          <p:cNvSpPr/>
          <p:nvPr/>
        </p:nvSpPr>
        <p:spPr>
          <a:xfrm>
            <a:off x="2395181" y="6179665"/>
            <a:ext cx="1892658" cy="465566"/>
          </a:xfrm>
          <a:prstGeom prst="cube">
            <a:avLst>
              <a:gd name="adj" fmla="val 86261"/>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570D4E7E-77DE-40D8-A8C2-D3A98F12BE9F}"/>
              </a:ext>
            </a:extLst>
          </p:cNvPr>
          <p:cNvSpPr/>
          <p:nvPr/>
        </p:nvSpPr>
        <p:spPr>
          <a:xfrm>
            <a:off x="3199968" y="6356192"/>
            <a:ext cx="233706" cy="45719"/>
          </a:xfrm>
          <a:prstGeom prst="ellipse">
            <a:avLst/>
          </a:prstGeom>
          <a:solidFill>
            <a:schemeClr val="bg2">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Cube 112">
            <a:extLst>
              <a:ext uri="{FF2B5EF4-FFF2-40B4-BE49-F238E27FC236}">
                <a16:creationId xmlns:a16="http://schemas.microsoft.com/office/drawing/2014/main" id="{A74B5B88-2E36-43EF-A170-0AF7EC032D7D}"/>
              </a:ext>
            </a:extLst>
          </p:cNvPr>
          <p:cNvSpPr/>
          <p:nvPr/>
        </p:nvSpPr>
        <p:spPr>
          <a:xfrm>
            <a:off x="587321" y="6182182"/>
            <a:ext cx="1892658" cy="465566"/>
          </a:xfrm>
          <a:prstGeom prst="cube">
            <a:avLst>
              <a:gd name="adj" fmla="val 86261"/>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9055FE36-B98F-4607-B3D4-11A89C3F37A3}"/>
              </a:ext>
            </a:extLst>
          </p:cNvPr>
          <p:cNvSpPr/>
          <p:nvPr/>
        </p:nvSpPr>
        <p:spPr>
          <a:xfrm>
            <a:off x="1392108" y="6358709"/>
            <a:ext cx="233706" cy="45719"/>
          </a:xfrm>
          <a:prstGeom prst="ellipse">
            <a:avLst/>
          </a:prstGeom>
          <a:solidFill>
            <a:schemeClr val="bg2">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Cube 119">
            <a:extLst>
              <a:ext uri="{FF2B5EF4-FFF2-40B4-BE49-F238E27FC236}">
                <a16:creationId xmlns:a16="http://schemas.microsoft.com/office/drawing/2014/main" id="{148A0F53-9B00-433F-9135-507C96D21BA8}"/>
              </a:ext>
            </a:extLst>
          </p:cNvPr>
          <p:cNvSpPr/>
          <p:nvPr/>
        </p:nvSpPr>
        <p:spPr>
          <a:xfrm>
            <a:off x="4228723" y="6197563"/>
            <a:ext cx="1892658" cy="465566"/>
          </a:xfrm>
          <a:prstGeom prst="cube">
            <a:avLst>
              <a:gd name="adj" fmla="val 86261"/>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CB26AAE0-A16D-4A5E-8560-7DF0DA2C62F2}"/>
              </a:ext>
            </a:extLst>
          </p:cNvPr>
          <p:cNvSpPr/>
          <p:nvPr/>
        </p:nvSpPr>
        <p:spPr>
          <a:xfrm>
            <a:off x="5033510" y="6374090"/>
            <a:ext cx="233706" cy="45719"/>
          </a:xfrm>
          <a:prstGeom prst="ellipse">
            <a:avLst/>
          </a:prstGeom>
          <a:solidFill>
            <a:schemeClr val="bg2">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Cube 121">
            <a:extLst>
              <a:ext uri="{FF2B5EF4-FFF2-40B4-BE49-F238E27FC236}">
                <a16:creationId xmlns:a16="http://schemas.microsoft.com/office/drawing/2014/main" id="{5BEC9D50-279F-4893-97FD-1F7A73490A6C}"/>
              </a:ext>
            </a:extLst>
          </p:cNvPr>
          <p:cNvSpPr/>
          <p:nvPr/>
        </p:nvSpPr>
        <p:spPr>
          <a:xfrm>
            <a:off x="6020065" y="6215461"/>
            <a:ext cx="1892658" cy="465566"/>
          </a:xfrm>
          <a:prstGeom prst="cube">
            <a:avLst>
              <a:gd name="adj" fmla="val 86261"/>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D3532E87-E3CB-4044-9806-787D5183F066}"/>
              </a:ext>
            </a:extLst>
          </p:cNvPr>
          <p:cNvSpPr/>
          <p:nvPr/>
        </p:nvSpPr>
        <p:spPr>
          <a:xfrm>
            <a:off x="6824852" y="6391988"/>
            <a:ext cx="233706" cy="45719"/>
          </a:xfrm>
          <a:prstGeom prst="ellipse">
            <a:avLst/>
          </a:prstGeom>
          <a:solidFill>
            <a:schemeClr val="bg2">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99A5A51-BBC5-47B6-BEE4-1CB4EDD5D951}"/>
              </a:ext>
            </a:extLst>
          </p:cNvPr>
          <p:cNvGrpSpPr/>
          <p:nvPr/>
        </p:nvGrpSpPr>
        <p:grpSpPr>
          <a:xfrm>
            <a:off x="3317844" y="3066016"/>
            <a:ext cx="1796821" cy="816990"/>
            <a:chOff x="4066554" y="1351864"/>
            <a:chExt cx="1796821" cy="816990"/>
          </a:xfrm>
        </p:grpSpPr>
        <p:pic>
          <p:nvPicPr>
            <p:cNvPr id="16" name="Picture 2" descr="http://cdn.shopify.com/s/files/1/0201/1436/products/antibody_polyclonal_f8e3991c-98e0-4de6-aaae-b91b8ea7cef5_grande.png?v=1459230117">
              <a:extLst>
                <a:ext uri="{FF2B5EF4-FFF2-40B4-BE49-F238E27FC236}">
                  <a16:creationId xmlns:a16="http://schemas.microsoft.com/office/drawing/2014/main" id="{B8F003A3-6EC2-4019-B01B-0A046A69CC9E}"/>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4066554" y="1623990"/>
              <a:ext cx="666457" cy="54486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0E015E6-8948-49A5-95F7-E0D28050FDB4}"/>
                </a:ext>
              </a:extLst>
            </p:cNvPr>
            <p:cNvSpPr txBox="1"/>
            <p:nvPr/>
          </p:nvSpPr>
          <p:spPr>
            <a:xfrm>
              <a:off x="4438984" y="1351864"/>
              <a:ext cx="184731" cy="369332"/>
            </a:xfrm>
            <a:prstGeom prst="rect">
              <a:avLst/>
            </a:prstGeom>
            <a:noFill/>
          </p:spPr>
          <p:txBody>
            <a:bodyPr wrap="none" rtlCol="0">
              <a:spAutoFit/>
            </a:bodyPr>
            <a:lstStyle/>
            <a:p>
              <a:endParaRPr lang="en-US" dirty="0">
                <a:solidFill>
                  <a:schemeClr val="accent1">
                    <a:lumMod val="50000"/>
                  </a:schemeClr>
                </a:solidFill>
                <a:latin typeface="Bahnschrift SemiLight" panose="020B0502040204020203" pitchFamily="34" charset="0"/>
              </a:endParaRPr>
            </a:p>
          </p:txBody>
        </p:sp>
        <p:sp>
          <p:nvSpPr>
            <p:cNvPr id="20" name="TextBox 19">
              <a:extLst>
                <a:ext uri="{FF2B5EF4-FFF2-40B4-BE49-F238E27FC236}">
                  <a16:creationId xmlns:a16="http://schemas.microsoft.com/office/drawing/2014/main" id="{5A06968C-5338-40AB-B93D-7D6871748132}"/>
                </a:ext>
              </a:extLst>
            </p:cNvPr>
            <p:cNvSpPr txBox="1"/>
            <p:nvPr/>
          </p:nvSpPr>
          <p:spPr>
            <a:xfrm>
              <a:off x="4564622" y="1774566"/>
              <a:ext cx="1298753" cy="369332"/>
            </a:xfrm>
            <a:prstGeom prst="rect">
              <a:avLst/>
            </a:prstGeom>
            <a:noFill/>
          </p:spPr>
          <p:txBody>
            <a:bodyPr wrap="none" rtlCol="0">
              <a:spAutoFit/>
            </a:bodyPr>
            <a:lstStyle/>
            <a:p>
              <a:r>
                <a:rPr lang="en-US" dirty="0">
                  <a:solidFill>
                    <a:schemeClr val="accent1">
                      <a:lumMod val="50000"/>
                    </a:schemeClr>
                  </a:solidFill>
                  <a:latin typeface="Bahnschrift SemiLight" panose="020B0502040204020203" pitchFamily="34" charset="0"/>
                </a:rPr>
                <a:t>Anti-</a:t>
              </a:r>
              <a:r>
                <a:rPr lang="en-US" i="1" dirty="0">
                  <a:solidFill>
                    <a:schemeClr val="accent1">
                      <a:lumMod val="50000"/>
                    </a:schemeClr>
                  </a:solidFill>
                  <a:latin typeface="Bahnschrift SemiLight" panose="020B0502040204020203" pitchFamily="34" charset="0"/>
                </a:rPr>
                <a:t>E. coli</a:t>
              </a:r>
            </a:p>
          </p:txBody>
        </p:sp>
      </p:grpSp>
      <p:grpSp>
        <p:nvGrpSpPr>
          <p:cNvPr id="22" name="Group 21">
            <a:extLst>
              <a:ext uri="{FF2B5EF4-FFF2-40B4-BE49-F238E27FC236}">
                <a16:creationId xmlns:a16="http://schemas.microsoft.com/office/drawing/2014/main" id="{C2F5BC7A-54B8-4F72-B78B-D8685861C314}"/>
              </a:ext>
            </a:extLst>
          </p:cNvPr>
          <p:cNvGrpSpPr/>
          <p:nvPr/>
        </p:nvGrpSpPr>
        <p:grpSpPr>
          <a:xfrm>
            <a:off x="2249777" y="1527906"/>
            <a:ext cx="1808646" cy="1337245"/>
            <a:chOff x="-978729" y="830202"/>
            <a:chExt cx="1808646" cy="1337245"/>
          </a:xfrm>
        </p:grpSpPr>
        <p:grpSp>
          <p:nvGrpSpPr>
            <p:cNvPr id="33" name="Group 32">
              <a:extLst>
                <a:ext uri="{FF2B5EF4-FFF2-40B4-BE49-F238E27FC236}">
                  <a16:creationId xmlns:a16="http://schemas.microsoft.com/office/drawing/2014/main" id="{73E91CCE-DDC7-4F87-9936-CE1FC935150F}"/>
                </a:ext>
              </a:extLst>
            </p:cNvPr>
            <p:cNvGrpSpPr/>
            <p:nvPr/>
          </p:nvGrpSpPr>
          <p:grpSpPr>
            <a:xfrm>
              <a:off x="-978729" y="830202"/>
              <a:ext cx="1808646" cy="1337245"/>
              <a:chOff x="380146" y="1501221"/>
              <a:chExt cx="2936742" cy="2171317"/>
            </a:xfrm>
          </p:grpSpPr>
          <p:pic>
            <p:nvPicPr>
              <p:cNvPr id="34" name="Picture 2" descr="http://cdn.shopify.com/s/files/1/0201/1436/products/antibody_polyclonal_f8e3991c-98e0-4de6-aaae-b91b8ea7cef5_grande.png?v=1459230117">
                <a:extLst>
                  <a:ext uri="{FF2B5EF4-FFF2-40B4-BE49-F238E27FC236}">
                    <a16:creationId xmlns:a16="http://schemas.microsoft.com/office/drawing/2014/main" id="{2B8C9514-CB42-40F7-B744-0594FCC842FD}"/>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 name="Picture 4" descr="Image result for squiggle">
                <a:extLst>
                  <a:ext uri="{FF2B5EF4-FFF2-40B4-BE49-F238E27FC236}">
                    <a16:creationId xmlns:a16="http://schemas.microsoft.com/office/drawing/2014/main" id="{75A0F35E-8C74-4C95-AD4F-F12E1DDA64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 name="Picture 4" descr="Image result for squiggle">
                <a:extLst>
                  <a:ext uri="{FF2B5EF4-FFF2-40B4-BE49-F238E27FC236}">
                    <a16:creationId xmlns:a16="http://schemas.microsoft.com/office/drawing/2014/main" id="{9748A582-0B5A-4F32-A501-3DF25C1E2E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7" name="Oval 36">
                <a:extLst>
                  <a:ext uri="{FF2B5EF4-FFF2-40B4-BE49-F238E27FC236}">
                    <a16:creationId xmlns:a16="http://schemas.microsoft.com/office/drawing/2014/main" id="{21F226E9-E464-43D3-AF11-11E92FF274A6}"/>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22F7496-59F0-4AD0-B6F3-1778034FB038}"/>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06323D8-F3A9-4155-9E72-9F62FA1AE3D9}"/>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38955AA-B826-40EA-B425-C3797F399636}"/>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D2171383-03E0-4958-A4E0-378A891246F1}"/>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FEE27EF-4356-42DC-9D9D-BDAC8BB380D2}"/>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Box 54">
              <a:extLst>
                <a:ext uri="{FF2B5EF4-FFF2-40B4-BE49-F238E27FC236}">
                  <a16:creationId xmlns:a16="http://schemas.microsoft.com/office/drawing/2014/main" id="{B4D1319D-531D-48BB-A04A-49DD859444E5}"/>
                </a:ext>
              </a:extLst>
            </p:cNvPr>
            <p:cNvSpPr txBox="1"/>
            <p:nvPr/>
          </p:nvSpPr>
          <p:spPr>
            <a:xfrm>
              <a:off x="65227" y="1231955"/>
              <a:ext cx="506870"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Yb</a:t>
              </a:r>
              <a:endParaRPr lang="en-US" sz="2400" dirty="0">
                <a:solidFill>
                  <a:schemeClr val="accent1">
                    <a:lumMod val="50000"/>
                  </a:schemeClr>
                </a:solidFill>
                <a:latin typeface="Bahnschrift SemiLight" panose="020B0502040204020203" pitchFamily="34" charset="0"/>
              </a:endParaRPr>
            </a:p>
          </p:txBody>
        </p:sp>
      </p:grpSp>
      <p:grpSp>
        <p:nvGrpSpPr>
          <p:cNvPr id="17" name="Group 16">
            <a:extLst>
              <a:ext uri="{FF2B5EF4-FFF2-40B4-BE49-F238E27FC236}">
                <a16:creationId xmlns:a16="http://schemas.microsoft.com/office/drawing/2014/main" id="{5D62D595-C7FF-41CF-84F9-9D7000974419}"/>
              </a:ext>
            </a:extLst>
          </p:cNvPr>
          <p:cNvGrpSpPr/>
          <p:nvPr/>
        </p:nvGrpSpPr>
        <p:grpSpPr>
          <a:xfrm>
            <a:off x="363108" y="1179422"/>
            <a:ext cx="1683578" cy="1745315"/>
            <a:chOff x="2676789" y="605274"/>
            <a:chExt cx="1683578" cy="1745315"/>
          </a:xfrm>
        </p:grpSpPr>
        <p:grpSp>
          <p:nvGrpSpPr>
            <p:cNvPr id="44" name="Group 43">
              <a:extLst>
                <a:ext uri="{FF2B5EF4-FFF2-40B4-BE49-F238E27FC236}">
                  <a16:creationId xmlns:a16="http://schemas.microsoft.com/office/drawing/2014/main" id="{6479D71B-0AAB-4784-84C8-96A671ED8BE6}"/>
                </a:ext>
              </a:extLst>
            </p:cNvPr>
            <p:cNvGrpSpPr/>
            <p:nvPr/>
          </p:nvGrpSpPr>
          <p:grpSpPr>
            <a:xfrm>
              <a:off x="2676789" y="605274"/>
              <a:ext cx="1683578" cy="1745315"/>
              <a:chOff x="757962" y="3041905"/>
              <a:chExt cx="4230203" cy="4385326"/>
            </a:xfrm>
          </p:grpSpPr>
          <p:pic>
            <p:nvPicPr>
              <p:cNvPr id="45" name="Picture 2" descr="Image result for sphere">
                <a:extLst>
                  <a:ext uri="{FF2B5EF4-FFF2-40B4-BE49-F238E27FC236}">
                    <a16:creationId xmlns:a16="http://schemas.microsoft.com/office/drawing/2014/main" id="{4951AA09-79E2-47EC-B81C-D9A7B0628699}"/>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Image result for squiggle">
                <a:extLst>
                  <a:ext uri="{FF2B5EF4-FFF2-40B4-BE49-F238E27FC236}">
                    <a16:creationId xmlns:a16="http://schemas.microsoft.com/office/drawing/2014/main" id="{C7C21B34-6DEB-4ED4-979D-34EF22B3645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 name="Picture 4" descr="Image result for squiggle">
                <a:extLst>
                  <a:ext uri="{FF2B5EF4-FFF2-40B4-BE49-F238E27FC236}">
                    <a16:creationId xmlns:a16="http://schemas.microsoft.com/office/drawing/2014/main" id="{3C1DBEE1-F032-4BB6-B71C-1A58870104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 name="Picture 4" descr="Image result for squiggle">
                <a:extLst>
                  <a:ext uri="{FF2B5EF4-FFF2-40B4-BE49-F238E27FC236}">
                    <a16:creationId xmlns:a16="http://schemas.microsoft.com/office/drawing/2014/main" id="{B3B62ABD-CAAE-4C27-AC3E-B49D4573908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9" name="Picture 4" descr="Image result for squiggle">
                <a:extLst>
                  <a:ext uri="{FF2B5EF4-FFF2-40B4-BE49-F238E27FC236}">
                    <a16:creationId xmlns:a16="http://schemas.microsoft.com/office/drawing/2014/main" id="{205099F2-F259-43E3-80BD-EB4CEC0CF6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0" name="Picture 4" descr="Image result for squiggle">
                <a:extLst>
                  <a:ext uri="{FF2B5EF4-FFF2-40B4-BE49-F238E27FC236}">
                    <a16:creationId xmlns:a16="http://schemas.microsoft.com/office/drawing/2014/main" id="{61CC5403-D409-4ADB-94C4-C1CDFC68A80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 name="Picture 4" descr="Image result for squiggle">
                <a:extLst>
                  <a:ext uri="{FF2B5EF4-FFF2-40B4-BE49-F238E27FC236}">
                    <a16:creationId xmlns:a16="http://schemas.microsoft.com/office/drawing/2014/main" id="{984D6FA1-A4B0-41DD-B62C-32C148F6E3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2" name="Picture 4" descr="Image result for squiggle">
                <a:extLst>
                  <a:ext uri="{FF2B5EF4-FFF2-40B4-BE49-F238E27FC236}">
                    <a16:creationId xmlns:a16="http://schemas.microsoft.com/office/drawing/2014/main" id="{03117320-25A7-4DF7-AA25-CE8E4686A9B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6" name="Picture 4" descr="Image result for squiggle">
                <a:extLst>
                  <a:ext uri="{FF2B5EF4-FFF2-40B4-BE49-F238E27FC236}">
                    <a16:creationId xmlns:a16="http://schemas.microsoft.com/office/drawing/2014/main" id="{83439A99-0710-46BF-ADD9-C73CC0BEE5B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 name="Picture 4" descr="Image result for squiggle">
                <a:extLst>
                  <a:ext uri="{FF2B5EF4-FFF2-40B4-BE49-F238E27FC236}">
                    <a16:creationId xmlns:a16="http://schemas.microsoft.com/office/drawing/2014/main" id="{AF99A4CB-913D-4EA0-B7E4-75DA97E83C6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2" name="Picture 4" descr="Image result for squiggle">
                <a:extLst>
                  <a:ext uri="{FF2B5EF4-FFF2-40B4-BE49-F238E27FC236}">
                    <a16:creationId xmlns:a16="http://schemas.microsoft.com/office/drawing/2014/main" id="{1446E35B-2BB4-4AEE-A61C-052A8AE274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3" name="Picture 2" descr="http://cdn.shopify.com/s/files/1/0201/1436/products/antibody_polyclonal_f8e3991c-98e0-4de6-aaae-b91b8ea7cef5_grande.png?v=1459230117">
                <a:extLst>
                  <a:ext uri="{FF2B5EF4-FFF2-40B4-BE49-F238E27FC236}">
                    <a16:creationId xmlns:a16="http://schemas.microsoft.com/office/drawing/2014/main" id="{C028EED3-937E-49C6-BBC8-E7141C749100}"/>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4" name="Picture 2" descr="http://cdn.shopify.com/s/files/1/0201/1436/products/antibody_polyclonal_f8e3991c-98e0-4de6-aaae-b91b8ea7cef5_grande.png?v=1459230117">
                <a:extLst>
                  <a:ext uri="{FF2B5EF4-FFF2-40B4-BE49-F238E27FC236}">
                    <a16:creationId xmlns:a16="http://schemas.microsoft.com/office/drawing/2014/main" id="{D3DE9DED-4CC7-49CB-9678-A6B3FE2A4745}"/>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5" name="Picture 2" descr="http://cdn.shopify.com/s/files/1/0201/1436/products/antibody_polyclonal_f8e3991c-98e0-4de6-aaae-b91b8ea7cef5_grande.png?v=1459230117">
                <a:extLst>
                  <a:ext uri="{FF2B5EF4-FFF2-40B4-BE49-F238E27FC236}">
                    <a16:creationId xmlns:a16="http://schemas.microsoft.com/office/drawing/2014/main" id="{4B4CE10F-0C34-49B1-BC5D-728DA5B83850}"/>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6" name="Picture 2" descr="http://cdn.shopify.com/s/files/1/0201/1436/products/antibody_polyclonal_f8e3991c-98e0-4de6-aaae-b91b8ea7cef5_grande.png?v=1459230117">
                <a:extLst>
                  <a:ext uri="{FF2B5EF4-FFF2-40B4-BE49-F238E27FC236}">
                    <a16:creationId xmlns:a16="http://schemas.microsoft.com/office/drawing/2014/main" id="{75A01AC7-319A-4427-B4B9-7B16D19D3035}"/>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3" y="5849276"/>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7" name="Picture 2" descr="http://cdn.shopify.com/s/files/1/0201/1436/products/antibody_polyclonal_f8e3991c-98e0-4de6-aaae-b91b8ea7cef5_grande.png?v=1459230117">
                <a:extLst>
                  <a:ext uri="{FF2B5EF4-FFF2-40B4-BE49-F238E27FC236}">
                    <a16:creationId xmlns:a16="http://schemas.microsoft.com/office/drawing/2014/main" id="{778DA5F7-BC10-47DC-B250-CEDFD0CABBCD}"/>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2"/>
                <a:ext cx="720822" cy="589309"/>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8" name="Picture 2" descr="http://cdn.shopify.com/s/files/1/0201/1436/products/antibody_polyclonal_f8e3991c-98e0-4de6-aaae-b91b8ea7cef5_grande.png?v=1459230117">
                <a:extLst>
                  <a:ext uri="{FF2B5EF4-FFF2-40B4-BE49-F238E27FC236}">
                    <a16:creationId xmlns:a16="http://schemas.microsoft.com/office/drawing/2014/main" id="{A85D6A49-C05B-4F7C-8ADE-55391AD5366F}"/>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9" name="Picture 2" descr="http://cdn.shopify.com/s/files/1/0201/1436/products/antibody_polyclonal_f8e3991c-98e0-4de6-aaae-b91b8ea7cef5_grande.png?v=1459230117">
                <a:extLst>
                  <a:ext uri="{FF2B5EF4-FFF2-40B4-BE49-F238E27FC236}">
                    <a16:creationId xmlns:a16="http://schemas.microsoft.com/office/drawing/2014/main" id="{C50D2A2A-C9E0-4BB9-96E7-560BB8A549FE}"/>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0" name="Picture 2" descr="http://cdn.shopify.com/s/files/1/0201/1436/products/antibody_polyclonal_f8e3991c-98e0-4de6-aaae-b91b8ea7cef5_grande.png?v=1459230117">
                <a:extLst>
                  <a:ext uri="{FF2B5EF4-FFF2-40B4-BE49-F238E27FC236}">
                    <a16:creationId xmlns:a16="http://schemas.microsoft.com/office/drawing/2014/main" id="{6165D9B2-8EC6-49D2-9CF9-FF9A38AE02F6}"/>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 name="Picture 2" descr="http://cdn.shopify.com/s/files/1/0201/1436/products/antibody_polyclonal_f8e3991c-98e0-4de6-aaae-b91b8ea7cef5_grande.png?v=1459230117">
                <a:extLst>
                  <a:ext uri="{FF2B5EF4-FFF2-40B4-BE49-F238E27FC236}">
                    <a16:creationId xmlns:a16="http://schemas.microsoft.com/office/drawing/2014/main" id="{BF18F1C9-E8E8-4F04-8A1D-06C2658B3BE0}"/>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2" name="Picture 2" descr="http://cdn.shopify.com/s/files/1/0201/1436/products/antibody_polyclonal_f8e3991c-98e0-4de6-aaae-b91b8ea7cef5_grande.png?v=1459230117">
                <a:extLst>
                  <a:ext uri="{FF2B5EF4-FFF2-40B4-BE49-F238E27FC236}">
                    <a16:creationId xmlns:a16="http://schemas.microsoft.com/office/drawing/2014/main" id="{B62003B7-35D0-4C28-80FE-B458251BFF27}"/>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73" name="TextBox 72">
              <a:extLst>
                <a:ext uri="{FF2B5EF4-FFF2-40B4-BE49-F238E27FC236}">
                  <a16:creationId xmlns:a16="http://schemas.microsoft.com/office/drawing/2014/main" id="{25DE8BE9-FAD6-4B40-97E7-E7CD7A95E283}"/>
                </a:ext>
              </a:extLst>
            </p:cNvPr>
            <p:cNvSpPr txBox="1"/>
            <p:nvPr/>
          </p:nvSpPr>
          <p:spPr>
            <a:xfrm>
              <a:off x="3167378" y="1198006"/>
              <a:ext cx="554960"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Au</a:t>
              </a:r>
            </a:p>
          </p:txBody>
        </p:sp>
      </p:grpSp>
      <p:sp>
        <p:nvSpPr>
          <p:cNvPr id="75" name="Freeform: Shape 74">
            <a:extLst>
              <a:ext uri="{FF2B5EF4-FFF2-40B4-BE49-F238E27FC236}">
                <a16:creationId xmlns:a16="http://schemas.microsoft.com/office/drawing/2014/main" id="{F7C5D322-01A9-4658-9C23-D7C3DB2B458D}"/>
              </a:ext>
            </a:extLst>
          </p:cNvPr>
          <p:cNvSpPr/>
          <p:nvPr/>
        </p:nvSpPr>
        <p:spPr>
          <a:xfrm>
            <a:off x="6712829" y="-1104420"/>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1">
              <a:lumMod val="75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endParaRPr lang="en-US" sz="2100" kern="1200" dirty="0">
              <a:solidFill>
                <a:schemeClr val="accent1">
                  <a:lumMod val="50000"/>
                </a:schemeClr>
              </a:solidFill>
              <a:latin typeface="Bahnschrift SemiLight" panose="020B0502040204020203" pitchFamily="34" charset="0"/>
            </a:endParaRPr>
          </a:p>
        </p:txBody>
      </p:sp>
      <p:sp>
        <p:nvSpPr>
          <p:cNvPr id="76" name="TextBox 75">
            <a:extLst>
              <a:ext uri="{FF2B5EF4-FFF2-40B4-BE49-F238E27FC236}">
                <a16:creationId xmlns:a16="http://schemas.microsoft.com/office/drawing/2014/main" id="{873B0FC5-1F91-4D71-9269-62943A5712AB}"/>
              </a:ext>
            </a:extLst>
          </p:cNvPr>
          <p:cNvSpPr txBox="1"/>
          <p:nvPr/>
        </p:nvSpPr>
        <p:spPr>
          <a:xfrm>
            <a:off x="6941705" y="82294"/>
            <a:ext cx="2428555" cy="1323439"/>
          </a:xfrm>
          <a:prstGeom prst="rect">
            <a:avLst/>
          </a:prstGeom>
          <a:noFill/>
        </p:spPr>
        <p:txBody>
          <a:bodyPr wrap="square" rtlCol="0">
            <a:spAutoFit/>
          </a:bodyPr>
          <a:lstStyle/>
          <a:p>
            <a:r>
              <a:rPr lang="en-US" sz="2000" dirty="0">
                <a:solidFill>
                  <a:schemeClr val="accent1">
                    <a:lumMod val="50000"/>
                  </a:schemeClr>
                </a:solidFill>
                <a:latin typeface="Bahnschrift SemiLight" panose="020B0502040204020203" pitchFamily="34" charset="0"/>
              </a:rPr>
              <a:t>Laser-induced breakdown spectroscopy (LIBS)</a:t>
            </a:r>
          </a:p>
        </p:txBody>
      </p:sp>
      <p:sp>
        <p:nvSpPr>
          <p:cNvPr id="77" name="Isosceles Triangle 76">
            <a:extLst>
              <a:ext uri="{FF2B5EF4-FFF2-40B4-BE49-F238E27FC236}">
                <a16:creationId xmlns:a16="http://schemas.microsoft.com/office/drawing/2014/main" id="{181E9E53-B974-45C2-8603-160A5F95A449}"/>
              </a:ext>
            </a:extLst>
          </p:cNvPr>
          <p:cNvSpPr/>
          <p:nvPr/>
        </p:nvSpPr>
        <p:spPr>
          <a:xfrm rot="19034567">
            <a:off x="1340211" y="3774187"/>
            <a:ext cx="1031714" cy="1253872"/>
          </a:xfrm>
          <a:prstGeom prst="triangle">
            <a:avLst>
              <a:gd name="adj" fmla="val 47407"/>
            </a:avLst>
          </a:prstGeom>
          <a:solidFill>
            <a:schemeClr val="bg1">
              <a:alpha val="26000"/>
            </a:schemeClr>
          </a:solidFill>
          <a:ln>
            <a:noFill/>
          </a:ln>
          <a:effectLst>
            <a:glow rad="228600">
              <a:schemeClr val="accent1">
                <a:lumMod val="75000"/>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8" descr="Image result for cobolt tor xs">
            <a:extLst>
              <a:ext uri="{FF2B5EF4-FFF2-40B4-BE49-F238E27FC236}">
                <a16:creationId xmlns:a16="http://schemas.microsoft.com/office/drawing/2014/main" id="{A8CEE06B-BE14-482C-B4BD-FF8FF05EE6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277480" flipH="1">
            <a:off x="5376578" y="2832673"/>
            <a:ext cx="2694921" cy="2186561"/>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15141EED-C78D-4F0A-A6F7-A5EA2868C809}"/>
              </a:ext>
            </a:extLst>
          </p:cNvPr>
          <p:cNvCxnSpPr>
            <a:cxnSpLocks/>
          </p:cNvCxnSpPr>
          <p:nvPr/>
        </p:nvCxnSpPr>
        <p:spPr>
          <a:xfrm flipH="1">
            <a:off x="5165012" y="4348423"/>
            <a:ext cx="826213" cy="618715"/>
          </a:xfrm>
          <a:prstGeom prst="line">
            <a:avLst/>
          </a:prstGeom>
          <a:ln w="3810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0" name="Teardrop 79">
            <a:extLst>
              <a:ext uri="{FF2B5EF4-FFF2-40B4-BE49-F238E27FC236}">
                <a16:creationId xmlns:a16="http://schemas.microsoft.com/office/drawing/2014/main" id="{65298C12-ADCC-4ACC-B2F4-0D91DBFA79B8}"/>
              </a:ext>
            </a:extLst>
          </p:cNvPr>
          <p:cNvSpPr/>
          <p:nvPr/>
        </p:nvSpPr>
        <p:spPr>
          <a:xfrm rot="8169444">
            <a:off x="2837883" y="5103351"/>
            <a:ext cx="909212" cy="905525"/>
          </a:xfrm>
          <a:prstGeom prst="teardrop">
            <a:avLst>
              <a:gd name="adj" fmla="val 123932"/>
            </a:avLst>
          </a:prstGeom>
          <a:solidFill>
            <a:schemeClr val="bg1">
              <a:alpha val="4000"/>
            </a:schemeClr>
          </a:solidFill>
          <a:ln>
            <a:noFill/>
          </a:ln>
          <a:effectLst>
            <a:glow rad="660400">
              <a:srgbClr val="FF0000">
                <a:alpha val="40000"/>
              </a:srgb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2885ED60-D2DA-4597-8EC6-B18B1A0F9B90}"/>
              </a:ext>
            </a:extLst>
          </p:cNvPr>
          <p:cNvSpPr/>
          <p:nvPr/>
        </p:nvSpPr>
        <p:spPr>
          <a:xfrm rot="8169444">
            <a:off x="3160217" y="5888879"/>
            <a:ext cx="256494" cy="255454"/>
          </a:xfrm>
          <a:prstGeom prst="teardrop">
            <a:avLst>
              <a:gd name="adj" fmla="val 123932"/>
            </a:avLst>
          </a:prstGeom>
          <a:solidFill>
            <a:schemeClr val="bg1">
              <a:alpha val="64000"/>
            </a:schemeClr>
          </a:solidFill>
          <a:ln>
            <a:noFill/>
          </a:ln>
          <a:effectLst>
            <a:glow rad="228600">
              <a:schemeClr val="bg1">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2" descr="Image result for avaspec mini">
            <a:extLst>
              <a:ext uri="{FF2B5EF4-FFF2-40B4-BE49-F238E27FC236}">
                <a16:creationId xmlns:a16="http://schemas.microsoft.com/office/drawing/2014/main" id="{E6B95AF9-3045-483E-A6F8-FC56AA4D74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49068" y="3024720"/>
            <a:ext cx="1553145" cy="1323703"/>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6" descr="Image result for lens">
            <a:extLst>
              <a:ext uri="{FF2B5EF4-FFF2-40B4-BE49-F238E27FC236}">
                <a16:creationId xmlns:a16="http://schemas.microsoft.com/office/drawing/2014/main" id="{D1EC6533-5970-4619-BC4B-B7031D35DD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9986758" flipH="1">
            <a:off x="4677398" y="4402732"/>
            <a:ext cx="810004" cy="1215006"/>
          </a:xfrm>
          <a:prstGeom prst="rect">
            <a:avLst/>
          </a:prstGeom>
          <a:noFill/>
          <a:extLst>
            <a:ext uri="{909E8E84-426E-40DD-AFC4-6F175D3DCCD1}">
              <a14:hiddenFill xmlns:a14="http://schemas.microsoft.com/office/drawing/2010/main">
                <a:solidFill>
                  <a:srgbClr val="FFFFFF"/>
                </a:solidFill>
              </a14:hiddenFill>
            </a:ext>
          </a:extLst>
        </p:spPr>
      </p:pic>
      <p:cxnSp>
        <p:nvCxnSpPr>
          <p:cNvPr id="87" name="Straight Connector 86">
            <a:extLst>
              <a:ext uri="{FF2B5EF4-FFF2-40B4-BE49-F238E27FC236}">
                <a16:creationId xmlns:a16="http://schemas.microsoft.com/office/drawing/2014/main" id="{50B3CA97-65E2-4355-B6D5-8A8EE9DFDFF0}"/>
              </a:ext>
            </a:extLst>
          </p:cNvPr>
          <p:cNvCxnSpPr>
            <a:cxnSpLocks/>
          </p:cNvCxnSpPr>
          <p:nvPr/>
        </p:nvCxnSpPr>
        <p:spPr>
          <a:xfrm flipH="1">
            <a:off x="3292489" y="5098143"/>
            <a:ext cx="1713851" cy="1283426"/>
          </a:xfrm>
          <a:prstGeom prst="line">
            <a:avLst/>
          </a:prstGeom>
          <a:ln w="3810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88" name="Picture 6" descr="Image result for lens">
            <a:extLst>
              <a:ext uri="{FF2B5EF4-FFF2-40B4-BE49-F238E27FC236}">
                <a16:creationId xmlns:a16="http://schemas.microsoft.com/office/drawing/2014/main" id="{F39692F6-463F-4E81-9E6E-81FD6FF3E8B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305007">
            <a:off x="1886702" y="4236437"/>
            <a:ext cx="810004" cy="1215006"/>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43F3A5DE-B5EB-4947-96EC-3EE6E2A66CFF}"/>
              </a:ext>
            </a:extLst>
          </p:cNvPr>
          <p:cNvGrpSpPr/>
          <p:nvPr/>
        </p:nvGrpSpPr>
        <p:grpSpPr>
          <a:xfrm>
            <a:off x="3915676" y="1463170"/>
            <a:ext cx="1808646" cy="1337245"/>
            <a:chOff x="-3101384" y="6366"/>
            <a:chExt cx="1808646" cy="1337245"/>
          </a:xfrm>
        </p:grpSpPr>
        <p:sp>
          <p:nvSpPr>
            <p:cNvPr id="53" name="TextBox 52">
              <a:extLst>
                <a:ext uri="{FF2B5EF4-FFF2-40B4-BE49-F238E27FC236}">
                  <a16:creationId xmlns:a16="http://schemas.microsoft.com/office/drawing/2014/main" id="{5BDD1911-E0D8-467E-9990-3755AC55AB64}"/>
                </a:ext>
              </a:extLst>
            </p:cNvPr>
            <p:cNvSpPr txBox="1"/>
            <p:nvPr/>
          </p:nvSpPr>
          <p:spPr>
            <a:xfrm>
              <a:off x="-1982576" y="317577"/>
              <a:ext cx="540533"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Eu</a:t>
              </a:r>
            </a:p>
          </p:txBody>
        </p:sp>
        <p:grpSp>
          <p:nvGrpSpPr>
            <p:cNvPr id="90" name="Group 89">
              <a:extLst>
                <a:ext uri="{FF2B5EF4-FFF2-40B4-BE49-F238E27FC236}">
                  <a16:creationId xmlns:a16="http://schemas.microsoft.com/office/drawing/2014/main" id="{07AA44C3-000B-4232-9749-7920454C6E75}"/>
                </a:ext>
              </a:extLst>
            </p:cNvPr>
            <p:cNvGrpSpPr/>
            <p:nvPr/>
          </p:nvGrpSpPr>
          <p:grpSpPr>
            <a:xfrm>
              <a:off x="-3101384" y="6366"/>
              <a:ext cx="1808646" cy="1337245"/>
              <a:chOff x="380146" y="1501221"/>
              <a:chExt cx="2936742" cy="2171317"/>
            </a:xfrm>
          </p:grpSpPr>
          <p:pic>
            <p:nvPicPr>
              <p:cNvPr id="91" name="Picture 2" descr="http://cdn.shopify.com/s/files/1/0201/1436/products/antibody_polyclonal_f8e3991c-98e0-4de6-aaae-b91b8ea7cef5_grande.png?v=1459230117">
                <a:extLst>
                  <a:ext uri="{FF2B5EF4-FFF2-40B4-BE49-F238E27FC236}">
                    <a16:creationId xmlns:a16="http://schemas.microsoft.com/office/drawing/2014/main" id="{162ADBA3-40D8-430C-A20D-78FC949F203A}"/>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2" name="Picture 4" descr="Image result for squiggle">
                <a:extLst>
                  <a:ext uri="{FF2B5EF4-FFF2-40B4-BE49-F238E27FC236}">
                    <a16:creationId xmlns:a16="http://schemas.microsoft.com/office/drawing/2014/main" id="{A20483E7-DCB9-49A5-A1E8-FDA84FA914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3" name="Picture 4" descr="Image result for squiggle">
                <a:extLst>
                  <a:ext uri="{FF2B5EF4-FFF2-40B4-BE49-F238E27FC236}">
                    <a16:creationId xmlns:a16="http://schemas.microsoft.com/office/drawing/2014/main" id="{A28DE036-A536-40AD-AE9B-6298437554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4" name="Oval 93">
                <a:extLst>
                  <a:ext uri="{FF2B5EF4-FFF2-40B4-BE49-F238E27FC236}">
                    <a16:creationId xmlns:a16="http://schemas.microsoft.com/office/drawing/2014/main" id="{8B97DEDD-5B55-49AE-AA95-35C6F23934E6}"/>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0D14BB58-A470-495B-8C4E-74D2CF3BE70C}"/>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6E2CD916-65BD-4EA7-86FB-AB9D871B074B}"/>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B318FD98-CFB3-4001-8496-6F14A2895EBF}"/>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34F9B437-FADC-4CE5-A502-AA6BC45D2967}"/>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41E5C71C-CA0F-4D17-92F4-2AF59EBCDD8E}"/>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 name="Group 17">
            <a:extLst>
              <a:ext uri="{FF2B5EF4-FFF2-40B4-BE49-F238E27FC236}">
                <a16:creationId xmlns:a16="http://schemas.microsoft.com/office/drawing/2014/main" id="{26C0CE03-ED5A-49DE-A0FA-4E7349059C1D}"/>
              </a:ext>
            </a:extLst>
          </p:cNvPr>
          <p:cNvGrpSpPr/>
          <p:nvPr/>
        </p:nvGrpSpPr>
        <p:grpSpPr>
          <a:xfrm>
            <a:off x="5638194" y="1451554"/>
            <a:ext cx="1808646" cy="1337245"/>
            <a:chOff x="-3641570" y="1575534"/>
            <a:chExt cx="1808646" cy="1337245"/>
          </a:xfrm>
        </p:grpSpPr>
        <p:sp>
          <p:nvSpPr>
            <p:cNvPr id="54" name="TextBox 53">
              <a:extLst>
                <a:ext uri="{FF2B5EF4-FFF2-40B4-BE49-F238E27FC236}">
                  <a16:creationId xmlns:a16="http://schemas.microsoft.com/office/drawing/2014/main" id="{BD8A2AA6-8241-4401-8AF2-D17049DE4475}"/>
                </a:ext>
              </a:extLst>
            </p:cNvPr>
            <p:cNvSpPr txBox="1"/>
            <p:nvPr/>
          </p:nvSpPr>
          <p:spPr>
            <a:xfrm>
              <a:off x="-2506229" y="1821088"/>
              <a:ext cx="535724"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Dy</a:t>
              </a:r>
              <a:endParaRPr lang="en-US" sz="2400" dirty="0">
                <a:solidFill>
                  <a:schemeClr val="accent1">
                    <a:lumMod val="50000"/>
                  </a:schemeClr>
                </a:solidFill>
                <a:latin typeface="Bahnschrift SemiLight" panose="020B0502040204020203" pitchFamily="34" charset="0"/>
              </a:endParaRPr>
            </a:p>
          </p:txBody>
        </p:sp>
        <p:grpSp>
          <p:nvGrpSpPr>
            <p:cNvPr id="100" name="Group 99">
              <a:extLst>
                <a:ext uri="{FF2B5EF4-FFF2-40B4-BE49-F238E27FC236}">
                  <a16:creationId xmlns:a16="http://schemas.microsoft.com/office/drawing/2014/main" id="{5AC14620-FA9B-42CF-80A4-A0ED3A3D2FE9}"/>
                </a:ext>
              </a:extLst>
            </p:cNvPr>
            <p:cNvGrpSpPr/>
            <p:nvPr/>
          </p:nvGrpSpPr>
          <p:grpSpPr>
            <a:xfrm>
              <a:off x="-3641570" y="1575534"/>
              <a:ext cx="1808646" cy="1337245"/>
              <a:chOff x="380146" y="1501221"/>
              <a:chExt cx="2936742" cy="2171317"/>
            </a:xfrm>
          </p:grpSpPr>
          <p:pic>
            <p:nvPicPr>
              <p:cNvPr id="101" name="Picture 2" descr="http://cdn.shopify.com/s/files/1/0201/1436/products/antibody_polyclonal_f8e3991c-98e0-4de6-aaae-b91b8ea7cef5_grande.png?v=1459230117">
                <a:extLst>
                  <a:ext uri="{FF2B5EF4-FFF2-40B4-BE49-F238E27FC236}">
                    <a16:creationId xmlns:a16="http://schemas.microsoft.com/office/drawing/2014/main" id="{5954A610-FF9A-49F5-ABBC-EBE5513EBBE2}"/>
                  </a:ext>
                </a:extLst>
              </p:cNvPr>
              <p:cNvPicPr>
                <a:picLocks noChangeAspect="1" noChangeArrowheads="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 name="Picture 4" descr="Image result for squiggle">
                <a:extLst>
                  <a:ext uri="{FF2B5EF4-FFF2-40B4-BE49-F238E27FC236}">
                    <a16:creationId xmlns:a16="http://schemas.microsoft.com/office/drawing/2014/main" id="{52E1A6C1-B283-4256-B171-7617298B53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 name="Picture 4" descr="Image result for squiggle">
                <a:extLst>
                  <a:ext uri="{FF2B5EF4-FFF2-40B4-BE49-F238E27FC236}">
                    <a16:creationId xmlns:a16="http://schemas.microsoft.com/office/drawing/2014/main" id="{062834CB-F605-4AE4-8865-A9D765FB2A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4" name="Oval 103">
                <a:extLst>
                  <a:ext uri="{FF2B5EF4-FFF2-40B4-BE49-F238E27FC236}">
                    <a16:creationId xmlns:a16="http://schemas.microsoft.com/office/drawing/2014/main" id="{26C165AC-8DC5-47A8-8BA4-339DD1D00780}"/>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6E5EA6F7-9EA3-4270-9587-72ADEE2FA756}"/>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83FFC200-D3FC-4E0D-8155-9D8C2C456AE7}"/>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A8DC78E5-0DAF-4E91-85E0-7346E097B894}"/>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EF5F9328-57A2-4CA1-B796-83D353E86059}"/>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99954148-4A74-461C-A033-D90A99400280}"/>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4" name="Title 1">
            <a:extLst>
              <a:ext uri="{FF2B5EF4-FFF2-40B4-BE49-F238E27FC236}">
                <a16:creationId xmlns:a16="http://schemas.microsoft.com/office/drawing/2014/main" id="{59690C39-72B4-4175-BA23-367D1B7C572B}"/>
              </a:ext>
            </a:extLst>
          </p:cNvPr>
          <p:cNvSpPr txBox="1">
            <a:spLocks/>
          </p:cNvSpPr>
          <p:nvPr/>
        </p:nvSpPr>
        <p:spPr>
          <a:xfrm>
            <a:off x="842758" y="-179059"/>
            <a:ext cx="59746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1">
                    <a:lumMod val="50000"/>
                  </a:schemeClr>
                </a:solidFill>
                <a:latin typeface="Bahnschrift SemiLight" panose="020B0502040204020203" pitchFamily="34" charset="0"/>
              </a:rPr>
              <a:t>Pilot study detects metal-labeled antibodies on paper</a:t>
            </a:r>
          </a:p>
        </p:txBody>
      </p:sp>
      <p:sp>
        <p:nvSpPr>
          <p:cNvPr id="89" name="TextBox 88">
            <a:extLst>
              <a:ext uri="{FF2B5EF4-FFF2-40B4-BE49-F238E27FC236}">
                <a16:creationId xmlns:a16="http://schemas.microsoft.com/office/drawing/2014/main" id="{AF2C7884-4AF3-4890-99F7-E5A870A07F39}"/>
              </a:ext>
            </a:extLst>
          </p:cNvPr>
          <p:cNvSpPr txBox="1"/>
          <p:nvPr/>
        </p:nvSpPr>
        <p:spPr>
          <a:xfrm>
            <a:off x="6449108" y="5370275"/>
            <a:ext cx="2691764" cy="646331"/>
          </a:xfrm>
          <a:prstGeom prst="rect">
            <a:avLst/>
          </a:prstGeom>
          <a:noFill/>
        </p:spPr>
        <p:txBody>
          <a:bodyPr wrap="square" rtlCol="0">
            <a:spAutoFit/>
          </a:bodyPr>
          <a:lstStyle/>
          <a:p>
            <a:r>
              <a:rPr lang="en-US" dirty="0">
                <a:solidFill>
                  <a:schemeClr val="accent1">
                    <a:lumMod val="50000"/>
                  </a:schemeClr>
                </a:solidFill>
                <a:latin typeface="Bahnschrift SemiLight" panose="020B0502040204020203" pitchFamily="34" charset="0"/>
              </a:rPr>
              <a:t>US Patent US20160161415 A1 (US 15/042,969)</a:t>
            </a:r>
          </a:p>
        </p:txBody>
      </p:sp>
    </p:spTree>
    <p:extLst>
      <p:ext uri="{BB962C8B-B14F-4D97-AF65-F5344CB8AC3E}">
        <p14:creationId xmlns:p14="http://schemas.microsoft.com/office/powerpoint/2010/main" val="86747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4.07407E-6 L 0.0467 0.63149 " pathEditMode="relative" rAng="0" ptsTypes="AA">
                                      <p:cBhvr>
                                        <p:cTn id="6" dur="2000" fill="hold"/>
                                        <p:tgtEl>
                                          <p:spTgt spid="17"/>
                                        </p:tgtEl>
                                        <p:attrNameLst>
                                          <p:attrName>ppt_x</p:attrName>
                                          <p:attrName>ppt_y</p:attrName>
                                        </p:attrNameLst>
                                      </p:cBhvr>
                                      <p:rCtr x="2326" y="31574"/>
                                    </p:animMotion>
                                  </p:childTnLst>
                                </p:cTn>
                              </p:par>
                              <p:par>
                                <p:cTn id="7" presetID="6" presetClass="emph" presetSubtype="0" fill="hold" nodeType="withEffect">
                                  <p:stCondLst>
                                    <p:cond delay="0"/>
                                  </p:stCondLst>
                                  <p:childTnLst>
                                    <p:animScale>
                                      <p:cBhvr>
                                        <p:cTn id="8" dur="2000" fill="hold"/>
                                        <p:tgtEl>
                                          <p:spTgt spid="17"/>
                                        </p:tgtEl>
                                      </p:cBhvr>
                                      <p:by x="25000" y="25000"/>
                                    </p:animScale>
                                  </p:childTnLst>
                                </p:cTn>
                              </p:par>
                              <p:par>
                                <p:cTn id="9" presetID="42" presetClass="path" presetSubtype="0" accel="50000" decel="50000" fill="hold" nodeType="withEffect">
                                  <p:stCondLst>
                                    <p:cond delay="0"/>
                                  </p:stCondLst>
                                  <p:childTnLst>
                                    <p:animMotion origin="layout" path="M -1.66667E-6 1.11111E-6 L 0.01424 0.60671 " pathEditMode="relative" rAng="0" ptsTypes="AA">
                                      <p:cBhvr>
                                        <p:cTn id="10" dur="2000" fill="hold"/>
                                        <p:tgtEl>
                                          <p:spTgt spid="22"/>
                                        </p:tgtEl>
                                        <p:attrNameLst>
                                          <p:attrName>ppt_x</p:attrName>
                                          <p:attrName>ppt_y</p:attrName>
                                        </p:attrNameLst>
                                      </p:cBhvr>
                                      <p:rCtr x="712" y="30324"/>
                                    </p:animMotion>
                                  </p:childTnLst>
                                </p:cTn>
                              </p:par>
                              <p:par>
                                <p:cTn id="11" presetID="6" presetClass="emph" presetSubtype="0" fill="hold" nodeType="withEffect">
                                  <p:stCondLst>
                                    <p:cond delay="0"/>
                                  </p:stCondLst>
                                  <p:childTnLst>
                                    <p:animScale>
                                      <p:cBhvr>
                                        <p:cTn id="12" dur="2000" fill="hold"/>
                                        <p:tgtEl>
                                          <p:spTgt spid="22"/>
                                        </p:tgtEl>
                                      </p:cBhvr>
                                      <p:by x="25000" y="25000"/>
                                    </p:animScale>
                                  </p:childTnLst>
                                </p:cTn>
                              </p:par>
                              <p:par>
                                <p:cTn id="13" presetID="42" presetClass="path" presetSubtype="0" accel="50000" decel="50000" fill="hold" nodeType="withEffect">
                                  <p:stCondLst>
                                    <p:cond delay="0"/>
                                  </p:stCondLst>
                                  <p:childTnLst>
                                    <p:animMotion origin="layout" path="M -3.33333E-6 3.7037E-7 L 0.03855 0.62106 " pathEditMode="relative" rAng="0" ptsTypes="AA">
                                      <p:cBhvr>
                                        <p:cTn id="14" dur="2000" fill="hold"/>
                                        <p:tgtEl>
                                          <p:spTgt spid="21"/>
                                        </p:tgtEl>
                                        <p:attrNameLst>
                                          <p:attrName>ppt_x</p:attrName>
                                          <p:attrName>ppt_y</p:attrName>
                                        </p:attrNameLst>
                                      </p:cBhvr>
                                      <p:rCtr x="1927" y="31042"/>
                                    </p:animMotion>
                                  </p:childTnLst>
                                </p:cTn>
                              </p:par>
                              <p:par>
                                <p:cTn id="15" presetID="6" presetClass="emph" presetSubtype="0" fill="hold" nodeType="withEffect">
                                  <p:stCondLst>
                                    <p:cond delay="0"/>
                                  </p:stCondLst>
                                  <p:childTnLst>
                                    <p:animScale>
                                      <p:cBhvr>
                                        <p:cTn id="16" dur="2000" fill="hold"/>
                                        <p:tgtEl>
                                          <p:spTgt spid="21"/>
                                        </p:tgtEl>
                                      </p:cBhvr>
                                      <p:by x="25000" y="25000"/>
                                    </p:animScale>
                                  </p:childTnLst>
                                </p:cTn>
                              </p:par>
                              <p:par>
                                <p:cTn id="17" presetID="42" presetClass="path" presetSubtype="0" accel="50000" decel="50000" fill="hold" nodeType="withEffect">
                                  <p:stCondLst>
                                    <p:cond delay="0"/>
                                  </p:stCondLst>
                                  <p:childTnLst>
                                    <p:animMotion origin="layout" path="M -1.38889E-6 2.22222E-6 L 0.03941 0.62453 " pathEditMode="relative" rAng="0" ptsTypes="AA">
                                      <p:cBhvr>
                                        <p:cTn id="18" dur="2000" fill="hold"/>
                                        <p:tgtEl>
                                          <p:spTgt spid="18"/>
                                        </p:tgtEl>
                                        <p:attrNameLst>
                                          <p:attrName>ppt_x</p:attrName>
                                          <p:attrName>ppt_y</p:attrName>
                                        </p:attrNameLst>
                                      </p:cBhvr>
                                      <p:rCtr x="1962" y="31227"/>
                                    </p:animMotion>
                                  </p:childTnLst>
                                </p:cTn>
                              </p:par>
                              <p:par>
                                <p:cTn id="19" presetID="6" presetClass="emph" presetSubtype="0" fill="hold" nodeType="withEffect">
                                  <p:stCondLst>
                                    <p:cond delay="0"/>
                                  </p:stCondLst>
                                  <p:childTnLst>
                                    <p:animScale>
                                      <p:cBhvr>
                                        <p:cTn id="20" dur="2000" fill="hold"/>
                                        <p:tgtEl>
                                          <p:spTgt spid="18"/>
                                        </p:tgtEl>
                                      </p:cBhvr>
                                      <p:by x="25000" y="25000"/>
                                    </p:animScale>
                                  </p:childTnLst>
                                </p:cTn>
                              </p:par>
                            </p:childTnLst>
                          </p:cTn>
                        </p:par>
                        <p:par>
                          <p:cTn id="21" fill="hold">
                            <p:stCondLst>
                              <p:cond delay="2000"/>
                            </p:stCondLst>
                            <p:childTnLst>
                              <p:par>
                                <p:cTn id="22" presetID="10" presetClass="exit" presetSubtype="0" fill="hold" nodeType="afterEffect">
                                  <p:stCondLst>
                                    <p:cond delay="0"/>
                                  </p:stCondLst>
                                  <p:childTnLst>
                                    <p:animEffect transition="out" filter="fade">
                                      <p:cBhvr>
                                        <p:cTn id="23" dur="500"/>
                                        <p:tgtEl>
                                          <p:spTgt spid="18"/>
                                        </p:tgtEl>
                                      </p:cBhvr>
                                    </p:animEffect>
                                    <p:set>
                                      <p:cBhvr>
                                        <p:cTn id="24" dur="1" fill="hold">
                                          <p:stCondLst>
                                            <p:cond delay="499"/>
                                          </p:stCondLst>
                                        </p:cTn>
                                        <p:tgtEl>
                                          <p:spTgt spid="18"/>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500"/>
                                        <p:tgtEl>
                                          <p:spTgt spid="4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9"/>
                                        </p:tgtEl>
                                        <p:attrNameLst>
                                          <p:attrName>style.visibility</p:attrName>
                                        </p:attrNameLst>
                                      </p:cBhvr>
                                      <p:to>
                                        <p:strVal val="visible"/>
                                      </p:to>
                                    </p:set>
                                    <p:animEffect transition="in" filter="fade">
                                      <p:cBhvr>
                                        <p:cTn id="39" dur="500"/>
                                        <p:tgtEl>
                                          <p:spTgt spid="1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1"/>
                                        </p:tgtEl>
                                        <p:attrNameLst>
                                          <p:attrName>style.visibility</p:attrName>
                                        </p:attrNameLst>
                                      </p:cBhvr>
                                      <p:to>
                                        <p:strVal val="visible"/>
                                      </p:to>
                                    </p:set>
                                    <p:animEffect transition="in" filter="fade">
                                      <p:cBhvr>
                                        <p:cTn id="42" dur="500"/>
                                        <p:tgtEl>
                                          <p:spTgt spid="12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3"/>
                                        </p:tgtEl>
                                        <p:attrNameLst>
                                          <p:attrName>style.visibility</p:attrName>
                                        </p:attrNameLst>
                                      </p:cBhvr>
                                      <p:to>
                                        <p:strVal val="visible"/>
                                      </p:to>
                                    </p:set>
                                    <p:animEffect transition="in" filter="fade">
                                      <p:cBhvr>
                                        <p:cTn id="45" dur="500"/>
                                        <p:tgtEl>
                                          <p:spTgt spid="1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wipe(right)">
                                      <p:cBhvr>
                                        <p:cTn id="50" dur="500"/>
                                        <p:tgtEl>
                                          <p:spTgt spid="79"/>
                                        </p:tgtEl>
                                      </p:cBhvr>
                                    </p:animEffect>
                                  </p:childTnLst>
                                </p:cTn>
                              </p:par>
                            </p:childTnLst>
                          </p:cTn>
                        </p:par>
                        <p:par>
                          <p:cTn id="51" fill="hold">
                            <p:stCondLst>
                              <p:cond delay="500"/>
                            </p:stCondLst>
                            <p:childTnLst>
                              <p:par>
                                <p:cTn id="52" presetID="22" presetClass="entr" presetSubtype="2" fill="hold" nodeType="afterEffect">
                                  <p:stCondLst>
                                    <p:cond delay="0"/>
                                  </p:stCondLst>
                                  <p:childTnLst>
                                    <p:set>
                                      <p:cBhvr>
                                        <p:cTn id="53" dur="1" fill="hold">
                                          <p:stCondLst>
                                            <p:cond delay="0"/>
                                          </p:stCondLst>
                                        </p:cTn>
                                        <p:tgtEl>
                                          <p:spTgt spid="87"/>
                                        </p:tgtEl>
                                        <p:attrNameLst>
                                          <p:attrName>style.visibility</p:attrName>
                                        </p:attrNameLst>
                                      </p:cBhvr>
                                      <p:to>
                                        <p:strVal val="visible"/>
                                      </p:to>
                                    </p:set>
                                    <p:animEffect transition="in" filter="wipe(right)">
                                      <p:cBhvr>
                                        <p:cTn id="54" dur="500"/>
                                        <p:tgtEl>
                                          <p:spTgt spid="87"/>
                                        </p:tgtEl>
                                      </p:cBhvr>
                                    </p:animEffect>
                                  </p:childTnLst>
                                </p:cTn>
                              </p:par>
                              <p:par>
                                <p:cTn id="55" presetID="10" presetClass="entr" presetSubtype="0" fill="hold" grpId="1" nodeType="with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fade">
                                      <p:cBhvr>
                                        <p:cTn id="57" dur="500"/>
                                        <p:tgtEl>
                                          <p:spTgt spid="82"/>
                                        </p:tgtEl>
                                      </p:cBhvr>
                                    </p:animEffect>
                                  </p:childTnLst>
                                </p:cTn>
                              </p:par>
                              <p:par>
                                <p:cTn id="58" presetID="6" presetClass="emph" presetSubtype="0" fill="hold" grpId="0" nodeType="withEffect">
                                  <p:stCondLst>
                                    <p:cond delay="0"/>
                                  </p:stCondLst>
                                  <p:childTnLst>
                                    <p:animScale>
                                      <p:cBhvr>
                                        <p:cTn id="59" dur="2000" fill="hold"/>
                                        <p:tgtEl>
                                          <p:spTgt spid="82"/>
                                        </p:tgtEl>
                                      </p:cBhvr>
                                      <p:by x="400000" y="400000"/>
                                    </p:animScale>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80"/>
                                        </p:tgtEl>
                                        <p:attrNameLst>
                                          <p:attrName>style.visibility</p:attrName>
                                        </p:attrNameLst>
                                      </p:cBhvr>
                                      <p:to>
                                        <p:strVal val="visible"/>
                                      </p:to>
                                    </p:set>
                                    <p:animEffect transition="in" filter="fade">
                                      <p:cBhvr>
                                        <p:cTn id="63" dur="1100"/>
                                        <p:tgtEl>
                                          <p:spTgt spid="80"/>
                                        </p:tgtEl>
                                      </p:cBhvr>
                                    </p:animEffect>
                                  </p:childTnLst>
                                </p:cTn>
                              </p:par>
                            </p:childTnLst>
                          </p:cTn>
                        </p:par>
                        <p:par>
                          <p:cTn id="64" fill="hold">
                            <p:stCondLst>
                              <p:cond delay="3600"/>
                            </p:stCondLst>
                            <p:childTnLst>
                              <p:par>
                                <p:cTn id="65" presetID="10" presetClass="exit" presetSubtype="0" fill="hold" grpId="1" nodeType="afterEffect">
                                  <p:stCondLst>
                                    <p:cond delay="0"/>
                                  </p:stCondLst>
                                  <p:childTnLst>
                                    <p:animEffect transition="out" filter="fade">
                                      <p:cBhvr>
                                        <p:cTn id="66" dur="900"/>
                                        <p:tgtEl>
                                          <p:spTgt spid="80"/>
                                        </p:tgtEl>
                                      </p:cBhvr>
                                    </p:animEffect>
                                    <p:set>
                                      <p:cBhvr>
                                        <p:cTn id="67" dur="1" fill="hold">
                                          <p:stCondLst>
                                            <p:cond delay="899"/>
                                          </p:stCondLst>
                                        </p:cTn>
                                        <p:tgtEl>
                                          <p:spTgt spid="80"/>
                                        </p:tgtEl>
                                        <p:attrNameLst>
                                          <p:attrName>style.visibility</p:attrName>
                                        </p:attrNameLst>
                                      </p:cBhvr>
                                      <p:to>
                                        <p:strVal val="hidden"/>
                                      </p:to>
                                    </p:set>
                                  </p:childTnLst>
                                </p:cTn>
                              </p:par>
                            </p:childTnLst>
                          </p:cTn>
                        </p:par>
                        <p:par>
                          <p:cTn id="68" fill="hold">
                            <p:stCondLst>
                              <p:cond delay="4500"/>
                            </p:stCondLst>
                            <p:childTnLst>
                              <p:par>
                                <p:cTn id="69" presetID="22" presetClass="entr" presetSubtype="2" fill="hold" grpId="0" nodeType="afterEffect">
                                  <p:stCondLst>
                                    <p:cond delay="0"/>
                                  </p:stCondLst>
                                  <p:childTnLst>
                                    <p:set>
                                      <p:cBhvr>
                                        <p:cTn id="70" dur="1" fill="hold">
                                          <p:stCondLst>
                                            <p:cond delay="0"/>
                                          </p:stCondLst>
                                        </p:cTn>
                                        <p:tgtEl>
                                          <p:spTgt spid="77"/>
                                        </p:tgtEl>
                                        <p:attrNameLst>
                                          <p:attrName>style.visibility</p:attrName>
                                        </p:attrNameLst>
                                      </p:cBhvr>
                                      <p:to>
                                        <p:strVal val="visible"/>
                                      </p:to>
                                    </p:set>
                                    <p:animEffect transition="in" filter="wipe(right)">
                                      <p:cBhvr>
                                        <p:cTn id="71"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43" grpId="0" animBg="1"/>
      <p:bldP spid="121" grpId="0" animBg="1"/>
      <p:bldP spid="123" grpId="0" animBg="1"/>
      <p:bldP spid="77" grpId="0" animBg="1"/>
      <p:bldP spid="80" grpId="0" animBg="1"/>
      <p:bldP spid="80" grpId="1" animBg="1"/>
      <p:bldP spid="82" grpId="0" animBg="1"/>
      <p:bldP spid="8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9890577-D6E1-470C-92CB-4A4FBC2EAB2F}"/>
              </a:ext>
            </a:extLst>
          </p:cNvPr>
          <p:cNvGrpSpPr/>
          <p:nvPr/>
        </p:nvGrpSpPr>
        <p:grpSpPr>
          <a:xfrm>
            <a:off x="337153" y="1590817"/>
            <a:ext cx="3733198" cy="2410477"/>
            <a:chOff x="321621" y="2078959"/>
            <a:chExt cx="4310497" cy="2783231"/>
          </a:xfrm>
        </p:grpSpPr>
        <p:pic>
          <p:nvPicPr>
            <p:cNvPr id="7" name="Picture 6">
              <a:extLst>
                <a:ext uri="{FF2B5EF4-FFF2-40B4-BE49-F238E27FC236}">
                  <a16:creationId xmlns:a16="http://schemas.microsoft.com/office/drawing/2014/main" id="{95EE66FD-B619-4BE7-B466-EC855D59E8DA}"/>
                </a:ext>
              </a:extLst>
            </p:cNvPr>
            <p:cNvPicPr>
              <a:picLocks noChangeAspect="1"/>
            </p:cNvPicPr>
            <p:nvPr/>
          </p:nvPicPr>
          <p:blipFill>
            <a:blip r:embed="rId2"/>
            <a:stretch>
              <a:fillRect/>
            </a:stretch>
          </p:blipFill>
          <p:spPr>
            <a:xfrm>
              <a:off x="321621" y="2081699"/>
              <a:ext cx="4310497" cy="2780491"/>
            </a:xfrm>
            <a:prstGeom prst="rect">
              <a:avLst/>
            </a:prstGeom>
          </p:spPr>
        </p:pic>
        <p:sp>
          <p:nvSpPr>
            <p:cNvPr id="8" name="Rectangle: Rounded Corners 7">
              <a:extLst>
                <a:ext uri="{FF2B5EF4-FFF2-40B4-BE49-F238E27FC236}">
                  <a16:creationId xmlns:a16="http://schemas.microsoft.com/office/drawing/2014/main" id="{385DBECC-9CEC-434D-93B1-5F88C44251CF}"/>
                </a:ext>
              </a:extLst>
            </p:cNvPr>
            <p:cNvSpPr/>
            <p:nvPr/>
          </p:nvSpPr>
          <p:spPr>
            <a:xfrm>
              <a:off x="1317816" y="3687259"/>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DE1DF74B-994E-47D0-B44E-AD6A8F977B88}"/>
                </a:ext>
              </a:extLst>
            </p:cNvPr>
            <p:cNvSpPr/>
            <p:nvPr/>
          </p:nvSpPr>
          <p:spPr>
            <a:xfrm>
              <a:off x="1803590" y="2078959"/>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82E2434-62A9-495C-B79C-D73A6B9CA4D4}"/>
                </a:ext>
              </a:extLst>
            </p:cNvPr>
            <p:cNvSpPr/>
            <p:nvPr/>
          </p:nvSpPr>
          <p:spPr>
            <a:xfrm>
              <a:off x="2314011" y="2160912"/>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677895B-5176-46C4-886C-218CA28C184A}"/>
                </a:ext>
              </a:extLst>
            </p:cNvPr>
            <p:cNvSpPr/>
            <p:nvPr/>
          </p:nvSpPr>
          <p:spPr>
            <a:xfrm>
              <a:off x="2563323" y="2866102"/>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8FD0F81B-E9E9-4F86-A14A-667CD9F33102}"/>
              </a:ext>
            </a:extLst>
          </p:cNvPr>
          <p:cNvGrpSpPr/>
          <p:nvPr/>
        </p:nvGrpSpPr>
        <p:grpSpPr>
          <a:xfrm>
            <a:off x="4931196" y="4370626"/>
            <a:ext cx="3782329" cy="2408104"/>
            <a:chOff x="7528630" y="3849740"/>
            <a:chExt cx="4167532" cy="2653352"/>
          </a:xfrm>
        </p:grpSpPr>
        <p:pic>
          <p:nvPicPr>
            <p:cNvPr id="14" name="Picture 13">
              <a:extLst>
                <a:ext uri="{FF2B5EF4-FFF2-40B4-BE49-F238E27FC236}">
                  <a16:creationId xmlns:a16="http://schemas.microsoft.com/office/drawing/2014/main" id="{FE772422-7763-4C1D-AEC6-237FE5B8EF9E}"/>
                </a:ext>
              </a:extLst>
            </p:cNvPr>
            <p:cNvPicPr>
              <a:picLocks noChangeAspect="1"/>
            </p:cNvPicPr>
            <p:nvPr/>
          </p:nvPicPr>
          <p:blipFill>
            <a:blip r:embed="rId3"/>
            <a:stretch>
              <a:fillRect/>
            </a:stretch>
          </p:blipFill>
          <p:spPr>
            <a:xfrm>
              <a:off x="7528630" y="3849740"/>
              <a:ext cx="4167532" cy="2653352"/>
            </a:xfrm>
            <a:prstGeom prst="rect">
              <a:avLst/>
            </a:prstGeom>
          </p:spPr>
        </p:pic>
        <p:sp>
          <p:nvSpPr>
            <p:cNvPr id="16" name="Rectangle: Rounded Corners 15">
              <a:extLst>
                <a:ext uri="{FF2B5EF4-FFF2-40B4-BE49-F238E27FC236}">
                  <a16:creationId xmlns:a16="http://schemas.microsoft.com/office/drawing/2014/main" id="{CBE6CD3D-8E6F-471F-9983-B5EC773CB466}"/>
                </a:ext>
              </a:extLst>
            </p:cNvPr>
            <p:cNvSpPr/>
            <p:nvPr/>
          </p:nvSpPr>
          <p:spPr>
            <a:xfrm>
              <a:off x="8634412" y="5367397"/>
              <a:ext cx="490537" cy="26664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D5EDF2B4-AE4C-48C5-8949-1E0DB9BA4858}"/>
                </a:ext>
              </a:extLst>
            </p:cNvPr>
            <p:cNvSpPr/>
            <p:nvPr/>
          </p:nvSpPr>
          <p:spPr>
            <a:xfrm>
              <a:off x="11012151" y="5100757"/>
              <a:ext cx="490537" cy="26664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80CE43A-648C-4480-B97F-75ECF91D91DD}"/>
              </a:ext>
            </a:extLst>
          </p:cNvPr>
          <p:cNvGrpSpPr/>
          <p:nvPr/>
        </p:nvGrpSpPr>
        <p:grpSpPr>
          <a:xfrm>
            <a:off x="344227" y="4304696"/>
            <a:ext cx="3797911" cy="2473211"/>
            <a:chOff x="6802535" y="3754047"/>
            <a:chExt cx="4551266" cy="2963797"/>
          </a:xfrm>
        </p:grpSpPr>
        <p:pic>
          <p:nvPicPr>
            <p:cNvPr id="20" name="Picture 19">
              <a:extLst>
                <a:ext uri="{FF2B5EF4-FFF2-40B4-BE49-F238E27FC236}">
                  <a16:creationId xmlns:a16="http://schemas.microsoft.com/office/drawing/2014/main" id="{9F338760-28C1-4AC1-AEEE-52AFF2717464}"/>
                </a:ext>
              </a:extLst>
            </p:cNvPr>
            <p:cNvPicPr>
              <a:picLocks noChangeAspect="1"/>
            </p:cNvPicPr>
            <p:nvPr/>
          </p:nvPicPr>
          <p:blipFill>
            <a:blip r:embed="rId4"/>
            <a:stretch>
              <a:fillRect/>
            </a:stretch>
          </p:blipFill>
          <p:spPr>
            <a:xfrm>
              <a:off x="6802535" y="3754047"/>
              <a:ext cx="4551266" cy="2963797"/>
            </a:xfrm>
            <a:prstGeom prst="rect">
              <a:avLst/>
            </a:prstGeom>
          </p:spPr>
        </p:pic>
        <p:sp>
          <p:nvSpPr>
            <p:cNvPr id="22" name="Rectangle: Rounded Corners 21">
              <a:extLst>
                <a:ext uri="{FF2B5EF4-FFF2-40B4-BE49-F238E27FC236}">
                  <a16:creationId xmlns:a16="http://schemas.microsoft.com/office/drawing/2014/main" id="{09127175-BE4D-4E0D-941E-501418E2E02D}"/>
                </a:ext>
              </a:extLst>
            </p:cNvPr>
            <p:cNvSpPr/>
            <p:nvPr/>
          </p:nvSpPr>
          <p:spPr>
            <a:xfrm>
              <a:off x="8322051" y="3814279"/>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9493D31C-5367-455A-B6F1-5240219CD6C2}"/>
                </a:ext>
              </a:extLst>
            </p:cNvPr>
            <p:cNvSpPr/>
            <p:nvPr/>
          </p:nvSpPr>
          <p:spPr>
            <a:xfrm>
              <a:off x="9421508" y="4739565"/>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ADE6EB42-F8E7-456C-B738-1EBE95489B0A}"/>
                </a:ext>
              </a:extLst>
            </p:cNvPr>
            <p:cNvSpPr/>
            <p:nvPr/>
          </p:nvSpPr>
          <p:spPr>
            <a:xfrm>
              <a:off x="10144767" y="4969244"/>
              <a:ext cx="485774" cy="266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Freeform: Shape 26">
            <a:extLst>
              <a:ext uri="{FF2B5EF4-FFF2-40B4-BE49-F238E27FC236}">
                <a16:creationId xmlns:a16="http://schemas.microsoft.com/office/drawing/2014/main" id="{2ECAD55A-CE38-4CDD-98DA-73160EC33827}"/>
              </a:ext>
            </a:extLst>
          </p:cNvPr>
          <p:cNvSpPr/>
          <p:nvPr/>
        </p:nvSpPr>
        <p:spPr>
          <a:xfrm>
            <a:off x="6550995" y="-933607"/>
            <a:ext cx="2691764" cy="2691764"/>
          </a:xfrm>
          <a:custGeom>
            <a:avLst/>
            <a:gdLst>
              <a:gd name="connsiteX0" fmla="*/ 0 w 2691764"/>
              <a:gd name="connsiteY0" fmla="*/ 1345882 h 2691764"/>
              <a:gd name="connsiteX1" fmla="*/ 1345882 w 2691764"/>
              <a:gd name="connsiteY1" fmla="*/ 0 h 2691764"/>
              <a:gd name="connsiteX2" fmla="*/ 2691764 w 2691764"/>
              <a:gd name="connsiteY2" fmla="*/ 1345882 h 2691764"/>
              <a:gd name="connsiteX3" fmla="*/ 1345882 w 2691764"/>
              <a:gd name="connsiteY3" fmla="*/ 2691764 h 2691764"/>
              <a:gd name="connsiteX4" fmla="*/ 0 w 2691764"/>
              <a:gd name="connsiteY4" fmla="*/ 1345882 h 269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764" h="2691764">
                <a:moveTo>
                  <a:pt x="0" y="1345882"/>
                </a:moveTo>
                <a:cubicBezTo>
                  <a:pt x="0" y="602572"/>
                  <a:pt x="602572" y="0"/>
                  <a:pt x="1345882" y="0"/>
                </a:cubicBezTo>
                <a:cubicBezTo>
                  <a:pt x="2089192" y="0"/>
                  <a:pt x="2691764" y="602572"/>
                  <a:pt x="2691764" y="1345882"/>
                </a:cubicBezTo>
                <a:cubicBezTo>
                  <a:pt x="2691764" y="2089192"/>
                  <a:pt x="2089192" y="2691764"/>
                  <a:pt x="1345882" y="2691764"/>
                </a:cubicBezTo>
                <a:cubicBezTo>
                  <a:pt x="602572" y="2691764"/>
                  <a:pt x="0" y="2089192"/>
                  <a:pt x="0" y="1345882"/>
                </a:cubicBezTo>
                <a:close/>
              </a:path>
            </a:pathLst>
          </a:custGeom>
          <a:solidFill>
            <a:schemeClr val="accent1">
              <a:lumMod val="75000"/>
              <a:alpha val="50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823231" tIns="695372" rIns="253475" bIns="515922" numCol="1" spcCol="1270" anchor="ctr" anchorCtr="0">
            <a:noAutofit/>
          </a:bodyPr>
          <a:lstStyle/>
          <a:p>
            <a:pPr marL="0" lvl="0" indent="0" defTabSz="933450">
              <a:lnSpc>
                <a:spcPct val="90000"/>
              </a:lnSpc>
              <a:spcBef>
                <a:spcPct val="0"/>
              </a:spcBef>
              <a:spcAft>
                <a:spcPct val="35000"/>
              </a:spcAft>
              <a:buNone/>
            </a:pPr>
            <a:endParaRPr lang="en-US" sz="2100" kern="1200" dirty="0">
              <a:solidFill>
                <a:schemeClr val="accent1">
                  <a:lumMod val="50000"/>
                </a:schemeClr>
              </a:solidFill>
              <a:latin typeface="Bahnschrift SemiLight" panose="020B0502040204020203" pitchFamily="34" charset="0"/>
            </a:endParaRPr>
          </a:p>
        </p:txBody>
      </p:sp>
      <p:sp>
        <p:nvSpPr>
          <p:cNvPr id="28" name="TextBox 27">
            <a:extLst>
              <a:ext uri="{FF2B5EF4-FFF2-40B4-BE49-F238E27FC236}">
                <a16:creationId xmlns:a16="http://schemas.microsoft.com/office/drawing/2014/main" id="{2C7C9B11-1399-46ED-B10F-3AC78511E786}"/>
              </a:ext>
            </a:extLst>
          </p:cNvPr>
          <p:cNvSpPr txBox="1"/>
          <p:nvPr/>
        </p:nvSpPr>
        <p:spPr>
          <a:xfrm>
            <a:off x="7083745" y="111422"/>
            <a:ext cx="2428555" cy="1323439"/>
          </a:xfrm>
          <a:prstGeom prst="rect">
            <a:avLst/>
          </a:prstGeom>
          <a:noFill/>
        </p:spPr>
        <p:txBody>
          <a:bodyPr wrap="square" rtlCol="0">
            <a:spAutoFit/>
          </a:bodyPr>
          <a:lstStyle/>
          <a:p>
            <a:r>
              <a:rPr lang="en-US" sz="2000" dirty="0">
                <a:solidFill>
                  <a:schemeClr val="accent1">
                    <a:lumMod val="50000"/>
                  </a:schemeClr>
                </a:solidFill>
                <a:latin typeface="Bahnschrift SemiLight" panose="020B0502040204020203" pitchFamily="34" charset="0"/>
              </a:rPr>
              <a:t>Laser-induced breakdown spectroscopy (LIBS)</a:t>
            </a:r>
          </a:p>
        </p:txBody>
      </p:sp>
      <p:sp>
        <p:nvSpPr>
          <p:cNvPr id="30" name="Title 1">
            <a:extLst>
              <a:ext uri="{FF2B5EF4-FFF2-40B4-BE49-F238E27FC236}">
                <a16:creationId xmlns:a16="http://schemas.microsoft.com/office/drawing/2014/main" id="{D8901DB2-0E91-4826-A414-BED0D1B34D16}"/>
              </a:ext>
            </a:extLst>
          </p:cNvPr>
          <p:cNvSpPr txBox="1">
            <a:spLocks/>
          </p:cNvSpPr>
          <p:nvPr/>
        </p:nvSpPr>
        <p:spPr>
          <a:xfrm>
            <a:off x="615820" y="-179059"/>
            <a:ext cx="6201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1">
                    <a:lumMod val="50000"/>
                  </a:schemeClr>
                </a:solidFill>
                <a:latin typeface="Bahnschrift SemiLight" panose="020B0502040204020203" pitchFamily="34" charset="0"/>
              </a:rPr>
              <a:t>A simple LIBS system detected metal-labeled antibodies</a:t>
            </a:r>
          </a:p>
        </p:txBody>
      </p:sp>
      <p:pic>
        <p:nvPicPr>
          <p:cNvPr id="2" name="Picture 1">
            <a:extLst>
              <a:ext uri="{FF2B5EF4-FFF2-40B4-BE49-F238E27FC236}">
                <a16:creationId xmlns:a16="http://schemas.microsoft.com/office/drawing/2014/main" id="{6F393481-B43B-47ED-9ABB-3B3010A90ECE}"/>
              </a:ext>
            </a:extLst>
          </p:cNvPr>
          <p:cNvPicPr>
            <a:picLocks noChangeAspect="1"/>
          </p:cNvPicPr>
          <p:nvPr/>
        </p:nvPicPr>
        <p:blipFill>
          <a:blip r:embed="rId5"/>
          <a:stretch>
            <a:fillRect/>
          </a:stretch>
        </p:blipFill>
        <p:spPr>
          <a:xfrm>
            <a:off x="4903805" y="1590817"/>
            <a:ext cx="3799600" cy="2434726"/>
          </a:xfrm>
          <a:prstGeom prst="rect">
            <a:avLst/>
          </a:prstGeom>
        </p:spPr>
      </p:pic>
      <p:grpSp>
        <p:nvGrpSpPr>
          <p:cNvPr id="29" name="Group 28">
            <a:extLst>
              <a:ext uri="{FF2B5EF4-FFF2-40B4-BE49-F238E27FC236}">
                <a16:creationId xmlns:a16="http://schemas.microsoft.com/office/drawing/2014/main" id="{0FA12C1F-A211-45FC-8D77-323C78C292D3}"/>
              </a:ext>
            </a:extLst>
          </p:cNvPr>
          <p:cNvGrpSpPr/>
          <p:nvPr/>
        </p:nvGrpSpPr>
        <p:grpSpPr>
          <a:xfrm>
            <a:off x="5934771" y="4404760"/>
            <a:ext cx="1358068" cy="1004104"/>
            <a:chOff x="-978729" y="830202"/>
            <a:chExt cx="1808646" cy="1337245"/>
          </a:xfrm>
        </p:grpSpPr>
        <p:grpSp>
          <p:nvGrpSpPr>
            <p:cNvPr id="31" name="Group 30">
              <a:extLst>
                <a:ext uri="{FF2B5EF4-FFF2-40B4-BE49-F238E27FC236}">
                  <a16:creationId xmlns:a16="http://schemas.microsoft.com/office/drawing/2014/main" id="{E388E9F9-8A6A-4D3C-8A16-B6E2C4DF0584}"/>
                </a:ext>
              </a:extLst>
            </p:cNvPr>
            <p:cNvGrpSpPr/>
            <p:nvPr/>
          </p:nvGrpSpPr>
          <p:grpSpPr>
            <a:xfrm>
              <a:off x="-978729" y="830202"/>
              <a:ext cx="1808646" cy="1337245"/>
              <a:chOff x="380146" y="1501221"/>
              <a:chExt cx="2936742" cy="2171317"/>
            </a:xfrm>
          </p:grpSpPr>
          <p:pic>
            <p:nvPicPr>
              <p:cNvPr id="33" name="Picture 2" descr="http://cdn.shopify.com/s/files/1/0201/1436/products/antibody_polyclonal_f8e3991c-98e0-4de6-aaae-b91b8ea7cef5_grande.png?v=1459230117">
                <a:extLst>
                  <a:ext uri="{FF2B5EF4-FFF2-40B4-BE49-F238E27FC236}">
                    <a16:creationId xmlns:a16="http://schemas.microsoft.com/office/drawing/2014/main" id="{7AD5962F-BDCC-4D17-BB1D-A1804240AD10}"/>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4" name="Picture 4" descr="Image result for squiggle">
                <a:extLst>
                  <a:ext uri="{FF2B5EF4-FFF2-40B4-BE49-F238E27FC236}">
                    <a16:creationId xmlns:a16="http://schemas.microsoft.com/office/drawing/2014/main" id="{188A8857-4A13-48D2-9315-5A28639F8CB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 name="Picture 4" descr="Image result for squiggle">
                <a:extLst>
                  <a:ext uri="{FF2B5EF4-FFF2-40B4-BE49-F238E27FC236}">
                    <a16:creationId xmlns:a16="http://schemas.microsoft.com/office/drawing/2014/main" id="{42F92249-C2CC-4C6D-BEC2-5658255D2B1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Oval 35">
                <a:extLst>
                  <a:ext uri="{FF2B5EF4-FFF2-40B4-BE49-F238E27FC236}">
                    <a16:creationId xmlns:a16="http://schemas.microsoft.com/office/drawing/2014/main" id="{BCD3705C-09FA-47BB-BEFD-59ADE8EC9FE6}"/>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53F8697-417A-4C35-BBB7-20A0A4906521}"/>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32A75CB-5E57-441B-A1D5-856A166F86CD}"/>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2EE4048-1444-4FFF-95C5-156F4D728EA8}"/>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9472F2E6-F902-493D-A27D-580D251A0919}"/>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A1135CE-879E-4B66-B70E-B2CED85FA235}"/>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8616772D-A666-4982-A5BC-1A1453BD9C7C}"/>
                </a:ext>
              </a:extLst>
            </p:cNvPr>
            <p:cNvSpPr txBox="1"/>
            <p:nvPr/>
          </p:nvSpPr>
          <p:spPr>
            <a:xfrm>
              <a:off x="65227" y="1231955"/>
              <a:ext cx="506870"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Yb</a:t>
              </a:r>
              <a:endParaRPr lang="en-US" sz="2400" dirty="0">
                <a:solidFill>
                  <a:schemeClr val="accent1">
                    <a:lumMod val="50000"/>
                  </a:schemeClr>
                </a:solidFill>
                <a:latin typeface="Bahnschrift SemiLight" panose="020B0502040204020203" pitchFamily="34" charset="0"/>
              </a:endParaRPr>
            </a:p>
          </p:txBody>
        </p:sp>
      </p:grpSp>
      <p:grpSp>
        <p:nvGrpSpPr>
          <p:cNvPr id="42" name="Group 41">
            <a:extLst>
              <a:ext uri="{FF2B5EF4-FFF2-40B4-BE49-F238E27FC236}">
                <a16:creationId xmlns:a16="http://schemas.microsoft.com/office/drawing/2014/main" id="{70C43C68-90C7-4122-8C46-F4E92C60C6EE}"/>
              </a:ext>
            </a:extLst>
          </p:cNvPr>
          <p:cNvGrpSpPr/>
          <p:nvPr/>
        </p:nvGrpSpPr>
        <p:grpSpPr>
          <a:xfrm>
            <a:off x="3071854" y="1626325"/>
            <a:ext cx="1450150" cy="1072186"/>
            <a:chOff x="-3101384" y="6366"/>
            <a:chExt cx="1808646" cy="1337245"/>
          </a:xfrm>
        </p:grpSpPr>
        <p:sp>
          <p:nvSpPr>
            <p:cNvPr id="43" name="TextBox 42">
              <a:extLst>
                <a:ext uri="{FF2B5EF4-FFF2-40B4-BE49-F238E27FC236}">
                  <a16:creationId xmlns:a16="http://schemas.microsoft.com/office/drawing/2014/main" id="{5A4DA747-36A0-4A6A-AED4-69DC8F6D700A}"/>
                </a:ext>
              </a:extLst>
            </p:cNvPr>
            <p:cNvSpPr txBox="1"/>
            <p:nvPr/>
          </p:nvSpPr>
          <p:spPr>
            <a:xfrm>
              <a:off x="-1982576" y="317577"/>
              <a:ext cx="540533"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Eu</a:t>
              </a:r>
            </a:p>
          </p:txBody>
        </p:sp>
        <p:grpSp>
          <p:nvGrpSpPr>
            <p:cNvPr id="44" name="Group 43">
              <a:extLst>
                <a:ext uri="{FF2B5EF4-FFF2-40B4-BE49-F238E27FC236}">
                  <a16:creationId xmlns:a16="http://schemas.microsoft.com/office/drawing/2014/main" id="{5C2D4BE7-375E-4683-8DAD-9698E084F33A}"/>
                </a:ext>
              </a:extLst>
            </p:cNvPr>
            <p:cNvGrpSpPr/>
            <p:nvPr/>
          </p:nvGrpSpPr>
          <p:grpSpPr>
            <a:xfrm>
              <a:off x="-3101384" y="6366"/>
              <a:ext cx="1808646" cy="1337245"/>
              <a:chOff x="380146" y="1501221"/>
              <a:chExt cx="2936742" cy="2171317"/>
            </a:xfrm>
          </p:grpSpPr>
          <p:pic>
            <p:nvPicPr>
              <p:cNvPr id="45" name="Picture 2" descr="http://cdn.shopify.com/s/files/1/0201/1436/products/antibody_polyclonal_f8e3991c-98e0-4de6-aaae-b91b8ea7cef5_grande.png?v=1459230117">
                <a:extLst>
                  <a:ext uri="{FF2B5EF4-FFF2-40B4-BE49-F238E27FC236}">
                    <a16:creationId xmlns:a16="http://schemas.microsoft.com/office/drawing/2014/main" id="{840EA147-321E-4B88-8C3A-EF29683F27A5}"/>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 name="Picture 4" descr="Image result for squiggle">
                <a:extLst>
                  <a:ext uri="{FF2B5EF4-FFF2-40B4-BE49-F238E27FC236}">
                    <a16:creationId xmlns:a16="http://schemas.microsoft.com/office/drawing/2014/main" id="{27AE77AC-CC3B-4F67-AE2C-B7B8B33F8EB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 name="Picture 4" descr="Image result for squiggle">
                <a:extLst>
                  <a:ext uri="{FF2B5EF4-FFF2-40B4-BE49-F238E27FC236}">
                    <a16:creationId xmlns:a16="http://schemas.microsoft.com/office/drawing/2014/main" id="{1F36A586-EFA1-45E4-98D9-78F5924A724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8" name="Oval 47">
                <a:extLst>
                  <a:ext uri="{FF2B5EF4-FFF2-40B4-BE49-F238E27FC236}">
                    <a16:creationId xmlns:a16="http://schemas.microsoft.com/office/drawing/2014/main" id="{561CFC3D-2F11-429C-AABF-899F2508C489}"/>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CFA069E-8855-411B-B130-31CA47D11292}"/>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1154992-892E-4359-95E7-17BD3AAEF178}"/>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0B927531-0468-4D3A-954F-62BC6CB83D7F}"/>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32DC95B-0C71-4BCA-906F-FA80F28C7AD7}"/>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55D75D5F-EFD0-47A6-AB28-31124D4BAE88}"/>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 name="Group 53">
            <a:extLst>
              <a:ext uri="{FF2B5EF4-FFF2-40B4-BE49-F238E27FC236}">
                <a16:creationId xmlns:a16="http://schemas.microsoft.com/office/drawing/2014/main" id="{E43331F9-01EA-4EF7-B66C-68B12C2EAE57}"/>
              </a:ext>
            </a:extLst>
          </p:cNvPr>
          <p:cNvGrpSpPr/>
          <p:nvPr/>
        </p:nvGrpSpPr>
        <p:grpSpPr>
          <a:xfrm>
            <a:off x="3209104" y="4436471"/>
            <a:ext cx="1294131" cy="956832"/>
            <a:chOff x="-3641570" y="1575534"/>
            <a:chExt cx="1808646" cy="1337245"/>
          </a:xfrm>
        </p:grpSpPr>
        <p:sp>
          <p:nvSpPr>
            <p:cNvPr id="55" name="TextBox 54">
              <a:extLst>
                <a:ext uri="{FF2B5EF4-FFF2-40B4-BE49-F238E27FC236}">
                  <a16:creationId xmlns:a16="http://schemas.microsoft.com/office/drawing/2014/main" id="{8C527462-6EE4-4183-84A2-7B5B8CB86C0D}"/>
                </a:ext>
              </a:extLst>
            </p:cNvPr>
            <p:cNvSpPr txBox="1"/>
            <p:nvPr/>
          </p:nvSpPr>
          <p:spPr>
            <a:xfrm>
              <a:off x="-2506229" y="1821088"/>
              <a:ext cx="535724" cy="461665"/>
            </a:xfrm>
            <a:prstGeom prst="rect">
              <a:avLst/>
            </a:prstGeom>
            <a:noFill/>
          </p:spPr>
          <p:txBody>
            <a:bodyPr wrap="none" rtlCol="0">
              <a:spAutoFit/>
            </a:bodyPr>
            <a:lstStyle/>
            <a:p>
              <a:r>
                <a:rPr lang="en-US" sz="2400" dirty="0" err="1">
                  <a:solidFill>
                    <a:schemeClr val="accent1">
                      <a:lumMod val="50000"/>
                    </a:schemeClr>
                  </a:solidFill>
                  <a:latin typeface="Bahnschrift SemiLight" panose="020B0502040204020203" pitchFamily="34" charset="0"/>
                </a:rPr>
                <a:t>Dy</a:t>
              </a:r>
              <a:endParaRPr lang="en-US" sz="2400" dirty="0">
                <a:solidFill>
                  <a:schemeClr val="accent1">
                    <a:lumMod val="50000"/>
                  </a:schemeClr>
                </a:solidFill>
                <a:latin typeface="Bahnschrift SemiLight" panose="020B0502040204020203" pitchFamily="34" charset="0"/>
              </a:endParaRPr>
            </a:p>
          </p:txBody>
        </p:sp>
        <p:grpSp>
          <p:nvGrpSpPr>
            <p:cNvPr id="56" name="Group 55">
              <a:extLst>
                <a:ext uri="{FF2B5EF4-FFF2-40B4-BE49-F238E27FC236}">
                  <a16:creationId xmlns:a16="http://schemas.microsoft.com/office/drawing/2014/main" id="{3E4A36A8-3584-4F2D-88E4-BFC7B9F1C247}"/>
                </a:ext>
              </a:extLst>
            </p:cNvPr>
            <p:cNvGrpSpPr/>
            <p:nvPr/>
          </p:nvGrpSpPr>
          <p:grpSpPr>
            <a:xfrm>
              <a:off x="-3641570" y="1575534"/>
              <a:ext cx="1808646" cy="1337245"/>
              <a:chOff x="380146" y="1501221"/>
              <a:chExt cx="2936742" cy="2171317"/>
            </a:xfrm>
          </p:grpSpPr>
          <p:pic>
            <p:nvPicPr>
              <p:cNvPr id="57" name="Picture 2" descr="http://cdn.shopify.com/s/files/1/0201/1436/products/antibody_polyclonal_f8e3991c-98e0-4de6-aaae-b91b8ea7cef5_grande.png?v=1459230117">
                <a:extLst>
                  <a:ext uri="{FF2B5EF4-FFF2-40B4-BE49-F238E27FC236}">
                    <a16:creationId xmlns:a16="http://schemas.microsoft.com/office/drawing/2014/main" id="{18ED4C37-E84C-4F98-B1F4-0E0D457D5961}"/>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a:off x="380146" y="1501221"/>
                <a:ext cx="1910436" cy="156188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8" name="Picture 4" descr="Image result for squiggle">
                <a:extLst>
                  <a:ext uri="{FF2B5EF4-FFF2-40B4-BE49-F238E27FC236}">
                    <a16:creationId xmlns:a16="http://schemas.microsoft.com/office/drawing/2014/main" id="{FE4EAD05-2509-46B2-8838-4522EC7C68F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3371643">
                <a:off x="1085527" y="2999627"/>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9" name="Picture 4" descr="Image result for squiggle">
                <a:extLst>
                  <a:ext uri="{FF2B5EF4-FFF2-40B4-BE49-F238E27FC236}">
                    <a16:creationId xmlns:a16="http://schemas.microsoft.com/office/drawing/2014/main" id="{81277CBD-05B2-450F-B3B7-E91A95C984C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12173081">
                <a:off x="1264274" y="2704506"/>
                <a:ext cx="2052614" cy="373681"/>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0" name="Oval 59">
                <a:extLst>
                  <a:ext uri="{FF2B5EF4-FFF2-40B4-BE49-F238E27FC236}">
                    <a16:creationId xmlns:a16="http://schemas.microsoft.com/office/drawing/2014/main" id="{972CC3AF-4DE3-433B-BDA7-DF3CAD654306}"/>
                  </a:ext>
                </a:extLst>
              </p:cNvPr>
              <p:cNvSpPr/>
              <p:nvPr/>
            </p:nvSpPr>
            <p:spPr>
              <a:xfrm>
                <a:off x="2053235" y="3373012"/>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4D97727-5110-4DF8-AFDB-BBC872F6A00F}"/>
                  </a:ext>
                </a:extLst>
              </p:cNvPr>
              <p:cNvSpPr/>
              <p:nvPr/>
            </p:nvSpPr>
            <p:spPr>
              <a:xfrm>
                <a:off x="2694516" y="2843605"/>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F06557A5-A3FE-4D4B-BEF9-86C59A3899D7}"/>
                  </a:ext>
                </a:extLst>
              </p:cNvPr>
              <p:cNvSpPr/>
              <p:nvPr/>
            </p:nvSpPr>
            <p:spPr>
              <a:xfrm>
                <a:off x="1831660" y="2450446"/>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B9B6150-A7D9-479A-87A2-61A42617B676}"/>
                  </a:ext>
                </a:extLst>
              </p:cNvPr>
              <p:cNvSpPr/>
              <p:nvPr/>
            </p:nvSpPr>
            <p:spPr>
              <a:xfrm>
                <a:off x="2576406" y="3436318"/>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2401AE04-DC6C-435A-A3AD-748BEC7D578B}"/>
                  </a:ext>
                </a:extLst>
              </p:cNvPr>
              <p:cNvSpPr/>
              <p:nvPr/>
            </p:nvSpPr>
            <p:spPr>
              <a:xfrm>
                <a:off x="1696846" y="2994550"/>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C4869403-13DC-4CD0-B3B9-13D17F47FAD3}"/>
                  </a:ext>
                </a:extLst>
              </p:cNvPr>
              <p:cNvSpPr/>
              <p:nvPr/>
            </p:nvSpPr>
            <p:spPr>
              <a:xfrm>
                <a:off x="2196740" y="2933083"/>
                <a:ext cx="236220" cy="236220"/>
              </a:xfrm>
              <a:prstGeom prst="ellipse">
                <a:avLst/>
              </a:prstGeom>
              <a:solidFill>
                <a:schemeClr val="bg2">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6" name="Group 65">
            <a:extLst>
              <a:ext uri="{FF2B5EF4-FFF2-40B4-BE49-F238E27FC236}">
                <a16:creationId xmlns:a16="http://schemas.microsoft.com/office/drawing/2014/main" id="{90D4E0DF-A75B-4F2E-8423-B630439A60A0}"/>
              </a:ext>
            </a:extLst>
          </p:cNvPr>
          <p:cNvGrpSpPr/>
          <p:nvPr/>
        </p:nvGrpSpPr>
        <p:grpSpPr>
          <a:xfrm>
            <a:off x="7757174" y="1377480"/>
            <a:ext cx="1400174" cy="1451519"/>
            <a:chOff x="2676789" y="605274"/>
            <a:chExt cx="1683578" cy="1745315"/>
          </a:xfrm>
        </p:grpSpPr>
        <p:grpSp>
          <p:nvGrpSpPr>
            <p:cNvPr id="67" name="Group 66">
              <a:extLst>
                <a:ext uri="{FF2B5EF4-FFF2-40B4-BE49-F238E27FC236}">
                  <a16:creationId xmlns:a16="http://schemas.microsoft.com/office/drawing/2014/main" id="{EEC5E8B7-5098-49FA-B31E-4A2F921908F0}"/>
                </a:ext>
              </a:extLst>
            </p:cNvPr>
            <p:cNvGrpSpPr/>
            <p:nvPr/>
          </p:nvGrpSpPr>
          <p:grpSpPr>
            <a:xfrm>
              <a:off x="2676789" y="605274"/>
              <a:ext cx="1683578" cy="1745315"/>
              <a:chOff x="757962" y="3041905"/>
              <a:chExt cx="4230203" cy="4385326"/>
            </a:xfrm>
          </p:grpSpPr>
          <p:pic>
            <p:nvPicPr>
              <p:cNvPr id="69" name="Picture 2" descr="Image result for sphere">
                <a:extLst>
                  <a:ext uri="{FF2B5EF4-FFF2-40B4-BE49-F238E27FC236}">
                    <a16:creationId xmlns:a16="http://schemas.microsoft.com/office/drawing/2014/main" id="{100C9F78-660C-4A1C-B788-21FEEB08270C}"/>
                  </a:ext>
                </a:extLst>
              </p:cNvPr>
              <p:cNvPicPr>
                <a:picLocks noChangeAspect="1" noChangeArrowheads="1"/>
              </p:cNvPicPr>
              <p:nvPr/>
            </p:nvPicPr>
            <p:blipFill>
              <a:blip r:embed="rId8">
                <a:duotone>
                  <a:schemeClr val="accent2">
                    <a:shade val="45000"/>
                    <a:satMod val="135000"/>
                  </a:schemeClr>
                  <a:prstClr val="white"/>
                </a:duotone>
                <a:extLst>
                  <a:ext uri="{BEBA8EAE-BF5A-486C-A8C5-ECC9F3942E4B}">
                    <a14:imgProps xmlns:a14="http://schemas.microsoft.com/office/drawing/2010/main">
                      <a14:imgLayer r:embed="rId9">
                        <a14:imgEffect>
                          <a14:artisticPencilGrayscale/>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22359" y="4244983"/>
                <a:ext cx="1806284" cy="1860550"/>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Image result for squiggle">
                <a:extLst>
                  <a:ext uri="{FF2B5EF4-FFF2-40B4-BE49-F238E27FC236}">
                    <a16:creationId xmlns:a16="http://schemas.microsoft.com/office/drawing/2014/main" id="{E31C063E-0C41-4082-891E-031F265BC09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6747814">
                <a:off x="2699599" y="4002408"/>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 name="Picture 4" descr="Image result for squiggle">
                <a:extLst>
                  <a:ext uri="{FF2B5EF4-FFF2-40B4-BE49-F238E27FC236}">
                    <a16:creationId xmlns:a16="http://schemas.microsoft.com/office/drawing/2014/main" id="{7E18DA71-36FD-49CB-8E0B-23F2610BC04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8593057">
                <a:off x="3281070" y="4591098"/>
                <a:ext cx="836056" cy="15220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2" name="Picture 4" descr="Image result for squiggle">
                <a:extLst>
                  <a:ext uri="{FF2B5EF4-FFF2-40B4-BE49-F238E27FC236}">
                    <a16:creationId xmlns:a16="http://schemas.microsoft.com/office/drawing/2014/main" id="{7CDC0340-BDBB-4F7F-8755-4FECF0E20CE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619" t="-37453" r="73012"/>
              <a:stretch/>
            </p:blipFill>
            <p:spPr bwMode="auto">
              <a:xfrm rot="12674794">
                <a:off x="2956769" y="5594630"/>
                <a:ext cx="796904" cy="30985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3" name="Picture 4" descr="Image result for squiggle">
                <a:extLst>
                  <a:ext uri="{FF2B5EF4-FFF2-40B4-BE49-F238E27FC236}">
                    <a16:creationId xmlns:a16="http://schemas.microsoft.com/office/drawing/2014/main" id="{22CF14CC-8A08-4032-989D-2A1E8A72E64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73012"/>
              <a:stretch/>
            </p:blipFill>
            <p:spPr bwMode="auto">
              <a:xfrm rot="4066265">
                <a:off x="1712848" y="3890708"/>
                <a:ext cx="1133933" cy="20643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4" name="Picture 4" descr="Image result for squiggle">
                <a:extLst>
                  <a:ext uri="{FF2B5EF4-FFF2-40B4-BE49-F238E27FC236}">
                    <a16:creationId xmlns:a16="http://schemas.microsoft.com/office/drawing/2014/main" id="{24929F77-B3A0-4230-A47D-F7686D8E591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4642" t="-37452" r="73012" b="-17002"/>
              <a:stretch/>
            </p:blipFill>
            <p:spPr bwMode="auto">
              <a:xfrm rot="19502676">
                <a:off x="1874708" y="5162942"/>
                <a:ext cx="566440" cy="34818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5" name="Picture 4" descr="Image result for squiggle">
                <a:extLst>
                  <a:ext uri="{FF2B5EF4-FFF2-40B4-BE49-F238E27FC236}">
                    <a16:creationId xmlns:a16="http://schemas.microsoft.com/office/drawing/2014/main" id="{8A5E54AF-799C-47FE-BCB5-82136329427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892964">
                <a:off x="1038189" y="467054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6" name="Picture 4" descr="Image result for squiggle">
                <a:extLst>
                  <a:ext uri="{FF2B5EF4-FFF2-40B4-BE49-F238E27FC236}">
                    <a16:creationId xmlns:a16="http://schemas.microsoft.com/office/drawing/2014/main" id="{57082063-A15C-4373-834E-45E24CB89DD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3012"/>
              <a:stretch/>
            </p:blipFill>
            <p:spPr bwMode="auto">
              <a:xfrm rot="20953853">
                <a:off x="1235580" y="5248283"/>
                <a:ext cx="721643" cy="131376"/>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7" name="Picture 4" descr="Image result for squiggle">
                <a:extLst>
                  <a:ext uri="{FF2B5EF4-FFF2-40B4-BE49-F238E27FC236}">
                    <a16:creationId xmlns:a16="http://schemas.microsoft.com/office/drawing/2014/main" id="{45D1F7E2-3745-4189-B183-B3F37D758D0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5745680">
                <a:off x="2255490" y="6265422"/>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8" name="Picture 4" descr="Image result for squiggle">
                <a:extLst>
                  <a:ext uri="{FF2B5EF4-FFF2-40B4-BE49-F238E27FC236}">
                    <a16:creationId xmlns:a16="http://schemas.microsoft.com/office/drawing/2014/main" id="{373E9124-F1AB-47F7-8A56-C088D0E148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7498061">
                <a:off x="1371221" y="6253910"/>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4" descr="Image result for squiggle">
                <a:extLst>
                  <a:ext uri="{FF2B5EF4-FFF2-40B4-BE49-F238E27FC236}">
                    <a16:creationId xmlns:a16="http://schemas.microsoft.com/office/drawing/2014/main" id="{A03650B6-B4BD-422E-8E5A-93BE3429F1B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73012"/>
              <a:stretch/>
            </p:blipFill>
            <p:spPr bwMode="auto">
              <a:xfrm rot="11708166">
                <a:off x="3374791" y="5443475"/>
                <a:ext cx="1238250" cy="2254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0" name="Picture 2" descr="http://cdn.shopify.com/s/files/1/0201/1436/products/antibody_polyclonal_f8e3991c-98e0-4de6-aaae-b91b8ea7cef5_grande.png?v=1459230117">
                <a:extLst>
                  <a:ext uri="{FF2B5EF4-FFF2-40B4-BE49-F238E27FC236}">
                    <a16:creationId xmlns:a16="http://schemas.microsoft.com/office/drawing/2014/main" id="{1DDE1D32-687C-4E64-ADDC-4C76A249DFA5}"/>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831252">
                <a:off x="3316268" y="3146882"/>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1" name="Picture 2" descr="http://cdn.shopify.com/s/files/1/0201/1436/products/antibody_polyclonal_f8e3991c-98e0-4de6-aaae-b91b8ea7cef5_grande.png?v=1459230117">
                <a:extLst>
                  <a:ext uri="{FF2B5EF4-FFF2-40B4-BE49-F238E27FC236}">
                    <a16:creationId xmlns:a16="http://schemas.microsoft.com/office/drawing/2014/main" id="{3062885C-8CE9-4874-A3B6-F56850119266}"/>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916955">
                <a:off x="3824752" y="4200080"/>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2" name="Picture 2" descr="http://cdn.shopify.com/s/files/1/0201/1436/products/antibody_polyclonal_f8e3991c-98e0-4de6-aaae-b91b8ea7cef5_grande.png?v=1459230117">
                <a:extLst>
                  <a:ext uri="{FF2B5EF4-FFF2-40B4-BE49-F238E27FC236}">
                    <a16:creationId xmlns:a16="http://schemas.microsoft.com/office/drawing/2014/main" id="{2281C2C3-A8B0-441F-82AB-95E773274BC8}"/>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6387747">
                <a:off x="4384725" y="5422188"/>
                <a:ext cx="664014" cy="542867"/>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3" name="Picture 2" descr="http://cdn.shopify.com/s/files/1/0201/1436/products/antibody_polyclonal_f8e3991c-98e0-4de6-aaae-b91b8ea7cef5_grande.png?v=1459230117">
                <a:extLst>
                  <a:ext uri="{FF2B5EF4-FFF2-40B4-BE49-F238E27FC236}">
                    <a16:creationId xmlns:a16="http://schemas.microsoft.com/office/drawing/2014/main" id="{5E63EC61-935E-437D-8B02-C5FE2026F8D9}"/>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8325637">
                <a:off x="3605254" y="5849274"/>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4" name="Picture 2" descr="http://cdn.shopify.com/s/files/1/0201/1436/products/antibody_polyclonal_f8e3991c-98e0-4de6-aaae-b91b8ea7cef5_grande.png?v=1459230117">
                <a:extLst>
                  <a:ext uri="{FF2B5EF4-FFF2-40B4-BE49-F238E27FC236}">
                    <a16:creationId xmlns:a16="http://schemas.microsoft.com/office/drawing/2014/main" id="{7D541186-3448-4CCF-ADE8-8D80F4EB997A}"/>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9622606">
                <a:off x="2711132" y="6837922"/>
                <a:ext cx="720822" cy="589309"/>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5" name="Picture 2" descr="http://cdn.shopify.com/s/files/1/0201/1436/products/antibody_polyclonal_f8e3991c-98e0-4de6-aaae-b91b8ea7cef5_grande.png?v=1459230117">
                <a:extLst>
                  <a:ext uri="{FF2B5EF4-FFF2-40B4-BE49-F238E27FC236}">
                    <a16:creationId xmlns:a16="http://schemas.microsoft.com/office/drawing/2014/main" id="{5D4C73C5-D48A-44EA-BF1B-8B6C5A4112C2}"/>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3484610">
                <a:off x="1369099" y="5440793"/>
                <a:ext cx="776871" cy="635134"/>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6" name="Picture 2" descr="http://cdn.shopify.com/s/files/1/0201/1436/products/antibody_polyclonal_f8e3991c-98e0-4de6-aaae-b91b8ea7cef5_grande.png?v=1459230117">
                <a:extLst>
                  <a:ext uri="{FF2B5EF4-FFF2-40B4-BE49-F238E27FC236}">
                    <a16:creationId xmlns:a16="http://schemas.microsoft.com/office/drawing/2014/main" id="{B67D99D5-29D6-45B9-A27C-D1CF135C242E}"/>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2533110">
                <a:off x="1342264" y="6825657"/>
                <a:ext cx="720822" cy="58931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7" name="Picture 2" descr="http://cdn.shopify.com/s/files/1/0201/1436/products/antibody_polyclonal_f8e3991c-98e0-4de6-aaae-b91b8ea7cef5_grande.png?v=1459230117">
                <a:extLst>
                  <a:ext uri="{FF2B5EF4-FFF2-40B4-BE49-F238E27FC236}">
                    <a16:creationId xmlns:a16="http://schemas.microsoft.com/office/drawing/2014/main" id="{10B16ECC-396A-4DA6-A8E6-F9281EC00312}"/>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15890609">
                <a:off x="903869" y="5199643"/>
                <a:ext cx="439262" cy="35912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8" name="Picture 2" descr="http://cdn.shopify.com/s/files/1/0201/1436/products/antibody_polyclonal_f8e3991c-98e0-4de6-aaae-b91b8ea7cef5_grande.png?v=1459230117">
                <a:extLst>
                  <a:ext uri="{FF2B5EF4-FFF2-40B4-BE49-F238E27FC236}">
                    <a16:creationId xmlns:a16="http://schemas.microsoft.com/office/drawing/2014/main" id="{46E0D0E5-EA6C-4A5D-95DD-57967E681D3E}"/>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1627833" y="3041905"/>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9" name="Picture 2" descr="http://cdn.shopify.com/s/files/1/0201/1436/products/antibody_polyclonal_f8e3991c-98e0-4de6-aaae-b91b8ea7cef5_grande.png?v=1459230117">
                <a:extLst>
                  <a:ext uri="{FF2B5EF4-FFF2-40B4-BE49-F238E27FC236}">
                    <a16:creationId xmlns:a16="http://schemas.microsoft.com/office/drawing/2014/main" id="{DB54C654-B478-4B6F-8030-ABF625648E74}"/>
                  </a:ext>
                </a:extLst>
              </p:cNvPr>
              <p:cNvPicPr>
                <a:picLocks noChangeAspect="1" noChangeArrowheads="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b="18615"/>
              <a:stretch/>
            </p:blipFill>
            <p:spPr bwMode="auto">
              <a:xfrm rot="20337222">
                <a:off x="757962" y="4167153"/>
                <a:ext cx="686365" cy="561140"/>
              </a:xfrm>
              <a:prstGeom prst="trapezoid">
                <a:avLst>
                  <a:gd name="adj" fmla="val 0"/>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68" name="TextBox 67">
              <a:extLst>
                <a:ext uri="{FF2B5EF4-FFF2-40B4-BE49-F238E27FC236}">
                  <a16:creationId xmlns:a16="http://schemas.microsoft.com/office/drawing/2014/main" id="{CFBB2FE3-7396-429F-9423-912E1171E1E0}"/>
                </a:ext>
              </a:extLst>
            </p:cNvPr>
            <p:cNvSpPr txBox="1"/>
            <p:nvPr/>
          </p:nvSpPr>
          <p:spPr>
            <a:xfrm>
              <a:off x="3121440" y="1162982"/>
              <a:ext cx="554960" cy="461665"/>
            </a:xfrm>
            <a:prstGeom prst="rect">
              <a:avLst/>
            </a:prstGeom>
            <a:noFill/>
          </p:spPr>
          <p:txBody>
            <a:bodyPr wrap="none" rtlCol="0">
              <a:spAutoFit/>
            </a:bodyPr>
            <a:lstStyle/>
            <a:p>
              <a:r>
                <a:rPr lang="en-US" sz="2400" dirty="0">
                  <a:solidFill>
                    <a:schemeClr val="accent1">
                      <a:lumMod val="50000"/>
                    </a:schemeClr>
                  </a:solidFill>
                  <a:latin typeface="Bahnschrift SemiLight" panose="020B0502040204020203" pitchFamily="34" charset="0"/>
                </a:rPr>
                <a:t>Au</a:t>
              </a:r>
            </a:p>
          </p:txBody>
        </p:sp>
      </p:grpSp>
      <p:sp>
        <p:nvSpPr>
          <p:cNvPr id="90" name="Rectangle: Rounded Corners 89">
            <a:extLst>
              <a:ext uri="{FF2B5EF4-FFF2-40B4-BE49-F238E27FC236}">
                <a16:creationId xmlns:a16="http://schemas.microsoft.com/office/drawing/2014/main" id="{21AB061E-E24E-4C8F-BD51-84FE6B6E0E12}"/>
              </a:ext>
            </a:extLst>
          </p:cNvPr>
          <p:cNvSpPr/>
          <p:nvPr/>
        </p:nvSpPr>
        <p:spPr>
          <a:xfrm>
            <a:off x="6306341" y="1597813"/>
            <a:ext cx="420715" cy="23098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Rounded Corners 90">
            <a:extLst>
              <a:ext uri="{FF2B5EF4-FFF2-40B4-BE49-F238E27FC236}">
                <a16:creationId xmlns:a16="http://schemas.microsoft.com/office/drawing/2014/main" id="{E87320C6-4407-4403-B316-8F0A0890CF6C}"/>
              </a:ext>
            </a:extLst>
          </p:cNvPr>
          <p:cNvSpPr/>
          <p:nvPr/>
        </p:nvSpPr>
        <p:spPr>
          <a:xfrm>
            <a:off x="7685822" y="2916918"/>
            <a:ext cx="420715" cy="23098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145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6FF2B0-0FB2-4B03-91E2-FE852F9C8BF6}"/>
              </a:ext>
            </a:extLst>
          </p:cNvPr>
          <p:cNvSpPr>
            <a:spLocks noGrp="1"/>
          </p:cNvSpPr>
          <p:nvPr>
            <p:ph idx="1"/>
          </p:nvPr>
        </p:nvSpPr>
        <p:spPr/>
        <p:txBody>
          <a:bodyPr/>
          <a:lstStyle/>
          <a:p>
            <a:endParaRPr lang="en-US" dirty="0"/>
          </a:p>
        </p:txBody>
      </p:sp>
      <p:pic>
        <p:nvPicPr>
          <p:cNvPr id="4098" name="Picture 2" descr="Image result for agilent icp-oes">
            <a:extLst>
              <a:ext uri="{FF2B5EF4-FFF2-40B4-BE49-F238E27FC236}">
                <a16:creationId xmlns:a16="http://schemas.microsoft.com/office/drawing/2014/main" id="{926A882F-CC1A-482F-9E1B-8D54A79FC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61" y="919956"/>
            <a:ext cx="3050828" cy="308133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F82DA693-EF50-42F4-A9CA-DA04E3AC404B}"/>
              </a:ext>
            </a:extLst>
          </p:cNvPr>
          <p:cNvSpPr txBox="1">
            <a:spLocks/>
          </p:cNvSpPr>
          <p:nvPr/>
        </p:nvSpPr>
        <p:spPr>
          <a:xfrm>
            <a:off x="765109" y="-179059"/>
            <a:ext cx="81549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1">
                    <a:lumMod val="50000"/>
                  </a:schemeClr>
                </a:solidFill>
                <a:latin typeface="Bahnschrift SemiLight" panose="020B0502040204020203" pitchFamily="34" charset="0"/>
              </a:rPr>
              <a:t>LIBS results were validated using LA-ICP-OES</a:t>
            </a:r>
          </a:p>
        </p:txBody>
      </p:sp>
      <p:graphicFrame>
        <p:nvGraphicFramePr>
          <p:cNvPr id="6" name="Chart 5">
            <a:extLst>
              <a:ext uri="{FF2B5EF4-FFF2-40B4-BE49-F238E27FC236}">
                <a16:creationId xmlns:a16="http://schemas.microsoft.com/office/drawing/2014/main" id="{C9A84802-0BD7-4C80-8F38-889570E690FE}"/>
              </a:ext>
            </a:extLst>
          </p:cNvPr>
          <p:cNvGraphicFramePr>
            <a:graphicFrameLocks/>
          </p:cNvGraphicFramePr>
          <p:nvPr>
            <p:extLst/>
          </p:nvPr>
        </p:nvGraphicFramePr>
        <p:xfrm>
          <a:off x="302261" y="411288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E0EDFE5-7F80-494F-B619-F8CD2C674CEA}"/>
              </a:ext>
            </a:extLst>
          </p:cNvPr>
          <p:cNvGraphicFramePr>
            <a:graphicFrameLocks/>
          </p:cNvGraphicFramePr>
          <p:nvPr>
            <p:extLst/>
          </p:nvPr>
        </p:nvGraphicFramePr>
        <p:xfrm>
          <a:off x="4691380" y="4112884"/>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A246FBA3-D80E-41C4-8636-75D9CBF0FDA0}"/>
              </a:ext>
            </a:extLst>
          </p:cNvPr>
          <p:cNvGraphicFramePr>
            <a:graphicFrameLocks/>
          </p:cNvGraphicFramePr>
          <p:nvPr>
            <p:extLst/>
          </p:nvPr>
        </p:nvGraphicFramePr>
        <p:xfrm>
          <a:off x="4063048" y="1345861"/>
          <a:ext cx="5179711" cy="2914650"/>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F2DE4967-E4BA-F442-B5E2-12B7E69FBF7B}"/>
              </a:ext>
            </a:extLst>
          </p:cNvPr>
          <p:cNvSpPr txBox="1"/>
          <p:nvPr/>
        </p:nvSpPr>
        <p:spPr>
          <a:xfrm>
            <a:off x="2696547" y="514503"/>
            <a:ext cx="6032742" cy="523220"/>
          </a:xfrm>
          <a:prstGeom prst="rect">
            <a:avLst/>
          </a:prstGeom>
          <a:noFill/>
        </p:spPr>
        <p:txBody>
          <a:bodyPr wrap="none" rtlCol="0">
            <a:spAutoFit/>
          </a:bodyPr>
          <a:lstStyle/>
          <a:p>
            <a:r>
              <a:rPr lang="en-US" sz="2800" dirty="0">
                <a:solidFill>
                  <a:schemeClr val="accent1">
                    <a:lumMod val="50000"/>
                  </a:schemeClr>
                </a:solidFill>
                <a:latin typeface="Bahnschrift SemiLight" panose="020B0502040204020203" pitchFamily="34" charset="0"/>
              </a:rPr>
              <a:t>(</a:t>
            </a:r>
            <a:r>
              <a:rPr lang="en-US" dirty="0"/>
              <a:t>Inductively coupled plasma atomic emission spectroscopy) </a:t>
            </a:r>
          </a:p>
        </p:txBody>
      </p:sp>
    </p:spTree>
    <p:extLst>
      <p:ext uri="{BB962C8B-B14F-4D97-AF65-F5344CB8AC3E}">
        <p14:creationId xmlns:p14="http://schemas.microsoft.com/office/powerpoint/2010/main" val="47133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85" y="1252136"/>
            <a:ext cx="4527265" cy="3395450"/>
          </a:xfrm>
          <a:prstGeom prst="rect">
            <a:avLst/>
          </a:prstGeom>
        </p:spPr>
      </p:pic>
      <p:pic>
        <p:nvPicPr>
          <p:cNvPr id="3" name="Picture 2"/>
          <p:cNvPicPr>
            <a:picLocks noChangeAspect="1"/>
          </p:cNvPicPr>
          <p:nvPr/>
        </p:nvPicPr>
        <p:blipFill>
          <a:blip r:embed="rId3"/>
          <a:stretch>
            <a:fillRect/>
          </a:stretch>
        </p:blipFill>
        <p:spPr>
          <a:xfrm>
            <a:off x="5287018" y="2250974"/>
            <a:ext cx="1603975" cy="116512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7403" y="2646795"/>
            <a:ext cx="396497" cy="373479"/>
          </a:xfrm>
          <a:prstGeom prst="rect">
            <a:avLst/>
          </a:prstGeom>
        </p:spPr>
      </p:pic>
      <p:cxnSp>
        <p:nvCxnSpPr>
          <p:cNvPr id="6" name="Straight Connector 5"/>
          <p:cNvCxnSpPr/>
          <p:nvPr/>
        </p:nvCxnSpPr>
        <p:spPr>
          <a:xfrm>
            <a:off x="4579850" y="1252136"/>
            <a:ext cx="2182286" cy="10725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4579850" y="3091631"/>
            <a:ext cx="2248654" cy="15559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6762136" y="2332089"/>
            <a:ext cx="1526458" cy="2490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826566" y="2987745"/>
            <a:ext cx="1380838" cy="103886"/>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78077" y="4927804"/>
            <a:ext cx="952890" cy="300082"/>
          </a:xfrm>
          <a:prstGeom prst="rect">
            <a:avLst/>
          </a:prstGeom>
          <a:noFill/>
        </p:spPr>
        <p:txBody>
          <a:bodyPr wrap="none" rtlCol="0">
            <a:spAutoFit/>
          </a:bodyPr>
          <a:lstStyle/>
          <a:p>
            <a:r>
              <a:rPr lang="en-US" sz="1350" dirty="0"/>
              <a:t>Room Size</a:t>
            </a:r>
          </a:p>
        </p:txBody>
      </p:sp>
      <p:sp>
        <p:nvSpPr>
          <p:cNvPr id="18" name="TextBox 17"/>
          <p:cNvSpPr txBox="1"/>
          <p:nvPr/>
        </p:nvSpPr>
        <p:spPr>
          <a:xfrm>
            <a:off x="5983437" y="3618546"/>
            <a:ext cx="990977" cy="300082"/>
          </a:xfrm>
          <a:prstGeom prst="rect">
            <a:avLst/>
          </a:prstGeom>
          <a:noFill/>
        </p:spPr>
        <p:txBody>
          <a:bodyPr wrap="none" rtlCol="0">
            <a:spAutoFit/>
          </a:bodyPr>
          <a:lstStyle/>
          <a:p>
            <a:r>
              <a:rPr lang="en-US" sz="1350" dirty="0"/>
              <a:t>Bench Size</a:t>
            </a:r>
          </a:p>
        </p:txBody>
      </p:sp>
      <p:sp>
        <p:nvSpPr>
          <p:cNvPr id="19" name="TextBox 18"/>
          <p:cNvSpPr txBox="1"/>
          <p:nvPr/>
        </p:nvSpPr>
        <p:spPr>
          <a:xfrm>
            <a:off x="8048932" y="3139096"/>
            <a:ext cx="798745" cy="300082"/>
          </a:xfrm>
          <a:prstGeom prst="rect">
            <a:avLst/>
          </a:prstGeom>
          <a:noFill/>
        </p:spPr>
        <p:txBody>
          <a:bodyPr wrap="none" rtlCol="0">
            <a:spAutoFit/>
          </a:bodyPr>
          <a:lstStyle/>
          <a:p>
            <a:r>
              <a:rPr lang="en-US" sz="1350" dirty="0"/>
              <a:t>Portable</a:t>
            </a:r>
          </a:p>
        </p:txBody>
      </p:sp>
      <p:grpSp>
        <p:nvGrpSpPr>
          <p:cNvPr id="23" name="Group 22"/>
          <p:cNvGrpSpPr/>
          <p:nvPr/>
        </p:nvGrpSpPr>
        <p:grpSpPr>
          <a:xfrm>
            <a:off x="1464632" y="3463562"/>
            <a:ext cx="7251526" cy="2044544"/>
            <a:chOff x="1952843" y="3475082"/>
            <a:chExt cx="9668701" cy="2726059"/>
          </a:xfrm>
        </p:grpSpPr>
        <p:sp>
          <p:nvSpPr>
            <p:cNvPr id="20" name="TextBox 19"/>
            <p:cNvSpPr txBox="1"/>
            <p:nvPr/>
          </p:nvSpPr>
          <p:spPr>
            <a:xfrm>
              <a:off x="1952843" y="5801032"/>
              <a:ext cx="1572483" cy="400109"/>
            </a:xfrm>
            <a:prstGeom prst="rect">
              <a:avLst/>
            </a:prstGeom>
            <a:noFill/>
          </p:spPr>
          <p:txBody>
            <a:bodyPr wrap="none" rtlCol="0">
              <a:spAutoFit/>
            </a:bodyPr>
            <a:lstStyle/>
            <a:p>
              <a:r>
                <a:rPr lang="en-US" sz="1350"/>
                <a:t>Research </a:t>
              </a:r>
              <a:r>
                <a:rPr lang="en-US" sz="1350" dirty="0"/>
                <a:t>Lab</a:t>
              </a:r>
            </a:p>
          </p:txBody>
        </p:sp>
        <p:sp>
          <p:nvSpPr>
            <p:cNvPr id="21" name="TextBox 20"/>
            <p:cNvSpPr txBox="1"/>
            <p:nvPr/>
          </p:nvSpPr>
          <p:spPr>
            <a:xfrm>
              <a:off x="7888499" y="4114347"/>
              <a:ext cx="1349087" cy="400109"/>
            </a:xfrm>
            <a:prstGeom prst="rect">
              <a:avLst/>
            </a:prstGeom>
            <a:noFill/>
          </p:spPr>
          <p:txBody>
            <a:bodyPr wrap="none" rtlCol="0">
              <a:spAutoFit/>
            </a:bodyPr>
            <a:lstStyle/>
            <a:p>
              <a:r>
                <a:rPr lang="en-US" sz="1350" dirty="0"/>
                <a:t>Testing Lab</a:t>
              </a:r>
            </a:p>
          </p:txBody>
        </p:sp>
        <p:sp>
          <p:nvSpPr>
            <p:cNvPr id="22" name="TextBox 21"/>
            <p:cNvSpPr txBox="1"/>
            <p:nvPr/>
          </p:nvSpPr>
          <p:spPr>
            <a:xfrm>
              <a:off x="10907245" y="3475082"/>
              <a:ext cx="714299" cy="400109"/>
            </a:xfrm>
            <a:prstGeom prst="rect">
              <a:avLst/>
            </a:prstGeom>
            <a:noFill/>
          </p:spPr>
          <p:txBody>
            <a:bodyPr wrap="none" rtlCol="0">
              <a:spAutoFit/>
            </a:bodyPr>
            <a:lstStyle/>
            <a:p>
              <a:r>
                <a:rPr lang="en-US" sz="1350"/>
                <a:t>Field</a:t>
              </a:r>
              <a:endParaRPr lang="en-US" sz="1350" dirty="0"/>
            </a:p>
          </p:txBody>
        </p:sp>
      </p:grpSp>
    </p:spTree>
    <p:extLst>
      <p:ext uri="{BB962C8B-B14F-4D97-AF65-F5344CB8AC3E}">
        <p14:creationId xmlns:p14="http://schemas.microsoft.com/office/powerpoint/2010/main" val="148591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126" y="38641"/>
            <a:ext cx="8115300" cy="1114425"/>
          </a:xfrm>
        </p:spPr>
        <p:txBody>
          <a:bodyPr>
            <a:normAutofit fontScale="90000"/>
          </a:bodyPr>
          <a:lstStyle/>
          <a:p>
            <a:pPr algn="ctr"/>
            <a:r>
              <a:rPr lang="en-US" dirty="0"/>
              <a:t>Portable hardware must be compact</a:t>
            </a:r>
            <a:br>
              <a:rPr lang="en-US" dirty="0"/>
            </a:br>
            <a:r>
              <a:rPr lang="en-US" sz="2700" dirty="0"/>
              <a:t>There have been major tech developments recently</a:t>
            </a:r>
          </a:p>
        </p:txBody>
      </p:sp>
      <p:pic>
        <p:nvPicPr>
          <p:cNvPr id="4" name="Picture 3"/>
          <p:cNvPicPr>
            <a:picLocks noChangeAspect="1"/>
          </p:cNvPicPr>
          <p:nvPr/>
        </p:nvPicPr>
        <p:blipFill>
          <a:blip r:embed="rId2"/>
          <a:stretch>
            <a:fillRect/>
          </a:stretch>
        </p:blipFill>
        <p:spPr>
          <a:xfrm>
            <a:off x="573890" y="4559025"/>
            <a:ext cx="3289049" cy="1243660"/>
          </a:xfrm>
          <a:prstGeom prst="rect">
            <a:avLst/>
          </a:prstGeom>
        </p:spPr>
      </p:pic>
      <p:pic>
        <p:nvPicPr>
          <p:cNvPr id="5" name="Picture 4"/>
          <p:cNvPicPr>
            <a:picLocks noChangeAspect="1"/>
          </p:cNvPicPr>
          <p:nvPr/>
        </p:nvPicPr>
        <p:blipFill>
          <a:blip r:embed="rId3"/>
          <a:stretch>
            <a:fillRect/>
          </a:stretch>
        </p:blipFill>
        <p:spPr>
          <a:xfrm>
            <a:off x="872582" y="2248080"/>
            <a:ext cx="2489617" cy="1867213"/>
          </a:xfrm>
          <a:prstGeom prst="rect">
            <a:avLst/>
          </a:prstGeom>
        </p:spPr>
      </p:pic>
      <p:sp>
        <p:nvSpPr>
          <p:cNvPr id="6" name="TextBox 5"/>
          <p:cNvSpPr txBox="1"/>
          <p:nvPr/>
        </p:nvSpPr>
        <p:spPr>
          <a:xfrm>
            <a:off x="4278622" y="2194400"/>
            <a:ext cx="2054601" cy="2308324"/>
          </a:xfrm>
          <a:prstGeom prst="rect">
            <a:avLst/>
          </a:prstGeom>
          <a:noFill/>
        </p:spPr>
        <p:txBody>
          <a:bodyPr wrap="none" rtlCol="0">
            <a:spAutoFit/>
          </a:bodyPr>
          <a:lstStyle/>
          <a:p>
            <a:pPr marL="214313" indent="-214313">
              <a:buFont typeface="Arial" charset="0"/>
              <a:buChar char="•"/>
            </a:pPr>
            <a:r>
              <a:rPr lang="en-US" dirty="0"/>
              <a:t>Small</a:t>
            </a:r>
          </a:p>
          <a:p>
            <a:pPr marL="214313" indent="-214313">
              <a:buFont typeface="Arial" charset="0"/>
              <a:buChar char="•"/>
            </a:pPr>
            <a:r>
              <a:rPr lang="en-US" dirty="0"/>
              <a:t>Light</a:t>
            </a:r>
          </a:p>
          <a:p>
            <a:pPr marL="214313" indent="-214313">
              <a:buFont typeface="Arial" charset="0"/>
              <a:buChar char="•"/>
            </a:pPr>
            <a:r>
              <a:rPr lang="en-US" dirty="0"/>
              <a:t>Efficient</a:t>
            </a:r>
          </a:p>
          <a:p>
            <a:pPr marL="214313" indent="-214313">
              <a:buFont typeface="Arial" charset="0"/>
              <a:buChar char="•"/>
            </a:pPr>
            <a:r>
              <a:rPr lang="en-US" dirty="0"/>
              <a:t>Sensitive</a:t>
            </a:r>
          </a:p>
          <a:p>
            <a:pPr marL="214313" indent="-214313">
              <a:buFont typeface="Arial" charset="0"/>
              <a:buChar char="•"/>
            </a:pPr>
            <a:r>
              <a:rPr lang="en-US" dirty="0"/>
              <a:t>Low Power draw</a:t>
            </a:r>
          </a:p>
          <a:p>
            <a:pPr marL="214313" indent="-214313">
              <a:buFont typeface="Arial" charset="0"/>
              <a:buChar char="•"/>
            </a:pPr>
            <a:r>
              <a:rPr lang="en-US" dirty="0"/>
              <a:t>Battery Operated</a:t>
            </a:r>
          </a:p>
          <a:p>
            <a:pPr marL="214313" indent="-214313">
              <a:buFont typeface="Arial" charset="0"/>
              <a:buChar char="•"/>
            </a:pPr>
            <a:r>
              <a:rPr lang="en-US" dirty="0"/>
              <a:t>Fast</a:t>
            </a:r>
          </a:p>
          <a:p>
            <a:pPr marL="214313" indent="-214313">
              <a:buFont typeface="Arial" charset="0"/>
              <a:buChar char="•"/>
            </a:pPr>
            <a:r>
              <a:rPr lang="en-US" dirty="0"/>
              <a:t>(Cost)</a:t>
            </a:r>
          </a:p>
        </p:txBody>
      </p:sp>
      <p:sp>
        <p:nvSpPr>
          <p:cNvPr id="7" name="TextBox 6"/>
          <p:cNvSpPr txBox="1"/>
          <p:nvPr/>
        </p:nvSpPr>
        <p:spPr>
          <a:xfrm>
            <a:off x="573889" y="4115292"/>
            <a:ext cx="3131050" cy="369332"/>
          </a:xfrm>
          <a:prstGeom prst="rect">
            <a:avLst/>
          </a:prstGeom>
          <a:noFill/>
        </p:spPr>
        <p:txBody>
          <a:bodyPr wrap="none" rtlCol="0">
            <a:spAutoFit/>
          </a:bodyPr>
          <a:lstStyle/>
          <a:p>
            <a:r>
              <a:rPr lang="en-US" dirty="0"/>
              <a:t>Need at least 2 spectrometers</a:t>
            </a:r>
          </a:p>
        </p:txBody>
      </p:sp>
      <p:sp>
        <p:nvSpPr>
          <p:cNvPr id="3" name="TextBox 2"/>
          <p:cNvSpPr txBox="1"/>
          <p:nvPr/>
        </p:nvSpPr>
        <p:spPr>
          <a:xfrm>
            <a:off x="993764" y="1987647"/>
            <a:ext cx="1170000" cy="300082"/>
          </a:xfrm>
          <a:prstGeom prst="rect">
            <a:avLst/>
          </a:prstGeom>
          <a:noFill/>
        </p:spPr>
        <p:txBody>
          <a:bodyPr wrap="none" rtlCol="0">
            <a:spAutoFit/>
          </a:bodyPr>
          <a:lstStyle/>
          <a:p>
            <a:r>
              <a:rPr lang="en-US" sz="1350" dirty="0"/>
              <a:t>Spectrometer</a:t>
            </a:r>
          </a:p>
        </p:txBody>
      </p:sp>
      <p:sp>
        <p:nvSpPr>
          <p:cNvPr id="8" name="TextBox 7"/>
          <p:cNvSpPr txBox="1"/>
          <p:nvPr/>
        </p:nvSpPr>
        <p:spPr>
          <a:xfrm>
            <a:off x="1276703" y="5634629"/>
            <a:ext cx="1446230" cy="300082"/>
          </a:xfrm>
          <a:prstGeom prst="rect">
            <a:avLst/>
          </a:prstGeom>
          <a:noFill/>
        </p:spPr>
        <p:txBody>
          <a:bodyPr wrap="none" rtlCol="0">
            <a:spAutoFit/>
          </a:bodyPr>
          <a:lstStyle/>
          <a:p>
            <a:r>
              <a:rPr lang="en-US" sz="1350" dirty="0"/>
              <a:t>Q Switched Laser</a:t>
            </a:r>
          </a:p>
        </p:txBody>
      </p:sp>
      <p:pic>
        <p:nvPicPr>
          <p:cNvPr id="10" name="Picture 9"/>
          <p:cNvPicPr>
            <a:picLocks noChangeAspect="1"/>
          </p:cNvPicPr>
          <p:nvPr/>
        </p:nvPicPr>
        <p:blipFill>
          <a:blip r:embed="rId4"/>
          <a:stretch>
            <a:fillRect/>
          </a:stretch>
        </p:blipFill>
        <p:spPr>
          <a:xfrm>
            <a:off x="6369883" y="2248080"/>
            <a:ext cx="2129540" cy="2065654"/>
          </a:xfrm>
          <a:prstGeom prst="rect">
            <a:avLst/>
          </a:prstGeom>
        </p:spPr>
      </p:pic>
      <p:sp>
        <p:nvSpPr>
          <p:cNvPr id="11" name="TextBox 10"/>
          <p:cNvSpPr txBox="1"/>
          <p:nvPr/>
        </p:nvSpPr>
        <p:spPr>
          <a:xfrm>
            <a:off x="6559093" y="4446794"/>
            <a:ext cx="1999522" cy="738664"/>
          </a:xfrm>
          <a:prstGeom prst="rect">
            <a:avLst/>
          </a:prstGeom>
          <a:noFill/>
        </p:spPr>
        <p:txBody>
          <a:bodyPr wrap="none" rtlCol="0">
            <a:spAutoFit/>
          </a:bodyPr>
          <a:lstStyle/>
          <a:p>
            <a:r>
              <a:rPr lang="en-US" sz="2100" dirty="0"/>
              <a:t>Precious metals</a:t>
            </a:r>
          </a:p>
          <a:p>
            <a:r>
              <a:rPr lang="en-US" sz="2100" dirty="0"/>
              <a:t>Geology</a:t>
            </a:r>
          </a:p>
        </p:txBody>
      </p:sp>
    </p:spTree>
    <p:extLst>
      <p:ext uri="{BB962C8B-B14F-4D97-AF65-F5344CB8AC3E}">
        <p14:creationId xmlns:p14="http://schemas.microsoft.com/office/powerpoint/2010/main" val="84452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extBox 19"/>
          <p:cNvSpPr txBox="1"/>
          <p:nvPr/>
        </p:nvSpPr>
        <p:spPr>
          <a:xfrm>
            <a:off x="718068" y="55002"/>
            <a:ext cx="4133183" cy="507831"/>
          </a:xfrm>
          <a:prstGeom prst="rect">
            <a:avLst/>
          </a:prstGeom>
          <a:noFill/>
        </p:spPr>
        <p:txBody>
          <a:bodyPr wrap="none" rtlCol="0">
            <a:spAutoFit/>
          </a:bodyPr>
          <a:lstStyle/>
          <a:p>
            <a:r>
              <a:rPr lang="en-US" sz="2700" b="1" dirty="0"/>
              <a:t>Testing tiny powerful lasers</a:t>
            </a:r>
          </a:p>
        </p:txBody>
      </p:sp>
      <p:pic>
        <p:nvPicPr>
          <p:cNvPr id="5" name="Content Placeholder 4" descr="A picture containing nature, rain&#10;&#10;Description generated with high confidence">
            <a:extLst>
              <a:ext uri="{FF2B5EF4-FFF2-40B4-BE49-F238E27FC236}">
                <a16:creationId xmlns:a16="http://schemas.microsoft.com/office/drawing/2014/main" id="{A80BAC3F-D27A-48C0-9109-15E11D89832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327" t="40448" r="42400" b="9119"/>
          <a:stretch/>
        </p:blipFill>
        <p:spPr>
          <a:xfrm>
            <a:off x="3551980" y="3894809"/>
            <a:ext cx="2075575" cy="1956699"/>
          </a:xfrm>
        </p:spPr>
      </p:pic>
      <p:grpSp>
        <p:nvGrpSpPr>
          <p:cNvPr id="41" name="Group 40">
            <a:extLst>
              <a:ext uri="{FF2B5EF4-FFF2-40B4-BE49-F238E27FC236}">
                <a16:creationId xmlns:a16="http://schemas.microsoft.com/office/drawing/2014/main" id="{2B6E801E-5955-4E16-9998-355588B50353}"/>
              </a:ext>
            </a:extLst>
          </p:cNvPr>
          <p:cNvGrpSpPr/>
          <p:nvPr/>
        </p:nvGrpSpPr>
        <p:grpSpPr>
          <a:xfrm>
            <a:off x="5590388" y="962384"/>
            <a:ext cx="2150823" cy="2184778"/>
            <a:chOff x="3733800" y="2567940"/>
            <a:chExt cx="3680460" cy="3738563"/>
          </a:xfrm>
        </p:grpSpPr>
        <p:pic>
          <p:nvPicPr>
            <p:cNvPr id="35" name="Picture 34" descr="A picture containing nature&#10;&#10;Description generated with very high confidence">
              <a:extLst>
                <a:ext uri="{FF2B5EF4-FFF2-40B4-BE49-F238E27FC236}">
                  <a16:creationId xmlns:a16="http://schemas.microsoft.com/office/drawing/2014/main" id="{D1FB64B2-14B2-4CBA-898F-A052E6D763D6}"/>
                </a:ext>
              </a:extLst>
            </p:cNvPr>
            <p:cNvPicPr>
              <a:picLocks noChangeAspect="1"/>
            </p:cNvPicPr>
            <p:nvPr/>
          </p:nvPicPr>
          <p:blipFill rotWithShape="1">
            <a:blip r:embed="rId3">
              <a:extLst>
                <a:ext uri="{28A0092B-C50C-407E-A947-70E740481C1C}">
                  <a14:useLocalDpi xmlns:a14="http://schemas.microsoft.com/office/drawing/2010/main" val="0"/>
                </a:ext>
              </a:extLst>
            </a:blip>
            <a:srcRect l="22139" t="37444" r="34451" b="8042"/>
            <a:stretch/>
          </p:blipFill>
          <p:spPr>
            <a:xfrm>
              <a:off x="3733800" y="2567940"/>
              <a:ext cx="3680460" cy="3738563"/>
            </a:xfrm>
            <a:prstGeom prst="rect">
              <a:avLst/>
            </a:prstGeom>
          </p:spPr>
        </p:pic>
        <p:pic>
          <p:nvPicPr>
            <p:cNvPr id="40" name="Picture 39" descr="A picture containing nature&#10;&#10;Description generated with very high confidence">
              <a:extLst>
                <a:ext uri="{FF2B5EF4-FFF2-40B4-BE49-F238E27FC236}">
                  <a16:creationId xmlns:a16="http://schemas.microsoft.com/office/drawing/2014/main" id="{728FB0A1-6D77-4D44-B69D-6EB22F726270}"/>
                </a:ext>
              </a:extLst>
            </p:cNvPr>
            <p:cNvPicPr>
              <a:picLocks noChangeAspect="1"/>
            </p:cNvPicPr>
            <p:nvPr/>
          </p:nvPicPr>
          <p:blipFill rotWithShape="1">
            <a:blip r:embed="rId3">
              <a:extLst>
                <a:ext uri="{28A0092B-C50C-407E-A947-70E740481C1C}">
                  <a14:useLocalDpi xmlns:a14="http://schemas.microsoft.com/office/drawing/2010/main" val="0"/>
                </a:ext>
              </a:extLst>
            </a:blip>
            <a:srcRect l="54045" t="96111" r="23486" b="111"/>
            <a:stretch/>
          </p:blipFill>
          <p:spPr>
            <a:xfrm>
              <a:off x="4708942" y="5939502"/>
              <a:ext cx="1905000" cy="259080"/>
            </a:xfrm>
            <a:prstGeom prst="rect">
              <a:avLst/>
            </a:prstGeom>
          </p:spPr>
        </p:pic>
      </p:grpSp>
      <p:grpSp>
        <p:nvGrpSpPr>
          <p:cNvPr id="45" name="Group 44">
            <a:extLst>
              <a:ext uri="{FF2B5EF4-FFF2-40B4-BE49-F238E27FC236}">
                <a16:creationId xmlns:a16="http://schemas.microsoft.com/office/drawing/2014/main" id="{87B62BA2-2198-46F4-A2D1-092F5EEC666B}"/>
              </a:ext>
            </a:extLst>
          </p:cNvPr>
          <p:cNvGrpSpPr/>
          <p:nvPr/>
        </p:nvGrpSpPr>
        <p:grpSpPr>
          <a:xfrm>
            <a:off x="5785181" y="3791523"/>
            <a:ext cx="2232975" cy="2059984"/>
            <a:chOff x="-2522220" y="1287780"/>
            <a:chExt cx="3746587" cy="4366260"/>
          </a:xfrm>
        </p:grpSpPr>
        <p:pic>
          <p:nvPicPr>
            <p:cNvPr id="44" name="Picture 43" descr="A picture containing wall, black, nature&#10;&#10;Description generated with high confidence">
              <a:extLst>
                <a:ext uri="{FF2B5EF4-FFF2-40B4-BE49-F238E27FC236}">
                  <a16:creationId xmlns:a16="http://schemas.microsoft.com/office/drawing/2014/main" id="{D669B6A6-E4F1-41BD-9330-B1E0F1D1EADD}"/>
                </a:ext>
              </a:extLst>
            </p:cNvPr>
            <p:cNvPicPr>
              <a:picLocks noChangeAspect="1"/>
            </p:cNvPicPr>
            <p:nvPr/>
          </p:nvPicPr>
          <p:blipFill rotWithShape="1">
            <a:blip r:embed="rId4">
              <a:extLst>
                <a:ext uri="{28A0092B-C50C-407E-A947-70E740481C1C}">
                  <a14:useLocalDpi xmlns:a14="http://schemas.microsoft.com/office/drawing/2010/main" val="0"/>
                </a:ext>
              </a:extLst>
            </a:blip>
            <a:srcRect l="1452" t="26532" r="54358" b="9800"/>
            <a:stretch/>
          </p:blipFill>
          <p:spPr>
            <a:xfrm>
              <a:off x="-2522220" y="1287780"/>
              <a:ext cx="3746587" cy="4366260"/>
            </a:xfrm>
            <a:prstGeom prst="rect">
              <a:avLst/>
            </a:prstGeom>
          </p:spPr>
        </p:pic>
        <p:pic>
          <p:nvPicPr>
            <p:cNvPr id="31" name="Picture 30" descr="A picture containing wall, black, nature&#10;&#10;Description generated with high confidence">
              <a:extLst>
                <a:ext uri="{FF2B5EF4-FFF2-40B4-BE49-F238E27FC236}">
                  <a16:creationId xmlns:a16="http://schemas.microsoft.com/office/drawing/2014/main" id="{25862971-EAEC-411F-B33F-3D87536C6E5C}"/>
                </a:ext>
              </a:extLst>
            </p:cNvPr>
            <p:cNvPicPr>
              <a:picLocks noChangeAspect="1"/>
            </p:cNvPicPr>
            <p:nvPr/>
          </p:nvPicPr>
          <p:blipFill rotWithShape="1">
            <a:blip r:embed="rId4">
              <a:extLst>
                <a:ext uri="{28A0092B-C50C-407E-A947-70E740481C1C}">
                  <a14:useLocalDpi xmlns:a14="http://schemas.microsoft.com/office/drawing/2010/main" val="0"/>
                </a:ext>
              </a:extLst>
            </a:blip>
            <a:srcRect l="54943" t="96597" r="23486"/>
            <a:stretch/>
          </p:blipFill>
          <p:spPr>
            <a:xfrm>
              <a:off x="-1657337" y="5223350"/>
              <a:ext cx="1828800" cy="233364"/>
            </a:xfrm>
            <a:prstGeom prst="rect">
              <a:avLst/>
            </a:prstGeom>
          </p:spPr>
        </p:pic>
      </p:grpSp>
      <p:grpSp>
        <p:nvGrpSpPr>
          <p:cNvPr id="49" name="Group 48">
            <a:extLst>
              <a:ext uri="{FF2B5EF4-FFF2-40B4-BE49-F238E27FC236}">
                <a16:creationId xmlns:a16="http://schemas.microsoft.com/office/drawing/2014/main" id="{5D9AC69F-6B81-4D95-9FC7-C5673BB3D32E}"/>
              </a:ext>
            </a:extLst>
          </p:cNvPr>
          <p:cNvGrpSpPr/>
          <p:nvPr/>
        </p:nvGrpSpPr>
        <p:grpSpPr>
          <a:xfrm>
            <a:off x="1580674" y="3583602"/>
            <a:ext cx="1813679" cy="2268752"/>
            <a:chOff x="6051582" y="1570651"/>
            <a:chExt cx="3154680" cy="3946228"/>
          </a:xfrm>
        </p:grpSpPr>
        <p:pic>
          <p:nvPicPr>
            <p:cNvPr id="27" name="Picture 26" descr="A picture containing nature&#10;&#10;Description generated with high confidence">
              <a:extLst>
                <a:ext uri="{FF2B5EF4-FFF2-40B4-BE49-F238E27FC236}">
                  <a16:creationId xmlns:a16="http://schemas.microsoft.com/office/drawing/2014/main" id="{DD5488B3-8B65-4A80-A4D0-F5153AAC3246}"/>
                </a:ext>
              </a:extLst>
            </p:cNvPr>
            <p:cNvPicPr>
              <a:picLocks noChangeAspect="1"/>
            </p:cNvPicPr>
            <p:nvPr/>
          </p:nvPicPr>
          <p:blipFill rotWithShape="1">
            <a:blip r:embed="rId5">
              <a:extLst>
                <a:ext uri="{28A0092B-C50C-407E-A947-70E740481C1C}">
                  <a14:useLocalDpi xmlns:a14="http://schemas.microsoft.com/office/drawing/2010/main" val="0"/>
                </a:ext>
              </a:extLst>
            </a:blip>
            <a:srcRect l="26346" t="31902" r="36445" b="10557"/>
            <a:stretch/>
          </p:blipFill>
          <p:spPr>
            <a:xfrm>
              <a:off x="6051582" y="1570651"/>
              <a:ext cx="3154680" cy="3946228"/>
            </a:xfrm>
            <a:prstGeom prst="rect">
              <a:avLst/>
            </a:prstGeom>
          </p:spPr>
        </p:pic>
        <p:pic>
          <p:nvPicPr>
            <p:cNvPr id="48" name="Picture 47" descr="A picture containing nature&#10;&#10;Description generated with high confidence">
              <a:extLst>
                <a:ext uri="{FF2B5EF4-FFF2-40B4-BE49-F238E27FC236}">
                  <a16:creationId xmlns:a16="http://schemas.microsoft.com/office/drawing/2014/main" id="{8FBE991D-AEC3-4BE3-B44D-8EB7308C7274}"/>
                </a:ext>
              </a:extLst>
            </p:cNvPr>
            <p:cNvPicPr>
              <a:picLocks noChangeAspect="1"/>
            </p:cNvPicPr>
            <p:nvPr/>
          </p:nvPicPr>
          <p:blipFill rotWithShape="1">
            <a:blip r:embed="rId5">
              <a:extLst>
                <a:ext uri="{28A0092B-C50C-407E-A947-70E740481C1C}">
                  <a14:useLocalDpi xmlns:a14="http://schemas.microsoft.com/office/drawing/2010/main" val="0"/>
                </a:ext>
              </a:extLst>
            </a:blip>
            <a:srcRect l="54179" t="96556" r="23548" b="-37"/>
            <a:stretch/>
          </p:blipFill>
          <p:spPr>
            <a:xfrm>
              <a:off x="6727839" y="4958079"/>
              <a:ext cx="1888403" cy="238761"/>
            </a:xfrm>
            <a:prstGeom prst="rect">
              <a:avLst/>
            </a:prstGeom>
          </p:spPr>
        </p:pic>
      </p:grpSp>
      <p:grpSp>
        <p:nvGrpSpPr>
          <p:cNvPr id="53" name="Group 52">
            <a:extLst>
              <a:ext uri="{FF2B5EF4-FFF2-40B4-BE49-F238E27FC236}">
                <a16:creationId xmlns:a16="http://schemas.microsoft.com/office/drawing/2014/main" id="{DE7E96AB-7D5D-493E-9401-454F61A3FEB1}"/>
              </a:ext>
            </a:extLst>
          </p:cNvPr>
          <p:cNvGrpSpPr/>
          <p:nvPr/>
        </p:nvGrpSpPr>
        <p:grpSpPr>
          <a:xfrm>
            <a:off x="3772609" y="1437034"/>
            <a:ext cx="1591793" cy="1710128"/>
            <a:chOff x="3028964" y="792480"/>
            <a:chExt cx="2847873" cy="3059588"/>
          </a:xfrm>
        </p:grpSpPr>
        <p:pic>
          <p:nvPicPr>
            <p:cNvPr id="23" name="Picture 22" descr="A picture containing monitor&#10;&#10;Description generated with high confidence">
              <a:extLst>
                <a:ext uri="{FF2B5EF4-FFF2-40B4-BE49-F238E27FC236}">
                  <a16:creationId xmlns:a16="http://schemas.microsoft.com/office/drawing/2014/main" id="{7BB3957E-8DE3-4784-AF5A-0A94D276F315}"/>
                </a:ext>
              </a:extLst>
            </p:cNvPr>
            <p:cNvPicPr>
              <a:picLocks noChangeAspect="1"/>
            </p:cNvPicPr>
            <p:nvPr/>
          </p:nvPicPr>
          <p:blipFill rotWithShape="1">
            <a:blip r:embed="rId6">
              <a:extLst>
                <a:ext uri="{28A0092B-C50C-407E-A947-70E740481C1C}">
                  <a14:useLocalDpi xmlns:a14="http://schemas.microsoft.com/office/drawing/2010/main" val="0"/>
                </a:ext>
              </a:extLst>
            </a:blip>
            <a:srcRect l="13825" t="11556" r="52585" b="43830"/>
            <a:stretch/>
          </p:blipFill>
          <p:spPr>
            <a:xfrm>
              <a:off x="3028964" y="792480"/>
              <a:ext cx="2847873" cy="3059588"/>
            </a:xfrm>
            <a:prstGeom prst="rect">
              <a:avLst/>
            </a:prstGeom>
          </p:spPr>
        </p:pic>
        <p:pic>
          <p:nvPicPr>
            <p:cNvPr id="52" name="Picture 51" descr="A picture containing monitor&#10;&#10;Description generated with high confidence">
              <a:extLst>
                <a:ext uri="{FF2B5EF4-FFF2-40B4-BE49-F238E27FC236}">
                  <a16:creationId xmlns:a16="http://schemas.microsoft.com/office/drawing/2014/main" id="{83DE853F-1DC1-49E2-8A9B-A83C1E21DCFD}"/>
                </a:ext>
              </a:extLst>
            </p:cNvPr>
            <p:cNvPicPr>
              <a:picLocks noChangeAspect="1"/>
            </p:cNvPicPr>
            <p:nvPr/>
          </p:nvPicPr>
          <p:blipFill rotWithShape="1">
            <a:blip r:embed="rId6">
              <a:extLst>
                <a:ext uri="{28A0092B-C50C-407E-A947-70E740481C1C}">
                  <a14:useLocalDpi xmlns:a14="http://schemas.microsoft.com/office/drawing/2010/main" val="0"/>
                </a:ext>
              </a:extLst>
            </a:blip>
            <a:srcRect l="53663" t="96333" r="22789"/>
            <a:stretch/>
          </p:blipFill>
          <p:spPr>
            <a:xfrm>
              <a:off x="3482341" y="3361847"/>
              <a:ext cx="1996440" cy="251460"/>
            </a:xfrm>
            <a:prstGeom prst="rect">
              <a:avLst/>
            </a:prstGeom>
          </p:spPr>
        </p:pic>
      </p:grpSp>
      <p:pic>
        <p:nvPicPr>
          <p:cNvPr id="61" name="Content Placeholder 4" descr="A picture containing nature, rain&#10;&#10;Description generated with high confidence">
            <a:extLst>
              <a:ext uri="{FF2B5EF4-FFF2-40B4-BE49-F238E27FC236}">
                <a16:creationId xmlns:a16="http://schemas.microsoft.com/office/drawing/2014/main" id="{4846BAAB-D2B1-4499-AB04-2F163C53B41D}"/>
              </a:ext>
            </a:extLst>
          </p:cNvPr>
          <p:cNvPicPr>
            <a:picLocks noChangeAspect="1"/>
          </p:cNvPicPr>
          <p:nvPr/>
        </p:nvPicPr>
        <p:blipFill rotWithShape="1">
          <a:blip r:embed="rId2">
            <a:extLst>
              <a:ext uri="{28A0092B-C50C-407E-A947-70E740481C1C}">
                <a14:useLocalDpi xmlns:a14="http://schemas.microsoft.com/office/drawing/2010/main" val="0"/>
              </a:ext>
            </a:extLst>
          </a:blip>
          <a:srcRect l="52354" t="96940" r="22361"/>
          <a:stretch/>
        </p:blipFill>
        <p:spPr>
          <a:xfrm>
            <a:off x="4023664" y="5643209"/>
            <a:ext cx="1212773" cy="118721"/>
          </a:xfrm>
          <a:prstGeom prst="rect">
            <a:avLst/>
          </a:prstGeom>
        </p:spPr>
      </p:pic>
      <p:sp>
        <p:nvSpPr>
          <p:cNvPr id="62" name="TextBox 61">
            <a:extLst>
              <a:ext uri="{FF2B5EF4-FFF2-40B4-BE49-F238E27FC236}">
                <a16:creationId xmlns:a16="http://schemas.microsoft.com/office/drawing/2014/main" id="{DAFB5D71-C7A3-4693-959B-8307583A2FB7}"/>
              </a:ext>
            </a:extLst>
          </p:cNvPr>
          <p:cNvSpPr txBox="1"/>
          <p:nvPr/>
        </p:nvSpPr>
        <p:spPr>
          <a:xfrm>
            <a:off x="675626" y="1022033"/>
            <a:ext cx="2812052" cy="2377574"/>
          </a:xfrm>
          <a:prstGeom prst="rect">
            <a:avLst/>
          </a:prstGeom>
          <a:noFill/>
        </p:spPr>
        <p:txBody>
          <a:bodyPr wrap="none" rtlCol="0">
            <a:spAutoFit/>
          </a:bodyPr>
          <a:lstStyle/>
          <a:p>
            <a:r>
              <a:rPr lang="en-US" sz="1350" b="1" dirty="0"/>
              <a:t>500 Hz, varied pulse number</a:t>
            </a:r>
          </a:p>
          <a:p>
            <a:r>
              <a:rPr lang="en-US" sz="1350" dirty="0"/>
              <a:t>Top left: 10 pulses, 500hz</a:t>
            </a:r>
          </a:p>
          <a:p>
            <a:r>
              <a:rPr lang="en-US" sz="1350" dirty="0"/>
              <a:t>Top right: 1000 pulses, 500hz</a:t>
            </a:r>
          </a:p>
          <a:p>
            <a:endParaRPr lang="en-US" sz="1350" dirty="0"/>
          </a:p>
          <a:p>
            <a:r>
              <a:rPr lang="en-US" sz="1350" b="1" dirty="0"/>
              <a:t>1000 Hz, varied pulse number</a:t>
            </a:r>
          </a:p>
          <a:p>
            <a:r>
              <a:rPr lang="en-US" sz="1350" dirty="0"/>
              <a:t>Bottom left: 200 pulses, 1000hz</a:t>
            </a:r>
          </a:p>
          <a:p>
            <a:r>
              <a:rPr lang="en-US" sz="1350" dirty="0"/>
              <a:t>Bottom middle: 500 pulses, 1000hz</a:t>
            </a:r>
          </a:p>
          <a:p>
            <a:r>
              <a:rPr lang="en-US" sz="1350" dirty="0"/>
              <a:t>Bottom right: 1000 pulses, 1000hz</a:t>
            </a:r>
          </a:p>
          <a:p>
            <a:endParaRPr lang="en-US" sz="1350" dirty="0"/>
          </a:p>
          <a:p>
            <a:endParaRPr lang="en-US" sz="1350" dirty="0"/>
          </a:p>
          <a:p>
            <a:endParaRPr lang="en-US" sz="1350" dirty="0"/>
          </a:p>
        </p:txBody>
      </p:sp>
      <p:grpSp>
        <p:nvGrpSpPr>
          <p:cNvPr id="17" name="Group 16">
            <a:extLst>
              <a:ext uri="{FF2B5EF4-FFF2-40B4-BE49-F238E27FC236}">
                <a16:creationId xmlns:a16="http://schemas.microsoft.com/office/drawing/2014/main" id="{87B62BA2-2198-46F4-A2D1-092F5EEC666B}"/>
              </a:ext>
            </a:extLst>
          </p:cNvPr>
          <p:cNvGrpSpPr/>
          <p:nvPr/>
        </p:nvGrpSpPr>
        <p:grpSpPr>
          <a:xfrm>
            <a:off x="3394353" y="962384"/>
            <a:ext cx="5456712" cy="5003423"/>
            <a:chOff x="-2522220" y="1287780"/>
            <a:chExt cx="3746587" cy="4366260"/>
          </a:xfrm>
        </p:grpSpPr>
        <p:pic>
          <p:nvPicPr>
            <p:cNvPr id="18" name="Picture 17" descr="A picture containing wall, black, nature&#10;&#10;Description generated with high confidence">
              <a:extLst>
                <a:ext uri="{FF2B5EF4-FFF2-40B4-BE49-F238E27FC236}">
                  <a16:creationId xmlns:a16="http://schemas.microsoft.com/office/drawing/2014/main" id="{D669B6A6-E4F1-41BD-9330-B1E0F1D1EADD}"/>
                </a:ext>
              </a:extLst>
            </p:cNvPr>
            <p:cNvPicPr>
              <a:picLocks noChangeAspect="1"/>
            </p:cNvPicPr>
            <p:nvPr/>
          </p:nvPicPr>
          <p:blipFill rotWithShape="1">
            <a:blip r:embed="rId4">
              <a:extLst>
                <a:ext uri="{28A0092B-C50C-407E-A947-70E740481C1C}">
                  <a14:useLocalDpi xmlns:a14="http://schemas.microsoft.com/office/drawing/2010/main" val="0"/>
                </a:ext>
              </a:extLst>
            </a:blip>
            <a:srcRect l="1452" t="26532" r="54358" b="9800"/>
            <a:stretch/>
          </p:blipFill>
          <p:spPr>
            <a:xfrm>
              <a:off x="-2522220" y="1287780"/>
              <a:ext cx="3746587" cy="4366260"/>
            </a:xfrm>
            <a:prstGeom prst="rect">
              <a:avLst/>
            </a:prstGeom>
          </p:spPr>
        </p:pic>
        <p:pic>
          <p:nvPicPr>
            <p:cNvPr id="19" name="Picture 18" descr="A picture containing wall, black, nature&#10;&#10;Description generated with high confidence">
              <a:extLst>
                <a:ext uri="{FF2B5EF4-FFF2-40B4-BE49-F238E27FC236}">
                  <a16:creationId xmlns:a16="http://schemas.microsoft.com/office/drawing/2014/main" id="{25862971-EAEC-411F-B33F-3D87536C6E5C}"/>
                </a:ext>
              </a:extLst>
            </p:cNvPr>
            <p:cNvPicPr>
              <a:picLocks noChangeAspect="1"/>
            </p:cNvPicPr>
            <p:nvPr/>
          </p:nvPicPr>
          <p:blipFill rotWithShape="1">
            <a:blip r:embed="rId4">
              <a:extLst>
                <a:ext uri="{28A0092B-C50C-407E-A947-70E740481C1C}">
                  <a14:useLocalDpi xmlns:a14="http://schemas.microsoft.com/office/drawing/2010/main" val="0"/>
                </a:ext>
              </a:extLst>
            </a:blip>
            <a:srcRect l="54943" t="96597" r="23486"/>
            <a:stretch/>
          </p:blipFill>
          <p:spPr>
            <a:xfrm>
              <a:off x="-1657337" y="5223350"/>
              <a:ext cx="1828800" cy="233364"/>
            </a:xfrm>
            <a:prstGeom prst="rect">
              <a:avLst/>
            </a:prstGeom>
          </p:spPr>
        </p:pic>
      </p:grpSp>
    </p:spTree>
    <p:extLst>
      <p:ext uri="{BB962C8B-B14F-4D97-AF65-F5344CB8AC3E}">
        <p14:creationId xmlns:p14="http://schemas.microsoft.com/office/powerpoint/2010/main" val="83269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54163" y="1750724"/>
            <a:ext cx="5004682" cy="40191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05658" y="19762"/>
            <a:ext cx="8338342" cy="1114425"/>
          </a:xfrm>
        </p:spPr>
        <p:txBody>
          <a:bodyPr>
            <a:normAutofit fontScale="90000"/>
          </a:bodyPr>
          <a:lstStyle/>
          <a:p>
            <a:r>
              <a:rPr lang="en-US" b="1" dirty="0"/>
              <a:t>Handheld </a:t>
            </a:r>
            <a:r>
              <a:rPr lang="mr-IN" b="1" dirty="0"/>
              <a:t>–</a:t>
            </a:r>
            <a:r>
              <a:rPr lang="en-US" b="1" dirty="0"/>
              <a:t> Geotagged Instrument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565" y="2735544"/>
            <a:ext cx="2175860" cy="2049546"/>
          </a:xfrm>
          <a:prstGeom prst="rect">
            <a:avLst/>
          </a:prstGeom>
        </p:spPr>
      </p:pic>
      <p:pic>
        <p:nvPicPr>
          <p:cNvPr id="12" name="Picture 11">
            <a:extLst>
              <a:ext uri="{FF2B5EF4-FFF2-40B4-BE49-F238E27FC236}">
                <a16:creationId xmlns:a16="http://schemas.microsoft.com/office/drawing/2014/main" id="{3DF222BA-0B0B-4F4F-BAEE-2E92C0CDE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5309" y="2860047"/>
            <a:ext cx="1352640" cy="10233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rotWithShape="1">
          <a:blip r:embed="rId4"/>
          <a:srcRect r="51542" b="65246"/>
          <a:stretch/>
        </p:blipFill>
        <p:spPr>
          <a:xfrm>
            <a:off x="3806628" y="1437725"/>
            <a:ext cx="1198961" cy="1151461"/>
          </a:xfrm>
          <a:prstGeom prst="rect">
            <a:avLst/>
          </a:prstGeom>
        </p:spPr>
      </p:pic>
      <p:pic>
        <p:nvPicPr>
          <p:cNvPr id="17" name="Picture 16"/>
          <p:cNvPicPr>
            <a:picLocks noChangeAspect="1"/>
          </p:cNvPicPr>
          <p:nvPr/>
        </p:nvPicPr>
        <p:blipFill rotWithShape="1">
          <a:blip r:embed="rId5"/>
          <a:srcRect l="1806"/>
          <a:stretch/>
        </p:blipFill>
        <p:spPr>
          <a:xfrm>
            <a:off x="3725758" y="4953437"/>
            <a:ext cx="1629710" cy="980933"/>
          </a:xfrm>
          <a:prstGeom prst="rect">
            <a:avLst/>
          </a:prstGeom>
        </p:spPr>
      </p:pic>
      <p:sp>
        <p:nvSpPr>
          <p:cNvPr id="4" name="TextBox 3"/>
          <p:cNvSpPr txBox="1"/>
          <p:nvPr/>
        </p:nvSpPr>
        <p:spPr>
          <a:xfrm>
            <a:off x="4920638" y="1426231"/>
            <a:ext cx="917559" cy="300082"/>
          </a:xfrm>
          <a:prstGeom prst="rect">
            <a:avLst/>
          </a:prstGeom>
          <a:noFill/>
        </p:spPr>
        <p:txBody>
          <a:bodyPr wrap="none" rtlCol="0">
            <a:spAutoFit/>
          </a:bodyPr>
          <a:lstStyle/>
          <a:p>
            <a:r>
              <a:rPr lang="en-US" sz="1350"/>
              <a:t>Chemistry</a:t>
            </a:r>
          </a:p>
        </p:txBody>
      </p:sp>
      <p:sp>
        <p:nvSpPr>
          <p:cNvPr id="18" name="TextBox 17"/>
          <p:cNvSpPr txBox="1"/>
          <p:nvPr/>
        </p:nvSpPr>
        <p:spPr>
          <a:xfrm>
            <a:off x="6828451" y="2513861"/>
            <a:ext cx="1467902" cy="300082"/>
          </a:xfrm>
          <a:prstGeom prst="rect">
            <a:avLst/>
          </a:prstGeom>
          <a:noFill/>
        </p:spPr>
        <p:txBody>
          <a:bodyPr wrap="none" rtlCol="0">
            <a:spAutoFit/>
          </a:bodyPr>
          <a:lstStyle/>
          <a:p>
            <a:r>
              <a:rPr lang="en-US" sz="1350" dirty="0"/>
              <a:t>Sampling method</a:t>
            </a:r>
          </a:p>
        </p:txBody>
      </p:sp>
      <p:sp>
        <p:nvSpPr>
          <p:cNvPr id="19" name="TextBox 18"/>
          <p:cNvSpPr txBox="1"/>
          <p:nvPr/>
        </p:nvSpPr>
        <p:spPr>
          <a:xfrm>
            <a:off x="4050977" y="4519938"/>
            <a:ext cx="776175" cy="300082"/>
          </a:xfrm>
          <a:prstGeom prst="rect">
            <a:avLst/>
          </a:prstGeom>
          <a:noFill/>
        </p:spPr>
        <p:txBody>
          <a:bodyPr wrap="none" rtlCol="0">
            <a:spAutoFit/>
          </a:bodyPr>
          <a:lstStyle/>
          <a:p>
            <a:r>
              <a:rPr lang="en-US" sz="1350" dirty="0"/>
              <a:t>Analysis</a:t>
            </a:r>
          </a:p>
        </p:txBody>
      </p:sp>
      <p:sp>
        <p:nvSpPr>
          <p:cNvPr id="20" name="TextBox 19"/>
          <p:cNvSpPr txBox="1"/>
          <p:nvPr/>
        </p:nvSpPr>
        <p:spPr>
          <a:xfrm>
            <a:off x="1220806" y="2375362"/>
            <a:ext cx="951671" cy="300082"/>
          </a:xfrm>
          <a:prstGeom prst="rect">
            <a:avLst/>
          </a:prstGeom>
          <a:noFill/>
        </p:spPr>
        <p:txBody>
          <a:bodyPr wrap="none" rtlCol="0">
            <a:spAutoFit/>
          </a:bodyPr>
          <a:lstStyle/>
          <a:p>
            <a:r>
              <a:rPr lang="en-US" sz="1350" dirty="0" err="1"/>
              <a:t>Detectiony</a:t>
            </a:r>
            <a:endParaRPr lang="en-US" sz="1350" dirty="0"/>
          </a:p>
        </p:txBody>
      </p:sp>
    </p:spTree>
    <p:extLst>
      <p:ext uri="{BB962C8B-B14F-4D97-AF65-F5344CB8AC3E}">
        <p14:creationId xmlns:p14="http://schemas.microsoft.com/office/powerpoint/2010/main" val="1137960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stretch>
            <a:fillRect/>
          </a:stretch>
        </p:blipFill>
        <p:spPr>
          <a:xfrm>
            <a:off x="6903024" y="1267193"/>
            <a:ext cx="1516636" cy="1175393"/>
          </a:xfrm>
          <a:prstGeom prst="rect">
            <a:avLst/>
          </a:prstGeom>
        </p:spPr>
      </p:pic>
      <p:sp>
        <p:nvSpPr>
          <p:cNvPr id="38" name="TextBox 37"/>
          <p:cNvSpPr txBox="1"/>
          <p:nvPr/>
        </p:nvSpPr>
        <p:spPr>
          <a:xfrm>
            <a:off x="493076" y="-15611"/>
            <a:ext cx="8650924" cy="1200329"/>
          </a:xfrm>
          <a:prstGeom prst="rect">
            <a:avLst/>
          </a:prstGeom>
          <a:noFill/>
        </p:spPr>
        <p:txBody>
          <a:bodyPr wrap="square" rtlCol="0">
            <a:spAutoFit/>
          </a:bodyPr>
          <a:lstStyle/>
          <a:p>
            <a:pPr algn="ctr"/>
            <a:r>
              <a:rPr lang="en-US" sz="2400" dirty="0"/>
              <a:t>Multiplexed detection of biological and chemical food contaminants using spark-induced breakdown spectroscopy (SIBS) </a:t>
            </a:r>
            <a:endParaRPr lang="en-US" sz="2400" dirty="0">
              <a:solidFill>
                <a:schemeClr val="accent6">
                  <a:lumMod val="75000"/>
                </a:schemeClr>
              </a:solidFill>
            </a:endParaRPr>
          </a:p>
        </p:txBody>
      </p:sp>
      <p:grpSp>
        <p:nvGrpSpPr>
          <p:cNvPr id="64" name="Group 63"/>
          <p:cNvGrpSpPr/>
          <p:nvPr/>
        </p:nvGrpSpPr>
        <p:grpSpPr>
          <a:xfrm>
            <a:off x="493076" y="2149467"/>
            <a:ext cx="2228694" cy="987342"/>
            <a:chOff x="1080655" y="3755559"/>
            <a:chExt cx="2618385" cy="1125199"/>
          </a:xfrm>
        </p:grpSpPr>
        <p:sp>
          <p:nvSpPr>
            <p:cNvPr id="4" name="Rounded Rectangle 3"/>
            <p:cNvSpPr/>
            <p:nvPr/>
          </p:nvSpPr>
          <p:spPr>
            <a:xfrm>
              <a:off x="1080655" y="3755559"/>
              <a:ext cx="2618385" cy="1125199"/>
            </a:xfrm>
            <a:prstGeom prst="roundRect">
              <a:avLst/>
            </a:prstGeom>
            <a:solidFill>
              <a:srgbClr val="0099FF">
                <a:alpha val="2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p:cNvSpPr txBox="1"/>
            <p:nvPr/>
          </p:nvSpPr>
          <p:spPr>
            <a:xfrm>
              <a:off x="1107020" y="3785133"/>
              <a:ext cx="2586326" cy="1052249"/>
            </a:xfrm>
            <a:prstGeom prst="rect">
              <a:avLst/>
            </a:prstGeom>
            <a:noFill/>
          </p:spPr>
          <p:txBody>
            <a:bodyPr wrap="square" rtlCol="0">
              <a:spAutoFit/>
            </a:bodyPr>
            <a:lstStyle/>
            <a:p>
              <a:pPr algn="ctr"/>
              <a:r>
                <a:rPr lang="en-US" sz="1350" b="1" dirty="0"/>
                <a:t>Solid-phase </a:t>
              </a:r>
              <a:r>
                <a:rPr lang="en-US" sz="1350" b="1" dirty="0" err="1"/>
                <a:t>immuno</a:t>
              </a:r>
              <a:r>
                <a:rPr lang="en-US" sz="1350" b="1" dirty="0"/>
                <a:t>-assay</a:t>
              </a:r>
            </a:p>
            <a:p>
              <a:r>
                <a:rPr lang="en-US" sz="1350" dirty="0"/>
                <a:t>1) Toxin extraction </a:t>
              </a:r>
            </a:p>
            <a:p>
              <a:r>
                <a:rPr lang="en-US" sz="1350" dirty="0"/>
                <a:t>2) Immobilization</a:t>
              </a:r>
            </a:p>
            <a:p>
              <a:r>
                <a:rPr lang="en-US" sz="1350" dirty="0"/>
                <a:t>3) Labeling</a:t>
              </a:r>
            </a:p>
          </p:txBody>
        </p:sp>
      </p:grpSp>
      <p:grpSp>
        <p:nvGrpSpPr>
          <p:cNvPr id="65" name="Group 64"/>
          <p:cNvGrpSpPr/>
          <p:nvPr/>
        </p:nvGrpSpPr>
        <p:grpSpPr>
          <a:xfrm>
            <a:off x="556182" y="3260484"/>
            <a:ext cx="1596771" cy="999031"/>
            <a:chOff x="4301366" y="3743684"/>
            <a:chExt cx="1868337" cy="1196451"/>
          </a:xfrm>
        </p:grpSpPr>
        <p:sp>
          <p:nvSpPr>
            <p:cNvPr id="5" name="Rounded Rectangle 4"/>
            <p:cNvSpPr/>
            <p:nvPr/>
          </p:nvSpPr>
          <p:spPr>
            <a:xfrm>
              <a:off x="4301366" y="3743684"/>
              <a:ext cx="1868337" cy="1196451"/>
            </a:xfrm>
            <a:prstGeom prst="roundRect">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Box 9"/>
            <p:cNvSpPr txBox="1"/>
            <p:nvPr/>
          </p:nvSpPr>
          <p:spPr>
            <a:xfrm>
              <a:off x="4416393" y="3809858"/>
              <a:ext cx="1637275" cy="1105791"/>
            </a:xfrm>
            <a:prstGeom prst="rect">
              <a:avLst/>
            </a:prstGeom>
            <a:noFill/>
          </p:spPr>
          <p:txBody>
            <a:bodyPr wrap="none" rtlCol="0">
              <a:spAutoFit/>
            </a:bodyPr>
            <a:lstStyle/>
            <a:p>
              <a:pPr algn="ctr"/>
              <a:r>
                <a:rPr lang="en-US" sz="1350" b="1" dirty="0"/>
                <a:t>Instrumentation</a:t>
              </a:r>
            </a:p>
            <a:p>
              <a:pPr marL="385763" indent="-385763">
                <a:buAutoNum type="arabicParenR"/>
              </a:pPr>
              <a:r>
                <a:rPr lang="en-US" sz="1350" dirty="0"/>
                <a:t>Electronics</a:t>
              </a:r>
            </a:p>
            <a:p>
              <a:pPr marL="385763" indent="-385763">
                <a:buAutoNum type="arabicParenR"/>
              </a:pPr>
              <a:r>
                <a:rPr lang="en-US" sz="1350" dirty="0"/>
                <a:t>Optics</a:t>
              </a:r>
            </a:p>
            <a:p>
              <a:pPr marL="385763" indent="-385763">
                <a:buAutoNum type="arabicParenR"/>
              </a:pPr>
              <a:r>
                <a:rPr lang="en-US" sz="1350" dirty="0"/>
                <a:t>Timing</a:t>
              </a:r>
            </a:p>
          </p:txBody>
        </p:sp>
      </p:grpSp>
      <p:grpSp>
        <p:nvGrpSpPr>
          <p:cNvPr id="66" name="Group 65"/>
          <p:cNvGrpSpPr/>
          <p:nvPr/>
        </p:nvGrpSpPr>
        <p:grpSpPr>
          <a:xfrm>
            <a:off x="520062" y="4594142"/>
            <a:ext cx="1856027" cy="1617331"/>
            <a:chOff x="5773244" y="3772448"/>
            <a:chExt cx="2208370" cy="1794380"/>
          </a:xfrm>
        </p:grpSpPr>
        <p:sp>
          <p:nvSpPr>
            <p:cNvPr id="6" name="Rounded Rectangle 5"/>
            <p:cNvSpPr/>
            <p:nvPr/>
          </p:nvSpPr>
          <p:spPr>
            <a:xfrm>
              <a:off x="5773244" y="3772448"/>
              <a:ext cx="2125682" cy="1172700"/>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p:cNvSpPr txBox="1"/>
            <p:nvPr/>
          </p:nvSpPr>
          <p:spPr>
            <a:xfrm>
              <a:off x="5877467" y="3825338"/>
              <a:ext cx="2104147" cy="1741490"/>
            </a:xfrm>
            <a:prstGeom prst="rect">
              <a:avLst/>
            </a:prstGeom>
            <a:noFill/>
          </p:spPr>
          <p:txBody>
            <a:bodyPr wrap="none" rtlCol="0">
              <a:spAutoFit/>
            </a:bodyPr>
            <a:lstStyle/>
            <a:p>
              <a:pPr algn="ctr"/>
              <a:r>
                <a:rPr lang="en-US" sz="1350" b="1" dirty="0"/>
                <a:t>Data Analysis</a:t>
              </a:r>
            </a:p>
            <a:p>
              <a:pPr marL="257175" indent="-257175">
                <a:buAutoNum type="arabicParenR"/>
              </a:pPr>
              <a:r>
                <a:rPr lang="en-US" sz="1350" dirty="0"/>
                <a:t>Software design</a:t>
              </a:r>
            </a:p>
            <a:p>
              <a:pPr marL="257175" indent="-257175">
                <a:buAutoNum type="arabicParenR"/>
              </a:pPr>
              <a:r>
                <a:rPr lang="en-US" sz="1350" dirty="0"/>
                <a:t>Spectral library</a:t>
              </a:r>
            </a:p>
            <a:p>
              <a:pPr marL="257175" indent="-257175">
                <a:buAutoNum type="arabicParenR"/>
              </a:pPr>
              <a:r>
                <a:rPr lang="en-US" sz="1350" dirty="0"/>
                <a:t>Spectral matching</a:t>
              </a:r>
            </a:p>
            <a:p>
              <a:pPr algn="ctr"/>
              <a:endParaRPr lang="en-US" sz="2100" dirty="0"/>
            </a:p>
            <a:p>
              <a:pPr algn="ctr"/>
              <a:endParaRPr lang="en-US" sz="2100" dirty="0"/>
            </a:p>
          </p:txBody>
        </p:sp>
      </p:grpSp>
      <p:sp>
        <p:nvSpPr>
          <p:cNvPr id="7" name="Right Arrow 6"/>
          <p:cNvSpPr/>
          <p:nvPr/>
        </p:nvSpPr>
        <p:spPr>
          <a:xfrm>
            <a:off x="2784876" y="2619639"/>
            <a:ext cx="485087" cy="25828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8" name="Right Arrow 117"/>
          <p:cNvSpPr/>
          <p:nvPr/>
        </p:nvSpPr>
        <p:spPr>
          <a:xfrm>
            <a:off x="2450831" y="3827379"/>
            <a:ext cx="578006" cy="266393"/>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2" name="TextBox 121"/>
          <p:cNvSpPr txBox="1"/>
          <p:nvPr/>
        </p:nvSpPr>
        <p:spPr>
          <a:xfrm>
            <a:off x="723017" y="1706387"/>
            <a:ext cx="1768813" cy="369332"/>
          </a:xfrm>
          <a:prstGeom prst="rect">
            <a:avLst/>
          </a:prstGeom>
          <a:noFill/>
        </p:spPr>
        <p:txBody>
          <a:bodyPr wrap="square" rtlCol="0">
            <a:spAutoFit/>
          </a:bodyPr>
          <a:lstStyle/>
          <a:p>
            <a:pPr algn="ctr"/>
            <a:r>
              <a:rPr lang="en-US" dirty="0"/>
              <a:t>Conclusions</a:t>
            </a:r>
            <a:endParaRPr lang="en-US" dirty="0">
              <a:solidFill>
                <a:schemeClr val="accent6">
                  <a:lumMod val="75000"/>
                </a:schemeClr>
              </a:solidFill>
            </a:endParaRPr>
          </a:p>
        </p:txBody>
      </p:sp>
      <p:pic>
        <p:nvPicPr>
          <p:cNvPr id="2" name="Picture 1"/>
          <p:cNvPicPr>
            <a:picLocks noChangeAspect="1"/>
          </p:cNvPicPr>
          <p:nvPr/>
        </p:nvPicPr>
        <p:blipFill>
          <a:blip r:embed="rId4"/>
          <a:stretch>
            <a:fillRect/>
          </a:stretch>
        </p:blipFill>
        <p:spPr>
          <a:xfrm>
            <a:off x="3912842" y="4666141"/>
            <a:ext cx="1645194" cy="948791"/>
          </a:xfrm>
          <a:prstGeom prst="rect">
            <a:avLst/>
          </a:prstGeom>
        </p:spPr>
      </p:pic>
      <p:sp>
        <p:nvSpPr>
          <p:cNvPr id="54" name="Right Arrow 53"/>
          <p:cNvSpPr/>
          <p:nvPr/>
        </p:nvSpPr>
        <p:spPr>
          <a:xfrm>
            <a:off x="2429462" y="5076405"/>
            <a:ext cx="522343" cy="283729"/>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0" name="Group 29"/>
          <p:cNvGrpSpPr/>
          <p:nvPr/>
        </p:nvGrpSpPr>
        <p:grpSpPr>
          <a:xfrm>
            <a:off x="3589820" y="1892225"/>
            <a:ext cx="2636443" cy="1180374"/>
            <a:chOff x="5007082" y="4824650"/>
            <a:chExt cx="4521172" cy="1712202"/>
          </a:xfrm>
        </p:grpSpPr>
        <p:sp>
          <p:nvSpPr>
            <p:cNvPr id="31" name="Trapezoid 30"/>
            <p:cNvSpPr/>
            <p:nvPr/>
          </p:nvSpPr>
          <p:spPr>
            <a:xfrm rot="5201576">
              <a:off x="9053028" y="5596668"/>
              <a:ext cx="195321" cy="218906"/>
            </a:xfrm>
            <a:prstGeom prst="trapezoid">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33" name="Content Placeholder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9103799" y="5501882"/>
              <a:ext cx="298730" cy="451143"/>
            </a:xfrm>
            <a:prstGeom prst="rect">
              <a:avLst/>
            </a:prstGeom>
          </p:spPr>
        </p:pic>
        <p:sp>
          <p:nvSpPr>
            <p:cNvPr id="34" name="Trapezoid 33"/>
            <p:cNvSpPr/>
            <p:nvPr/>
          </p:nvSpPr>
          <p:spPr>
            <a:xfrm rot="5201576">
              <a:off x="7343522" y="5593708"/>
              <a:ext cx="195321" cy="218906"/>
            </a:xfrm>
            <a:prstGeom prst="trapezoid">
              <a:avLst/>
            </a:prstGeom>
            <a:solidFill>
              <a:srgbClr val="FF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35" name="Content Placeholder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7406721" y="5520807"/>
              <a:ext cx="298730" cy="451143"/>
            </a:xfrm>
            <a:prstGeom prst="rect">
              <a:avLst/>
            </a:prstGeom>
          </p:spPr>
        </p:pic>
        <p:sp>
          <p:nvSpPr>
            <p:cNvPr id="36" name="TextBox 35"/>
            <p:cNvSpPr txBox="1"/>
            <p:nvPr/>
          </p:nvSpPr>
          <p:spPr>
            <a:xfrm>
              <a:off x="8674549" y="5507498"/>
              <a:ext cx="537118" cy="602704"/>
            </a:xfrm>
            <a:prstGeom prst="rect">
              <a:avLst/>
            </a:prstGeom>
            <a:noFill/>
          </p:spPr>
          <p:txBody>
            <a:bodyPr wrap="square" rtlCol="0">
              <a:spAutoFit/>
            </a:bodyPr>
            <a:lstStyle/>
            <a:p>
              <a:r>
                <a:rPr lang="en-US" sz="1050" dirty="0"/>
                <a:t>Ln</a:t>
              </a:r>
            </a:p>
          </p:txBody>
        </p:sp>
        <p:sp>
          <p:nvSpPr>
            <p:cNvPr id="37" name="TextBox 36"/>
            <p:cNvSpPr txBox="1"/>
            <p:nvPr/>
          </p:nvSpPr>
          <p:spPr>
            <a:xfrm>
              <a:off x="6942599" y="5501883"/>
              <a:ext cx="588827" cy="368320"/>
            </a:xfrm>
            <a:prstGeom prst="rect">
              <a:avLst/>
            </a:prstGeom>
            <a:noFill/>
          </p:spPr>
          <p:txBody>
            <a:bodyPr wrap="none" rtlCol="0">
              <a:spAutoFit/>
            </a:bodyPr>
            <a:lstStyle/>
            <a:p>
              <a:r>
                <a:rPr lang="en-US" sz="1050" dirty="0" err="1"/>
                <a:t>Gd</a:t>
              </a:r>
              <a:endParaRPr lang="en-US" sz="1050" dirty="0"/>
            </a:p>
          </p:txBody>
        </p:sp>
        <p:pic>
          <p:nvPicPr>
            <p:cNvPr id="39" name="Picture 2" descr="http://www.popsci.com/sites/popsci.com/files/styles/large_1x_/public/import/2013/images/2010/10/2404319996_69a86e6b34_o.jpg?itok=Gwdyp_CG"/>
            <p:cNvPicPr>
              <a:picLocks noChangeAspect="1" noChangeArrowheads="1"/>
            </p:cNvPicPr>
            <p:nvPr/>
          </p:nvPicPr>
          <p:blipFill rotWithShape="1">
            <a:blip r:embed="rId6"/>
            <a:srcRect l="11170" t="71845" r="7738" b="11017"/>
            <a:stretch/>
          </p:blipFill>
          <p:spPr bwMode="auto">
            <a:xfrm>
              <a:off x="5022469" y="6007262"/>
              <a:ext cx="4328161" cy="529590"/>
            </a:xfrm>
            <a:prstGeom prst="rect">
              <a:avLst/>
            </a:prstGeom>
            <a:noFill/>
          </p:spPr>
        </p:pic>
        <p:sp>
          <p:nvSpPr>
            <p:cNvPr id="40" name="Rectangle 39"/>
            <p:cNvSpPr/>
            <p:nvPr/>
          </p:nvSpPr>
          <p:spPr>
            <a:xfrm>
              <a:off x="5567032" y="6002915"/>
              <a:ext cx="395786" cy="404269"/>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Rectangle 40"/>
            <p:cNvSpPr/>
            <p:nvPr/>
          </p:nvSpPr>
          <p:spPr>
            <a:xfrm>
              <a:off x="6735061" y="6010866"/>
              <a:ext cx="721057"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2" name="Rectangle 41"/>
            <p:cNvSpPr/>
            <p:nvPr/>
          </p:nvSpPr>
          <p:spPr>
            <a:xfrm>
              <a:off x="9066119" y="5988337"/>
              <a:ext cx="395510" cy="39064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3" name="Trapezoid 42"/>
            <p:cNvSpPr/>
            <p:nvPr/>
          </p:nvSpPr>
          <p:spPr>
            <a:xfrm rot="5201576">
              <a:off x="6662142" y="5615631"/>
              <a:ext cx="195321" cy="218906"/>
            </a:xfrm>
            <a:prstGeom prst="trapezoid">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44" name="Content Placeholder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6725341" y="5542730"/>
              <a:ext cx="298730" cy="451143"/>
            </a:xfrm>
            <a:prstGeom prst="rect">
              <a:avLst/>
            </a:prstGeom>
          </p:spPr>
        </p:pic>
        <p:sp>
          <p:nvSpPr>
            <p:cNvPr id="45" name="TextBox 44"/>
            <p:cNvSpPr txBox="1"/>
            <p:nvPr/>
          </p:nvSpPr>
          <p:spPr>
            <a:xfrm>
              <a:off x="6221111" y="5520807"/>
              <a:ext cx="566835" cy="368320"/>
            </a:xfrm>
            <a:prstGeom prst="rect">
              <a:avLst/>
            </a:prstGeom>
            <a:noFill/>
          </p:spPr>
          <p:txBody>
            <a:bodyPr wrap="none" rtlCol="0">
              <a:spAutoFit/>
            </a:bodyPr>
            <a:lstStyle/>
            <a:p>
              <a:r>
                <a:rPr lang="en-US" sz="1050" dirty="0" err="1"/>
                <a:t>Eu</a:t>
              </a:r>
              <a:endParaRPr lang="en-US" sz="1050" dirty="0"/>
            </a:p>
          </p:txBody>
        </p:sp>
        <p:sp>
          <p:nvSpPr>
            <p:cNvPr id="46" name="Trapezoid 45"/>
            <p:cNvSpPr/>
            <p:nvPr/>
          </p:nvSpPr>
          <p:spPr>
            <a:xfrm rot="5201576">
              <a:off x="5555929" y="5604892"/>
              <a:ext cx="195321" cy="218906"/>
            </a:xfrm>
            <a:prstGeom prst="trapezoid">
              <a:avLst/>
            </a:prstGeom>
            <a:solidFill>
              <a:srgbClr val="FF5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47" name="Content Placeholder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5619128" y="5531991"/>
              <a:ext cx="298730" cy="451143"/>
            </a:xfrm>
            <a:prstGeom prst="rect">
              <a:avLst/>
            </a:prstGeom>
          </p:spPr>
        </p:pic>
        <p:sp>
          <p:nvSpPr>
            <p:cNvPr id="48" name="TextBox 47"/>
            <p:cNvSpPr txBox="1"/>
            <p:nvPr/>
          </p:nvSpPr>
          <p:spPr>
            <a:xfrm>
              <a:off x="5185551" y="5523510"/>
              <a:ext cx="522852" cy="368320"/>
            </a:xfrm>
            <a:prstGeom prst="rect">
              <a:avLst/>
            </a:prstGeom>
            <a:noFill/>
          </p:spPr>
          <p:txBody>
            <a:bodyPr wrap="none" rtlCol="0">
              <a:spAutoFit/>
            </a:bodyPr>
            <a:lstStyle/>
            <a:p>
              <a:r>
                <a:rPr lang="en-US" sz="1050" dirty="0" err="1"/>
                <a:t>Pr</a:t>
              </a:r>
              <a:endParaRPr lang="en-US" sz="1050" dirty="0"/>
            </a:p>
          </p:txBody>
        </p:sp>
        <p:sp>
          <p:nvSpPr>
            <p:cNvPr id="49" name="TextBox 48"/>
            <p:cNvSpPr txBox="1"/>
            <p:nvPr/>
          </p:nvSpPr>
          <p:spPr>
            <a:xfrm>
              <a:off x="5007082" y="4824650"/>
              <a:ext cx="4521172" cy="669672"/>
            </a:xfrm>
            <a:prstGeom prst="rect">
              <a:avLst/>
            </a:prstGeom>
            <a:noFill/>
          </p:spPr>
          <p:txBody>
            <a:bodyPr wrap="square" rtlCol="0">
              <a:spAutoFit/>
            </a:bodyPr>
            <a:lstStyle/>
            <a:p>
              <a:pPr algn="ctr"/>
              <a:r>
                <a:rPr lang="en-US" sz="1200" dirty="0"/>
                <a:t>Detect lanthanide-tagged antibodies with SIBS and </a:t>
              </a:r>
              <a:r>
                <a:rPr lang="en-US" sz="1200" dirty="0" err="1"/>
                <a:t>CyTOF</a:t>
              </a:r>
              <a:endParaRPr lang="en-US" sz="1350" dirty="0"/>
            </a:p>
          </p:txBody>
        </p:sp>
      </p:grpSp>
      <p:pic>
        <p:nvPicPr>
          <p:cNvPr id="50" name="Picture 49"/>
          <p:cNvPicPr>
            <a:picLocks noChangeAspect="1"/>
          </p:cNvPicPr>
          <p:nvPr/>
        </p:nvPicPr>
        <p:blipFill>
          <a:blip r:embed="rId7"/>
          <a:stretch>
            <a:fillRect/>
          </a:stretch>
        </p:blipFill>
        <p:spPr>
          <a:xfrm>
            <a:off x="3495798" y="3523123"/>
            <a:ext cx="1311898" cy="952958"/>
          </a:xfrm>
          <a:prstGeom prst="rect">
            <a:avLst/>
          </a:prstGeom>
        </p:spPr>
      </p:pic>
      <p:pic>
        <p:nvPicPr>
          <p:cNvPr id="51" name="Picture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16231" y="3605455"/>
            <a:ext cx="839431" cy="790700"/>
          </a:xfrm>
          <a:prstGeom prst="rect">
            <a:avLst/>
          </a:prstGeom>
        </p:spPr>
      </p:pic>
      <p:sp>
        <p:nvSpPr>
          <p:cNvPr id="3" name="TextBox 2"/>
          <p:cNvSpPr txBox="1"/>
          <p:nvPr/>
        </p:nvSpPr>
        <p:spPr>
          <a:xfrm>
            <a:off x="6594458" y="2581048"/>
            <a:ext cx="2296911" cy="507831"/>
          </a:xfrm>
          <a:prstGeom prst="rect">
            <a:avLst/>
          </a:prstGeom>
          <a:noFill/>
        </p:spPr>
        <p:txBody>
          <a:bodyPr wrap="none" rtlCol="0">
            <a:spAutoFit/>
          </a:bodyPr>
          <a:lstStyle/>
          <a:p>
            <a:r>
              <a:rPr lang="en-US" sz="1350" dirty="0"/>
              <a:t>Multiplexing for </a:t>
            </a:r>
            <a:r>
              <a:rPr lang="en-US" sz="1350" dirty="0" err="1"/>
              <a:t>immuno</a:t>
            </a:r>
            <a:r>
              <a:rPr lang="en-US" sz="1350" dirty="0"/>
              <a:t>-tags</a:t>
            </a:r>
          </a:p>
          <a:p>
            <a:r>
              <a:rPr lang="en-US" sz="1350" dirty="0"/>
              <a:t>Measuring chemicals </a:t>
            </a:r>
          </a:p>
        </p:txBody>
      </p:sp>
      <p:sp>
        <p:nvSpPr>
          <p:cNvPr id="8" name="TextBox 7"/>
          <p:cNvSpPr txBox="1"/>
          <p:nvPr/>
        </p:nvSpPr>
        <p:spPr>
          <a:xfrm>
            <a:off x="6678118" y="3760000"/>
            <a:ext cx="1136850" cy="507831"/>
          </a:xfrm>
          <a:prstGeom prst="rect">
            <a:avLst/>
          </a:prstGeom>
          <a:noFill/>
        </p:spPr>
        <p:txBody>
          <a:bodyPr wrap="none" rtlCol="0">
            <a:spAutoFit/>
          </a:bodyPr>
          <a:lstStyle/>
          <a:p>
            <a:r>
              <a:rPr lang="en-US" sz="1350" dirty="0"/>
              <a:t>Bench based</a:t>
            </a:r>
          </a:p>
          <a:p>
            <a:r>
              <a:rPr lang="en-US" sz="1350" dirty="0"/>
              <a:t>Portable </a:t>
            </a:r>
          </a:p>
        </p:txBody>
      </p:sp>
      <p:sp>
        <p:nvSpPr>
          <p:cNvPr id="52" name="TextBox 51"/>
          <p:cNvSpPr txBox="1"/>
          <p:nvPr/>
        </p:nvSpPr>
        <p:spPr>
          <a:xfrm>
            <a:off x="6626438" y="4753484"/>
            <a:ext cx="872355" cy="507831"/>
          </a:xfrm>
          <a:prstGeom prst="rect">
            <a:avLst/>
          </a:prstGeom>
          <a:noFill/>
        </p:spPr>
        <p:txBody>
          <a:bodyPr wrap="none" rtlCol="0">
            <a:spAutoFit/>
          </a:bodyPr>
          <a:lstStyle/>
          <a:p>
            <a:r>
              <a:rPr lang="en-US" sz="1350" dirty="0"/>
              <a:t>Rapid</a:t>
            </a:r>
          </a:p>
          <a:p>
            <a:r>
              <a:rPr lang="en-US" sz="1350" dirty="0"/>
              <a:t>Definitive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116681" y="103857"/>
            <a:ext cx="3013911" cy="535376"/>
          </a:xfrm>
        </p:spPr>
        <p:txBody>
          <a:bodyPr>
            <a:normAutofit/>
          </a:bodyPr>
          <a:lstStyle/>
          <a:p>
            <a:pPr algn="ctr"/>
            <a:r>
              <a:rPr lang="en-US" sz="2400" dirty="0"/>
              <a:t>Acknowledgements</a:t>
            </a:r>
          </a:p>
        </p:txBody>
      </p:sp>
      <p:sp>
        <p:nvSpPr>
          <p:cNvPr id="3" name="Content Placeholder 2"/>
          <p:cNvSpPr>
            <a:spLocks noGrp="1"/>
          </p:cNvSpPr>
          <p:nvPr>
            <p:ph idx="1"/>
          </p:nvPr>
        </p:nvSpPr>
        <p:spPr>
          <a:xfrm>
            <a:off x="-362345" y="741268"/>
            <a:ext cx="3848985" cy="4007458"/>
          </a:xfrm>
        </p:spPr>
        <p:txBody>
          <a:bodyPr>
            <a:normAutofit fontScale="92500" lnSpcReduction="10000"/>
          </a:bodyPr>
          <a:lstStyle/>
          <a:p>
            <a:pPr lvl="1"/>
            <a:r>
              <a:rPr lang="en-US" i="0" dirty="0"/>
              <a:t>Dr. Eva </a:t>
            </a:r>
            <a:r>
              <a:rPr lang="en-US" i="0" dirty="0" err="1"/>
              <a:t>Biela</a:t>
            </a:r>
            <a:endParaRPr lang="en-US" i="0" dirty="0"/>
          </a:p>
          <a:p>
            <a:pPr lvl="1"/>
            <a:r>
              <a:rPr lang="en-US" i="0" dirty="0"/>
              <a:t>Carmen Gondhalekar</a:t>
            </a:r>
          </a:p>
          <a:p>
            <a:pPr lvl="1"/>
            <a:r>
              <a:rPr lang="en-US" i="0" dirty="0"/>
              <a:t>Kathy </a:t>
            </a:r>
            <a:r>
              <a:rPr lang="en-US" i="0" dirty="0" err="1"/>
              <a:t>Ragheb</a:t>
            </a:r>
            <a:endParaRPr lang="en-US" i="0" dirty="0"/>
          </a:p>
          <a:p>
            <a:pPr lvl="1"/>
            <a:r>
              <a:rPr lang="en-US" i="0" dirty="0"/>
              <a:t>Jennifer Sturgis</a:t>
            </a:r>
          </a:p>
          <a:p>
            <a:pPr lvl="1"/>
            <a:r>
              <a:rPr lang="en-US" i="0" dirty="0"/>
              <a:t>Dr. Valery Patsekin</a:t>
            </a:r>
          </a:p>
          <a:p>
            <a:pPr lvl="1"/>
            <a:r>
              <a:rPr lang="en-US" dirty="0"/>
              <a:t>Dr. Euiwon Bae</a:t>
            </a:r>
          </a:p>
          <a:p>
            <a:pPr lvl="1"/>
            <a:r>
              <a:rPr lang="en-US" i="0" dirty="0" err="1"/>
              <a:t>Iyll-Joon</a:t>
            </a:r>
            <a:r>
              <a:rPr lang="en-US" i="0" dirty="0"/>
              <a:t> </a:t>
            </a:r>
            <a:r>
              <a:rPr lang="en-US" i="0" dirty="0" err="1"/>
              <a:t>Doh</a:t>
            </a:r>
            <a:endParaRPr lang="en-US" i="0" dirty="0"/>
          </a:p>
          <a:p>
            <a:pPr lvl="1"/>
            <a:r>
              <a:rPr lang="en-US" i="0" dirty="0"/>
              <a:t>Dr. </a:t>
            </a:r>
            <a:r>
              <a:rPr lang="en-US" i="0" dirty="0" err="1"/>
              <a:t>Huisung</a:t>
            </a:r>
            <a:r>
              <a:rPr lang="en-US" i="0" dirty="0"/>
              <a:t> Kim</a:t>
            </a:r>
          </a:p>
          <a:p>
            <a:pPr lvl="1"/>
            <a:r>
              <a:rPr lang="en-US" dirty="0"/>
              <a:t>Dr. Bartek Rajwa</a:t>
            </a:r>
          </a:p>
          <a:p>
            <a:pPr lvl="1"/>
            <a:r>
              <a:rPr lang="en-US" dirty="0"/>
              <a:t>Dr. Larry </a:t>
            </a:r>
            <a:r>
              <a:rPr lang="en-US" dirty="0" err="1"/>
              <a:t>Stanker</a:t>
            </a:r>
            <a:r>
              <a:rPr lang="en-US" dirty="0"/>
              <a:t> (UDSA)</a:t>
            </a:r>
          </a:p>
          <a:p>
            <a:pPr lvl="1"/>
            <a:r>
              <a:rPr lang="en-US" dirty="0"/>
              <a:t>Dr. </a:t>
            </a:r>
            <a:r>
              <a:rPr lang="en-US" dirty="0" err="1"/>
              <a:t>Prasoon</a:t>
            </a:r>
            <a:r>
              <a:rPr lang="en-US" dirty="0"/>
              <a:t> </a:t>
            </a:r>
            <a:r>
              <a:rPr lang="en-US" dirty="0" err="1"/>
              <a:t>Diwakar</a:t>
            </a:r>
            <a:endParaRPr lang="en-US" dirty="0"/>
          </a:p>
          <a:p>
            <a:pPr lvl="1"/>
            <a:r>
              <a:rPr lang="en-US" dirty="0"/>
              <a:t>Willy </a:t>
            </a:r>
            <a:r>
              <a:rPr lang="en-US" dirty="0" err="1"/>
              <a:t>Costakis</a:t>
            </a:r>
            <a:endParaRPr lang="en-US" dirty="0"/>
          </a:p>
        </p:txBody>
      </p:sp>
      <p:pic>
        <p:nvPicPr>
          <p:cNvPr id="11266" name="Picture 2" descr="http://rebar.ecn.purdue.edu/indot_mentoring/images/purdue.gif"/>
          <p:cNvPicPr>
            <a:picLocks noChangeAspect="1" noChangeArrowheads="1"/>
          </p:cNvPicPr>
          <p:nvPr/>
        </p:nvPicPr>
        <p:blipFill>
          <a:blip r:embed="rId2"/>
          <a:srcRect/>
          <a:stretch>
            <a:fillRect/>
          </a:stretch>
        </p:blipFill>
        <p:spPr bwMode="auto">
          <a:xfrm>
            <a:off x="6947301" y="3418358"/>
            <a:ext cx="2020484" cy="918402"/>
          </a:xfrm>
          <a:prstGeom prst="rect">
            <a:avLst/>
          </a:prstGeom>
          <a:noFill/>
        </p:spPr>
      </p:pic>
      <p:pic>
        <p:nvPicPr>
          <p:cNvPr id="7" name="Picture 4" descr="https://upload.wikimedia.org/wikipedia/commons/thumb/0/0e/USDA_logo.svg/2000px-USDA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117" y="3478793"/>
            <a:ext cx="1103804" cy="7561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upload.wikimedia.org/wikipedia/commons/8/87/NS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1596" y="4350453"/>
            <a:ext cx="870032" cy="870032"/>
          </a:xfrm>
          <a:prstGeom prst="rect">
            <a:avLst/>
          </a:prstGeom>
          <a:noFill/>
          <a:extLst>
            <a:ext uri="{909E8E84-426E-40DD-AFC4-6F175D3DCCD1}">
              <a14:hiddenFill xmlns:a14="http://schemas.microsoft.com/office/drawing/2010/main">
                <a:solidFill>
                  <a:srgbClr val="FFFFFF"/>
                </a:solidFill>
              </a14:hiddenFill>
            </a:ext>
          </a:extLst>
        </p:spPr>
      </p:pic>
      <p:sp>
        <p:nvSpPr>
          <p:cNvPr id="11268" name="AutoShape 4" descr="https://outlook.office.com/owa/service.svc/s/GetAttachmentThumbnail?id=AAMkADc3OGUzZGVjLTk0OTktNDQ0OS1iZDY4LTE5NDc4ODQyMjViZQBGAAAAAAAjHAbtlWNsS5dVLcFo0AN1BwD3sDBmfN78QYFn4hdfZOj4AAAAAAFGAAD3sDBmfN78QYFn4hdfZOj4AABMzOKLAAABEgAQAPMGy07d6nFAmvliYbJ75ek%3D&amp;thumbnailType=2&amp;X-OWA-CANARY=jSQ_KTx3NU-jd9IY9r7QENDT9G5ee9MYLTAaQvOgZl8FtU38GsvmN4_wXwfmscIONMpnjiFaSmU."/>
          <p:cNvSpPr>
            <a:spLocks noChangeAspect="1" noChangeArrowheads="1"/>
          </p:cNvSpPr>
          <p:nvPr/>
        </p:nvSpPr>
        <p:spPr bwMode="auto">
          <a:xfrm>
            <a:off x="116681" y="748903"/>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350"/>
          </a:p>
        </p:txBody>
      </p:sp>
      <p:sp>
        <p:nvSpPr>
          <p:cNvPr id="11270" name="AutoShape 6" descr="https://outlook.office.com/owa/service.svc/s/GetAttachmentThumbnail?id=AAMkADc3OGUzZGVjLTk0OTktNDQ0OS1iZDY4LTE5NDc4ODQyMjViZQBGAAAAAAAjHAbtlWNsS5dVLcFo0AN1BwD3sDBmfN78QYFn4hdfZOj4AAAAAAFGAAD3sDBmfN78QYFn4hdfZOj4AABMzOKLAAABEgAQAPMGy07d6nFAmvliYbJ75ek%3D&amp;thumbnailType=2&amp;X-OWA-CANARY=jSQ_KTx3NU-jd9IY9r7QENDT9G5ee9MYLTAaQvOgZl8FtU38GsvmN4_wXwfmscIONMpnjiFaSmU."/>
          <p:cNvSpPr>
            <a:spLocks noChangeAspect="1" noChangeArrowheads="1"/>
          </p:cNvSpPr>
          <p:nvPr/>
        </p:nvSpPr>
        <p:spPr bwMode="auto">
          <a:xfrm>
            <a:off x="116681" y="748903"/>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350"/>
          </a:p>
        </p:txBody>
      </p:sp>
      <p:pic>
        <p:nvPicPr>
          <p:cNvPr id="13" name="Picture 12" descr="IMG_0391.jpg"/>
          <p:cNvPicPr>
            <a:picLocks noChangeAspect="1"/>
          </p:cNvPicPr>
          <p:nvPr/>
        </p:nvPicPr>
        <p:blipFill>
          <a:blip r:embed="rId5"/>
          <a:stretch>
            <a:fillRect/>
          </a:stretch>
        </p:blipFill>
        <p:spPr>
          <a:xfrm>
            <a:off x="4688620" y="103857"/>
            <a:ext cx="4455380" cy="2506151"/>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8707" y="3538306"/>
            <a:ext cx="1382921" cy="669334"/>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3497" y="4371665"/>
            <a:ext cx="847044" cy="797045"/>
          </a:xfrm>
          <a:prstGeom prst="rect">
            <a:avLst/>
          </a:prstGeom>
        </p:spPr>
      </p:pic>
      <p:sp>
        <p:nvSpPr>
          <p:cNvPr id="4" name="TextBox 3"/>
          <p:cNvSpPr txBox="1"/>
          <p:nvPr/>
        </p:nvSpPr>
        <p:spPr>
          <a:xfrm>
            <a:off x="230981" y="5726921"/>
            <a:ext cx="9222129" cy="1131079"/>
          </a:xfrm>
          <a:prstGeom prst="rect">
            <a:avLst/>
          </a:prstGeom>
          <a:noFill/>
        </p:spPr>
        <p:txBody>
          <a:bodyPr wrap="square" rtlCol="0">
            <a:spAutoFit/>
          </a:bodyPr>
          <a:lstStyle/>
          <a:p>
            <a:r>
              <a:rPr lang="en-US" altLang="ko-KR" sz="1350" dirty="0">
                <a:ea typeface="굴림" panose="020B0600000101010101" pitchFamily="50" charset="-127"/>
              </a:rPr>
              <a:t>This material is based upon work supported by the  NIH Grant# 1R56AI08951-01 and the U.S. Department of Agriculture, Agricultural Research Service, under Agreement #.1935-42000-072-02G to the Center for Food Safety Engineering. Any opinions, findings, conclusion, or recommendations expressed in this publication are those of the author(s) and do not necessarily reflect the view of the U.S. Department of Agriculture. CG is a NSF Fellow (Grant# DGE-1333468.</a:t>
            </a:r>
          </a:p>
          <a:p>
            <a:endParaRPr lang="en-US" sz="1350" dirty="0"/>
          </a:p>
        </p:txBody>
      </p:sp>
    </p:spTree>
    <p:extLst>
      <p:ext uri="{BB962C8B-B14F-4D97-AF65-F5344CB8AC3E}">
        <p14:creationId xmlns:p14="http://schemas.microsoft.com/office/powerpoint/2010/main" val="4084393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ounded Rectangle 5"/>
          <p:cNvSpPr/>
          <p:nvPr/>
        </p:nvSpPr>
        <p:spPr>
          <a:xfrm>
            <a:off x="158295" y="2203653"/>
            <a:ext cx="2539073" cy="2856782"/>
          </a:xfrm>
          <a:prstGeom prst="roundRect">
            <a:avLst/>
          </a:prstGeom>
          <a:solidFill>
            <a:srgbClr val="0099FF">
              <a:alpha val="2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ounded Rectangle 6"/>
          <p:cNvSpPr/>
          <p:nvPr/>
        </p:nvSpPr>
        <p:spPr>
          <a:xfrm>
            <a:off x="2864118" y="2110783"/>
            <a:ext cx="2871182" cy="2949652"/>
          </a:xfrm>
          <a:prstGeom prst="roundRect">
            <a:avLst/>
          </a:prstGeom>
          <a:solidFill>
            <a:srgbClr val="7030A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ounded Rectangle 7"/>
          <p:cNvSpPr/>
          <p:nvPr/>
        </p:nvSpPr>
        <p:spPr>
          <a:xfrm>
            <a:off x="5902050" y="2114075"/>
            <a:ext cx="3055080" cy="2946360"/>
          </a:xfrm>
          <a:prstGeom prst="round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143000" y="230800"/>
            <a:ext cx="8001000" cy="1114425"/>
          </a:xfrm>
        </p:spPr>
        <p:txBody>
          <a:bodyPr>
            <a:normAutofit fontScale="90000"/>
          </a:bodyPr>
          <a:lstStyle/>
          <a:p>
            <a:pPr algn="ctr"/>
            <a:r>
              <a:rPr lang="en-US" sz="2400" u="sng" dirty="0">
                <a:solidFill>
                  <a:schemeClr val="accent6">
                    <a:lumMod val="75000"/>
                  </a:schemeClr>
                </a:solidFill>
              </a:rPr>
              <a:t>Multiplexed Detection </a:t>
            </a:r>
            <a:r>
              <a:rPr lang="en-US" sz="2400" u="sng" dirty="0">
                <a:solidFill>
                  <a:schemeClr val="accent5">
                    <a:lumMod val="75000"/>
                  </a:schemeClr>
                </a:solidFill>
              </a:rPr>
              <a:t>of Biological and Chemical Contaminants</a:t>
            </a:r>
            <a:br>
              <a:rPr lang="en-US" sz="2400" dirty="0"/>
            </a:br>
            <a:r>
              <a:rPr lang="en-US" sz="2400" dirty="0"/>
              <a:t>Current bio-contaminant detection strategies are time and resource intensive – but also very sensitive</a:t>
            </a:r>
          </a:p>
        </p:txBody>
      </p:sp>
      <p:sp>
        <p:nvSpPr>
          <p:cNvPr id="3" name="Content Placeholder 2"/>
          <p:cNvSpPr>
            <a:spLocks noGrp="1"/>
          </p:cNvSpPr>
          <p:nvPr>
            <p:ph idx="1"/>
          </p:nvPr>
        </p:nvSpPr>
        <p:spPr>
          <a:xfrm>
            <a:off x="-221457" y="2339514"/>
            <a:ext cx="2986088" cy="3110024"/>
          </a:xfrm>
        </p:spPr>
        <p:txBody>
          <a:bodyPr>
            <a:normAutofit/>
          </a:bodyPr>
          <a:lstStyle/>
          <a:p>
            <a:pPr marL="397764" lvl="1" indent="0">
              <a:buNone/>
            </a:pPr>
            <a:r>
              <a:rPr lang="en-US" sz="1800" b="1" i="0" dirty="0"/>
              <a:t>Toxin Lethality</a:t>
            </a:r>
          </a:p>
          <a:p>
            <a:pPr lvl="1">
              <a:buFont typeface="Arial" panose="020B0604020202020204" pitchFamily="34" charset="0"/>
              <a:buChar char="•"/>
            </a:pPr>
            <a:r>
              <a:rPr lang="en-US" sz="1800" dirty="0"/>
              <a:t>Botulinum: </a:t>
            </a:r>
            <a:r>
              <a:rPr lang="en-US" sz="1800" b="1" dirty="0"/>
              <a:t>2.9 µg /kg </a:t>
            </a:r>
            <a:r>
              <a:rPr lang="en-US" sz="1800" dirty="0"/>
              <a:t>body weight</a:t>
            </a:r>
          </a:p>
          <a:p>
            <a:pPr lvl="1">
              <a:buFont typeface="Arial" panose="020B0604020202020204" pitchFamily="34" charset="0"/>
              <a:buChar char="•"/>
            </a:pPr>
            <a:r>
              <a:rPr lang="en-US" sz="1800" dirty="0"/>
              <a:t>Shiga: </a:t>
            </a:r>
            <a:r>
              <a:rPr lang="en-US" sz="1800" b="1" dirty="0"/>
              <a:t>2.9 µg /kg </a:t>
            </a:r>
            <a:r>
              <a:rPr lang="en-US" sz="1800" dirty="0"/>
              <a:t>body weight</a:t>
            </a:r>
          </a:p>
          <a:p>
            <a:pPr lvl="1">
              <a:buFont typeface="Arial" panose="020B0604020202020204" pitchFamily="34" charset="0"/>
              <a:buChar char="•"/>
            </a:pPr>
            <a:r>
              <a:rPr lang="en-US" sz="1800" dirty="0"/>
              <a:t>Ricin: </a:t>
            </a:r>
            <a:r>
              <a:rPr lang="en-US" sz="1800" b="1" dirty="0"/>
              <a:t>1-20 mg /kg </a:t>
            </a:r>
            <a:r>
              <a:rPr lang="en-US" sz="1800" dirty="0"/>
              <a:t>body weight</a:t>
            </a:r>
          </a:p>
          <a:p>
            <a:pPr lvl="1"/>
            <a:endParaRPr lang="en-US" sz="1800" i="0" dirty="0"/>
          </a:p>
          <a:p>
            <a:endParaRPr lang="en-US" sz="1800" dirty="0"/>
          </a:p>
          <a:p>
            <a:pPr lvl="2"/>
            <a:endParaRPr lang="en-US" sz="1500" dirty="0"/>
          </a:p>
        </p:txBody>
      </p:sp>
      <p:sp>
        <p:nvSpPr>
          <p:cNvPr id="4" name="TextBox 3"/>
          <p:cNvSpPr txBox="1"/>
          <p:nvPr/>
        </p:nvSpPr>
        <p:spPr>
          <a:xfrm>
            <a:off x="2559079" y="2317306"/>
            <a:ext cx="3214688" cy="2031325"/>
          </a:xfrm>
          <a:prstGeom prst="rect">
            <a:avLst/>
          </a:prstGeom>
          <a:noFill/>
        </p:spPr>
        <p:txBody>
          <a:bodyPr wrap="square" rtlCol="0">
            <a:spAutoFit/>
          </a:bodyPr>
          <a:lstStyle/>
          <a:p>
            <a:pPr lvl="1"/>
            <a:r>
              <a:rPr lang="en-US" b="1" dirty="0"/>
              <a:t>Assays for toxin detection</a:t>
            </a:r>
          </a:p>
          <a:p>
            <a:pPr marL="557213" lvl="1" indent="-214313">
              <a:buFont typeface="Arial" panose="020B0604020202020204" pitchFamily="34" charset="0"/>
              <a:buChar char="•"/>
            </a:pPr>
            <a:r>
              <a:rPr lang="en-US" dirty="0"/>
              <a:t>Mouse lethality – </a:t>
            </a:r>
            <a:r>
              <a:rPr lang="en-US" b="1" dirty="0"/>
              <a:t>4 days</a:t>
            </a:r>
          </a:p>
          <a:p>
            <a:pPr marL="557213" lvl="1" indent="-214313">
              <a:buFont typeface="Arial" panose="020B0604020202020204" pitchFamily="34" charset="0"/>
              <a:buChar char="•"/>
            </a:pPr>
            <a:r>
              <a:rPr lang="en-US" dirty="0"/>
              <a:t>Stool culture – </a:t>
            </a:r>
            <a:r>
              <a:rPr lang="en-US" b="1" dirty="0"/>
              <a:t>2-3 days</a:t>
            </a:r>
          </a:p>
          <a:p>
            <a:pPr marL="557213" lvl="1" indent="-214313">
              <a:buFont typeface="Arial" panose="020B0604020202020204" pitchFamily="34" charset="0"/>
              <a:buChar char="•"/>
            </a:pPr>
            <a:r>
              <a:rPr lang="en-US" dirty="0"/>
              <a:t>Enzyme immunoassay, Vero cell cytotoxicity assay &amp; PCR – </a:t>
            </a:r>
            <a:r>
              <a:rPr lang="en-US" b="1" dirty="0"/>
              <a:t>1 day </a:t>
            </a:r>
          </a:p>
          <a:p>
            <a:endParaRPr lang="en-US" dirty="0"/>
          </a:p>
        </p:txBody>
      </p:sp>
      <p:sp>
        <p:nvSpPr>
          <p:cNvPr id="5" name="TextBox 4"/>
          <p:cNvSpPr txBox="1"/>
          <p:nvPr/>
        </p:nvSpPr>
        <p:spPr>
          <a:xfrm>
            <a:off x="5570994" y="2290445"/>
            <a:ext cx="3450430" cy="3070071"/>
          </a:xfrm>
          <a:prstGeom prst="rect">
            <a:avLst/>
          </a:prstGeom>
          <a:noFill/>
        </p:spPr>
        <p:txBody>
          <a:bodyPr wrap="square" rtlCol="0">
            <a:spAutoFit/>
          </a:bodyPr>
          <a:lstStyle/>
          <a:p>
            <a:pPr lvl="1"/>
            <a:r>
              <a:rPr lang="en-US" b="1" dirty="0"/>
              <a:t>Assay Sensitivity</a:t>
            </a:r>
          </a:p>
          <a:p>
            <a:pPr marL="600075" lvl="1" indent="-257175">
              <a:buFont typeface="Arial" panose="020B0604020202020204" pitchFamily="34" charset="0"/>
              <a:buChar char="•"/>
            </a:pPr>
            <a:r>
              <a:rPr lang="en-US" dirty="0"/>
              <a:t>Botulinum detection: mouse lethality: </a:t>
            </a:r>
            <a:r>
              <a:rPr lang="en-US" b="1" dirty="0"/>
              <a:t>20-30 </a:t>
            </a:r>
            <a:r>
              <a:rPr lang="en-US" b="1" dirty="0" err="1"/>
              <a:t>pg</a:t>
            </a:r>
            <a:r>
              <a:rPr lang="en-US" b="1" dirty="0"/>
              <a:t>/ml</a:t>
            </a:r>
            <a:r>
              <a:rPr lang="en-US" dirty="0"/>
              <a:t>, Immuno-PCR: </a:t>
            </a:r>
            <a:r>
              <a:rPr lang="en-US" b="1" dirty="0"/>
              <a:t>5pg/ml</a:t>
            </a:r>
          </a:p>
          <a:p>
            <a:pPr marL="600075" lvl="1" indent="-257175">
              <a:buFont typeface="Arial" panose="020B0604020202020204" pitchFamily="34" charset="0"/>
              <a:buChar char="•"/>
            </a:pPr>
            <a:r>
              <a:rPr lang="en-US" dirty="0"/>
              <a:t>Shiga toxin detection: commercial EIA </a:t>
            </a:r>
            <a:r>
              <a:rPr lang="en-US" b="1" dirty="0"/>
              <a:t>10 ng/ml</a:t>
            </a:r>
            <a:r>
              <a:rPr lang="en-US" dirty="0"/>
              <a:t>, Immuno-PCR: </a:t>
            </a:r>
            <a:r>
              <a:rPr lang="en-US" b="1" dirty="0"/>
              <a:t>1pg/ml</a:t>
            </a:r>
          </a:p>
          <a:p>
            <a:pPr marL="600075" lvl="1" indent="-257175">
              <a:buFont typeface="Arial" panose="020B0604020202020204" pitchFamily="34" charset="0"/>
              <a:buChar char="•"/>
            </a:pPr>
            <a:r>
              <a:rPr lang="en-US" dirty="0"/>
              <a:t>Ricin toxin detection: immuno-PCR: </a:t>
            </a:r>
            <a:r>
              <a:rPr lang="en-US" b="1" dirty="0"/>
              <a:t>1pg/ml</a:t>
            </a:r>
          </a:p>
          <a:p>
            <a:endParaRPr lang="en-US" sz="1350" dirty="0"/>
          </a:p>
        </p:txBody>
      </p:sp>
      <p:pic>
        <p:nvPicPr>
          <p:cNvPr id="9" name="Picture 4" descr="https://upload.wikimedia.org/wikipedia/commons/thumb/0/0e/USDA_logo.svg/2000px-USDA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95" y="258869"/>
            <a:ext cx="847405" cy="58047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52098" y="5290791"/>
            <a:ext cx="7947636" cy="738664"/>
          </a:xfrm>
          <a:prstGeom prst="rect">
            <a:avLst/>
          </a:prstGeom>
          <a:noFill/>
        </p:spPr>
        <p:txBody>
          <a:bodyPr wrap="square" rtlCol="0">
            <a:spAutoFit/>
          </a:bodyPr>
          <a:lstStyle/>
          <a:p>
            <a:r>
              <a:rPr lang="en-US" sz="2100" dirty="0"/>
              <a:t>Once developed, the technology can be </a:t>
            </a:r>
            <a:r>
              <a:rPr lang="en-US" sz="2100"/>
              <a:t>multiplexed for </a:t>
            </a:r>
            <a:r>
              <a:rPr lang="en-US" sz="2100" dirty="0"/>
              <a:t>many different antigens of interest in a multiplex of around 10-15 agents</a:t>
            </a:r>
          </a:p>
        </p:txBody>
      </p:sp>
    </p:spTree>
    <p:extLst>
      <p:ext uri="{BB962C8B-B14F-4D97-AF65-F5344CB8AC3E}">
        <p14:creationId xmlns:p14="http://schemas.microsoft.com/office/powerpoint/2010/main" val="129635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3" grpId="0" build="p"/>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1060" y="168247"/>
            <a:ext cx="9968024" cy="1114425"/>
          </a:xfrm>
        </p:spPr>
        <p:txBody>
          <a:bodyPr>
            <a:normAutofit/>
          </a:bodyPr>
          <a:lstStyle/>
          <a:p>
            <a:pPr algn="ctr"/>
            <a:r>
              <a:rPr lang="en-US" sz="2100" b="1" dirty="0"/>
              <a:t>Spark-induced breakdown spectroscopy (SIBS) &amp; Laser induced Breakdown Spectroscopy (LIBS) utilize ionic plasma to characterize materials</a:t>
            </a:r>
          </a:p>
        </p:txBody>
      </p:sp>
      <p:sp>
        <p:nvSpPr>
          <p:cNvPr id="3" name="Content Placeholder 2"/>
          <p:cNvSpPr>
            <a:spLocks noGrp="1"/>
          </p:cNvSpPr>
          <p:nvPr>
            <p:ph idx="1"/>
          </p:nvPr>
        </p:nvSpPr>
        <p:spPr>
          <a:xfrm>
            <a:off x="0" y="4023914"/>
            <a:ext cx="5036344" cy="1589019"/>
          </a:xfrm>
        </p:spPr>
        <p:txBody>
          <a:bodyPr>
            <a:noAutofit/>
          </a:bodyPr>
          <a:lstStyle/>
          <a:p>
            <a:pPr marL="397764" lvl="1" indent="0" algn="ctr">
              <a:buNone/>
            </a:pPr>
            <a:r>
              <a:rPr lang="en-US" sz="2100" i="0" dirty="0"/>
              <a:t>Techniques that utilize the 4</a:t>
            </a:r>
            <a:r>
              <a:rPr lang="en-US" sz="2100" i="0" baseline="30000" dirty="0"/>
              <a:t>th</a:t>
            </a:r>
            <a:r>
              <a:rPr lang="en-US" sz="2100" i="0" dirty="0"/>
              <a:t> state of mater to determine sample composition</a:t>
            </a:r>
          </a:p>
          <a:p>
            <a:pPr marL="397764" lvl="1" indent="0" algn="ctr">
              <a:buNone/>
            </a:pPr>
            <a:r>
              <a:rPr lang="en-US" sz="2100" i="0" dirty="0" err="1">
                <a:solidFill>
                  <a:srgbClr val="FF0000"/>
                </a:solidFill>
              </a:rPr>
              <a:t>CyTOF</a:t>
            </a:r>
            <a:r>
              <a:rPr lang="en-US" sz="2100" i="0" dirty="0">
                <a:solidFill>
                  <a:srgbClr val="FF0000"/>
                </a:solidFill>
              </a:rPr>
              <a:t>, ICP, LIBS, SIBS</a:t>
            </a:r>
          </a:p>
        </p:txBody>
      </p:sp>
      <p:pic>
        <p:nvPicPr>
          <p:cNvPr id="6" name="Picture 5"/>
          <p:cNvPicPr>
            <a:picLocks noChangeAspect="1"/>
          </p:cNvPicPr>
          <p:nvPr/>
        </p:nvPicPr>
        <p:blipFill>
          <a:blip r:embed="rId3"/>
          <a:stretch>
            <a:fillRect/>
          </a:stretch>
        </p:blipFill>
        <p:spPr>
          <a:xfrm>
            <a:off x="6288747" y="1272727"/>
            <a:ext cx="2517258" cy="1463156"/>
          </a:xfrm>
          <a:prstGeom prst="rect">
            <a:avLst/>
          </a:prstGeom>
        </p:spPr>
      </p:pic>
      <p:pic>
        <p:nvPicPr>
          <p:cNvPr id="10" name="Picture 9"/>
          <p:cNvPicPr>
            <a:picLocks noChangeAspect="1"/>
          </p:cNvPicPr>
          <p:nvPr/>
        </p:nvPicPr>
        <p:blipFill>
          <a:blip r:embed="rId4"/>
          <a:stretch>
            <a:fillRect/>
          </a:stretch>
        </p:blipFill>
        <p:spPr>
          <a:xfrm>
            <a:off x="4294768" y="1282672"/>
            <a:ext cx="1739747" cy="1709165"/>
          </a:xfrm>
          <a:prstGeom prst="rect">
            <a:avLst/>
          </a:prstGeom>
        </p:spPr>
      </p:pic>
      <p:grpSp>
        <p:nvGrpSpPr>
          <p:cNvPr id="12" name="Group 11"/>
          <p:cNvGrpSpPr/>
          <p:nvPr/>
        </p:nvGrpSpPr>
        <p:grpSpPr>
          <a:xfrm>
            <a:off x="590375" y="1290064"/>
            <a:ext cx="3353137" cy="1870909"/>
            <a:chOff x="1333704" y="1361175"/>
            <a:chExt cx="4470849" cy="2494545"/>
          </a:xfrm>
        </p:grpSpPr>
        <p:grpSp>
          <p:nvGrpSpPr>
            <p:cNvPr id="8" name="Group 7"/>
            <p:cNvGrpSpPr/>
            <p:nvPr/>
          </p:nvGrpSpPr>
          <p:grpSpPr>
            <a:xfrm>
              <a:off x="1333704" y="1361175"/>
              <a:ext cx="4470849" cy="2494545"/>
              <a:chOff x="1830487" y="1345935"/>
              <a:chExt cx="4470849" cy="2494545"/>
            </a:xfrm>
          </p:grpSpPr>
          <p:pic>
            <p:nvPicPr>
              <p:cNvPr id="4" name="Picture 3"/>
              <p:cNvPicPr>
                <a:picLocks noChangeAspect="1"/>
              </p:cNvPicPr>
              <p:nvPr/>
            </p:nvPicPr>
            <p:blipFill rotWithShape="1">
              <a:blip r:embed="rId5"/>
              <a:srcRect l="21981"/>
              <a:stretch/>
            </p:blipFill>
            <p:spPr>
              <a:xfrm>
                <a:off x="1830487" y="1345935"/>
                <a:ext cx="4470849" cy="1957900"/>
              </a:xfrm>
              <a:prstGeom prst="rect">
                <a:avLst/>
              </a:prstGeom>
            </p:spPr>
          </p:pic>
          <p:sp>
            <p:nvSpPr>
              <p:cNvPr id="5" name="Right Arrow 4"/>
              <p:cNvSpPr/>
              <p:nvPr/>
            </p:nvSpPr>
            <p:spPr>
              <a:xfrm>
                <a:off x="2059388" y="3312250"/>
                <a:ext cx="4023360" cy="528230"/>
              </a:xfrm>
              <a:prstGeom prst="rightArrow">
                <a:avLst/>
              </a:prstGeom>
              <a:gradFill flip="none" rotWithShape="1">
                <a:gsLst>
                  <a:gs pos="37000">
                    <a:srgbClr val="FF0000"/>
                  </a:gs>
                  <a:gs pos="80000">
                    <a:schemeClr val="tx1">
                      <a:lumMod val="75000"/>
                      <a:lumOff val="25000"/>
                    </a:schemeClr>
                  </a:gs>
                  <a:gs pos="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HEAT</a:t>
                </a:r>
              </a:p>
            </p:txBody>
          </p:sp>
        </p:grpSp>
        <p:sp>
          <p:nvSpPr>
            <p:cNvPr id="11" name="Rectangle 10"/>
            <p:cNvSpPr/>
            <p:nvPr/>
          </p:nvSpPr>
          <p:spPr>
            <a:xfrm>
              <a:off x="1333704" y="3054202"/>
              <a:ext cx="373176" cy="259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aphicFrame>
        <p:nvGraphicFramePr>
          <p:cNvPr id="13" name="Chart 12"/>
          <p:cNvGraphicFramePr>
            <a:graphicFrameLocks/>
          </p:cNvGraphicFramePr>
          <p:nvPr>
            <p:extLst>
              <p:ext uri="{D42A27DB-BD31-4B8C-83A1-F6EECF244321}">
                <p14:modId xmlns:p14="http://schemas.microsoft.com/office/powerpoint/2010/main" val="2335377796"/>
              </p:ext>
            </p:extLst>
          </p:nvPr>
        </p:nvGraphicFramePr>
        <p:xfrm>
          <a:off x="4924662" y="3850308"/>
          <a:ext cx="3971900" cy="2509016"/>
        </p:xfrm>
        <a:graphic>
          <a:graphicData uri="http://schemas.openxmlformats.org/drawingml/2006/chart">
            <c:chart xmlns:c="http://schemas.openxmlformats.org/drawingml/2006/chart" xmlns:r="http://schemas.openxmlformats.org/officeDocument/2006/relationships" r:id="rId6"/>
          </a:graphicData>
        </a:graphic>
      </p:graphicFrame>
      <p:sp>
        <p:nvSpPr>
          <p:cNvPr id="14" name="Sun 13"/>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Sun 14"/>
          <p:cNvSpPr/>
          <p:nvPr/>
        </p:nvSpPr>
        <p:spPr>
          <a:xfrm>
            <a:off x="8953712" y="58508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4860787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9" presetClass="exit" presetSubtype="0" fill="hold" grpId="0" nodeType="withEffect">
                                  <p:stCondLst>
                                    <p:cond delay="0"/>
                                  </p:stCondLst>
                                  <p:childTnLst>
                                    <p:animEffect transition="out" filter="dissolv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9" presetClass="exit" presetSubtype="0" fill="hold" grpId="0" nodeType="withEffect">
                                  <p:stCondLst>
                                    <p:cond delay="0"/>
                                  </p:stCondLst>
                                  <p:childTnLst>
                                    <p:animEffect transition="out" filter="dissolv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9438" y="0"/>
            <a:ext cx="8050869" cy="644694"/>
          </a:xfrm>
        </p:spPr>
        <p:txBody>
          <a:bodyPr>
            <a:normAutofit fontScale="90000"/>
          </a:bodyPr>
          <a:lstStyle/>
          <a:p>
            <a:r>
              <a:rPr lang="en-US" dirty="0"/>
              <a:t>MARS “Curiosity” Rover since 2012</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4656632"/>
            <a:ext cx="4602243" cy="2186066"/>
          </a:xfrm>
          <a:prstGeom prst="rect">
            <a:avLst/>
          </a:prstGeom>
        </p:spPr>
      </p:pic>
      <p:pic>
        <p:nvPicPr>
          <p:cNvPr id="7" name="Picture 6"/>
          <p:cNvPicPr>
            <a:picLocks noChangeAspect="1"/>
          </p:cNvPicPr>
          <p:nvPr/>
        </p:nvPicPr>
        <p:blipFill>
          <a:blip r:embed="rId3"/>
          <a:stretch>
            <a:fillRect/>
          </a:stretch>
        </p:blipFill>
        <p:spPr>
          <a:xfrm>
            <a:off x="624015" y="1483558"/>
            <a:ext cx="3502639" cy="2091128"/>
          </a:xfrm>
          <a:prstGeom prst="rect">
            <a:avLst/>
          </a:prstGeom>
        </p:spPr>
      </p:pic>
      <p:grpSp>
        <p:nvGrpSpPr>
          <p:cNvPr id="9" name="Group 8"/>
          <p:cNvGrpSpPr/>
          <p:nvPr/>
        </p:nvGrpSpPr>
        <p:grpSpPr>
          <a:xfrm>
            <a:off x="5081141" y="1019453"/>
            <a:ext cx="3820831" cy="3763622"/>
            <a:chOff x="6774854" y="849237"/>
            <a:chExt cx="5094441" cy="5018163"/>
          </a:xfrm>
        </p:grpSpPr>
        <p:pic>
          <p:nvPicPr>
            <p:cNvPr id="5" name="Picture 4"/>
            <p:cNvPicPr>
              <a:picLocks noChangeAspect="1"/>
            </p:cNvPicPr>
            <p:nvPr/>
          </p:nvPicPr>
          <p:blipFill>
            <a:blip r:embed="rId4"/>
            <a:stretch>
              <a:fillRect/>
            </a:stretch>
          </p:blipFill>
          <p:spPr>
            <a:xfrm>
              <a:off x="6774854" y="1592288"/>
              <a:ext cx="5094441" cy="4275112"/>
            </a:xfrm>
            <a:prstGeom prst="rect">
              <a:avLst/>
            </a:prstGeom>
          </p:spPr>
        </p:pic>
        <p:sp>
          <p:nvSpPr>
            <p:cNvPr id="8" name="TextBox 7"/>
            <p:cNvSpPr txBox="1"/>
            <p:nvPr/>
          </p:nvSpPr>
          <p:spPr>
            <a:xfrm>
              <a:off x="8499423" y="849237"/>
              <a:ext cx="1131079" cy="677108"/>
            </a:xfrm>
            <a:prstGeom prst="rect">
              <a:avLst/>
            </a:prstGeom>
            <a:noFill/>
          </p:spPr>
          <p:txBody>
            <a:bodyPr wrap="none" rtlCol="0">
              <a:spAutoFit/>
            </a:bodyPr>
            <a:lstStyle/>
            <a:p>
              <a:r>
                <a:rPr lang="en-US" sz="2700" b="1" dirty="0"/>
                <a:t>LIBS</a:t>
              </a:r>
            </a:p>
          </p:txBody>
        </p:sp>
      </p:grpSp>
      <p:sp>
        <p:nvSpPr>
          <p:cNvPr id="10" name="Sun 9"/>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Sun 10"/>
          <p:cNvSpPr/>
          <p:nvPr/>
        </p:nvSpPr>
        <p:spPr>
          <a:xfrm>
            <a:off x="8650163" y="5749665"/>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p:cNvSpPr txBox="1"/>
          <p:nvPr/>
        </p:nvSpPr>
        <p:spPr>
          <a:xfrm>
            <a:off x="5308279" y="5447190"/>
            <a:ext cx="2550698" cy="415498"/>
          </a:xfrm>
          <a:prstGeom prst="rect">
            <a:avLst/>
          </a:prstGeom>
          <a:noFill/>
        </p:spPr>
        <p:txBody>
          <a:bodyPr wrap="none" rtlCol="0">
            <a:spAutoFit/>
          </a:bodyPr>
          <a:lstStyle/>
          <a:p>
            <a:r>
              <a:rPr lang="en-US" sz="1050">
                <a:solidFill>
                  <a:srgbClr val="0066FF"/>
                </a:solidFill>
              </a:rPr>
              <a:t> </a:t>
            </a:r>
            <a:r>
              <a:rPr lang="en-US" sz="1050" dirty="0">
                <a:solidFill>
                  <a:srgbClr val="0066FF"/>
                </a:solidFill>
              </a:rPr>
              <a:t>Images From</a:t>
            </a:r>
          </a:p>
          <a:p>
            <a:r>
              <a:rPr lang="en-US" sz="1050" dirty="0">
                <a:solidFill>
                  <a:srgbClr val="0066FF"/>
                </a:solidFill>
              </a:rPr>
              <a:t>http://</a:t>
            </a:r>
            <a:r>
              <a:rPr lang="en-US" sz="1050" dirty="0" err="1">
                <a:solidFill>
                  <a:srgbClr val="0066FF"/>
                </a:solidFill>
              </a:rPr>
              <a:t>appliedspectra.com</a:t>
            </a:r>
            <a:r>
              <a:rPr lang="en-US" sz="1050" dirty="0">
                <a:solidFill>
                  <a:srgbClr val="0066FF"/>
                </a:solidFill>
              </a:rPr>
              <a:t>/mars-</a:t>
            </a:r>
            <a:r>
              <a:rPr lang="en-US" sz="1050" dirty="0" err="1">
                <a:solidFill>
                  <a:srgbClr val="0066FF"/>
                </a:solidFill>
              </a:rPr>
              <a:t>libs.html</a:t>
            </a:r>
            <a:endParaRPr lang="en-US" sz="1050" dirty="0">
              <a:solidFill>
                <a:srgbClr val="0066FF"/>
              </a:solidFill>
            </a:endParaRPr>
          </a:p>
        </p:txBody>
      </p:sp>
    </p:spTree>
    <p:extLst>
      <p:ext uri="{BB962C8B-B14F-4D97-AF65-F5344CB8AC3E}">
        <p14:creationId xmlns:p14="http://schemas.microsoft.com/office/powerpoint/2010/main" val="147535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par>
                                <p:cTn id="16" presetID="9" presetClass="exit" presetSubtype="0" fill="hold" grpId="0" nodeType="withEffect">
                                  <p:stCondLst>
                                    <p:cond delay="0"/>
                                  </p:stCondLst>
                                  <p:childTnLst>
                                    <p:animEffect transition="out" filter="dissolv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712452" y="1010216"/>
            <a:ext cx="4762500" cy="2609850"/>
          </a:xfrm>
          <a:prstGeom prst="rect">
            <a:avLst/>
          </a:prstGeom>
        </p:spPr>
      </p:pic>
      <p:pic>
        <p:nvPicPr>
          <p:cNvPr id="6" name="Picture 5"/>
          <p:cNvPicPr>
            <a:picLocks noChangeAspect="1"/>
          </p:cNvPicPr>
          <p:nvPr/>
        </p:nvPicPr>
        <p:blipFill>
          <a:blip r:embed="rId4"/>
          <a:stretch>
            <a:fillRect/>
          </a:stretch>
        </p:blipFill>
        <p:spPr>
          <a:xfrm>
            <a:off x="1028700" y="3734366"/>
            <a:ext cx="6123170" cy="2337821"/>
          </a:xfrm>
          <a:prstGeom prst="rect">
            <a:avLst/>
          </a:prstGeom>
        </p:spPr>
      </p:pic>
      <p:sp>
        <p:nvSpPr>
          <p:cNvPr id="7" name="TextBox 6"/>
          <p:cNvSpPr txBox="1"/>
          <p:nvPr/>
        </p:nvSpPr>
        <p:spPr>
          <a:xfrm>
            <a:off x="6474952" y="6059049"/>
            <a:ext cx="2550698" cy="415498"/>
          </a:xfrm>
          <a:prstGeom prst="rect">
            <a:avLst/>
          </a:prstGeom>
          <a:noFill/>
        </p:spPr>
        <p:txBody>
          <a:bodyPr wrap="none" rtlCol="0">
            <a:spAutoFit/>
          </a:bodyPr>
          <a:lstStyle/>
          <a:p>
            <a:r>
              <a:rPr lang="en-US" sz="1050" dirty="0">
                <a:solidFill>
                  <a:srgbClr val="0066FF"/>
                </a:solidFill>
              </a:rPr>
              <a:t> Images From</a:t>
            </a:r>
          </a:p>
          <a:p>
            <a:r>
              <a:rPr lang="en-US" sz="1050" dirty="0">
                <a:solidFill>
                  <a:srgbClr val="0066FF"/>
                </a:solidFill>
              </a:rPr>
              <a:t>http://</a:t>
            </a:r>
            <a:r>
              <a:rPr lang="en-US" sz="1050" dirty="0" err="1">
                <a:solidFill>
                  <a:srgbClr val="0066FF"/>
                </a:solidFill>
              </a:rPr>
              <a:t>appliedspectra.com</a:t>
            </a:r>
            <a:r>
              <a:rPr lang="en-US" sz="1050" dirty="0">
                <a:solidFill>
                  <a:srgbClr val="0066FF"/>
                </a:solidFill>
              </a:rPr>
              <a:t>/mars-</a:t>
            </a:r>
            <a:r>
              <a:rPr lang="en-US" sz="1050" dirty="0" err="1">
                <a:solidFill>
                  <a:srgbClr val="0066FF"/>
                </a:solidFill>
              </a:rPr>
              <a:t>libs.html</a:t>
            </a:r>
            <a:endParaRPr lang="en-US" sz="1050" dirty="0">
              <a:solidFill>
                <a:srgbClr val="0066FF"/>
              </a:solidFill>
            </a:endParaRPr>
          </a:p>
        </p:txBody>
      </p:sp>
      <p:sp>
        <p:nvSpPr>
          <p:cNvPr id="5" name="TextBox 4"/>
          <p:cNvSpPr txBox="1"/>
          <p:nvPr/>
        </p:nvSpPr>
        <p:spPr>
          <a:xfrm>
            <a:off x="7334026" y="1561350"/>
            <a:ext cx="1363532" cy="923330"/>
          </a:xfrm>
          <a:prstGeom prst="rect">
            <a:avLst/>
          </a:prstGeom>
          <a:noFill/>
        </p:spPr>
        <p:txBody>
          <a:bodyPr wrap="square" rtlCol="0">
            <a:spAutoFit/>
          </a:bodyPr>
          <a:lstStyle/>
          <a:p>
            <a:r>
              <a:rPr lang="en-US" sz="1350" dirty="0"/>
              <a:t>Laser damage from </a:t>
            </a:r>
            <a:r>
              <a:rPr lang="en-US" sz="1350"/>
              <a:t>the pulsed </a:t>
            </a:r>
            <a:r>
              <a:rPr lang="en-US" sz="1350" dirty="0"/>
              <a:t>lasers on mars rock!</a:t>
            </a:r>
          </a:p>
        </p:txBody>
      </p:sp>
      <p:cxnSp>
        <p:nvCxnSpPr>
          <p:cNvPr id="9" name="Straight Arrow Connector 8"/>
          <p:cNvCxnSpPr/>
          <p:nvPr/>
        </p:nvCxnSpPr>
        <p:spPr>
          <a:xfrm flipH="1">
            <a:off x="5303010" y="2007078"/>
            <a:ext cx="1855694" cy="217244"/>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44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http://www.popsci.com/sites/popsci.com/files/styles/large_1x_/public/import/2013/images/2010/10/2404319996_69a86e6b34_o.jpg?itok=Gwdyp_CG"/>
          <p:cNvPicPr>
            <a:picLocks noChangeAspect="1" noChangeArrowheads="1"/>
          </p:cNvPicPr>
          <p:nvPr/>
        </p:nvPicPr>
        <p:blipFill>
          <a:blip r:embed="rId3"/>
          <a:srcRect t="3665"/>
          <a:stretch>
            <a:fillRect/>
          </a:stretch>
        </p:blipFill>
        <p:spPr bwMode="auto">
          <a:xfrm>
            <a:off x="5251651" y="1402416"/>
            <a:ext cx="3494653" cy="1949241"/>
          </a:xfrm>
          <a:prstGeom prst="rect">
            <a:avLst/>
          </a:prstGeom>
          <a:noFill/>
        </p:spPr>
      </p:pic>
      <p:sp>
        <p:nvSpPr>
          <p:cNvPr id="2" name="Title 1"/>
          <p:cNvSpPr>
            <a:spLocks noGrp="1"/>
          </p:cNvSpPr>
          <p:nvPr>
            <p:ph type="title"/>
          </p:nvPr>
        </p:nvSpPr>
        <p:spPr>
          <a:xfrm>
            <a:off x="181271" y="881625"/>
            <a:ext cx="8608219" cy="884341"/>
          </a:xfrm>
        </p:spPr>
        <p:txBody>
          <a:bodyPr>
            <a:noAutofit/>
          </a:bodyPr>
          <a:lstStyle/>
          <a:p>
            <a:pPr algn="ctr"/>
            <a:r>
              <a:rPr lang="en-US" sz="2700" b="1" dirty="0"/>
              <a:t>Rationale </a:t>
            </a:r>
            <a:r>
              <a:rPr lang="en-US" sz="2700" b="1"/>
              <a:t>for selecting Label-based </a:t>
            </a:r>
            <a:r>
              <a:rPr lang="en-US" sz="2700" b="1" dirty="0"/>
              <a:t>detection</a:t>
            </a:r>
            <a:br>
              <a:rPr lang="en-US" sz="4050" b="1" dirty="0"/>
            </a:br>
            <a:endParaRPr lang="en-US" sz="4050" b="1" dirty="0"/>
          </a:p>
        </p:txBody>
      </p:sp>
      <p:sp>
        <p:nvSpPr>
          <p:cNvPr id="3" name="Content Placeholder 2"/>
          <p:cNvSpPr>
            <a:spLocks noGrp="1"/>
          </p:cNvSpPr>
          <p:nvPr>
            <p:ph idx="1"/>
          </p:nvPr>
        </p:nvSpPr>
        <p:spPr>
          <a:xfrm>
            <a:off x="1536422" y="1559200"/>
            <a:ext cx="2623185" cy="453017"/>
          </a:xfrm>
        </p:spPr>
        <p:txBody>
          <a:bodyPr>
            <a:normAutofit/>
          </a:bodyPr>
          <a:lstStyle/>
          <a:p>
            <a:pPr marL="0" indent="0">
              <a:buNone/>
            </a:pPr>
            <a:r>
              <a:rPr lang="en-US" b="1" dirty="0"/>
              <a:t>Fluorophores</a:t>
            </a:r>
          </a:p>
          <a:p>
            <a:pPr lvl="1"/>
            <a:endParaRPr lang="en-US" dirty="0"/>
          </a:p>
          <a:p>
            <a:endParaRPr lang="en-US" dirty="0"/>
          </a:p>
          <a:p>
            <a:endParaRPr lang="en-US" dirty="0"/>
          </a:p>
        </p:txBody>
      </p:sp>
      <p:pic>
        <p:nvPicPr>
          <p:cNvPr id="4" name="Picture 3"/>
          <p:cNvPicPr>
            <a:picLocks noChangeAspect="1"/>
          </p:cNvPicPr>
          <p:nvPr/>
        </p:nvPicPr>
        <p:blipFill rotWithShape="1">
          <a:blip r:embed="rId4"/>
          <a:srcRect r="39709" b="14826"/>
          <a:stretch/>
        </p:blipFill>
        <p:spPr>
          <a:xfrm>
            <a:off x="4960216" y="3568623"/>
            <a:ext cx="1496531" cy="1772740"/>
          </a:xfrm>
          <a:prstGeom prst="rect">
            <a:avLst/>
          </a:prstGeom>
        </p:spPr>
      </p:pic>
      <p:pic>
        <p:nvPicPr>
          <p:cNvPr id="8" name="Picture 7"/>
          <p:cNvPicPr>
            <a:picLocks noChangeAspect="1"/>
          </p:cNvPicPr>
          <p:nvPr/>
        </p:nvPicPr>
        <p:blipFill>
          <a:blip r:embed="rId5"/>
          <a:stretch>
            <a:fillRect/>
          </a:stretch>
        </p:blipFill>
        <p:spPr>
          <a:xfrm>
            <a:off x="770251" y="1925064"/>
            <a:ext cx="2893337" cy="1297013"/>
          </a:xfrm>
          <a:prstGeom prst="rect">
            <a:avLst/>
          </a:prstGeom>
        </p:spPr>
      </p:pic>
      <p:pic>
        <p:nvPicPr>
          <p:cNvPr id="9" name="Picture 8"/>
          <p:cNvPicPr>
            <a:picLocks noChangeAspect="1"/>
          </p:cNvPicPr>
          <p:nvPr/>
        </p:nvPicPr>
        <p:blipFill>
          <a:blip r:embed="rId6"/>
          <a:stretch>
            <a:fillRect/>
          </a:stretch>
        </p:blipFill>
        <p:spPr>
          <a:xfrm>
            <a:off x="2405403" y="3644867"/>
            <a:ext cx="2054716" cy="1230293"/>
          </a:xfrm>
          <a:prstGeom prst="rect">
            <a:avLst/>
          </a:prstGeom>
        </p:spPr>
      </p:pic>
      <p:sp>
        <p:nvSpPr>
          <p:cNvPr id="12" name="Content Placeholder 2"/>
          <p:cNvSpPr txBox="1">
            <a:spLocks/>
          </p:cNvSpPr>
          <p:nvPr/>
        </p:nvSpPr>
        <p:spPr>
          <a:xfrm>
            <a:off x="6318773" y="1358119"/>
            <a:ext cx="1360409" cy="309968"/>
          </a:xfrm>
          <a:prstGeom prst="rect">
            <a:avLst/>
          </a:prstGeom>
        </p:spPr>
        <p:txBody>
          <a:bodyPr vert="horz" lIns="68580" tIns="34290" rIns="68580" bIns="34290" rtlCol="0">
            <a:normAutofit fontScale="77500" lnSpcReduction="2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None/>
            </a:pPr>
            <a:r>
              <a:rPr lang="en-US" sz="1500" b="1" dirty="0"/>
              <a:t>Rare Earth Metals</a:t>
            </a:r>
          </a:p>
          <a:p>
            <a:endParaRPr lang="en-US" sz="1500" dirty="0"/>
          </a:p>
          <a:p>
            <a:endParaRPr lang="en-US" sz="1500" dirty="0"/>
          </a:p>
        </p:txBody>
      </p:sp>
      <p:cxnSp>
        <p:nvCxnSpPr>
          <p:cNvPr id="19" name="Straight Connector 18"/>
          <p:cNvCxnSpPr/>
          <p:nvPr/>
        </p:nvCxnSpPr>
        <p:spPr>
          <a:xfrm>
            <a:off x="4637230" y="1586647"/>
            <a:ext cx="0" cy="42249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a:xfrm>
            <a:off x="6798064" y="5188627"/>
            <a:ext cx="2226352" cy="271055"/>
          </a:xfrm>
          <a:prstGeom prst="rect">
            <a:avLst/>
          </a:prstGeom>
        </p:spPr>
        <p:txBody>
          <a:bodyPr vert="horz" lIns="68580" tIns="34290" rIns="68580" bIns="34290" rtlCol="0" anchor="t">
            <a:noAutofit/>
          </a:bodyPr>
          <a:lstStyle/>
          <a:p>
            <a:pPr algn="ctr" defTabSz="685800">
              <a:lnSpc>
                <a:spcPct val="89000"/>
              </a:lnSpc>
              <a:spcBef>
                <a:spcPct val="0"/>
              </a:spcBef>
              <a:defRPr/>
            </a:pPr>
            <a:r>
              <a:rPr lang="en-US" sz="1500" b="1" u="sng" dirty="0">
                <a:solidFill>
                  <a:schemeClr val="accent2">
                    <a:lumMod val="75000"/>
                  </a:schemeClr>
                </a:solidFill>
                <a:latin typeface="+mj-lt"/>
                <a:ea typeface="+mj-ea"/>
                <a:cs typeface="+mj-cs"/>
              </a:rPr>
              <a:t>…SIBS     or    LIBS</a:t>
            </a:r>
            <a:br>
              <a:rPr lang="en-US" sz="2400" b="1" dirty="0">
                <a:solidFill>
                  <a:schemeClr val="tx2"/>
                </a:solidFill>
                <a:latin typeface="+mj-lt"/>
                <a:ea typeface="+mj-ea"/>
                <a:cs typeface="+mj-cs"/>
              </a:rPr>
            </a:br>
            <a:endParaRPr lang="en-US" sz="2400" b="1" dirty="0">
              <a:solidFill>
                <a:schemeClr val="tx2"/>
              </a:solidFill>
              <a:latin typeface="+mj-lt"/>
              <a:ea typeface="+mj-ea"/>
              <a:cs typeface="+mj-cs"/>
            </a:endParaRPr>
          </a:p>
        </p:txBody>
      </p:sp>
      <p:sp>
        <p:nvSpPr>
          <p:cNvPr id="33" name="Content Placeholder 2"/>
          <p:cNvSpPr txBox="1">
            <a:spLocks/>
          </p:cNvSpPr>
          <p:nvPr/>
        </p:nvSpPr>
        <p:spPr>
          <a:xfrm>
            <a:off x="5993315" y="1337703"/>
            <a:ext cx="2623185" cy="541104"/>
          </a:xfrm>
          <a:prstGeom prst="rect">
            <a:avLst/>
          </a:prstGeom>
        </p:spPr>
        <p:txBody>
          <a:bodyPr vert="horz" lIns="68580" tIns="34290" rIns="68580" bIns="3429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None/>
            </a:pPr>
            <a:endParaRPr lang="en-US" sz="1500" dirty="0"/>
          </a:p>
          <a:p>
            <a:pPr lvl="1"/>
            <a:endParaRPr lang="en-US" sz="1500" dirty="0"/>
          </a:p>
          <a:p>
            <a:endParaRPr lang="en-US" sz="1500" dirty="0"/>
          </a:p>
          <a:p>
            <a:endParaRPr lang="en-US" sz="1500" dirty="0"/>
          </a:p>
        </p:txBody>
      </p:sp>
      <p:pic>
        <p:nvPicPr>
          <p:cNvPr id="5" name="Picture 4"/>
          <p:cNvPicPr>
            <a:picLocks noChangeAspect="1"/>
          </p:cNvPicPr>
          <p:nvPr/>
        </p:nvPicPr>
        <p:blipFill>
          <a:blip r:embed="rId7"/>
          <a:stretch>
            <a:fillRect/>
          </a:stretch>
        </p:blipFill>
        <p:spPr>
          <a:xfrm>
            <a:off x="177009" y="3642030"/>
            <a:ext cx="1955107" cy="1298191"/>
          </a:xfrm>
          <a:prstGeom prst="rect">
            <a:avLst/>
          </a:prstGeom>
        </p:spPr>
      </p:pic>
      <p:pic>
        <p:nvPicPr>
          <p:cNvPr id="10" name="Picture 9"/>
          <p:cNvPicPr>
            <a:picLocks noChangeAspect="1"/>
          </p:cNvPicPr>
          <p:nvPr/>
        </p:nvPicPr>
        <p:blipFill>
          <a:blip r:embed="rId8"/>
          <a:stretch>
            <a:fillRect/>
          </a:stretch>
        </p:blipFill>
        <p:spPr>
          <a:xfrm>
            <a:off x="7142344" y="3829623"/>
            <a:ext cx="768896" cy="1250737"/>
          </a:xfrm>
          <a:prstGeom prst="rect">
            <a:avLst/>
          </a:prstGeom>
        </p:spPr>
      </p:pic>
      <p:pic>
        <p:nvPicPr>
          <p:cNvPr id="7" name="Picture 6"/>
          <p:cNvPicPr>
            <a:picLocks noChangeAspect="1"/>
          </p:cNvPicPr>
          <p:nvPr/>
        </p:nvPicPr>
        <p:blipFill>
          <a:blip r:embed="rId9"/>
          <a:stretch>
            <a:fillRect/>
          </a:stretch>
        </p:blipFill>
        <p:spPr>
          <a:xfrm>
            <a:off x="7860763" y="3887157"/>
            <a:ext cx="472041" cy="306235"/>
          </a:xfrm>
          <a:prstGeom prst="rect">
            <a:avLst/>
          </a:prstGeom>
        </p:spPr>
      </p:pic>
      <p:sp>
        <p:nvSpPr>
          <p:cNvPr id="11" name="Cube 10"/>
          <p:cNvSpPr/>
          <p:nvPr/>
        </p:nvSpPr>
        <p:spPr>
          <a:xfrm rot="2369416">
            <a:off x="8115245" y="4484892"/>
            <a:ext cx="214817" cy="241774"/>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rot="19627850">
            <a:off x="8496850" y="4200780"/>
            <a:ext cx="157115" cy="19745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5" name="Straight Connector 14"/>
          <p:cNvCxnSpPr/>
          <p:nvPr/>
        </p:nvCxnSpPr>
        <p:spPr>
          <a:xfrm>
            <a:off x="8277226" y="4114800"/>
            <a:ext cx="298181" cy="18470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8269519" y="4301659"/>
            <a:ext cx="306581" cy="242129"/>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Chord 23"/>
          <p:cNvSpPr/>
          <p:nvPr/>
        </p:nvSpPr>
        <p:spPr>
          <a:xfrm rot="8383182">
            <a:off x="8199049" y="4447440"/>
            <a:ext cx="156353" cy="192698"/>
          </a:xfrm>
          <a:prstGeom prst="chord">
            <a:avLst>
              <a:gd name="adj1" fmla="val 4556927"/>
              <a:gd name="adj2" fmla="val 15719061"/>
            </a:avLst>
          </a:prstGeom>
          <a:gradFill flip="none" rotWithShape="1">
            <a:gsLst>
              <a:gs pos="0">
                <a:srgbClr val="00FA00">
                  <a:tint val="66000"/>
                  <a:satMod val="160000"/>
                  <a:lumMod val="0"/>
                  <a:lumOff val="100000"/>
                  <a:alpha val="26000"/>
                </a:srgbClr>
              </a:gs>
              <a:gs pos="84000">
                <a:srgbClr val="00FA00">
                  <a:tint val="44500"/>
                  <a:satMod val="160000"/>
                </a:srgbClr>
              </a:gs>
              <a:gs pos="100000">
                <a:srgbClr val="00FA00">
                  <a:tint val="23500"/>
                  <a:satMod val="160000"/>
                </a:srgbClr>
              </a:gs>
            </a:gsLst>
            <a:path path="circle">
              <a:fillToRect r="100000" b="100000"/>
            </a:path>
            <a:tileRect l="-100000" t="-100000"/>
          </a:gradFill>
          <a:ln>
            <a:noFill/>
          </a:ln>
          <a:effectLst>
            <a:reflection blurRad="520700" stA="33000" endPos="43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Down Arrow 24"/>
          <p:cNvSpPr/>
          <p:nvPr/>
        </p:nvSpPr>
        <p:spPr>
          <a:xfrm rot="5400000">
            <a:off x="8556647" y="2631563"/>
            <a:ext cx="465686" cy="46985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p:cNvSpPr txBox="1"/>
          <p:nvPr/>
        </p:nvSpPr>
        <p:spPr>
          <a:xfrm>
            <a:off x="5513091" y="5482712"/>
            <a:ext cx="633187" cy="300082"/>
          </a:xfrm>
          <a:prstGeom prst="rect">
            <a:avLst/>
          </a:prstGeom>
          <a:noFill/>
        </p:spPr>
        <p:txBody>
          <a:bodyPr wrap="none" rtlCol="0">
            <a:spAutoFit/>
          </a:bodyPr>
          <a:lstStyle/>
          <a:p>
            <a:r>
              <a:rPr lang="en-US" sz="1350" dirty="0" err="1"/>
              <a:t>CyTOF</a:t>
            </a:r>
            <a:endParaRPr lang="en-US" sz="1350" dirty="0"/>
          </a:p>
        </p:txBody>
      </p:sp>
      <p:sp>
        <p:nvSpPr>
          <p:cNvPr id="27" name="Rectangle 26"/>
          <p:cNvSpPr/>
          <p:nvPr/>
        </p:nvSpPr>
        <p:spPr>
          <a:xfrm>
            <a:off x="4669666" y="1325005"/>
            <a:ext cx="4658621" cy="4663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7" name="Group 16"/>
          <p:cNvGrpSpPr/>
          <p:nvPr/>
        </p:nvGrpSpPr>
        <p:grpSpPr>
          <a:xfrm>
            <a:off x="-9596" y="1402416"/>
            <a:ext cx="4646826" cy="4598334"/>
            <a:chOff x="-12795" y="726888"/>
            <a:chExt cx="6195768" cy="6131112"/>
          </a:xfrm>
        </p:grpSpPr>
        <p:sp>
          <p:nvSpPr>
            <p:cNvPr id="14" name="Rectangle 13"/>
            <p:cNvSpPr/>
            <p:nvPr/>
          </p:nvSpPr>
          <p:spPr>
            <a:xfrm>
              <a:off x="0" y="726888"/>
              <a:ext cx="6182973" cy="6131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extBox 15"/>
            <p:cNvSpPr txBox="1"/>
            <p:nvPr/>
          </p:nvSpPr>
          <p:spPr>
            <a:xfrm>
              <a:off x="-12795" y="1087631"/>
              <a:ext cx="5518006" cy="5047536"/>
            </a:xfrm>
            <a:prstGeom prst="rect">
              <a:avLst/>
            </a:prstGeom>
            <a:noFill/>
          </p:spPr>
          <p:txBody>
            <a:bodyPr wrap="none" rtlCol="0">
              <a:spAutoFit/>
            </a:bodyPr>
            <a:lstStyle/>
            <a:p>
              <a:pPr algn="ctr"/>
              <a:r>
                <a:rPr lang="en-US" sz="2400" b="1" dirty="0"/>
                <a:t>Application in Hematology</a:t>
              </a:r>
            </a:p>
            <a:p>
              <a:pPr algn="ctr"/>
              <a:r>
                <a:rPr lang="en-US" sz="2400" b="1" dirty="0"/>
                <a:t>Immunology</a:t>
              </a:r>
            </a:p>
            <a:p>
              <a:pPr algn="ctr"/>
              <a:endParaRPr lang="en-US" sz="2400" b="1" dirty="0"/>
            </a:p>
            <a:p>
              <a:pPr algn="ctr"/>
              <a:r>
                <a:rPr lang="en-US" sz="2400" b="1" dirty="0"/>
                <a:t>Major use is phenotyping</a:t>
              </a:r>
            </a:p>
            <a:p>
              <a:pPr algn="ctr"/>
              <a:r>
                <a:rPr lang="en-US" sz="2400" b="1" dirty="0"/>
                <a:t>blood cells - bone marrow</a:t>
              </a:r>
            </a:p>
            <a:p>
              <a:pPr algn="ctr"/>
              <a:r>
                <a:rPr lang="en-US" sz="2400" b="1" dirty="0"/>
                <a:t>Cell lines, etc.</a:t>
              </a:r>
            </a:p>
            <a:p>
              <a:pPr algn="ctr"/>
              <a:endParaRPr lang="en-US" sz="2400" b="1" dirty="0"/>
            </a:p>
            <a:p>
              <a:pPr algn="ctr"/>
              <a:r>
                <a:rPr lang="en-US" sz="2400" b="1" dirty="0"/>
                <a:t>It is based on using</a:t>
              </a:r>
            </a:p>
            <a:p>
              <a:pPr algn="ctr"/>
              <a:r>
                <a:rPr lang="en-US" sz="2400" b="1" dirty="0"/>
                <a:t> lanthanide-antibody tags at </a:t>
              </a:r>
            </a:p>
            <a:p>
              <a:pPr algn="ctr"/>
              <a:r>
                <a:rPr lang="en-US" sz="2400" b="1" dirty="0"/>
                <a:t>very high multiplexing capacity</a:t>
              </a:r>
            </a:p>
          </p:txBody>
        </p:sp>
      </p:grpSp>
      <p:sp>
        <p:nvSpPr>
          <p:cNvPr id="28" name="Sun 27"/>
          <p:cNvSpPr/>
          <p:nvPr/>
        </p:nvSpPr>
        <p:spPr>
          <a:xfrm>
            <a:off x="8839412" y="5736547"/>
            <a:ext cx="210896" cy="17988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625421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par>
                                <p:cTn id="18" presetID="9" presetClass="exit" presetSubtype="0" fill="hold" grpId="0" nodeType="withEffect">
                                  <p:stCondLst>
                                    <p:cond delay="0"/>
                                  </p:stCondLst>
                                  <p:childTnLst>
                                    <p:animEffect transition="out" filter="dissolve">
                                      <p:cBhvr>
                                        <p:cTn id="19" dur="500"/>
                                        <p:tgtEl>
                                          <p:spTgt spid="28"/>
                                        </p:tgtEl>
                                      </p:cBhvr>
                                    </p:animEffect>
                                    <p:set>
                                      <p:cBhvr>
                                        <p:cTn id="20"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0239" y="857250"/>
            <a:ext cx="7200900" cy="1114425"/>
          </a:xfrm>
        </p:spPr>
        <p:txBody>
          <a:bodyPr/>
          <a:lstStyle/>
          <a:p>
            <a:endParaRPr lang="en-US"/>
          </a:p>
        </p:txBody>
      </p:sp>
      <p:grpSp>
        <p:nvGrpSpPr>
          <p:cNvPr id="9" name="Group 8"/>
          <p:cNvGrpSpPr/>
          <p:nvPr/>
        </p:nvGrpSpPr>
        <p:grpSpPr>
          <a:xfrm>
            <a:off x="3462728" y="570985"/>
            <a:ext cx="6194685" cy="4665689"/>
            <a:chOff x="1798820" y="1873770"/>
            <a:chExt cx="5711252" cy="3897443"/>
          </a:xfrm>
        </p:grpSpPr>
        <p:grpSp>
          <p:nvGrpSpPr>
            <p:cNvPr id="8" name="Group 7"/>
            <p:cNvGrpSpPr/>
            <p:nvPr/>
          </p:nvGrpSpPr>
          <p:grpSpPr>
            <a:xfrm>
              <a:off x="1798820" y="1873770"/>
              <a:ext cx="5171606" cy="3477719"/>
              <a:chOff x="1798820" y="1873770"/>
              <a:chExt cx="5171606" cy="3477719"/>
            </a:xfrm>
          </p:grpSpPr>
          <p:pic>
            <p:nvPicPr>
              <p:cNvPr id="5" name="Picture 4"/>
              <p:cNvPicPr>
                <a:picLocks noChangeAspect="1"/>
              </p:cNvPicPr>
              <p:nvPr/>
            </p:nvPicPr>
            <p:blipFill rotWithShape="1">
              <a:blip r:embed="rId2"/>
              <a:srcRect l="-1709" t="35488" r="5706" b="18947"/>
              <a:stretch/>
            </p:blipFill>
            <p:spPr>
              <a:xfrm>
                <a:off x="2053652" y="2233534"/>
                <a:ext cx="4916774" cy="3117955"/>
              </a:xfrm>
              <a:prstGeom prst="rect">
                <a:avLst/>
              </a:prstGeom>
            </p:spPr>
          </p:pic>
          <p:sp>
            <p:nvSpPr>
              <p:cNvPr id="7" name="Freeform 6"/>
              <p:cNvSpPr/>
              <p:nvPr/>
            </p:nvSpPr>
            <p:spPr>
              <a:xfrm>
                <a:off x="1798820" y="1873770"/>
                <a:ext cx="1394085" cy="1918741"/>
              </a:xfrm>
              <a:custGeom>
                <a:avLst/>
                <a:gdLst>
                  <a:gd name="connsiteX0" fmla="*/ 1394085 w 1394085"/>
                  <a:gd name="connsiteY0" fmla="*/ 149902 h 1918741"/>
                  <a:gd name="connsiteX1" fmla="*/ 1379095 w 1394085"/>
                  <a:gd name="connsiteY1" fmla="*/ 509666 h 1918741"/>
                  <a:gd name="connsiteX2" fmla="*/ 1364105 w 1394085"/>
                  <a:gd name="connsiteY2" fmla="*/ 599607 h 1918741"/>
                  <a:gd name="connsiteX3" fmla="*/ 1334124 w 1394085"/>
                  <a:gd name="connsiteY3" fmla="*/ 1004341 h 1918741"/>
                  <a:gd name="connsiteX4" fmla="*/ 1349114 w 1394085"/>
                  <a:gd name="connsiteY4" fmla="*/ 1199214 h 1918741"/>
                  <a:gd name="connsiteX5" fmla="*/ 1364105 w 1394085"/>
                  <a:gd name="connsiteY5" fmla="*/ 1364105 h 1918741"/>
                  <a:gd name="connsiteX6" fmla="*/ 1349114 w 1394085"/>
                  <a:gd name="connsiteY6" fmla="*/ 1618938 h 1918741"/>
                  <a:gd name="connsiteX7" fmla="*/ 1334124 w 1394085"/>
                  <a:gd name="connsiteY7" fmla="*/ 1663909 h 1918741"/>
                  <a:gd name="connsiteX8" fmla="*/ 1244183 w 1394085"/>
                  <a:gd name="connsiteY8" fmla="*/ 1768840 h 1918741"/>
                  <a:gd name="connsiteX9" fmla="*/ 1199213 w 1394085"/>
                  <a:gd name="connsiteY9" fmla="*/ 1813810 h 1918741"/>
                  <a:gd name="connsiteX10" fmla="*/ 1169232 w 1394085"/>
                  <a:gd name="connsiteY10" fmla="*/ 1843791 h 1918741"/>
                  <a:gd name="connsiteX11" fmla="*/ 1079291 w 1394085"/>
                  <a:gd name="connsiteY11" fmla="*/ 1888761 h 1918741"/>
                  <a:gd name="connsiteX12" fmla="*/ 959370 w 1394085"/>
                  <a:gd name="connsiteY12" fmla="*/ 1918741 h 1918741"/>
                  <a:gd name="connsiteX13" fmla="*/ 719528 w 1394085"/>
                  <a:gd name="connsiteY13" fmla="*/ 1903751 h 1918741"/>
                  <a:gd name="connsiteX14" fmla="*/ 674557 w 1394085"/>
                  <a:gd name="connsiteY14" fmla="*/ 1888761 h 1918741"/>
                  <a:gd name="connsiteX15" fmla="*/ 614596 w 1394085"/>
                  <a:gd name="connsiteY15" fmla="*/ 1873771 h 1918741"/>
                  <a:gd name="connsiteX16" fmla="*/ 479685 w 1394085"/>
                  <a:gd name="connsiteY16" fmla="*/ 1753850 h 1918741"/>
                  <a:gd name="connsiteX17" fmla="*/ 449705 w 1394085"/>
                  <a:gd name="connsiteY17" fmla="*/ 1723869 h 1918741"/>
                  <a:gd name="connsiteX18" fmla="*/ 419724 w 1394085"/>
                  <a:gd name="connsiteY18" fmla="*/ 1693889 h 1918741"/>
                  <a:gd name="connsiteX19" fmla="*/ 344773 w 1394085"/>
                  <a:gd name="connsiteY19" fmla="*/ 1618938 h 1918741"/>
                  <a:gd name="connsiteX20" fmla="*/ 284813 w 1394085"/>
                  <a:gd name="connsiteY20" fmla="*/ 1543987 h 1918741"/>
                  <a:gd name="connsiteX21" fmla="*/ 254832 w 1394085"/>
                  <a:gd name="connsiteY21" fmla="*/ 1499017 h 1918741"/>
                  <a:gd name="connsiteX22" fmla="*/ 209862 w 1394085"/>
                  <a:gd name="connsiteY22" fmla="*/ 1439056 h 1918741"/>
                  <a:gd name="connsiteX23" fmla="*/ 179882 w 1394085"/>
                  <a:gd name="connsiteY23" fmla="*/ 1394086 h 1918741"/>
                  <a:gd name="connsiteX24" fmla="*/ 149901 w 1394085"/>
                  <a:gd name="connsiteY24" fmla="*/ 1364105 h 1918741"/>
                  <a:gd name="connsiteX25" fmla="*/ 119921 w 1394085"/>
                  <a:gd name="connsiteY25" fmla="*/ 1289155 h 1918741"/>
                  <a:gd name="connsiteX26" fmla="*/ 89941 w 1394085"/>
                  <a:gd name="connsiteY26" fmla="*/ 1244184 h 1918741"/>
                  <a:gd name="connsiteX27" fmla="*/ 74950 w 1394085"/>
                  <a:gd name="connsiteY27" fmla="*/ 1199214 h 1918741"/>
                  <a:gd name="connsiteX28" fmla="*/ 29980 w 1394085"/>
                  <a:gd name="connsiteY28" fmla="*/ 1079292 h 1918741"/>
                  <a:gd name="connsiteX29" fmla="*/ 0 w 1394085"/>
                  <a:gd name="connsiteY29" fmla="*/ 914400 h 1918741"/>
                  <a:gd name="connsiteX30" fmla="*/ 29980 w 1394085"/>
                  <a:gd name="connsiteY30" fmla="*/ 179882 h 1918741"/>
                  <a:gd name="connsiteX31" fmla="*/ 119921 w 1394085"/>
                  <a:gd name="connsiteY31" fmla="*/ 104932 h 1918741"/>
                  <a:gd name="connsiteX32" fmla="*/ 164891 w 1394085"/>
                  <a:gd name="connsiteY32" fmla="*/ 89941 h 1918741"/>
                  <a:gd name="connsiteX33" fmla="*/ 269823 w 1394085"/>
                  <a:gd name="connsiteY33" fmla="*/ 29981 h 1918741"/>
                  <a:gd name="connsiteX34" fmla="*/ 404734 w 1394085"/>
                  <a:gd name="connsiteY34" fmla="*/ 0 h 1918741"/>
                  <a:gd name="connsiteX35" fmla="*/ 764498 w 1394085"/>
                  <a:gd name="connsiteY35" fmla="*/ 14991 h 1918741"/>
                  <a:gd name="connsiteX36" fmla="*/ 839449 w 1394085"/>
                  <a:gd name="connsiteY36" fmla="*/ 29981 h 1918741"/>
                  <a:gd name="connsiteX37" fmla="*/ 1139252 w 1394085"/>
                  <a:gd name="connsiteY37" fmla="*/ 59961 h 1918741"/>
                  <a:gd name="connsiteX38" fmla="*/ 1274164 w 1394085"/>
                  <a:gd name="connsiteY38" fmla="*/ 104932 h 1918741"/>
                  <a:gd name="connsiteX39" fmla="*/ 1364105 w 1394085"/>
                  <a:gd name="connsiteY39" fmla="*/ 134912 h 1918741"/>
                  <a:gd name="connsiteX40" fmla="*/ 1394085 w 1394085"/>
                  <a:gd name="connsiteY40" fmla="*/ 149902 h 191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394085" h="1918741">
                    <a:moveTo>
                      <a:pt x="1394085" y="149902"/>
                    </a:moveTo>
                    <a:cubicBezTo>
                      <a:pt x="1389088" y="269823"/>
                      <a:pt x="1387079" y="389906"/>
                      <a:pt x="1379095" y="509666"/>
                    </a:cubicBezTo>
                    <a:cubicBezTo>
                      <a:pt x="1377073" y="539993"/>
                      <a:pt x="1366857" y="569338"/>
                      <a:pt x="1364105" y="599607"/>
                    </a:cubicBezTo>
                    <a:cubicBezTo>
                      <a:pt x="1351857" y="734332"/>
                      <a:pt x="1344118" y="869430"/>
                      <a:pt x="1334124" y="1004341"/>
                    </a:cubicBezTo>
                    <a:cubicBezTo>
                      <a:pt x="1339121" y="1069299"/>
                      <a:pt x="1343704" y="1134289"/>
                      <a:pt x="1349114" y="1199214"/>
                    </a:cubicBezTo>
                    <a:cubicBezTo>
                      <a:pt x="1353697" y="1254214"/>
                      <a:pt x="1364105" y="1308915"/>
                      <a:pt x="1364105" y="1364105"/>
                    </a:cubicBezTo>
                    <a:cubicBezTo>
                      <a:pt x="1364105" y="1449196"/>
                      <a:pt x="1357581" y="1534269"/>
                      <a:pt x="1349114" y="1618938"/>
                    </a:cubicBezTo>
                    <a:cubicBezTo>
                      <a:pt x="1347542" y="1634661"/>
                      <a:pt x="1341190" y="1649776"/>
                      <a:pt x="1334124" y="1663909"/>
                    </a:cubicBezTo>
                    <a:cubicBezTo>
                      <a:pt x="1311295" y="1709568"/>
                      <a:pt x="1281064" y="1731959"/>
                      <a:pt x="1244183" y="1768840"/>
                    </a:cubicBezTo>
                    <a:lnTo>
                      <a:pt x="1199213" y="1813810"/>
                    </a:lnTo>
                    <a:cubicBezTo>
                      <a:pt x="1189219" y="1823804"/>
                      <a:pt x="1182640" y="1839322"/>
                      <a:pt x="1169232" y="1843791"/>
                    </a:cubicBezTo>
                    <a:cubicBezTo>
                      <a:pt x="1056199" y="1881469"/>
                      <a:pt x="1195526" y="1830644"/>
                      <a:pt x="1079291" y="1888761"/>
                    </a:cubicBezTo>
                    <a:cubicBezTo>
                      <a:pt x="1048561" y="1904126"/>
                      <a:pt x="987879" y="1913039"/>
                      <a:pt x="959370" y="1918741"/>
                    </a:cubicBezTo>
                    <a:cubicBezTo>
                      <a:pt x="879423" y="1913744"/>
                      <a:pt x="799191" y="1912137"/>
                      <a:pt x="719528" y="1903751"/>
                    </a:cubicBezTo>
                    <a:cubicBezTo>
                      <a:pt x="703814" y="1902097"/>
                      <a:pt x="689750" y="1893102"/>
                      <a:pt x="674557" y="1888761"/>
                    </a:cubicBezTo>
                    <a:cubicBezTo>
                      <a:pt x="654748" y="1883101"/>
                      <a:pt x="634583" y="1878768"/>
                      <a:pt x="614596" y="1873771"/>
                    </a:cubicBezTo>
                    <a:cubicBezTo>
                      <a:pt x="526374" y="1807603"/>
                      <a:pt x="572297" y="1846462"/>
                      <a:pt x="479685" y="1753850"/>
                    </a:cubicBezTo>
                    <a:lnTo>
                      <a:pt x="449705" y="1723869"/>
                    </a:lnTo>
                    <a:cubicBezTo>
                      <a:pt x="439711" y="1713875"/>
                      <a:pt x="427564" y="1705648"/>
                      <a:pt x="419724" y="1693889"/>
                    </a:cubicBezTo>
                    <a:cubicBezTo>
                      <a:pt x="379750" y="1633929"/>
                      <a:pt x="404734" y="1658912"/>
                      <a:pt x="344773" y="1618938"/>
                    </a:cubicBezTo>
                    <a:cubicBezTo>
                      <a:pt x="252507" y="1480540"/>
                      <a:pt x="370244" y="1650775"/>
                      <a:pt x="284813" y="1543987"/>
                    </a:cubicBezTo>
                    <a:cubicBezTo>
                      <a:pt x="273559" y="1529919"/>
                      <a:pt x="265304" y="1513677"/>
                      <a:pt x="254832" y="1499017"/>
                    </a:cubicBezTo>
                    <a:cubicBezTo>
                      <a:pt x="240311" y="1478687"/>
                      <a:pt x="224383" y="1459386"/>
                      <a:pt x="209862" y="1439056"/>
                    </a:cubicBezTo>
                    <a:cubicBezTo>
                      <a:pt x="199391" y="1424396"/>
                      <a:pt x="191136" y="1408154"/>
                      <a:pt x="179882" y="1394086"/>
                    </a:cubicBezTo>
                    <a:cubicBezTo>
                      <a:pt x="171053" y="1383050"/>
                      <a:pt x="159895" y="1374099"/>
                      <a:pt x="149901" y="1364105"/>
                    </a:cubicBezTo>
                    <a:cubicBezTo>
                      <a:pt x="139908" y="1339122"/>
                      <a:pt x="131954" y="1313222"/>
                      <a:pt x="119921" y="1289155"/>
                    </a:cubicBezTo>
                    <a:cubicBezTo>
                      <a:pt x="111864" y="1273041"/>
                      <a:pt x="97998" y="1260298"/>
                      <a:pt x="89941" y="1244184"/>
                    </a:cubicBezTo>
                    <a:cubicBezTo>
                      <a:pt x="82875" y="1230051"/>
                      <a:pt x="80498" y="1214009"/>
                      <a:pt x="74950" y="1199214"/>
                    </a:cubicBezTo>
                    <a:cubicBezTo>
                      <a:pt x="64633" y="1171703"/>
                      <a:pt x="38486" y="1113317"/>
                      <a:pt x="29980" y="1079292"/>
                    </a:cubicBezTo>
                    <a:cubicBezTo>
                      <a:pt x="19505" y="1037390"/>
                      <a:pt x="6682" y="954494"/>
                      <a:pt x="0" y="914400"/>
                    </a:cubicBezTo>
                    <a:cubicBezTo>
                      <a:pt x="9993" y="669561"/>
                      <a:pt x="6527" y="423800"/>
                      <a:pt x="29980" y="179882"/>
                    </a:cubicBezTo>
                    <a:cubicBezTo>
                      <a:pt x="31654" y="162468"/>
                      <a:pt x="104932" y="112426"/>
                      <a:pt x="119921" y="104932"/>
                    </a:cubicBezTo>
                    <a:cubicBezTo>
                      <a:pt x="134054" y="97866"/>
                      <a:pt x="150758" y="97007"/>
                      <a:pt x="164891" y="89941"/>
                    </a:cubicBezTo>
                    <a:cubicBezTo>
                      <a:pt x="251864" y="46454"/>
                      <a:pt x="164713" y="69397"/>
                      <a:pt x="269823" y="29981"/>
                    </a:cubicBezTo>
                    <a:cubicBezTo>
                      <a:pt x="294013" y="20910"/>
                      <a:pt x="384387" y="4070"/>
                      <a:pt x="404734" y="0"/>
                    </a:cubicBezTo>
                    <a:cubicBezTo>
                      <a:pt x="524655" y="4997"/>
                      <a:pt x="644757" y="6733"/>
                      <a:pt x="764498" y="14991"/>
                    </a:cubicBezTo>
                    <a:cubicBezTo>
                      <a:pt x="789916" y="16744"/>
                      <a:pt x="814227" y="26378"/>
                      <a:pt x="839449" y="29981"/>
                    </a:cubicBezTo>
                    <a:cubicBezTo>
                      <a:pt x="913248" y="40524"/>
                      <a:pt x="1070749" y="53734"/>
                      <a:pt x="1139252" y="59961"/>
                    </a:cubicBezTo>
                    <a:lnTo>
                      <a:pt x="1274164" y="104932"/>
                    </a:lnTo>
                    <a:cubicBezTo>
                      <a:pt x="1274166" y="104933"/>
                      <a:pt x="1364104" y="134912"/>
                      <a:pt x="1364105" y="134912"/>
                    </a:cubicBezTo>
                    <a:lnTo>
                      <a:pt x="1394085" y="1499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6" name="Freeform 5"/>
            <p:cNvSpPr/>
            <p:nvPr/>
          </p:nvSpPr>
          <p:spPr>
            <a:xfrm>
              <a:off x="5036695" y="4182256"/>
              <a:ext cx="2473377" cy="1588957"/>
            </a:xfrm>
            <a:custGeom>
              <a:avLst/>
              <a:gdLst>
                <a:gd name="connsiteX0" fmla="*/ 2308485 w 2473377"/>
                <a:gd name="connsiteY0" fmla="*/ 0 h 1588957"/>
                <a:gd name="connsiteX1" fmla="*/ 494675 w 2473377"/>
                <a:gd name="connsiteY1" fmla="*/ 14990 h 1588957"/>
                <a:gd name="connsiteX2" fmla="*/ 404735 w 2473377"/>
                <a:gd name="connsiteY2" fmla="*/ 44970 h 1588957"/>
                <a:gd name="connsiteX3" fmla="*/ 359764 w 2473377"/>
                <a:gd name="connsiteY3" fmla="*/ 59960 h 1588957"/>
                <a:gd name="connsiteX4" fmla="*/ 299803 w 2473377"/>
                <a:gd name="connsiteY4" fmla="*/ 119921 h 1588957"/>
                <a:gd name="connsiteX5" fmla="*/ 239843 w 2473377"/>
                <a:gd name="connsiteY5" fmla="*/ 209862 h 1588957"/>
                <a:gd name="connsiteX6" fmla="*/ 224853 w 2473377"/>
                <a:gd name="connsiteY6" fmla="*/ 254833 h 1588957"/>
                <a:gd name="connsiteX7" fmla="*/ 194872 w 2473377"/>
                <a:gd name="connsiteY7" fmla="*/ 284813 h 1588957"/>
                <a:gd name="connsiteX8" fmla="*/ 134912 w 2473377"/>
                <a:gd name="connsiteY8" fmla="*/ 494675 h 1588957"/>
                <a:gd name="connsiteX9" fmla="*/ 104931 w 2473377"/>
                <a:gd name="connsiteY9" fmla="*/ 584616 h 1588957"/>
                <a:gd name="connsiteX10" fmla="*/ 89941 w 2473377"/>
                <a:gd name="connsiteY10" fmla="*/ 629587 h 1588957"/>
                <a:gd name="connsiteX11" fmla="*/ 74951 w 2473377"/>
                <a:gd name="connsiteY11" fmla="*/ 689547 h 1588957"/>
                <a:gd name="connsiteX12" fmla="*/ 59961 w 2473377"/>
                <a:gd name="connsiteY12" fmla="*/ 734518 h 1588957"/>
                <a:gd name="connsiteX13" fmla="*/ 29980 w 2473377"/>
                <a:gd name="connsiteY13" fmla="*/ 884419 h 1588957"/>
                <a:gd name="connsiteX14" fmla="*/ 0 w 2473377"/>
                <a:gd name="connsiteY14" fmla="*/ 974360 h 1588957"/>
                <a:gd name="connsiteX15" fmla="*/ 14990 w 2473377"/>
                <a:gd name="connsiteY15" fmla="*/ 1229193 h 1588957"/>
                <a:gd name="connsiteX16" fmla="*/ 44971 w 2473377"/>
                <a:gd name="connsiteY16" fmla="*/ 1259174 h 1588957"/>
                <a:gd name="connsiteX17" fmla="*/ 104931 w 2473377"/>
                <a:gd name="connsiteY17" fmla="*/ 1334124 h 1588957"/>
                <a:gd name="connsiteX18" fmla="*/ 149902 w 2473377"/>
                <a:gd name="connsiteY18" fmla="*/ 1379095 h 1588957"/>
                <a:gd name="connsiteX19" fmla="*/ 179882 w 2473377"/>
                <a:gd name="connsiteY19" fmla="*/ 1424065 h 1588957"/>
                <a:gd name="connsiteX20" fmla="*/ 269823 w 2473377"/>
                <a:gd name="connsiteY20" fmla="*/ 1484026 h 1588957"/>
                <a:gd name="connsiteX21" fmla="*/ 314794 w 2473377"/>
                <a:gd name="connsiteY21" fmla="*/ 1514006 h 1588957"/>
                <a:gd name="connsiteX22" fmla="*/ 449705 w 2473377"/>
                <a:gd name="connsiteY22" fmla="*/ 1558977 h 1588957"/>
                <a:gd name="connsiteX23" fmla="*/ 494675 w 2473377"/>
                <a:gd name="connsiteY23" fmla="*/ 1573967 h 1588957"/>
                <a:gd name="connsiteX24" fmla="*/ 554636 w 2473377"/>
                <a:gd name="connsiteY24" fmla="*/ 1588957 h 1588957"/>
                <a:gd name="connsiteX25" fmla="*/ 1169233 w 2473377"/>
                <a:gd name="connsiteY25" fmla="*/ 1573967 h 1588957"/>
                <a:gd name="connsiteX26" fmla="*/ 1244184 w 2473377"/>
                <a:gd name="connsiteY26" fmla="*/ 1558977 h 1588957"/>
                <a:gd name="connsiteX27" fmla="*/ 1334125 w 2473377"/>
                <a:gd name="connsiteY27" fmla="*/ 1543987 h 1588957"/>
                <a:gd name="connsiteX28" fmla="*/ 1409075 w 2473377"/>
                <a:gd name="connsiteY28" fmla="*/ 1514006 h 1588957"/>
                <a:gd name="connsiteX29" fmla="*/ 1469036 w 2473377"/>
                <a:gd name="connsiteY29" fmla="*/ 1499016 h 1588957"/>
                <a:gd name="connsiteX30" fmla="*/ 1678898 w 2473377"/>
                <a:gd name="connsiteY30" fmla="*/ 1424065 h 1588957"/>
                <a:gd name="connsiteX31" fmla="*/ 1783830 w 2473377"/>
                <a:gd name="connsiteY31" fmla="*/ 1349114 h 1588957"/>
                <a:gd name="connsiteX32" fmla="*/ 1888761 w 2473377"/>
                <a:gd name="connsiteY32" fmla="*/ 1289154 h 1588957"/>
                <a:gd name="connsiteX33" fmla="*/ 1978702 w 2473377"/>
                <a:gd name="connsiteY33" fmla="*/ 1229193 h 1588957"/>
                <a:gd name="connsiteX34" fmla="*/ 2113613 w 2473377"/>
                <a:gd name="connsiteY34" fmla="*/ 1139252 h 1588957"/>
                <a:gd name="connsiteX35" fmla="*/ 2173574 w 2473377"/>
                <a:gd name="connsiteY35" fmla="*/ 1109272 h 1588957"/>
                <a:gd name="connsiteX36" fmla="*/ 2263515 w 2473377"/>
                <a:gd name="connsiteY36" fmla="*/ 1079292 h 1588957"/>
                <a:gd name="connsiteX37" fmla="*/ 2293495 w 2473377"/>
                <a:gd name="connsiteY37" fmla="*/ 1049311 h 1588957"/>
                <a:gd name="connsiteX38" fmla="*/ 2338466 w 2473377"/>
                <a:gd name="connsiteY38" fmla="*/ 1019331 h 1588957"/>
                <a:gd name="connsiteX39" fmla="*/ 2398426 w 2473377"/>
                <a:gd name="connsiteY39" fmla="*/ 929390 h 1588957"/>
                <a:gd name="connsiteX40" fmla="*/ 2428407 w 2473377"/>
                <a:gd name="connsiteY40" fmla="*/ 839449 h 1588957"/>
                <a:gd name="connsiteX41" fmla="*/ 2443397 w 2473377"/>
                <a:gd name="connsiteY41" fmla="*/ 794478 h 1588957"/>
                <a:gd name="connsiteX42" fmla="*/ 2473377 w 2473377"/>
                <a:gd name="connsiteY42" fmla="*/ 599606 h 1588957"/>
                <a:gd name="connsiteX43" fmla="*/ 2458387 w 2473377"/>
                <a:gd name="connsiteY43" fmla="*/ 194872 h 1588957"/>
                <a:gd name="connsiteX44" fmla="*/ 2428407 w 2473377"/>
                <a:gd name="connsiteY44" fmla="*/ 149901 h 1588957"/>
                <a:gd name="connsiteX45" fmla="*/ 2368446 w 2473377"/>
                <a:gd name="connsiteY45" fmla="*/ 14990 h 1588957"/>
                <a:gd name="connsiteX46" fmla="*/ 2308485 w 2473377"/>
                <a:gd name="connsiteY46" fmla="*/ 0 h 158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473377" h="1588957">
                  <a:moveTo>
                    <a:pt x="2308485" y="0"/>
                  </a:moveTo>
                  <a:lnTo>
                    <a:pt x="494675" y="14990"/>
                  </a:lnTo>
                  <a:cubicBezTo>
                    <a:pt x="463082" y="15736"/>
                    <a:pt x="434715" y="34977"/>
                    <a:pt x="404735" y="44970"/>
                  </a:cubicBezTo>
                  <a:lnTo>
                    <a:pt x="359764" y="59960"/>
                  </a:lnTo>
                  <a:cubicBezTo>
                    <a:pt x="339777" y="79947"/>
                    <a:pt x="315482" y="96402"/>
                    <a:pt x="299803" y="119921"/>
                  </a:cubicBezTo>
                  <a:lnTo>
                    <a:pt x="239843" y="209862"/>
                  </a:lnTo>
                  <a:cubicBezTo>
                    <a:pt x="234846" y="224852"/>
                    <a:pt x="232983" y="241284"/>
                    <a:pt x="224853" y="254833"/>
                  </a:cubicBezTo>
                  <a:cubicBezTo>
                    <a:pt x="217582" y="266952"/>
                    <a:pt x="201192" y="272172"/>
                    <a:pt x="194872" y="284813"/>
                  </a:cubicBezTo>
                  <a:cubicBezTo>
                    <a:pt x="166000" y="342557"/>
                    <a:pt x="154123" y="437042"/>
                    <a:pt x="134912" y="494675"/>
                  </a:cubicBezTo>
                  <a:lnTo>
                    <a:pt x="104931" y="584616"/>
                  </a:lnTo>
                  <a:cubicBezTo>
                    <a:pt x="99934" y="599606"/>
                    <a:pt x="93773" y="614258"/>
                    <a:pt x="89941" y="629587"/>
                  </a:cubicBezTo>
                  <a:cubicBezTo>
                    <a:pt x="84944" y="649574"/>
                    <a:pt x="80611" y="669738"/>
                    <a:pt x="74951" y="689547"/>
                  </a:cubicBezTo>
                  <a:cubicBezTo>
                    <a:pt x="70610" y="704740"/>
                    <a:pt x="63514" y="719121"/>
                    <a:pt x="59961" y="734518"/>
                  </a:cubicBezTo>
                  <a:cubicBezTo>
                    <a:pt x="48503" y="784170"/>
                    <a:pt x="46094" y="836077"/>
                    <a:pt x="29980" y="884419"/>
                  </a:cubicBezTo>
                  <a:lnTo>
                    <a:pt x="0" y="974360"/>
                  </a:lnTo>
                  <a:cubicBezTo>
                    <a:pt x="4997" y="1059304"/>
                    <a:pt x="1719" y="1145143"/>
                    <a:pt x="14990" y="1229193"/>
                  </a:cubicBezTo>
                  <a:cubicBezTo>
                    <a:pt x="17194" y="1243153"/>
                    <a:pt x="37699" y="1247055"/>
                    <a:pt x="44971" y="1259174"/>
                  </a:cubicBezTo>
                  <a:cubicBezTo>
                    <a:pt x="108953" y="1365810"/>
                    <a:pt x="-2550" y="1244556"/>
                    <a:pt x="104931" y="1334124"/>
                  </a:cubicBezTo>
                  <a:cubicBezTo>
                    <a:pt x="121217" y="1347696"/>
                    <a:pt x="136330" y="1362809"/>
                    <a:pt x="149902" y="1379095"/>
                  </a:cubicBezTo>
                  <a:cubicBezTo>
                    <a:pt x="161435" y="1392935"/>
                    <a:pt x="166324" y="1412202"/>
                    <a:pt x="179882" y="1424065"/>
                  </a:cubicBezTo>
                  <a:cubicBezTo>
                    <a:pt x="206999" y="1447792"/>
                    <a:pt x="239843" y="1464039"/>
                    <a:pt x="269823" y="1484026"/>
                  </a:cubicBezTo>
                  <a:cubicBezTo>
                    <a:pt x="284813" y="1494019"/>
                    <a:pt x="297703" y="1508309"/>
                    <a:pt x="314794" y="1514006"/>
                  </a:cubicBezTo>
                  <a:lnTo>
                    <a:pt x="449705" y="1558977"/>
                  </a:lnTo>
                  <a:cubicBezTo>
                    <a:pt x="464695" y="1563974"/>
                    <a:pt x="479346" y="1570135"/>
                    <a:pt x="494675" y="1573967"/>
                  </a:cubicBezTo>
                  <a:lnTo>
                    <a:pt x="554636" y="1588957"/>
                  </a:lnTo>
                  <a:lnTo>
                    <a:pt x="1169233" y="1573967"/>
                  </a:lnTo>
                  <a:cubicBezTo>
                    <a:pt x="1194687" y="1572860"/>
                    <a:pt x="1219117" y="1563535"/>
                    <a:pt x="1244184" y="1558977"/>
                  </a:cubicBezTo>
                  <a:cubicBezTo>
                    <a:pt x="1274088" y="1553540"/>
                    <a:pt x="1304145" y="1548984"/>
                    <a:pt x="1334125" y="1543987"/>
                  </a:cubicBezTo>
                  <a:cubicBezTo>
                    <a:pt x="1359108" y="1533993"/>
                    <a:pt x="1383548" y="1522515"/>
                    <a:pt x="1409075" y="1514006"/>
                  </a:cubicBezTo>
                  <a:cubicBezTo>
                    <a:pt x="1428620" y="1507491"/>
                    <a:pt x="1449345" y="1505075"/>
                    <a:pt x="1469036" y="1499016"/>
                  </a:cubicBezTo>
                  <a:cubicBezTo>
                    <a:pt x="1499121" y="1489759"/>
                    <a:pt x="1633930" y="1446549"/>
                    <a:pt x="1678898" y="1424065"/>
                  </a:cubicBezTo>
                  <a:cubicBezTo>
                    <a:pt x="1702456" y="1412286"/>
                    <a:pt x="1767979" y="1360436"/>
                    <a:pt x="1783830" y="1349114"/>
                  </a:cubicBezTo>
                  <a:cubicBezTo>
                    <a:pt x="1833268" y="1313801"/>
                    <a:pt x="1830207" y="1318431"/>
                    <a:pt x="1888761" y="1289154"/>
                  </a:cubicBezTo>
                  <a:cubicBezTo>
                    <a:pt x="1997292" y="1180620"/>
                    <a:pt x="1874571" y="1289936"/>
                    <a:pt x="1978702" y="1229193"/>
                  </a:cubicBezTo>
                  <a:cubicBezTo>
                    <a:pt x="2025387" y="1201960"/>
                    <a:pt x="2065271" y="1163423"/>
                    <a:pt x="2113613" y="1139252"/>
                  </a:cubicBezTo>
                  <a:cubicBezTo>
                    <a:pt x="2133600" y="1129259"/>
                    <a:pt x="2152826" y="1117571"/>
                    <a:pt x="2173574" y="1109272"/>
                  </a:cubicBezTo>
                  <a:cubicBezTo>
                    <a:pt x="2202916" y="1097535"/>
                    <a:pt x="2263515" y="1079292"/>
                    <a:pt x="2263515" y="1079292"/>
                  </a:cubicBezTo>
                  <a:cubicBezTo>
                    <a:pt x="2273508" y="1069298"/>
                    <a:pt x="2282459" y="1058140"/>
                    <a:pt x="2293495" y="1049311"/>
                  </a:cubicBezTo>
                  <a:cubicBezTo>
                    <a:pt x="2307563" y="1038056"/>
                    <a:pt x="2326602" y="1032889"/>
                    <a:pt x="2338466" y="1019331"/>
                  </a:cubicBezTo>
                  <a:cubicBezTo>
                    <a:pt x="2362193" y="992214"/>
                    <a:pt x="2398426" y="929390"/>
                    <a:pt x="2398426" y="929390"/>
                  </a:cubicBezTo>
                  <a:lnTo>
                    <a:pt x="2428407" y="839449"/>
                  </a:lnTo>
                  <a:cubicBezTo>
                    <a:pt x="2433404" y="824459"/>
                    <a:pt x="2440298" y="809972"/>
                    <a:pt x="2443397" y="794478"/>
                  </a:cubicBezTo>
                  <a:cubicBezTo>
                    <a:pt x="2466288" y="680025"/>
                    <a:pt x="2455227" y="744809"/>
                    <a:pt x="2473377" y="599606"/>
                  </a:cubicBezTo>
                  <a:cubicBezTo>
                    <a:pt x="2468380" y="464695"/>
                    <a:pt x="2471820" y="329206"/>
                    <a:pt x="2458387" y="194872"/>
                  </a:cubicBezTo>
                  <a:cubicBezTo>
                    <a:pt x="2456594" y="176945"/>
                    <a:pt x="2435724" y="166364"/>
                    <a:pt x="2428407" y="149901"/>
                  </a:cubicBezTo>
                  <a:cubicBezTo>
                    <a:pt x="2378692" y="38043"/>
                    <a:pt x="2423958" y="89005"/>
                    <a:pt x="2368446" y="14990"/>
                  </a:cubicBezTo>
                  <a:cubicBezTo>
                    <a:pt x="2364206" y="9337"/>
                    <a:pt x="2620780" y="0"/>
                    <a:pt x="23084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 name="Rectangle 3"/>
          <p:cNvSpPr/>
          <p:nvPr/>
        </p:nvSpPr>
        <p:spPr>
          <a:xfrm>
            <a:off x="1039183" y="6365414"/>
            <a:ext cx="7701956" cy="276999"/>
          </a:xfrm>
          <a:prstGeom prst="rect">
            <a:avLst/>
          </a:prstGeom>
        </p:spPr>
        <p:txBody>
          <a:bodyPr wrap="square">
            <a:spAutoFit/>
          </a:bodyPr>
          <a:lstStyle/>
          <a:p>
            <a:r>
              <a:rPr lang="en-US" sz="1200" dirty="0">
                <a:solidFill>
                  <a:srgbClr val="0099FF"/>
                </a:solidFill>
              </a:rPr>
              <a:t>Figure from: http://</a:t>
            </a:r>
            <a:r>
              <a:rPr lang="en-US" sz="1200" dirty="0" err="1">
                <a:solidFill>
                  <a:srgbClr val="0099FF"/>
                </a:solidFill>
              </a:rPr>
              <a:t>www.the-scientist.com</a:t>
            </a:r>
            <a:r>
              <a:rPr lang="en-US" sz="1200" dirty="0">
                <a:solidFill>
                  <a:srgbClr val="0099FF"/>
                </a:solidFill>
              </a:rPr>
              <a:t>/?</a:t>
            </a:r>
            <a:r>
              <a:rPr lang="en-US" sz="1200" dirty="0" err="1">
                <a:solidFill>
                  <a:srgbClr val="0099FF"/>
                </a:solidFill>
              </a:rPr>
              <a:t>articles.view</a:t>
            </a:r>
            <a:r>
              <a:rPr lang="en-US" sz="1200" dirty="0">
                <a:solidFill>
                  <a:srgbClr val="0099FF"/>
                </a:solidFill>
              </a:rPr>
              <a:t>/</a:t>
            </a:r>
            <a:r>
              <a:rPr lang="en-US" sz="1200" dirty="0" err="1">
                <a:solidFill>
                  <a:srgbClr val="0099FF"/>
                </a:solidFill>
              </a:rPr>
              <a:t>articleNo</a:t>
            </a:r>
            <a:r>
              <a:rPr lang="en-US" sz="1200" dirty="0">
                <a:solidFill>
                  <a:srgbClr val="0099FF"/>
                </a:solidFill>
              </a:rPr>
              <a:t>/31438/title/Flow-Cytometry-for-the-Masses/</a:t>
            </a:r>
          </a:p>
        </p:txBody>
      </p:sp>
      <p:pic>
        <p:nvPicPr>
          <p:cNvPr id="10" name="Picture 9"/>
          <p:cNvPicPr>
            <a:picLocks noChangeAspect="1"/>
          </p:cNvPicPr>
          <p:nvPr/>
        </p:nvPicPr>
        <p:blipFill rotWithShape="1">
          <a:blip r:embed="rId2"/>
          <a:srcRect r="51542" b="65246"/>
          <a:stretch/>
        </p:blipFill>
        <p:spPr>
          <a:xfrm>
            <a:off x="703570" y="3602873"/>
            <a:ext cx="2835576" cy="2723237"/>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620" y="1833980"/>
            <a:ext cx="2595116" cy="1638224"/>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9718339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25058</TotalTime>
  <Words>2167</Words>
  <Application>Microsoft Macintosh PowerPoint</Application>
  <PresentationFormat>On-screen Show (4:3)</PresentationFormat>
  <Paragraphs>515</Paragraphs>
  <Slides>38</Slides>
  <Notes>23</Notes>
  <HiddenSlides>3</HiddenSlides>
  <MMClips>2</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7" baseType="lpstr">
      <vt:lpstr>굴림</vt:lpstr>
      <vt:lpstr>Arial</vt:lpstr>
      <vt:lpstr>Bahnschrift SemiLight</vt:lpstr>
      <vt:lpstr>Calibri</vt:lpstr>
      <vt:lpstr>Franklin Gothic Book</vt:lpstr>
      <vt:lpstr>Mangal</vt:lpstr>
      <vt:lpstr>Times New Roman</vt:lpstr>
      <vt:lpstr>Crop</vt:lpstr>
      <vt:lpstr>Document</vt:lpstr>
      <vt:lpstr>Field-Deployable Laser-Induced-Breakdown-Spectroscopy for Multiplexed Detection of Food Contaminants Using Rare-Earth Labeled Antibodies Embedded in a Lateral Flow Strip   </vt:lpstr>
      <vt:lpstr>Platform Requirements for Toxin and Pathogen Detection</vt:lpstr>
      <vt:lpstr>Toxins of Interest to this project</vt:lpstr>
      <vt:lpstr>Multiplexed Detection of Biological and Chemical Contaminants Current bio-contaminant detection strategies are time and resource intensive – but also very sensitive</vt:lpstr>
      <vt:lpstr>Spark-induced breakdown spectroscopy (SIBS) &amp; Laser induced Breakdown Spectroscopy (LIBS) utilize ionic plasma to characterize materials</vt:lpstr>
      <vt:lpstr>MARS “Curiosity” Rover since 2012</vt:lpstr>
      <vt:lpstr>PowerPoint Presentation</vt:lpstr>
      <vt:lpstr>Rationale for selecting Label-based detection </vt:lpstr>
      <vt:lpstr>PowerPoint Presentation</vt:lpstr>
      <vt:lpstr>PowerPoint Presentation</vt:lpstr>
      <vt:lpstr>PowerPoint Presentation</vt:lpstr>
      <vt:lpstr>Our approach</vt:lpstr>
      <vt:lpstr>Lanthanide Conjugation Chemistry</vt:lpstr>
      <vt:lpstr>Multiplexing – the big picture concept Potential long term opportunities  </vt:lpstr>
      <vt:lpstr>Multiple level Panels</vt:lpstr>
      <vt:lpstr>SIBS Instrumentation is designed to induce a plasma and collect the electromagnetic emission</vt:lpstr>
      <vt:lpstr>Creating calibration standards and sample delivery systems</vt:lpstr>
      <vt:lpstr>Electronic triggers must be perfectly timed to collect emissions</vt:lpstr>
      <vt:lpstr>PowerPoint Presentation</vt:lpstr>
      <vt:lpstr>Confirmation of Data with LIBS</vt:lpstr>
      <vt:lpstr>Small benchtop LIBS to test optics and lasers</vt:lpstr>
      <vt:lpstr>Preliminary studies indicate that heavy-metals tags on anti-toxin antibodies can be detected using LIBS &amp; SIBS</vt:lpstr>
      <vt:lpstr>PowerPoint Presentation</vt:lpstr>
      <vt:lpstr>PowerPoint Presentation</vt:lpstr>
      <vt:lpstr>PowerPoint Presentation</vt:lpstr>
      <vt:lpstr>PowerPoint Presentation</vt:lpstr>
      <vt:lpstr>PowerPoint Presentation</vt:lpstr>
      <vt:lpstr>PowerPoint Presentation</vt:lpstr>
      <vt:lpstr>A simple LIBS system detected metal-labeled antibodies</vt:lpstr>
      <vt:lpstr>PowerPoint Presentation</vt:lpstr>
      <vt:lpstr>PowerPoint Presentation</vt:lpstr>
      <vt:lpstr>PowerPoint Presentation</vt:lpstr>
      <vt:lpstr>PowerPoint Presentation</vt:lpstr>
      <vt:lpstr>Portable hardware must be compact There have been major tech developments recently</vt:lpstr>
      <vt:lpstr>PowerPoint Presentation</vt:lpstr>
      <vt:lpstr>Handheld – Geotagged Instrument </vt:lpstr>
      <vt:lpstr>PowerPoint Presentation</vt:lpstr>
      <vt:lpstr>Acknowledgements</vt:lpstr>
    </vt:vector>
  </TitlesOfParts>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Carmen Gondhalekar</dc:creator>
  <cp:lastModifiedBy>J.Paul Robinson</cp:lastModifiedBy>
  <cp:revision>571</cp:revision>
  <cp:lastPrinted>2017-11-06T14:03:14Z</cp:lastPrinted>
  <dcterms:created xsi:type="dcterms:W3CDTF">2016-04-01T13:49:46Z</dcterms:created>
  <dcterms:modified xsi:type="dcterms:W3CDTF">2018-02-22T04:42:40Z</dcterms:modified>
</cp:coreProperties>
</file>