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7321A2-0733-4E3E-97E0-9B983FA9AA30}" type="datetimeFigureOut">
              <a:rPr lang="en-US" smtClean="0"/>
              <a:t>12/30/2011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E8CDD2-3527-459F-99B6-51C4FEC8A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999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E8CDD2-3527-459F-99B6-51C4FEC8AF2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369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E8CDD2-3527-459F-99B6-51C4FEC8AF2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360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E8CDD2-3527-459F-99B6-51C4FEC8AF2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3395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E8CDD2-3527-459F-99B6-51C4FEC8AF2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391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E8CDD2-3527-459F-99B6-51C4FEC8AF2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334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11634-473A-4217-9200-ABD9425DF7DB}" type="datetimeFigureOut">
              <a:rPr lang="en-US" smtClean="0"/>
              <a:t>12/30/2011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7D1CB-8522-4843-869E-D2DF2769A6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5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11634-473A-4217-9200-ABD9425DF7DB}" type="datetimeFigureOut">
              <a:rPr lang="en-US" smtClean="0"/>
              <a:t>12/30/2011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7D1CB-8522-4843-869E-D2DF2769A6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28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11634-473A-4217-9200-ABD9425DF7DB}" type="datetimeFigureOut">
              <a:rPr lang="en-US" smtClean="0"/>
              <a:t>12/30/2011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7D1CB-8522-4843-869E-D2DF2769A6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997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11634-473A-4217-9200-ABD9425DF7DB}" type="datetimeFigureOut">
              <a:rPr lang="en-US" smtClean="0"/>
              <a:t>12/30/2011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7D1CB-8522-4843-869E-D2DF2769A6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551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11634-473A-4217-9200-ABD9425DF7DB}" type="datetimeFigureOut">
              <a:rPr lang="en-US" smtClean="0"/>
              <a:t>12/30/2011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7D1CB-8522-4843-869E-D2DF2769A6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516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11634-473A-4217-9200-ABD9425DF7DB}" type="datetimeFigureOut">
              <a:rPr lang="en-US" smtClean="0"/>
              <a:t>12/30/2011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7D1CB-8522-4843-869E-D2DF2769A6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843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11634-473A-4217-9200-ABD9425DF7DB}" type="datetimeFigureOut">
              <a:rPr lang="en-US" smtClean="0"/>
              <a:t>12/30/2011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7D1CB-8522-4843-869E-D2DF2769A6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580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11634-473A-4217-9200-ABD9425DF7DB}" type="datetimeFigureOut">
              <a:rPr lang="en-US" smtClean="0"/>
              <a:t>12/30/2011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7D1CB-8522-4843-869E-D2DF2769A6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391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11634-473A-4217-9200-ABD9425DF7DB}" type="datetimeFigureOut">
              <a:rPr lang="en-US" smtClean="0"/>
              <a:t>12/30/2011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7D1CB-8522-4843-869E-D2DF2769A6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688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11634-473A-4217-9200-ABD9425DF7DB}" type="datetimeFigureOut">
              <a:rPr lang="en-US" smtClean="0"/>
              <a:t>12/30/2011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7D1CB-8522-4843-869E-D2DF2769A6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344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11634-473A-4217-9200-ABD9425DF7DB}" type="datetimeFigureOut">
              <a:rPr lang="en-US" smtClean="0"/>
              <a:t>12/30/2011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7D1CB-8522-4843-869E-D2DF2769A6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779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611634-473A-4217-9200-ABD9425DF7DB}" type="datetimeFigureOut">
              <a:rPr lang="en-US" smtClean="0"/>
              <a:t>12/30/2011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77D1CB-8522-4843-869E-D2DF2769A6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364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818"/>
            <a:ext cx="7848600" cy="1470025"/>
          </a:xfrm>
        </p:spPr>
        <p:txBody>
          <a:bodyPr>
            <a:noAutofit/>
          </a:bodyPr>
          <a:lstStyle/>
          <a:p>
            <a:r>
              <a:rPr lang="en-US" sz="2400" dirty="0" smtClean="0"/>
              <a:t>Plate Analyzer - Purdue </a:t>
            </a:r>
            <a:r>
              <a:rPr lang="en-US" sz="2400" dirty="0" smtClean="0"/>
              <a:t>University</a:t>
            </a:r>
            <a:br>
              <a:rPr lang="en-US" sz="2400" dirty="0" smtClean="0"/>
            </a:br>
            <a:r>
              <a:rPr lang="en-US" sz="2400" dirty="0" smtClean="0"/>
              <a:t>Dr. </a:t>
            </a:r>
            <a:r>
              <a:rPr lang="en-US" sz="2400" dirty="0" err="1" smtClean="0"/>
              <a:t>Haeringer</a:t>
            </a:r>
            <a:r>
              <a:rPr lang="en-US" sz="2400" dirty="0" smtClean="0"/>
              <a:t> data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Professor J. Paul Robinson</a:t>
            </a:r>
            <a:br>
              <a:rPr lang="en-US" sz="2400" dirty="0" smtClean="0"/>
            </a:br>
            <a:r>
              <a:rPr lang="en-US" sz="2400" dirty="0" smtClean="0"/>
              <a:t>Email: </a:t>
            </a:r>
            <a:r>
              <a:rPr lang="en-US" sz="2400" dirty="0" smtClean="0">
                <a:solidFill>
                  <a:srgbClr val="0070C0"/>
                </a:solidFill>
              </a:rPr>
              <a:t>jpr@flowcyt.cyto.purdue.edu</a:t>
            </a: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1" y="1497566"/>
            <a:ext cx="2064924" cy="190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1508452"/>
            <a:ext cx="2133600" cy="1968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497566"/>
            <a:ext cx="2145399" cy="197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178359"/>
            <a:ext cx="3219450" cy="1867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178359"/>
            <a:ext cx="4219575" cy="2146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213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1273829" y="4167528"/>
            <a:ext cx="6803371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30" y="152400"/>
            <a:ext cx="746760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This is a simple algorithm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51681" y="2438400"/>
            <a:ext cx="16442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Set Scatter gate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509081" y="2438400"/>
            <a:ext cx="17470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Set Viability gate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545806" y="2438400"/>
            <a:ext cx="24046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Set data extraction gate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9" y="3199280"/>
            <a:ext cx="2020918" cy="2011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353" y="3235151"/>
            <a:ext cx="1966536" cy="1956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532" y="3162939"/>
            <a:ext cx="2019076" cy="2009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867" y="3109880"/>
            <a:ext cx="2033146" cy="2023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40" y="5280437"/>
            <a:ext cx="3743325" cy="1485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62000"/>
            <a:ext cx="8634413" cy="148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346806" y="2432593"/>
            <a:ext cx="1111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Tight gate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11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Positive cell populations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6358151" cy="282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7467"/>
            <a:ext cx="6358151" cy="2820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53200" y="2088028"/>
            <a:ext cx="20569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Only Column 1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4986068"/>
            <a:ext cx="2212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Only Column 24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3805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1106488"/>
          </a:xfrm>
        </p:spPr>
        <p:txBody>
          <a:bodyPr/>
          <a:lstStyle/>
          <a:p>
            <a:r>
              <a:rPr lang="en-US" dirty="0" smtClean="0"/>
              <a:t>Only columns 8-24 are visible on this sheet – could not fit them all on the page..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1283"/>
            <a:ext cx="9144000" cy="3256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399" y="2231951"/>
            <a:ext cx="4632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Columns are: Gated Count, Percent, Total count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629400" y="6477000"/>
            <a:ext cx="1915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Purdue results.ppt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98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7058"/>
            <a:ext cx="8229600" cy="411162"/>
          </a:xfrm>
        </p:spPr>
        <p:txBody>
          <a:bodyPr>
            <a:noAutofit/>
          </a:bodyPr>
          <a:lstStyle/>
          <a:p>
            <a:r>
              <a:rPr lang="en-US" sz="2000" b="1" dirty="0" smtClean="0"/>
              <a:t>A single combinatorial gate can achieve the same result in seconds </a:t>
            </a:r>
            <a:endParaRPr lang="en-US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433" y="1219200"/>
            <a:ext cx="9186433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1371600" y="914400"/>
            <a:ext cx="304800" cy="3276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47602" y="501134"/>
            <a:ext cx="2457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These gates are set here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2667000" y="1066800"/>
            <a:ext cx="238198" cy="1485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133600" y="743382"/>
            <a:ext cx="3646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We create a combinatorial gate here </a:t>
            </a:r>
            <a:endParaRPr lang="en-US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5867400" y="685800"/>
            <a:ext cx="228600" cy="388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638800" y="418405"/>
            <a:ext cx="3300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And you get the same result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48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96</Words>
  <Application>Microsoft Office PowerPoint</Application>
  <PresentationFormat>On-screen Show (4:3)</PresentationFormat>
  <Paragraphs>22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Plate Analyzer - Purdue University Dr. Haeringer data Professor J. Paul Robinson Email: jpr@flowcyt.cyto.purdue.edu</vt:lpstr>
      <vt:lpstr>This is a simple algorithm</vt:lpstr>
      <vt:lpstr>Positive cell populations</vt:lpstr>
      <vt:lpstr>Data</vt:lpstr>
      <vt:lpstr>A single combinatorial gate can achieve the same result in seconds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JPaul Robinson</dc:creator>
  <cp:lastModifiedBy>JPaul Robinson</cp:lastModifiedBy>
  <cp:revision>15</cp:revision>
  <dcterms:created xsi:type="dcterms:W3CDTF">2011-07-13T13:19:35Z</dcterms:created>
  <dcterms:modified xsi:type="dcterms:W3CDTF">2011-12-31T04:24:03Z</dcterms:modified>
</cp:coreProperties>
</file>