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35" autoAdjust="0"/>
  </p:normalViewPr>
  <p:slideViewPr>
    <p:cSldViewPr>
      <p:cViewPr varScale="1">
        <p:scale>
          <a:sx n="93" d="100"/>
          <a:sy n="93" d="100"/>
        </p:scale>
        <p:origin x="-13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A5C9D-8D16-4E2A-BA8A-ACDB56EA20EF}" type="datetimeFigureOut">
              <a:rPr lang="en-US" smtClean="0"/>
              <a:t>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622C9-EAC7-47D4-8A83-5AE3B14D83C8}" type="slidenum">
              <a:rPr lang="en-US" smtClean="0"/>
              <a:t>‹#›</a:t>
            </a:fld>
            <a:endParaRPr lang="en-US"/>
          </a:p>
        </p:txBody>
      </p:sp>
    </p:spTree>
    <p:extLst>
      <p:ext uri="{BB962C8B-B14F-4D97-AF65-F5344CB8AC3E}">
        <p14:creationId xmlns:p14="http://schemas.microsoft.com/office/powerpoint/2010/main" val="275951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a:t>
            </a:r>
          </a:p>
          <a:p>
            <a:r>
              <a:rPr lang="en-US" dirty="0" err="1" smtClean="0"/>
              <a:t>George_USDA_Run</a:t>
            </a:r>
            <a:r>
              <a:rPr lang="en-US" dirty="0" smtClean="0"/>
              <a:t> 122 </a:t>
            </a:r>
            <a:endParaRPr lang="en-US" baseline="0" dirty="0" smtClean="0"/>
          </a:p>
          <a:p>
            <a:r>
              <a:rPr lang="en-US" baseline="0" dirty="0" smtClean="0"/>
              <a:t>Name : ground beef plate 1 high concentration </a:t>
            </a:r>
          </a:p>
          <a:p>
            <a:r>
              <a:rPr lang="en-US" baseline="0" dirty="0" smtClean="0"/>
              <a:t>Incubation 21- 47 hours (captures every 2 </a:t>
            </a:r>
            <a:r>
              <a:rPr lang="en-US" baseline="0" dirty="0" err="1" smtClean="0"/>
              <a:t>hrs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C3622C9-EAC7-47D4-8A83-5AE3B14D83C8}" type="slidenum">
              <a:rPr lang="en-US" smtClean="0"/>
              <a:t>1</a:t>
            </a:fld>
            <a:endParaRPr lang="en-US"/>
          </a:p>
        </p:txBody>
      </p:sp>
    </p:spTree>
    <p:extLst>
      <p:ext uri="{BB962C8B-B14F-4D97-AF65-F5344CB8AC3E}">
        <p14:creationId xmlns:p14="http://schemas.microsoft.com/office/powerpoint/2010/main" val="314146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regular</a:t>
            </a:r>
            <a:r>
              <a:rPr lang="en-US" baseline="0" dirty="0" smtClean="0"/>
              <a:t> &amp; HDR images</a:t>
            </a:r>
          </a:p>
          <a:p>
            <a:r>
              <a:rPr lang="en-US" dirty="0" smtClean="0"/>
              <a:t>Data from</a:t>
            </a:r>
          </a:p>
          <a:p>
            <a:r>
              <a:rPr lang="en-US" dirty="0" err="1" smtClean="0"/>
              <a:t>George_USDA_Run</a:t>
            </a:r>
            <a:r>
              <a:rPr lang="en-US" dirty="0" smtClean="0"/>
              <a:t> 122 </a:t>
            </a:r>
            <a:endParaRPr lang="en-US" baseline="0" dirty="0" smtClean="0"/>
          </a:p>
          <a:p>
            <a:r>
              <a:rPr lang="en-US" baseline="0" dirty="0" smtClean="0"/>
              <a:t>Name : ground beef </a:t>
            </a:r>
            <a:r>
              <a:rPr lang="en-US" b="1" baseline="0" dirty="0" smtClean="0"/>
              <a:t>plate 1 </a:t>
            </a:r>
            <a:r>
              <a:rPr lang="en-US" baseline="0" dirty="0" smtClean="0"/>
              <a:t>high concentration </a:t>
            </a:r>
          </a:p>
          <a:p>
            <a:r>
              <a:rPr lang="en-US" baseline="0" dirty="0" smtClean="0"/>
              <a:t>Incubation 23 hours (captures every 2 </a:t>
            </a:r>
            <a:r>
              <a:rPr lang="en-US" baseline="0" dirty="0" err="1" smtClean="0"/>
              <a:t>hrs</a:t>
            </a:r>
            <a:r>
              <a:rPr lang="en-US" baseline="0" dirty="0" smtClean="0"/>
              <a:t>) for Row 1 and 2</a:t>
            </a:r>
          </a:p>
          <a:p>
            <a:endParaRPr lang="en-US" baseline="0" dirty="0" smtClean="0"/>
          </a:p>
          <a:p>
            <a:r>
              <a:rPr lang="en-US" dirty="0" err="1" smtClean="0"/>
              <a:t>George_USDA_Run</a:t>
            </a:r>
            <a:r>
              <a:rPr lang="en-US" dirty="0" smtClean="0"/>
              <a:t> 122 </a:t>
            </a:r>
            <a:endParaRPr lang="en-US" baseline="0" dirty="0" smtClean="0"/>
          </a:p>
          <a:p>
            <a:r>
              <a:rPr lang="en-US" baseline="0" dirty="0" smtClean="0"/>
              <a:t>Name : ground beef </a:t>
            </a:r>
            <a:r>
              <a:rPr lang="en-US" b="1" baseline="0" dirty="0" smtClean="0"/>
              <a:t>plate 2</a:t>
            </a:r>
            <a:r>
              <a:rPr lang="en-US" baseline="0" dirty="0" smtClean="0"/>
              <a:t> high concentration </a:t>
            </a:r>
          </a:p>
          <a:p>
            <a:r>
              <a:rPr lang="en-US" baseline="0" dirty="0" smtClean="0"/>
              <a:t>Incubation 23 hours (captures every 2 </a:t>
            </a:r>
            <a:r>
              <a:rPr lang="en-US" baseline="0" dirty="0" err="1" smtClean="0"/>
              <a:t>hrs</a:t>
            </a:r>
            <a:r>
              <a:rPr lang="en-US" baseline="0" dirty="0" smtClean="0"/>
              <a:t>) for Row 3</a:t>
            </a:r>
          </a:p>
          <a:p>
            <a:endParaRPr lang="en-US" baseline="0" dirty="0" smtClean="0"/>
          </a:p>
          <a:p>
            <a:endParaRPr lang="en-US" baseline="0"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3C3622C9-EAC7-47D4-8A83-5AE3B14D83C8}" type="slidenum">
              <a:rPr lang="en-US" smtClean="0"/>
              <a:t>2</a:t>
            </a:fld>
            <a:endParaRPr lang="en-US"/>
          </a:p>
        </p:txBody>
      </p:sp>
    </p:spTree>
    <p:extLst>
      <p:ext uri="{BB962C8B-B14F-4D97-AF65-F5344CB8AC3E}">
        <p14:creationId xmlns:p14="http://schemas.microsoft.com/office/powerpoint/2010/main" val="231414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85CDA5-1A0A-4E50-8CC9-685FF11B3D71}"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10552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5CDA5-1A0A-4E50-8CC9-685FF11B3D71}"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59801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5CDA5-1A0A-4E50-8CC9-685FF11B3D71}"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381035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5CDA5-1A0A-4E50-8CC9-685FF11B3D71}"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22955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85CDA5-1A0A-4E50-8CC9-685FF11B3D71}"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364879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85CDA5-1A0A-4E50-8CC9-685FF11B3D71}"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337928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85CDA5-1A0A-4E50-8CC9-685FF11B3D71}" type="datetimeFigureOut">
              <a:rPr lang="en-US" smtClean="0"/>
              <a:t>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295388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85CDA5-1A0A-4E50-8CC9-685FF11B3D71}" type="datetimeFigureOut">
              <a:rPr lang="en-US" smtClean="0"/>
              <a:t>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388753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5CDA5-1A0A-4E50-8CC9-685FF11B3D71}" type="datetimeFigureOut">
              <a:rPr lang="en-US" smtClean="0"/>
              <a:t>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181877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5CDA5-1A0A-4E50-8CC9-685FF11B3D71}"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101143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5CDA5-1A0A-4E50-8CC9-685FF11B3D71}"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D52B5-8076-4B02-8EB9-31B92F143970}" type="slidenum">
              <a:rPr lang="en-US" smtClean="0"/>
              <a:t>‹#›</a:t>
            </a:fld>
            <a:endParaRPr lang="en-US"/>
          </a:p>
        </p:txBody>
      </p:sp>
    </p:spTree>
    <p:extLst>
      <p:ext uri="{BB962C8B-B14F-4D97-AF65-F5344CB8AC3E}">
        <p14:creationId xmlns:p14="http://schemas.microsoft.com/office/powerpoint/2010/main" val="313628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5CDA5-1A0A-4E50-8CC9-685FF11B3D71}" type="datetimeFigureOut">
              <a:rPr lang="en-US" smtClean="0"/>
              <a:t>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D52B5-8076-4B02-8EB9-31B92F143970}" type="slidenum">
              <a:rPr lang="en-US" smtClean="0"/>
              <a:t>‹#›</a:t>
            </a:fld>
            <a:endParaRPr lang="en-US"/>
          </a:p>
        </p:txBody>
      </p:sp>
    </p:spTree>
    <p:extLst>
      <p:ext uri="{BB962C8B-B14F-4D97-AF65-F5344CB8AC3E}">
        <p14:creationId xmlns:p14="http://schemas.microsoft.com/office/powerpoint/2010/main" val="255140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12657"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754" y="0"/>
            <a:ext cx="30384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685" y="156778"/>
            <a:ext cx="5939644" cy="1384995"/>
          </a:xfrm>
          <a:prstGeom prst="rect">
            <a:avLst/>
          </a:prstGeom>
          <a:noFill/>
        </p:spPr>
        <p:txBody>
          <a:bodyPr wrap="square" rtlCol="0">
            <a:spAutoFit/>
          </a:bodyPr>
          <a:lstStyle/>
          <a:p>
            <a:r>
              <a:rPr lang="en-US" sz="1400" b="1" dirty="0" smtClean="0"/>
              <a:t>NEW FEATURE </a:t>
            </a:r>
            <a:r>
              <a:rPr lang="en-US" sz="1400" b="1" smtClean="0"/>
              <a:t>High Dynamic Range (HDR): </a:t>
            </a:r>
            <a:r>
              <a:rPr lang="en-US" sz="1400" dirty="0" smtClean="0"/>
              <a:t>Using dual simultaneous imaging, we collect two images of every colony, but one is HDR – that is High Dynamic Range. The HDR is typically “less dense” (lighter) than the regular image and it basically takes the central “bright zone” of the image and extracts valuable information from it. Until we instigated HDR we lost this information. This gives us a lot more information than before.  </a:t>
            </a:r>
            <a:endParaRPr lang="en-US" sz="1400" dirty="0"/>
          </a:p>
        </p:txBody>
      </p:sp>
    </p:spTree>
    <p:extLst>
      <p:ext uri="{BB962C8B-B14F-4D97-AF65-F5344CB8AC3E}">
        <p14:creationId xmlns:p14="http://schemas.microsoft.com/office/powerpoint/2010/main" val="3257105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5" b="55422"/>
          <a:stretch/>
        </p:blipFill>
        <p:spPr bwMode="auto">
          <a:xfrm>
            <a:off x="38100" y="152400"/>
            <a:ext cx="9144000" cy="202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6414" b="55365"/>
          <a:stretch/>
        </p:blipFill>
        <p:spPr bwMode="auto">
          <a:xfrm>
            <a:off x="114300" y="2438400"/>
            <a:ext cx="9067800" cy="202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05400" y="152400"/>
            <a:ext cx="990600" cy="202870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52900" y="2438400"/>
            <a:ext cx="990600" cy="202870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6427" b="54858"/>
          <a:stretch/>
        </p:blipFill>
        <p:spPr bwMode="auto">
          <a:xfrm>
            <a:off x="83621" y="4704608"/>
            <a:ext cx="9022209" cy="204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314205" y="5943600"/>
            <a:ext cx="571995" cy="571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24102" y="5943600"/>
            <a:ext cx="571995" cy="571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14702" y="5943599"/>
            <a:ext cx="571995" cy="571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91567" y="4355068"/>
            <a:ext cx="3921266" cy="369332"/>
          </a:xfrm>
          <a:prstGeom prst="rect">
            <a:avLst/>
          </a:prstGeom>
          <a:noFill/>
        </p:spPr>
        <p:txBody>
          <a:bodyPr wrap="none" rtlCol="0">
            <a:spAutoFit/>
          </a:bodyPr>
          <a:lstStyle/>
          <a:p>
            <a:r>
              <a:rPr lang="en-US" dirty="0" smtClean="0"/>
              <a:t>Lower image is HDR – note more details</a:t>
            </a:r>
            <a:endParaRPr lang="en-US" dirty="0"/>
          </a:p>
        </p:txBody>
      </p:sp>
    </p:spTree>
    <p:extLst>
      <p:ext uri="{BB962C8B-B14F-4D97-AF65-F5344CB8AC3E}">
        <p14:creationId xmlns:p14="http://schemas.microsoft.com/office/powerpoint/2010/main" val="3126948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172</Words>
  <Application>Microsoft Office PowerPoint</Application>
  <PresentationFormat>On-screen Show (4:3)</PresentationFormat>
  <Paragraphs>21</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dc:creator>
  <cp:lastModifiedBy>JPaul Robinson</cp:lastModifiedBy>
  <cp:revision>5</cp:revision>
  <dcterms:created xsi:type="dcterms:W3CDTF">2014-01-23T14:47:45Z</dcterms:created>
  <dcterms:modified xsi:type="dcterms:W3CDTF">2014-02-09T18:20:10Z</dcterms:modified>
</cp:coreProperties>
</file>