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68" d="100"/>
          <a:sy n="68" d="100"/>
        </p:scale>
        <p:origin x="-75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4D49CD-F17A-451B-AC33-E8E29AEF64F0}" type="datetimeFigureOut">
              <a:rPr lang="en-US" smtClean="0"/>
              <a:t>10/8/2013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E77B82-6D66-4BBF-8283-2FDA4C872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086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E77B82-6D66-4BBF-8283-2FDA4C87212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6665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E77B82-6D66-4BBF-8283-2FDA4C87212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6172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CC5A8-7104-49F4-8638-8D3BDC7DE273}" type="datetimeFigureOut">
              <a:rPr lang="en-US" smtClean="0"/>
              <a:t>10/8/2013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6DE8C-31C0-473A-8530-634362FE7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04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CC5A8-7104-49F4-8638-8D3BDC7DE273}" type="datetimeFigureOut">
              <a:rPr lang="en-US" smtClean="0"/>
              <a:t>10/8/2013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6DE8C-31C0-473A-8530-634362FE7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290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CC5A8-7104-49F4-8638-8D3BDC7DE273}" type="datetimeFigureOut">
              <a:rPr lang="en-US" smtClean="0"/>
              <a:t>10/8/2013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6DE8C-31C0-473A-8530-634362FE7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926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CC5A8-7104-49F4-8638-8D3BDC7DE273}" type="datetimeFigureOut">
              <a:rPr lang="en-US" smtClean="0"/>
              <a:t>10/8/2013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6DE8C-31C0-473A-8530-634362FE7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13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CC5A8-7104-49F4-8638-8D3BDC7DE273}" type="datetimeFigureOut">
              <a:rPr lang="en-US" smtClean="0"/>
              <a:t>10/8/2013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6DE8C-31C0-473A-8530-634362FE7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65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CC5A8-7104-49F4-8638-8D3BDC7DE273}" type="datetimeFigureOut">
              <a:rPr lang="en-US" smtClean="0"/>
              <a:t>10/8/2013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6DE8C-31C0-473A-8530-634362FE7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667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CC5A8-7104-49F4-8638-8D3BDC7DE273}" type="datetimeFigureOut">
              <a:rPr lang="en-US" smtClean="0"/>
              <a:t>10/8/2013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6DE8C-31C0-473A-8530-634362FE7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862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CC5A8-7104-49F4-8638-8D3BDC7DE273}" type="datetimeFigureOut">
              <a:rPr lang="en-US" smtClean="0"/>
              <a:t>10/8/2013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6DE8C-31C0-473A-8530-634362FE7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278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CC5A8-7104-49F4-8638-8D3BDC7DE273}" type="datetimeFigureOut">
              <a:rPr lang="en-US" smtClean="0"/>
              <a:t>10/8/2013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6DE8C-31C0-473A-8530-634362FE7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640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CC5A8-7104-49F4-8638-8D3BDC7DE273}" type="datetimeFigureOut">
              <a:rPr lang="en-US" smtClean="0"/>
              <a:t>10/8/2013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6DE8C-31C0-473A-8530-634362FE7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134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CC5A8-7104-49F4-8638-8D3BDC7DE273}" type="datetimeFigureOut">
              <a:rPr lang="en-US" smtClean="0"/>
              <a:t>10/8/2013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6DE8C-31C0-473A-8530-634362FE7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772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1CC5A8-7104-49F4-8638-8D3BDC7DE273}" type="datetimeFigureOut">
              <a:rPr lang="en-US" smtClean="0"/>
              <a:t>10/8/2013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06DE8C-31C0-473A-8530-634362FE7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748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part6.ppt" TargetMode="External"/><Relationship Id="rId3" Type="http://schemas.openxmlformats.org/officeDocument/2006/relationships/hyperlink" Target="part1.ppt" TargetMode="External"/><Relationship Id="rId7" Type="http://schemas.openxmlformats.org/officeDocument/2006/relationships/hyperlink" Target="part5.ppt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part4.ppt" TargetMode="External"/><Relationship Id="rId5" Type="http://schemas.openxmlformats.org/officeDocument/2006/relationships/hyperlink" Target="part3.ppt" TargetMode="External"/><Relationship Id="rId4" Type="http://schemas.openxmlformats.org/officeDocument/2006/relationships/hyperlink" Target="part2.pp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957803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Cytometry and Clinical Medicine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3600" dirty="0" smtClean="0"/>
              <a:t>2 hour discussion  </a:t>
            </a:r>
            <a:r>
              <a:rPr lang="en-US" sz="3600" smtClean="0"/>
              <a:t>in ADDL </a:t>
            </a:r>
            <a:r>
              <a:rPr lang="en-US" sz="3600" dirty="0"/>
              <a:t>&amp; Comparative </a:t>
            </a:r>
            <a:r>
              <a:rPr lang="en-US" sz="3600" dirty="0" smtClean="0"/>
              <a:t>Pathobiology</a:t>
            </a:r>
            <a:br>
              <a:rPr lang="en-US" sz="3600" dirty="0" smtClean="0"/>
            </a:br>
            <a:r>
              <a:rPr lang="en-US" sz="3600" dirty="0" smtClean="0"/>
              <a:t>José </a:t>
            </a:r>
            <a:r>
              <a:rPr lang="en-US" sz="3600" dirty="0"/>
              <a:t>A </a:t>
            </a:r>
            <a:r>
              <a:rPr lang="en-US" sz="3600" dirty="0" smtClean="0"/>
              <a:t>Ramos-</a:t>
            </a:r>
            <a:r>
              <a:rPr lang="en-US" sz="3600" dirty="0" err="1" smtClean="0"/>
              <a:t>Vara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200" dirty="0" smtClean="0"/>
              <a:t>Purdue </a:t>
            </a:r>
            <a:r>
              <a:rPr lang="en-US" sz="2200" dirty="0"/>
              <a:t>University 406 South University West Lafayette IN 47907 Voice: 765-494-0235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7526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A review of the technology, Techniques and result interpretation</a:t>
            </a:r>
          </a:p>
          <a:p>
            <a:endParaRPr lang="en-US" dirty="0"/>
          </a:p>
          <a:p>
            <a:r>
              <a:rPr lang="en-US" dirty="0" smtClean="0"/>
              <a:t>J. Paul Robinson</a:t>
            </a:r>
          </a:p>
          <a:p>
            <a:r>
              <a:rPr lang="en-US" dirty="0" smtClean="0"/>
              <a:t>Professor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9047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81000" y="304800"/>
            <a:ext cx="8229600" cy="1143000"/>
          </a:xfrm>
        </p:spPr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7924800" cy="2819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Background to the field [</a:t>
            </a:r>
            <a:r>
              <a:rPr lang="en-US" dirty="0" smtClean="0">
                <a:hlinkClick r:id="rId3" action="ppaction://hlinkpres?slideindex=1&amp;slidetitle="/>
              </a:rPr>
              <a:t>link to Part1.pdf</a:t>
            </a:r>
            <a:r>
              <a:rPr lang="en-US" dirty="0" smtClean="0"/>
              <a:t>]</a:t>
            </a:r>
          </a:p>
          <a:p>
            <a:r>
              <a:rPr lang="en-US" dirty="0" smtClean="0"/>
              <a:t>Key Inventions [</a:t>
            </a:r>
            <a:r>
              <a:rPr lang="en-US" dirty="0" smtClean="0">
                <a:hlinkClick r:id="rId4" action="ppaction://hlinkpres?slideindex=1&amp;slidetitle="/>
              </a:rPr>
              <a:t>Link to Part2.pdf</a:t>
            </a:r>
            <a:r>
              <a:rPr lang="en-US" dirty="0" smtClean="0"/>
              <a:t>]</a:t>
            </a:r>
          </a:p>
          <a:p>
            <a:r>
              <a:rPr lang="en-US" dirty="0" smtClean="0"/>
              <a:t>Major Principles [</a:t>
            </a:r>
            <a:r>
              <a:rPr lang="en-US" dirty="0" smtClean="0">
                <a:hlinkClick r:id="rId5" action="ppaction://hlinkpres?slideindex=1&amp;slidetitle="/>
              </a:rPr>
              <a:t>Link to part3.pdf</a:t>
            </a:r>
            <a:r>
              <a:rPr lang="en-US" dirty="0" smtClean="0"/>
              <a:t>]</a:t>
            </a:r>
          </a:p>
          <a:p>
            <a:r>
              <a:rPr lang="en-US" dirty="0" smtClean="0"/>
              <a:t>DNA/RNA &amp; Cell Function [</a:t>
            </a:r>
            <a:r>
              <a:rPr lang="en-US" dirty="0" smtClean="0">
                <a:hlinkClick r:id="rId6" action="ppaction://hlinkpres?slideindex=1&amp;slidetitle="/>
              </a:rPr>
              <a:t>Link to part4.ppt</a:t>
            </a:r>
            <a:r>
              <a:rPr lang="en-US" dirty="0" smtClean="0"/>
              <a:t>]</a:t>
            </a:r>
          </a:p>
          <a:p>
            <a:r>
              <a:rPr lang="en-US" dirty="0"/>
              <a:t> </a:t>
            </a:r>
            <a:r>
              <a:rPr lang="en-US" dirty="0" smtClean="0"/>
              <a:t>Clinical Applications [</a:t>
            </a:r>
            <a:r>
              <a:rPr lang="en-US" dirty="0" smtClean="0">
                <a:hlinkClick r:id="rId7" action="ppaction://hlinkpres?slideindex=1&amp;slidetitle="/>
              </a:rPr>
              <a:t>Link to part5.pdf</a:t>
            </a:r>
            <a:r>
              <a:rPr lang="en-US" dirty="0" smtClean="0"/>
              <a:t>]</a:t>
            </a:r>
          </a:p>
          <a:p>
            <a:r>
              <a:rPr lang="en-US" dirty="0" smtClean="0"/>
              <a:t>Cell Sorting [</a:t>
            </a:r>
            <a:r>
              <a:rPr lang="en-US" dirty="0" smtClean="0">
                <a:hlinkClick r:id="rId8" action="ppaction://hlinkpres?slideindex=1&amp;slidetitle="/>
              </a:rPr>
              <a:t>link to part6.pdf</a:t>
            </a:r>
            <a:r>
              <a:rPr lang="en-US" dirty="0" smtClean="0"/>
              <a:t>]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80976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69</Words>
  <Application>Microsoft Office PowerPoint</Application>
  <PresentationFormat>On-screen Show (4:3)</PresentationFormat>
  <Paragraphs>14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Cytometry and Clinical Medicine  2 hour discussion  in ADDL &amp; Comparative Pathobiology José A Ramos-Vara Purdue University 406 South University West Lafayette IN 47907 Voice: 765-494-0235 </vt:lpstr>
      <vt:lpstr>Outline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Cytometry and Clinical Medicine</dc:title>
  <dc:creator>JPaul Robinson</dc:creator>
  <cp:lastModifiedBy>JPaul Robinson</cp:lastModifiedBy>
  <cp:revision>12</cp:revision>
  <dcterms:created xsi:type="dcterms:W3CDTF">2013-10-04T13:55:14Z</dcterms:created>
  <dcterms:modified xsi:type="dcterms:W3CDTF">2013-10-08T21:28:21Z</dcterms:modified>
</cp:coreProperties>
</file>