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43404-B89B-4D86-B1FE-7DDACEE233B1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0FE99-10A1-4939-9B14-5608CB6E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5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0FE99-10A1-4939-9B14-5608CB6E4C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0FE99-10A1-4939-9B14-5608CB6E4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5A6-7C67-40D0-A96C-61D68F309065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9293-68A7-49FC-979B-52E4D69A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2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5A6-7C67-40D0-A96C-61D68F309065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9293-68A7-49FC-979B-52E4D69A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5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5A6-7C67-40D0-A96C-61D68F309065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9293-68A7-49FC-979B-52E4D69A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5A6-7C67-40D0-A96C-61D68F309065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9293-68A7-49FC-979B-52E4D69A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5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5A6-7C67-40D0-A96C-61D68F309065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9293-68A7-49FC-979B-52E4D69A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9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5A6-7C67-40D0-A96C-61D68F309065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9293-68A7-49FC-979B-52E4D69A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9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5A6-7C67-40D0-A96C-61D68F309065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9293-68A7-49FC-979B-52E4D69A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0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5A6-7C67-40D0-A96C-61D68F309065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9293-68A7-49FC-979B-52E4D69A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5A6-7C67-40D0-A96C-61D68F309065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9293-68A7-49FC-979B-52E4D69A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9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5A6-7C67-40D0-A96C-61D68F309065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9293-68A7-49FC-979B-52E4D69A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3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5A6-7C67-40D0-A96C-61D68F309065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9293-68A7-49FC-979B-52E4D69A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C5A6-7C67-40D0-A96C-61D68F309065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9293-68A7-49FC-979B-52E4D69A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3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ovies\high%20mag%20rotation%20of%20cork.av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4788"/>
            <a:ext cx="9144000" cy="393700"/>
          </a:xfrm>
        </p:spPr>
        <p:txBody>
          <a:bodyPr/>
          <a:lstStyle/>
          <a:p>
            <a:r>
              <a:rPr lang="en-US" sz="1800" dirty="0" smtClean="0"/>
              <a:t>What did Robert Hooke see when he looked at cork?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254125"/>
            <a:ext cx="4148137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301750"/>
            <a:ext cx="4246562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43063" y="5724525"/>
            <a:ext cx="148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Hooke, 1665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405438" y="5673725"/>
            <a:ext cx="2882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The Purdue version of the </a:t>
            </a:r>
          </a:p>
          <a:p>
            <a:r>
              <a:rPr lang="en-US" sz="2000"/>
              <a:t>Hooke cork (2002)</a:t>
            </a:r>
          </a:p>
        </p:txBody>
      </p:sp>
      <p:pic>
        <p:nvPicPr>
          <p:cNvPr id="2764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617538"/>
            <a:ext cx="591185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490" name="AutoShape 10"/>
          <p:cNvSpPr>
            <a:spLocks noChangeArrowheads="1"/>
          </p:cNvSpPr>
          <p:nvPr/>
        </p:nvSpPr>
        <p:spPr bwMode="auto">
          <a:xfrm>
            <a:off x="8656638" y="6307138"/>
            <a:ext cx="176212" cy="271462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91" name="AutoShape 11"/>
          <p:cNvSpPr>
            <a:spLocks noChangeArrowheads="1"/>
          </p:cNvSpPr>
          <p:nvPr/>
        </p:nvSpPr>
        <p:spPr bwMode="auto">
          <a:xfrm>
            <a:off x="8797925" y="6503988"/>
            <a:ext cx="176213" cy="271462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92" name="Text Box 12"/>
          <p:cNvSpPr txBox="1">
            <a:spLocks noChangeArrowheads="1"/>
          </p:cNvSpPr>
          <p:nvPr/>
        </p:nvSpPr>
        <p:spPr bwMode="auto">
          <a:xfrm>
            <a:off x="44450" y="5468938"/>
            <a:ext cx="17145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A confocal</a:t>
            </a:r>
          </a:p>
          <a:p>
            <a:r>
              <a:rPr lang="en-US" sz="1800"/>
              <a:t>microscope view</a:t>
            </a:r>
          </a:p>
          <a:p>
            <a:r>
              <a:rPr lang="en-US" sz="1800"/>
              <a:t>of cork</a:t>
            </a:r>
          </a:p>
        </p:txBody>
      </p:sp>
      <p:sp>
        <p:nvSpPr>
          <p:cNvPr id="276493" name="Text Box 13"/>
          <p:cNvSpPr txBox="1">
            <a:spLocks noChangeArrowheads="1"/>
          </p:cNvSpPr>
          <p:nvPr/>
        </p:nvSpPr>
        <p:spPr bwMode="auto">
          <a:xfrm>
            <a:off x="7654925" y="5349875"/>
            <a:ext cx="1489075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…And even    higher </a:t>
            </a:r>
          </a:p>
          <a:p>
            <a:r>
              <a:rPr lang="en-US" sz="1800"/>
              <a:t>Magnification in 3D</a:t>
            </a:r>
          </a:p>
        </p:txBody>
      </p:sp>
      <p:pic>
        <p:nvPicPr>
          <p:cNvPr id="276494" name="high mag rotation of cor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44" y="26988"/>
            <a:ext cx="683101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0" y="6270625"/>
            <a:ext cx="1271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700">
                <a:latin typeface="Arial" charset="0"/>
              </a:rPr>
              <a:t>Photos: </a:t>
            </a:r>
            <a:r>
              <a:rPr lang="en-US" sz="700">
                <a:latin typeface="Arial" charset="0"/>
                <a:cs typeface="Times New Roman" pitchFamily="18" charset="0"/>
              </a:rPr>
              <a:t>© </a:t>
            </a:r>
            <a:r>
              <a:rPr lang="en-US" sz="700">
                <a:latin typeface="Arial" charset="0"/>
              </a:rPr>
              <a:t>J. Paul Robinson</a:t>
            </a:r>
          </a:p>
        </p:txBody>
      </p:sp>
    </p:spTree>
    <p:extLst>
      <p:ext uri="{BB962C8B-B14F-4D97-AF65-F5344CB8AC3E}">
        <p14:creationId xmlns:p14="http://schemas.microsoft.com/office/powerpoint/2010/main" val="17765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6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764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494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494"/>
                </p:tgtEl>
              </p:cMediaNode>
            </p:video>
          </p:childTnLst>
        </p:cTn>
      </p:par>
    </p:tnLst>
    <p:bldLst>
      <p:bldP spid="276490" grpId="0" animBg="1"/>
      <p:bldP spid="276491" grpId="0" animBg="1"/>
      <p:bldP spid="276492" grpId="0"/>
      <p:bldP spid="2764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0"/>
            <a:ext cx="2133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cell</a:t>
            </a:r>
          </a:p>
          <a:p>
            <a:r>
              <a:rPr lang="en-US" sz="2000" dirty="0" smtClean="0"/>
              <a:t>Blue nucleus</a:t>
            </a:r>
          </a:p>
          <a:p>
            <a:r>
              <a:rPr lang="en-US" sz="2000" dirty="0" smtClean="0"/>
              <a:t>Green – connective materials</a:t>
            </a:r>
          </a:p>
          <a:p>
            <a:r>
              <a:rPr lang="en-US" sz="2000" dirty="0" smtClean="0"/>
              <a:t>Red labeled antibody on cell membrane.</a:t>
            </a:r>
            <a:endParaRPr lang="en-US" sz="2000" dirty="0"/>
          </a:p>
        </p:txBody>
      </p:sp>
      <p:pic>
        <p:nvPicPr>
          <p:cNvPr id="1026" name="Picture 2" descr="C:\image database Related\fluorescent dyes-images\zBPAE_60xz13b_PrjData_RGB_adjust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" y="624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1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56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Oil droplets under a confocal microscope</a:t>
            </a:r>
            <a:endParaRPr lang="en-US" dirty="0"/>
          </a:p>
        </p:txBody>
      </p:sp>
      <p:pic>
        <p:nvPicPr>
          <p:cNvPr id="4" name="Picture 3" descr="C:\image database Related\fluorescent dyes-images\15D7-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6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67</Words>
  <Application>Microsoft Office PowerPoint</Application>
  <PresentationFormat>On-screen Show (4:3)</PresentationFormat>
  <Paragraphs>17</Paragraphs>
  <Slides>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What did Robert Hooke see when he looked at cork?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Robert Hooke see when he looked at cork?</dc:title>
  <dc:creator>JPaul Robinson</dc:creator>
  <cp:lastModifiedBy>JPaul Robinson</cp:lastModifiedBy>
  <cp:revision>3</cp:revision>
  <dcterms:created xsi:type="dcterms:W3CDTF">2013-02-08T23:59:04Z</dcterms:created>
  <dcterms:modified xsi:type="dcterms:W3CDTF">2013-02-09T00:06:46Z</dcterms:modified>
</cp:coreProperties>
</file>