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6" r:id="rId4"/>
    <p:sldId id="277" r:id="rId5"/>
    <p:sldId id="257" r:id="rId6"/>
    <p:sldId id="258" r:id="rId7"/>
    <p:sldId id="259" r:id="rId8"/>
    <p:sldId id="274" r:id="rId9"/>
    <p:sldId id="275" r:id="rId10"/>
    <p:sldId id="263" r:id="rId11"/>
    <p:sldId id="260" r:id="rId12"/>
    <p:sldId id="261" r:id="rId13"/>
    <p:sldId id="262" r:id="rId14"/>
    <p:sldId id="265" r:id="rId15"/>
    <p:sldId id="264" r:id="rId16"/>
    <p:sldId id="267" r:id="rId17"/>
    <p:sldId id="268" r:id="rId18"/>
    <p:sldId id="266" r:id="rId19"/>
    <p:sldId id="269" r:id="rId20"/>
    <p:sldId id="270" r:id="rId21"/>
    <p:sldId id="272" r:id="rId22"/>
    <p:sldId id="271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4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1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3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3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DED6C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Humnst777 BT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AD946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Humnst777 BT" pitchFamily="34" charset="0"/>
            </a:endParaRPr>
          </a:p>
        </p:txBody>
      </p:sp>
      <p:pic>
        <p:nvPicPr>
          <p:cNvPr id="173061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0638"/>
            <a:ext cx="1524000" cy="512762"/>
          </a:xfrm>
          <a:prstGeom prst="rect">
            <a:avLst/>
          </a:prstGeom>
          <a:noFill/>
        </p:spPr>
      </p:pic>
      <p:sp>
        <p:nvSpPr>
          <p:cNvPr id="173063" name="Line 7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Humnst777 BT" pitchFamily="34" charset="0"/>
            </a:endParaRPr>
          </a:p>
        </p:txBody>
      </p:sp>
      <p:pic>
        <p:nvPicPr>
          <p:cNvPr id="173068" name="Picture 12" descr="DP_PosterFooter_48_25-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5716588"/>
            <a:ext cx="9147175" cy="1141412"/>
          </a:xfrm>
          <a:prstGeom prst="rect">
            <a:avLst/>
          </a:prstGeom>
          <a:noFill/>
        </p:spPr>
      </p:pic>
      <p:sp>
        <p:nvSpPr>
          <p:cNvPr id="173069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400">
                <a:latin typeface="Humnst777 Cn B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3070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Humnst777 BT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00800" y="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Bindley Bioscience Center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66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1835CCAC-88B8-4E39-A1C3-55E381B8EDF5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15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ED998C41-26DA-4821-834E-34C257C144B6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78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1653D018-D6AA-45BA-88B5-43B91477EC6B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91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577E0856-2218-4485-938E-BBDF92D9F9CF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78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519AAC73-F2DC-47F9-B589-1D16E6F8B8E3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40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577E0856-2218-4485-938E-BBDF92D9F9CF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23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25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611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577E0856-2218-4485-938E-BBDF92D9F9CF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59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577E0856-2218-4485-938E-BBDF92D9F9CF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89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5654ABEE-D870-4B81-9067-919F9356FDA3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35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635996F6-82FA-46F4-B72C-93E1DE1CA162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15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fld id="{4A95D1E6-BCE0-46C0-A3D7-80E818096A17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6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9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3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3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9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7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2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E555-EFB1-42FF-B5B8-7589D1FC8317}" type="datetimeFigureOut">
              <a:rPr lang="en-US" smtClean="0"/>
              <a:t>6/13/2011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4C239-DAA2-4492-9A9E-22E9D4234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4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0" y="0"/>
            <a:ext cx="9144000" cy="579120"/>
          </a:xfrm>
          <a:prstGeom prst="rect">
            <a:avLst/>
          </a:prstGeom>
          <a:solidFill>
            <a:srgbClr val="DED6C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Humnst777 BT" pitchFamily="34" charset="0"/>
            </a:endParaRPr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 flipV="1">
            <a:off x="0" y="0"/>
            <a:ext cx="9144000" cy="172720"/>
          </a:xfrm>
          <a:prstGeom prst="rect">
            <a:avLst/>
          </a:prstGeom>
          <a:solidFill>
            <a:srgbClr val="AD946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Humnst777 BT" pitchFamily="34" charset="0"/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0" y="1143000"/>
            <a:ext cx="9144000" cy="76200"/>
          </a:xfrm>
          <a:prstGeom prst="rect">
            <a:avLst/>
          </a:prstGeom>
          <a:gradFill rotWithShape="0">
            <a:gsLst>
              <a:gs pos="0">
                <a:srgbClr val="AD946B"/>
              </a:gs>
              <a:gs pos="100000">
                <a:srgbClr val="DED6C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Humnst777 BT" pitchFamily="34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Humnst777 BT" pitchFamily="34" charset="0"/>
            </a:endParaRPr>
          </a:p>
        </p:txBody>
      </p:sp>
      <p:sp>
        <p:nvSpPr>
          <p:cNvPr id="1080" name="Line 56"/>
          <p:cNvSpPr>
            <a:spLocks noChangeShapeType="1"/>
          </p:cNvSpPr>
          <p:nvPr/>
        </p:nvSpPr>
        <p:spPr bwMode="auto">
          <a:xfrm>
            <a:off x="0" y="59436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Humnst777 BT" pitchFamily="34" charset="0"/>
            </a:endParaRP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92" name="Rectangle 68"/>
          <p:cNvSpPr>
            <a:spLocks noChangeArrowheads="1"/>
          </p:cNvSpPr>
          <p:nvPr/>
        </p:nvSpPr>
        <p:spPr bwMode="auto">
          <a:xfrm>
            <a:off x="0" y="6477000"/>
            <a:ext cx="9144000" cy="76200"/>
          </a:xfrm>
          <a:prstGeom prst="rect">
            <a:avLst/>
          </a:prstGeom>
          <a:gradFill rotWithShape="0">
            <a:gsLst>
              <a:gs pos="0">
                <a:srgbClr val="AD946B"/>
              </a:gs>
              <a:gs pos="100000">
                <a:srgbClr val="DED6C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Humnst777 BT" pitchFamily="34" charset="0"/>
            </a:endParaRPr>
          </a:p>
        </p:txBody>
      </p:sp>
      <p:pic>
        <p:nvPicPr>
          <p:cNvPr id="15" name="Picture 8" descr="DP_PUmark25-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58102"/>
            <a:ext cx="202069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400800" y="1524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Bindley Bioscience Center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Humnst777 Cn BT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9C4D6F2-9502-4CCF-9E4B-377EBE671C82}" type="datetime1">
              <a:rPr lang="en-US" smtClean="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36576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Humnst777 Cn BT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Humnst777 Cn BT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630EF9-A3A5-492F-81FF-A69EF25F2DFF}" type="slidenum">
              <a:rPr lang="en-US" smtClean="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5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iming>
    <p:tnLst>
      <p:par>
        <p:cTn id="1" dur="indefinite" restart="never" nodeType="tmRoot"/>
      </p:par>
    </p:tnLst>
  </p:timing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inion Web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inion Web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inion Web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inion Web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inion Web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inion Web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inion Web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inion Web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Dgh2xoEWIw" TargetMode="External"/><Relationship Id="rId2" Type="http://schemas.openxmlformats.org/officeDocument/2006/relationships/hyperlink" Target="http://www.youtube.com/watch?v=afBb9QvXNkY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kidRi3ZWP2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Dgh2xoEWIw" TargetMode="External"/><Relationship Id="rId2" Type="http://schemas.openxmlformats.org/officeDocument/2006/relationships/hyperlink" Target="http://www.youtube.com/watch?v=afBb9QvXNkY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kidRi3ZWP2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dirty="0" smtClean="0"/>
              <a:t>USDA meeting – PUCL contributions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2133600"/>
            <a:ext cx="4724400" cy="3048000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Database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Calibration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Analytical tools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Automation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Baby Bardot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775366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13,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915400" cy="553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9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194" y="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7002"/>
            <a:ext cx="9139989" cy="571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04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" y="1190087"/>
            <a:ext cx="9107905" cy="569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4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497"/>
            <a:ext cx="9144000" cy="586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" y="-13619"/>
            <a:ext cx="5382768" cy="687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7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1623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0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667434"/>
            <a:ext cx="2337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First  complete</a:t>
            </a:r>
          </a:p>
          <a:p>
            <a:r>
              <a:rPr lang="en-US" sz="2800" dirty="0" smtClean="0"/>
              <a:t>Prototype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92530" y="4991100"/>
            <a:ext cx="2774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Second  complete</a:t>
            </a:r>
          </a:p>
          <a:p>
            <a:r>
              <a:rPr lang="en-US" sz="2800" dirty="0" smtClean="0"/>
              <a:t>Prototype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07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centering algorithms and process including standard calibration 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70" y="2209800"/>
            <a:ext cx="5867400" cy="438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89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41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Rectangular 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9512"/>
            <a:ext cx="4495800" cy="33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759" y="4120236"/>
            <a:ext cx="3851564" cy="287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41" y="1189512"/>
            <a:ext cx="4233823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882134"/>
            <a:ext cx="394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calibration plate – with agar depth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42494" y="4953000"/>
            <a:ext cx="203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 allows round plate inserted into rectangular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2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800"/>
            <a:ext cx="8229600" cy="868000"/>
          </a:xfrm>
        </p:spPr>
        <p:txBody>
          <a:bodyPr/>
          <a:lstStyle/>
          <a:p>
            <a:r>
              <a:rPr lang="en-US" dirty="0" smtClean="0"/>
              <a:t>Backscatter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4457"/>
            <a:ext cx="7010400" cy="52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3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Backscatter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13" y="1169987"/>
            <a:ext cx="762000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50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database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2EF533F-C141-447A-875E-9C5212E22574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1372"/>
            <a:ext cx="5257800" cy="583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computr3"/>
          <p:cNvSpPr>
            <a:spLocks noEditPoints="1" noChangeArrowheads="1"/>
          </p:cNvSpPr>
          <p:nvPr/>
        </p:nvSpPr>
        <p:spPr bwMode="auto">
          <a:xfrm>
            <a:off x="5867400" y="1524000"/>
            <a:ext cx="2266950" cy="1695450"/>
          </a:xfrm>
          <a:custGeom>
            <a:avLst/>
            <a:gdLst>
              <a:gd name="T0" fmla="*/ 0 w 21600"/>
              <a:gd name="T1" fmla="*/ 10800 h 21600"/>
              <a:gd name="T2" fmla="*/ 10800 w 21600"/>
              <a:gd name="T3" fmla="*/ 0 h 21600"/>
              <a:gd name="T4" fmla="*/ 10800 w 21600"/>
              <a:gd name="T5" fmla="*/ 21600 h 21600"/>
              <a:gd name="T6" fmla="*/ 18135 w 21600"/>
              <a:gd name="T7" fmla="*/ 10800 h 21600"/>
              <a:gd name="T8" fmla="*/ 7811 w 21600"/>
              <a:gd name="T9" fmla="*/ 2584 h 21600"/>
              <a:gd name="T10" fmla="*/ 16359 w 21600"/>
              <a:gd name="T11" fmla="*/ 1176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white"/>
                </a:solidFill>
              </a:rPr>
              <a:t>MySQL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7350" name="computr2"/>
          <p:cNvSpPr>
            <a:spLocks noEditPoints="1" noChangeArrowheads="1"/>
          </p:cNvSpPr>
          <p:nvPr/>
        </p:nvSpPr>
        <p:spPr bwMode="auto">
          <a:xfrm>
            <a:off x="5181600" y="4495800"/>
            <a:ext cx="1066800" cy="838200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computr2"/>
          <p:cNvSpPr>
            <a:spLocks noEditPoints="1" noChangeArrowheads="1"/>
          </p:cNvSpPr>
          <p:nvPr/>
        </p:nvSpPr>
        <p:spPr bwMode="auto">
          <a:xfrm>
            <a:off x="6515100" y="4495800"/>
            <a:ext cx="1066800" cy="838200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computr2"/>
          <p:cNvSpPr>
            <a:spLocks noEditPoints="1" noChangeArrowheads="1"/>
          </p:cNvSpPr>
          <p:nvPr/>
        </p:nvSpPr>
        <p:spPr bwMode="auto">
          <a:xfrm>
            <a:off x="7848600" y="4495800"/>
            <a:ext cx="1066800" cy="838200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5486400"/>
            <a:ext cx="3706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Humnst777 BT" pitchFamily="34" charset="0"/>
              </a:rPr>
              <a:t>Delphi-based reporting system</a:t>
            </a:r>
            <a:endParaRPr lang="en-US" sz="2000" dirty="0">
              <a:solidFill>
                <a:prstClr val="black"/>
              </a:solidFill>
              <a:latin typeface="Humnst777 BT" pitchFamily="34" charset="0"/>
            </a:endParaRPr>
          </a:p>
        </p:txBody>
      </p:sp>
      <p:cxnSp>
        <p:nvCxnSpPr>
          <p:cNvPr id="17" name="Straight Arrow Connector 16"/>
          <p:cNvCxnSpPr>
            <a:stCxn id="57349" idx="2"/>
            <a:endCxn id="57350" idx="0"/>
          </p:cNvCxnSpPr>
          <p:nvPr/>
        </p:nvCxnSpPr>
        <p:spPr bwMode="auto">
          <a:xfrm flipH="1">
            <a:off x="5715000" y="3219450"/>
            <a:ext cx="1285875" cy="12763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>
            <a:stCxn id="57349" idx="2"/>
            <a:endCxn id="13" idx="0"/>
          </p:cNvCxnSpPr>
          <p:nvPr/>
        </p:nvCxnSpPr>
        <p:spPr bwMode="auto">
          <a:xfrm>
            <a:off x="7000875" y="3219450"/>
            <a:ext cx="47625" cy="12763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" name="Straight Arrow Connector 20"/>
          <p:cNvCxnSpPr>
            <a:stCxn id="57349" idx="2"/>
            <a:endCxn id="14" idx="0"/>
          </p:cNvCxnSpPr>
          <p:nvPr/>
        </p:nvCxnSpPr>
        <p:spPr bwMode="auto">
          <a:xfrm>
            <a:off x="7000875" y="3219450"/>
            <a:ext cx="1381125" cy="12763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0027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Videos of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hlinkClick r:id="rId2"/>
              </a:rPr>
              <a:t>Big Boy </a:t>
            </a:r>
            <a:r>
              <a:rPr lang="en-US" dirty="0" err="1" smtClean="0">
                <a:hlinkClick r:id="rId2"/>
              </a:rPr>
              <a:t>Bugbuster</a:t>
            </a:r>
            <a:r>
              <a:rPr lang="en-US" dirty="0" smtClean="0">
                <a:hlinkClick r:id="rId2"/>
              </a:rPr>
              <a:t> (automation)</a:t>
            </a:r>
          </a:p>
          <a:p>
            <a:r>
              <a:rPr lang="en-US" dirty="0" smtClean="0">
                <a:hlinkClick r:id="rId2"/>
              </a:rPr>
              <a:t>http://www.youtube.com/watch?v=afBb9QvXNkY&amp;feature=related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Baby </a:t>
            </a:r>
            <a:r>
              <a:rPr lang="en-US" dirty="0" err="1" smtClean="0"/>
              <a:t>bugbuster</a:t>
            </a:r>
            <a:r>
              <a:rPr lang="en-US" dirty="0" smtClean="0"/>
              <a:t> (manual system – resource limited regions)</a:t>
            </a:r>
          </a:p>
          <a:p>
            <a:r>
              <a:rPr lang="en-US" dirty="0" smtClean="0">
                <a:hlinkClick r:id="rId3"/>
              </a:rPr>
              <a:t>http://www.youtube.com/watch?v=kDgh2xoEWIw</a:t>
            </a:r>
            <a:endParaRPr lang="en-US" dirty="0" smtClean="0"/>
          </a:p>
          <a:p>
            <a:r>
              <a:rPr lang="en-US" dirty="0" smtClean="0"/>
              <a:t>Colony growth videos  </a:t>
            </a:r>
            <a:r>
              <a:rPr lang="en-US" dirty="0" smtClean="0">
                <a:hlinkClick r:id="rId4"/>
              </a:rPr>
              <a:t>http://www.youtube.com/watch?v=kidRi3ZWP24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8752"/>
            <a:ext cx="6934200" cy="517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7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 Bardot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693734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9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Freeform 6"/>
          <p:cNvSpPr>
            <a:spLocks/>
          </p:cNvSpPr>
          <p:nvPr/>
        </p:nvSpPr>
        <p:spPr bwMode="auto">
          <a:xfrm>
            <a:off x="5659438" y="3556223"/>
            <a:ext cx="1017587" cy="563562"/>
          </a:xfrm>
          <a:custGeom>
            <a:avLst/>
            <a:gdLst/>
            <a:ahLst/>
            <a:cxnLst>
              <a:cxn ang="0">
                <a:pos x="630" y="82"/>
              </a:cxn>
              <a:cxn ang="0">
                <a:pos x="616" y="40"/>
              </a:cxn>
              <a:cxn ang="0">
                <a:pos x="592" y="24"/>
              </a:cxn>
              <a:cxn ang="0">
                <a:pos x="502" y="36"/>
              </a:cxn>
              <a:cxn ang="0">
                <a:pos x="396" y="0"/>
              </a:cxn>
              <a:cxn ang="0">
                <a:pos x="400" y="12"/>
              </a:cxn>
              <a:cxn ang="0">
                <a:pos x="360" y="52"/>
              </a:cxn>
              <a:cxn ang="0">
                <a:pos x="310" y="162"/>
              </a:cxn>
              <a:cxn ang="0">
                <a:pos x="280" y="148"/>
              </a:cxn>
              <a:cxn ang="0">
                <a:pos x="200" y="204"/>
              </a:cxn>
              <a:cxn ang="0">
                <a:pos x="176" y="188"/>
              </a:cxn>
              <a:cxn ang="0">
                <a:pos x="122" y="232"/>
              </a:cxn>
              <a:cxn ang="0">
                <a:pos x="122" y="228"/>
              </a:cxn>
              <a:cxn ang="0">
                <a:pos x="176" y="184"/>
              </a:cxn>
              <a:cxn ang="0">
                <a:pos x="122" y="224"/>
              </a:cxn>
              <a:cxn ang="0">
                <a:pos x="118" y="256"/>
              </a:cxn>
              <a:cxn ang="0">
                <a:pos x="76" y="312"/>
              </a:cxn>
              <a:cxn ang="0">
                <a:pos x="26" y="286"/>
              </a:cxn>
              <a:cxn ang="0">
                <a:pos x="4" y="330"/>
              </a:cxn>
              <a:cxn ang="0">
                <a:pos x="0" y="322"/>
              </a:cxn>
              <a:cxn ang="0">
                <a:pos x="6" y="378"/>
              </a:cxn>
              <a:cxn ang="0">
                <a:pos x="26" y="376"/>
              </a:cxn>
              <a:cxn ang="0">
                <a:pos x="306" y="330"/>
              </a:cxn>
              <a:cxn ang="0">
                <a:pos x="568" y="276"/>
              </a:cxn>
              <a:cxn ang="0">
                <a:pos x="632" y="202"/>
              </a:cxn>
              <a:cxn ang="0">
                <a:pos x="682" y="104"/>
              </a:cxn>
              <a:cxn ang="0">
                <a:pos x="630" y="82"/>
              </a:cxn>
            </a:cxnLst>
            <a:rect l="0" t="0" r="r" b="b"/>
            <a:pathLst>
              <a:path w="682" h="378">
                <a:moveTo>
                  <a:pt x="630" y="82"/>
                </a:moveTo>
                <a:lnTo>
                  <a:pt x="616" y="40"/>
                </a:lnTo>
                <a:lnTo>
                  <a:pt x="592" y="24"/>
                </a:lnTo>
                <a:lnTo>
                  <a:pt x="502" y="36"/>
                </a:lnTo>
                <a:lnTo>
                  <a:pt x="396" y="0"/>
                </a:lnTo>
                <a:lnTo>
                  <a:pt x="400" y="12"/>
                </a:lnTo>
                <a:lnTo>
                  <a:pt x="360" y="52"/>
                </a:lnTo>
                <a:lnTo>
                  <a:pt x="310" y="162"/>
                </a:lnTo>
                <a:lnTo>
                  <a:pt x="280" y="148"/>
                </a:lnTo>
                <a:lnTo>
                  <a:pt x="200" y="204"/>
                </a:lnTo>
                <a:lnTo>
                  <a:pt x="176" y="188"/>
                </a:lnTo>
                <a:lnTo>
                  <a:pt x="122" y="232"/>
                </a:lnTo>
                <a:lnTo>
                  <a:pt x="122" y="228"/>
                </a:lnTo>
                <a:lnTo>
                  <a:pt x="176" y="184"/>
                </a:lnTo>
                <a:lnTo>
                  <a:pt x="122" y="224"/>
                </a:lnTo>
                <a:lnTo>
                  <a:pt x="118" y="256"/>
                </a:lnTo>
                <a:lnTo>
                  <a:pt x="76" y="312"/>
                </a:lnTo>
                <a:lnTo>
                  <a:pt x="26" y="286"/>
                </a:lnTo>
                <a:lnTo>
                  <a:pt x="4" y="330"/>
                </a:lnTo>
                <a:lnTo>
                  <a:pt x="0" y="322"/>
                </a:lnTo>
                <a:lnTo>
                  <a:pt x="6" y="378"/>
                </a:lnTo>
                <a:lnTo>
                  <a:pt x="26" y="376"/>
                </a:lnTo>
                <a:lnTo>
                  <a:pt x="306" y="330"/>
                </a:lnTo>
                <a:lnTo>
                  <a:pt x="568" y="276"/>
                </a:lnTo>
                <a:lnTo>
                  <a:pt x="632" y="202"/>
                </a:lnTo>
                <a:lnTo>
                  <a:pt x="682" y="104"/>
                </a:lnTo>
                <a:lnTo>
                  <a:pt x="630" y="8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4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54" name="Freeform 7"/>
          <p:cNvSpPr>
            <a:spLocks/>
          </p:cNvSpPr>
          <p:nvPr/>
        </p:nvSpPr>
        <p:spPr bwMode="auto">
          <a:xfrm>
            <a:off x="4802188" y="3500660"/>
            <a:ext cx="877887" cy="760413"/>
          </a:xfrm>
          <a:custGeom>
            <a:avLst/>
            <a:gdLst/>
            <a:ahLst/>
            <a:cxnLst>
              <a:cxn ang="0">
                <a:pos x="556" y="278"/>
              </a:cxn>
              <a:cxn ang="0">
                <a:pos x="476" y="220"/>
              </a:cxn>
              <a:cxn ang="0">
                <a:pos x="476" y="140"/>
              </a:cxn>
              <a:cxn ang="0">
                <a:pos x="444" y="140"/>
              </a:cxn>
              <a:cxn ang="0">
                <a:pos x="346" y="14"/>
              </a:cxn>
              <a:cxn ang="0">
                <a:pos x="346" y="0"/>
              </a:cxn>
              <a:cxn ang="0">
                <a:pos x="0" y="8"/>
              </a:cxn>
              <a:cxn ang="0">
                <a:pos x="22" y="70"/>
              </a:cxn>
              <a:cxn ang="0">
                <a:pos x="68" y="70"/>
              </a:cxn>
              <a:cxn ang="0">
                <a:pos x="50" y="136"/>
              </a:cxn>
              <a:cxn ang="0">
                <a:pos x="104" y="160"/>
              </a:cxn>
              <a:cxn ang="0">
                <a:pos x="132" y="470"/>
              </a:cxn>
              <a:cxn ang="0">
                <a:pos x="522" y="462"/>
              </a:cxn>
              <a:cxn ang="0">
                <a:pos x="506" y="510"/>
              </a:cxn>
              <a:cxn ang="0">
                <a:pos x="586" y="504"/>
              </a:cxn>
              <a:cxn ang="0">
                <a:pos x="586" y="410"/>
              </a:cxn>
              <a:cxn ang="0">
                <a:pos x="588" y="408"/>
              </a:cxn>
              <a:cxn ang="0">
                <a:pos x="582" y="352"/>
              </a:cxn>
              <a:cxn ang="0">
                <a:pos x="556" y="278"/>
              </a:cxn>
            </a:cxnLst>
            <a:rect l="0" t="0" r="r" b="b"/>
            <a:pathLst>
              <a:path w="588" h="510">
                <a:moveTo>
                  <a:pt x="556" y="278"/>
                </a:moveTo>
                <a:lnTo>
                  <a:pt x="476" y="220"/>
                </a:lnTo>
                <a:lnTo>
                  <a:pt x="476" y="140"/>
                </a:lnTo>
                <a:lnTo>
                  <a:pt x="444" y="140"/>
                </a:lnTo>
                <a:lnTo>
                  <a:pt x="346" y="14"/>
                </a:lnTo>
                <a:lnTo>
                  <a:pt x="346" y="0"/>
                </a:lnTo>
                <a:lnTo>
                  <a:pt x="0" y="8"/>
                </a:lnTo>
                <a:lnTo>
                  <a:pt x="22" y="70"/>
                </a:lnTo>
                <a:lnTo>
                  <a:pt x="68" y="70"/>
                </a:lnTo>
                <a:lnTo>
                  <a:pt x="50" y="136"/>
                </a:lnTo>
                <a:lnTo>
                  <a:pt x="104" y="160"/>
                </a:lnTo>
                <a:lnTo>
                  <a:pt x="132" y="470"/>
                </a:lnTo>
                <a:lnTo>
                  <a:pt x="522" y="462"/>
                </a:lnTo>
                <a:lnTo>
                  <a:pt x="506" y="510"/>
                </a:lnTo>
                <a:lnTo>
                  <a:pt x="586" y="504"/>
                </a:lnTo>
                <a:lnTo>
                  <a:pt x="586" y="410"/>
                </a:lnTo>
                <a:lnTo>
                  <a:pt x="588" y="408"/>
                </a:lnTo>
                <a:lnTo>
                  <a:pt x="582" y="352"/>
                </a:lnTo>
                <a:lnTo>
                  <a:pt x="556" y="27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4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56" name="Freeform 6"/>
          <p:cNvSpPr>
            <a:spLocks/>
          </p:cNvSpPr>
          <p:nvPr/>
        </p:nvSpPr>
        <p:spPr bwMode="auto">
          <a:xfrm>
            <a:off x="5021154" y="2233871"/>
            <a:ext cx="751208" cy="872804"/>
          </a:xfrm>
          <a:custGeom>
            <a:avLst/>
            <a:gdLst/>
            <a:ahLst/>
            <a:cxnLst>
              <a:cxn ang="0">
                <a:pos x="404" y="538"/>
              </a:cxn>
              <a:cxn ang="0">
                <a:pos x="490" y="542"/>
              </a:cxn>
              <a:cxn ang="0">
                <a:pos x="464" y="400"/>
              </a:cxn>
              <a:cxn ang="0">
                <a:pos x="494" y="172"/>
              </a:cxn>
              <a:cxn ang="0">
                <a:pos x="446" y="160"/>
              </a:cxn>
              <a:cxn ang="0">
                <a:pos x="414" y="160"/>
              </a:cxn>
              <a:cxn ang="0">
                <a:pos x="404" y="122"/>
              </a:cxn>
              <a:cxn ang="0">
                <a:pos x="196" y="96"/>
              </a:cxn>
              <a:cxn ang="0">
                <a:pos x="174" y="38"/>
              </a:cxn>
              <a:cxn ang="0">
                <a:pos x="146" y="38"/>
              </a:cxn>
              <a:cxn ang="0">
                <a:pos x="146" y="0"/>
              </a:cxn>
              <a:cxn ang="0">
                <a:pos x="78" y="24"/>
              </a:cxn>
              <a:cxn ang="0">
                <a:pos x="36" y="116"/>
              </a:cxn>
              <a:cxn ang="0">
                <a:pos x="0" y="158"/>
              </a:cxn>
              <a:cxn ang="0">
                <a:pos x="28" y="292"/>
              </a:cxn>
              <a:cxn ang="0">
                <a:pos x="166" y="374"/>
              </a:cxn>
              <a:cxn ang="0">
                <a:pos x="194" y="508"/>
              </a:cxn>
              <a:cxn ang="0">
                <a:pos x="264" y="574"/>
              </a:cxn>
              <a:cxn ang="0">
                <a:pos x="352" y="568"/>
              </a:cxn>
              <a:cxn ang="0">
                <a:pos x="404" y="538"/>
              </a:cxn>
            </a:cxnLst>
            <a:rect l="0" t="0" r="r" b="b"/>
            <a:pathLst>
              <a:path w="494" h="574">
                <a:moveTo>
                  <a:pt x="404" y="538"/>
                </a:moveTo>
                <a:lnTo>
                  <a:pt x="490" y="542"/>
                </a:lnTo>
                <a:lnTo>
                  <a:pt x="464" y="400"/>
                </a:lnTo>
                <a:lnTo>
                  <a:pt x="494" y="172"/>
                </a:lnTo>
                <a:lnTo>
                  <a:pt x="446" y="160"/>
                </a:lnTo>
                <a:lnTo>
                  <a:pt x="414" y="160"/>
                </a:lnTo>
                <a:lnTo>
                  <a:pt x="404" y="122"/>
                </a:lnTo>
                <a:lnTo>
                  <a:pt x="196" y="96"/>
                </a:lnTo>
                <a:lnTo>
                  <a:pt x="174" y="38"/>
                </a:lnTo>
                <a:lnTo>
                  <a:pt x="146" y="38"/>
                </a:lnTo>
                <a:lnTo>
                  <a:pt x="146" y="0"/>
                </a:lnTo>
                <a:lnTo>
                  <a:pt x="78" y="24"/>
                </a:lnTo>
                <a:lnTo>
                  <a:pt x="36" y="116"/>
                </a:lnTo>
                <a:lnTo>
                  <a:pt x="0" y="158"/>
                </a:lnTo>
                <a:lnTo>
                  <a:pt x="28" y="292"/>
                </a:lnTo>
                <a:lnTo>
                  <a:pt x="166" y="374"/>
                </a:lnTo>
                <a:lnTo>
                  <a:pt x="194" y="508"/>
                </a:lnTo>
                <a:lnTo>
                  <a:pt x="264" y="574"/>
                </a:lnTo>
                <a:lnTo>
                  <a:pt x="352" y="568"/>
                </a:lnTo>
                <a:lnTo>
                  <a:pt x="404" y="53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4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57" name="Freeform 7"/>
          <p:cNvSpPr>
            <a:spLocks/>
          </p:cNvSpPr>
          <p:nvPr/>
        </p:nvSpPr>
        <p:spPr bwMode="auto">
          <a:xfrm>
            <a:off x="5316163" y="3051933"/>
            <a:ext cx="571770" cy="1000531"/>
          </a:xfrm>
          <a:custGeom>
            <a:avLst/>
            <a:gdLst/>
            <a:ahLst/>
            <a:cxnLst>
              <a:cxn ang="0">
                <a:pos x="336" y="64"/>
              </a:cxn>
              <a:cxn ang="0">
                <a:pos x="300" y="26"/>
              </a:cxn>
              <a:cxn ang="0">
                <a:pos x="296" y="4"/>
              </a:cxn>
              <a:cxn ang="0">
                <a:pos x="210" y="0"/>
              </a:cxn>
              <a:cxn ang="0">
                <a:pos x="158" y="30"/>
              </a:cxn>
              <a:cxn ang="0">
                <a:pos x="70" y="36"/>
              </a:cxn>
              <a:cxn ang="0">
                <a:pos x="78" y="96"/>
              </a:cxn>
              <a:cxn ang="0">
                <a:pos x="22" y="162"/>
              </a:cxn>
              <a:cxn ang="0">
                <a:pos x="42" y="202"/>
              </a:cxn>
              <a:cxn ang="0">
                <a:pos x="0" y="272"/>
              </a:cxn>
              <a:cxn ang="0">
                <a:pos x="0" y="320"/>
              </a:cxn>
              <a:cxn ang="0">
                <a:pos x="96" y="442"/>
              </a:cxn>
              <a:cxn ang="0">
                <a:pos x="130" y="442"/>
              </a:cxn>
              <a:cxn ang="0">
                <a:pos x="130" y="526"/>
              </a:cxn>
              <a:cxn ang="0">
                <a:pos x="208" y="580"/>
              </a:cxn>
              <a:cxn ang="0">
                <a:pos x="236" y="658"/>
              </a:cxn>
              <a:cxn ang="0">
                <a:pos x="258" y="616"/>
              </a:cxn>
              <a:cxn ang="0">
                <a:pos x="308" y="644"/>
              </a:cxn>
              <a:cxn ang="0">
                <a:pos x="348" y="592"/>
              </a:cxn>
              <a:cxn ang="0">
                <a:pos x="356" y="510"/>
              </a:cxn>
              <a:cxn ang="0">
                <a:pos x="376" y="428"/>
              </a:cxn>
              <a:cxn ang="0">
                <a:pos x="336" y="64"/>
              </a:cxn>
            </a:cxnLst>
            <a:rect l="0" t="0" r="r" b="b"/>
            <a:pathLst>
              <a:path w="376" h="658">
                <a:moveTo>
                  <a:pt x="336" y="64"/>
                </a:moveTo>
                <a:lnTo>
                  <a:pt x="300" y="26"/>
                </a:lnTo>
                <a:lnTo>
                  <a:pt x="296" y="4"/>
                </a:lnTo>
                <a:lnTo>
                  <a:pt x="210" y="0"/>
                </a:lnTo>
                <a:lnTo>
                  <a:pt x="158" y="30"/>
                </a:lnTo>
                <a:lnTo>
                  <a:pt x="70" y="36"/>
                </a:lnTo>
                <a:lnTo>
                  <a:pt x="78" y="96"/>
                </a:lnTo>
                <a:lnTo>
                  <a:pt x="22" y="162"/>
                </a:lnTo>
                <a:lnTo>
                  <a:pt x="42" y="202"/>
                </a:lnTo>
                <a:lnTo>
                  <a:pt x="0" y="272"/>
                </a:lnTo>
                <a:lnTo>
                  <a:pt x="0" y="320"/>
                </a:lnTo>
                <a:lnTo>
                  <a:pt x="96" y="442"/>
                </a:lnTo>
                <a:lnTo>
                  <a:pt x="130" y="442"/>
                </a:lnTo>
                <a:lnTo>
                  <a:pt x="130" y="526"/>
                </a:lnTo>
                <a:lnTo>
                  <a:pt x="208" y="580"/>
                </a:lnTo>
                <a:lnTo>
                  <a:pt x="236" y="658"/>
                </a:lnTo>
                <a:lnTo>
                  <a:pt x="258" y="616"/>
                </a:lnTo>
                <a:lnTo>
                  <a:pt x="308" y="644"/>
                </a:lnTo>
                <a:lnTo>
                  <a:pt x="348" y="592"/>
                </a:lnTo>
                <a:lnTo>
                  <a:pt x="356" y="510"/>
                </a:lnTo>
                <a:lnTo>
                  <a:pt x="376" y="428"/>
                </a:lnTo>
                <a:lnTo>
                  <a:pt x="336" y="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4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59" name="Freeform 3053"/>
          <p:cNvSpPr>
            <a:spLocks/>
          </p:cNvSpPr>
          <p:nvPr/>
        </p:nvSpPr>
        <p:spPr bwMode="auto">
          <a:xfrm>
            <a:off x="7408655" y="2100127"/>
            <a:ext cx="149266" cy="57016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6" y="312"/>
              </a:cxn>
              <a:cxn ang="0">
                <a:pos x="100" y="382"/>
              </a:cxn>
              <a:cxn ang="0">
                <a:pos x="94" y="324"/>
              </a:cxn>
              <a:cxn ang="0">
                <a:pos x="30" y="98"/>
              </a:cxn>
              <a:cxn ang="0">
                <a:pos x="0" y="0"/>
              </a:cxn>
            </a:cxnLst>
            <a:rect l="0" t="0" r="r" b="b"/>
            <a:pathLst>
              <a:path w="100" h="382">
                <a:moveTo>
                  <a:pt x="0" y="0"/>
                </a:moveTo>
                <a:lnTo>
                  <a:pt x="86" y="312"/>
                </a:lnTo>
                <a:lnTo>
                  <a:pt x="100" y="382"/>
                </a:lnTo>
                <a:lnTo>
                  <a:pt x="94" y="324"/>
                </a:lnTo>
                <a:lnTo>
                  <a:pt x="30" y="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60" name="Freeform 3054"/>
          <p:cNvSpPr>
            <a:spLocks/>
          </p:cNvSpPr>
          <p:nvPr/>
        </p:nvSpPr>
        <p:spPr bwMode="auto">
          <a:xfrm>
            <a:off x="6748897" y="2049379"/>
            <a:ext cx="895600" cy="814942"/>
          </a:xfrm>
          <a:custGeom>
            <a:avLst/>
            <a:gdLst/>
            <a:ahLst/>
            <a:cxnLst>
              <a:cxn ang="0">
                <a:pos x="546" y="442"/>
              </a:cxn>
              <a:cxn ang="0">
                <a:pos x="542" y="416"/>
              </a:cxn>
              <a:cxn ang="0">
                <a:pos x="528" y="346"/>
              </a:cxn>
              <a:cxn ang="0">
                <a:pos x="442" y="34"/>
              </a:cxn>
              <a:cxn ang="0">
                <a:pos x="434" y="0"/>
              </a:cxn>
              <a:cxn ang="0">
                <a:pos x="434" y="0"/>
              </a:cxn>
              <a:cxn ang="0">
                <a:pos x="434" y="0"/>
              </a:cxn>
              <a:cxn ang="0">
                <a:pos x="308" y="48"/>
              </a:cxn>
              <a:cxn ang="0">
                <a:pos x="238" y="208"/>
              </a:cxn>
              <a:cxn ang="0">
                <a:pos x="246" y="234"/>
              </a:cxn>
              <a:cxn ang="0">
                <a:pos x="216" y="290"/>
              </a:cxn>
              <a:cxn ang="0">
                <a:pos x="84" y="318"/>
              </a:cxn>
              <a:cxn ang="0">
                <a:pos x="46" y="398"/>
              </a:cxn>
              <a:cxn ang="0">
                <a:pos x="58" y="426"/>
              </a:cxn>
              <a:cxn ang="0">
                <a:pos x="0" y="494"/>
              </a:cxn>
              <a:cxn ang="0">
                <a:pos x="16" y="546"/>
              </a:cxn>
              <a:cxn ang="0">
                <a:pos x="380" y="426"/>
              </a:cxn>
              <a:cxn ang="0">
                <a:pos x="456" y="492"/>
              </a:cxn>
              <a:cxn ang="0">
                <a:pos x="478" y="498"/>
              </a:cxn>
              <a:cxn ang="0">
                <a:pos x="588" y="522"/>
              </a:cxn>
              <a:cxn ang="0">
                <a:pos x="600" y="496"/>
              </a:cxn>
              <a:cxn ang="0">
                <a:pos x="594" y="490"/>
              </a:cxn>
              <a:cxn ang="0">
                <a:pos x="546" y="442"/>
              </a:cxn>
            </a:cxnLst>
            <a:rect l="0" t="0" r="r" b="b"/>
            <a:pathLst>
              <a:path w="600" h="546">
                <a:moveTo>
                  <a:pt x="546" y="442"/>
                </a:moveTo>
                <a:lnTo>
                  <a:pt x="542" y="416"/>
                </a:lnTo>
                <a:lnTo>
                  <a:pt x="528" y="346"/>
                </a:lnTo>
                <a:lnTo>
                  <a:pt x="442" y="34"/>
                </a:lnTo>
                <a:lnTo>
                  <a:pt x="434" y="0"/>
                </a:lnTo>
                <a:lnTo>
                  <a:pt x="434" y="0"/>
                </a:lnTo>
                <a:lnTo>
                  <a:pt x="434" y="0"/>
                </a:lnTo>
                <a:lnTo>
                  <a:pt x="308" y="48"/>
                </a:lnTo>
                <a:lnTo>
                  <a:pt x="238" y="208"/>
                </a:lnTo>
                <a:lnTo>
                  <a:pt x="246" y="234"/>
                </a:lnTo>
                <a:lnTo>
                  <a:pt x="216" y="290"/>
                </a:lnTo>
                <a:lnTo>
                  <a:pt x="84" y="318"/>
                </a:lnTo>
                <a:lnTo>
                  <a:pt x="46" y="398"/>
                </a:lnTo>
                <a:lnTo>
                  <a:pt x="58" y="426"/>
                </a:lnTo>
                <a:lnTo>
                  <a:pt x="0" y="494"/>
                </a:lnTo>
                <a:lnTo>
                  <a:pt x="16" y="546"/>
                </a:lnTo>
                <a:lnTo>
                  <a:pt x="380" y="426"/>
                </a:lnTo>
                <a:lnTo>
                  <a:pt x="456" y="492"/>
                </a:lnTo>
                <a:lnTo>
                  <a:pt x="478" y="498"/>
                </a:lnTo>
                <a:lnTo>
                  <a:pt x="588" y="522"/>
                </a:lnTo>
                <a:lnTo>
                  <a:pt x="600" y="496"/>
                </a:lnTo>
                <a:lnTo>
                  <a:pt x="594" y="490"/>
                </a:lnTo>
                <a:lnTo>
                  <a:pt x="546" y="4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61" name="Freeform 3055"/>
          <p:cNvSpPr>
            <a:spLocks/>
          </p:cNvSpPr>
          <p:nvPr/>
        </p:nvSpPr>
        <p:spPr bwMode="auto">
          <a:xfrm>
            <a:off x="7784807" y="2255354"/>
            <a:ext cx="59707" cy="41792"/>
          </a:xfrm>
          <a:custGeom>
            <a:avLst/>
            <a:gdLst/>
            <a:ahLst/>
            <a:cxnLst>
              <a:cxn ang="0">
                <a:pos x="40" y="28"/>
              </a:cxn>
              <a:cxn ang="0">
                <a:pos x="40" y="24"/>
              </a:cxn>
              <a:cxn ang="0">
                <a:pos x="0" y="0"/>
              </a:cxn>
              <a:cxn ang="0">
                <a:pos x="40" y="28"/>
              </a:cxn>
            </a:cxnLst>
            <a:rect l="0" t="0" r="r" b="b"/>
            <a:pathLst>
              <a:path w="40" h="28">
                <a:moveTo>
                  <a:pt x="40" y="28"/>
                </a:moveTo>
                <a:lnTo>
                  <a:pt x="40" y="24"/>
                </a:lnTo>
                <a:lnTo>
                  <a:pt x="0" y="0"/>
                </a:lnTo>
                <a:lnTo>
                  <a:pt x="40" y="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62" name="Freeform 3056"/>
          <p:cNvSpPr>
            <a:spLocks/>
          </p:cNvSpPr>
          <p:nvPr/>
        </p:nvSpPr>
        <p:spPr bwMode="auto">
          <a:xfrm>
            <a:off x="7596731" y="1395635"/>
            <a:ext cx="558257" cy="895541"/>
          </a:xfrm>
          <a:custGeom>
            <a:avLst/>
            <a:gdLst/>
            <a:ahLst/>
            <a:cxnLst>
              <a:cxn ang="0">
                <a:pos x="284" y="228"/>
              </a:cxn>
              <a:cxn ang="0">
                <a:pos x="244" y="202"/>
              </a:cxn>
              <a:cxn ang="0">
                <a:pos x="136" y="0"/>
              </a:cxn>
              <a:cxn ang="0">
                <a:pos x="84" y="68"/>
              </a:cxn>
              <a:cxn ang="0">
                <a:pos x="46" y="54"/>
              </a:cxn>
              <a:cxn ang="0">
                <a:pos x="46" y="228"/>
              </a:cxn>
              <a:cxn ang="0">
                <a:pos x="0" y="356"/>
              </a:cxn>
              <a:cxn ang="0">
                <a:pos x="126" y="576"/>
              </a:cxn>
              <a:cxn ang="0">
                <a:pos x="166" y="600"/>
              </a:cxn>
              <a:cxn ang="0">
                <a:pos x="166" y="540"/>
              </a:cxn>
              <a:cxn ang="0">
                <a:pos x="244" y="404"/>
              </a:cxn>
              <a:cxn ang="0">
                <a:pos x="294" y="378"/>
              </a:cxn>
              <a:cxn ang="0">
                <a:pos x="294" y="336"/>
              </a:cxn>
              <a:cxn ang="0">
                <a:pos x="374" y="202"/>
              </a:cxn>
              <a:cxn ang="0">
                <a:pos x="284" y="228"/>
              </a:cxn>
            </a:cxnLst>
            <a:rect l="0" t="0" r="r" b="b"/>
            <a:pathLst>
              <a:path w="374" h="600">
                <a:moveTo>
                  <a:pt x="284" y="228"/>
                </a:moveTo>
                <a:lnTo>
                  <a:pt x="244" y="202"/>
                </a:lnTo>
                <a:lnTo>
                  <a:pt x="136" y="0"/>
                </a:lnTo>
                <a:lnTo>
                  <a:pt x="84" y="68"/>
                </a:lnTo>
                <a:lnTo>
                  <a:pt x="46" y="54"/>
                </a:lnTo>
                <a:lnTo>
                  <a:pt x="46" y="228"/>
                </a:lnTo>
                <a:lnTo>
                  <a:pt x="0" y="356"/>
                </a:lnTo>
                <a:lnTo>
                  <a:pt x="126" y="576"/>
                </a:lnTo>
                <a:lnTo>
                  <a:pt x="166" y="600"/>
                </a:lnTo>
                <a:lnTo>
                  <a:pt x="166" y="540"/>
                </a:lnTo>
                <a:lnTo>
                  <a:pt x="244" y="404"/>
                </a:lnTo>
                <a:lnTo>
                  <a:pt x="294" y="378"/>
                </a:lnTo>
                <a:lnTo>
                  <a:pt x="294" y="336"/>
                </a:lnTo>
                <a:lnTo>
                  <a:pt x="374" y="202"/>
                </a:lnTo>
                <a:lnTo>
                  <a:pt x="284" y="2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63" name="Freeform 3057"/>
          <p:cNvSpPr>
            <a:spLocks/>
          </p:cNvSpPr>
          <p:nvPr/>
        </p:nvSpPr>
        <p:spPr bwMode="auto">
          <a:xfrm>
            <a:off x="7399699" y="1986691"/>
            <a:ext cx="176135" cy="504488"/>
          </a:xfrm>
          <a:custGeom>
            <a:avLst/>
            <a:gdLst/>
            <a:ahLst/>
            <a:cxnLst>
              <a:cxn ang="0">
                <a:pos x="110" y="84"/>
              </a:cxn>
              <a:cxn ang="0">
                <a:pos x="110" y="84"/>
              </a:cxn>
              <a:cxn ang="0">
                <a:pos x="112" y="64"/>
              </a:cxn>
              <a:cxn ang="0">
                <a:pos x="112" y="42"/>
              </a:cxn>
              <a:cxn ang="0">
                <a:pos x="110" y="20"/>
              </a:cxn>
              <a:cxn ang="0">
                <a:pos x="106" y="0"/>
              </a:cxn>
              <a:cxn ang="0">
                <a:pos x="0" y="40"/>
              </a:cxn>
              <a:cxn ang="0">
                <a:pos x="0" y="42"/>
              </a:cxn>
              <a:cxn ang="0">
                <a:pos x="2" y="42"/>
              </a:cxn>
              <a:cxn ang="0">
                <a:pos x="40" y="174"/>
              </a:cxn>
              <a:cxn ang="0">
                <a:pos x="80" y="318"/>
              </a:cxn>
              <a:cxn ang="0">
                <a:pos x="86" y="338"/>
              </a:cxn>
              <a:cxn ang="0">
                <a:pos x="86" y="338"/>
              </a:cxn>
              <a:cxn ang="0">
                <a:pos x="118" y="330"/>
              </a:cxn>
              <a:cxn ang="0">
                <a:pos x="118" y="330"/>
              </a:cxn>
              <a:cxn ang="0">
                <a:pos x="110" y="302"/>
              </a:cxn>
              <a:cxn ang="0">
                <a:pos x="106" y="270"/>
              </a:cxn>
              <a:cxn ang="0">
                <a:pos x="104" y="234"/>
              </a:cxn>
              <a:cxn ang="0">
                <a:pos x="104" y="198"/>
              </a:cxn>
              <a:cxn ang="0">
                <a:pos x="106" y="132"/>
              </a:cxn>
              <a:cxn ang="0">
                <a:pos x="108" y="104"/>
              </a:cxn>
              <a:cxn ang="0">
                <a:pos x="110" y="84"/>
              </a:cxn>
              <a:cxn ang="0">
                <a:pos x="110" y="84"/>
              </a:cxn>
            </a:cxnLst>
            <a:rect l="0" t="0" r="r" b="b"/>
            <a:pathLst>
              <a:path w="118" h="338">
                <a:moveTo>
                  <a:pt x="110" y="84"/>
                </a:moveTo>
                <a:lnTo>
                  <a:pt x="110" y="84"/>
                </a:lnTo>
                <a:lnTo>
                  <a:pt x="112" y="64"/>
                </a:lnTo>
                <a:lnTo>
                  <a:pt x="112" y="42"/>
                </a:lnTo>
                <a:lnTo>
                  <a:pt x="110" y="20"/>
                </a:lnTo>
                <a:lnTo>
                  <a:pt x="106" y="0"/>
                </a:lnTo>
                <a:lnTo>
                  <a:pt x="0" y="40"/>
                </a:lnTo>
                <a:lnTo>
                  <a:pt x="0" y="42"/>
                </a:lnTo>
                <a:lnTo>
                  <a:pt x="2" y="42"/>
                </a:lnTo>
                <a:lnTo>
                  <a:pt x="40" y="174"/>
                </a:lnTo>
                <a:lnTo>
                  <a:pt x="80" y="318"/>
                </a:lnTo>
                <a:lnTo>
                  <a:pt x="86" y="338"/>
                </a:lnTo>
                <a:lnTo>
                  <a:pt x="86" y="338"/>
                </a:lnTo>
                <a:lnTo>
                  <a:pt x="118" y="330"/>
                </a:lnTo>
                <a:lnTo>
                  <a:pt x="118" y="330"/>
                </a:lnTo>
                <a:lnTo>
                  <a:pt x="110" y="302"/>
                </a:lnTo>
                <a:lnTo>
                  <a:pt x="106" y="270"/>
                </a:lnTo>
                <a:lnTo>
                  <a:pt x="104" y="234"/>
                </a:lnTo>
                <a:lnTo>
                  <a:pt x="104" y="198"/>
                </a:lnTo>
                <a:lnTo>
                  <a:pt x="106" y="132"/>
                </a:lnTo>
                <a:lnTo>
                  <a:pt x="108" y="104"/>
                </a:lnTo>
                <a:lnTo>
                  <a:pt x="110" y="84"/>
                </a:lnTo>
                <a:lnTo>
                  <a:pt x="110" y="8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64" name="Freeform 3058"/>
          <p:cNvSpPr>
            <a:spLocks/>
          </p:cNvSpPr>
          <p:nvPr/>
        </p:nvSpPr>
        <p:spPr bwMode="auto">
          <a:xfrm>
            <a:off x="7554936" y="1924004"/>
            <a:ext cx="292562" cy="555236"/>
          </a:xfrm>
          <a:custGeom>
            <a:avLst/>
            <a:gdLst/>
            <a:ahLst/>
            <a:cxnLst>
              <a:cxn ang="0">
                <a:pos x="156" y="224"/>
              </a:cxn>
              <a:cxn ang="0">
                <a:pos x="30" y="6"/>
              </a:cxn>
              <a:cxn ang="0">
                <a:pos x="30" y="4"/>
              </a:cxn>
              <a:cxn ang="0">
                <a:pos x="156" y="222"/>
              </a:cxn>
              <a:cxn ang="0">
                <a:pos x="30" y="0"/>
              </a:cxn>
              <a:cxn ang="0">
                <a:pos x="16" y="36"/>
              </a:cxn>
              <a:cxn ang="0">
                <a:pos x="2" y="42"/>
              </a:cxn>
              <a:cxn ang="0">
                <a:pos x="2" y="42"/>
              </a:cxn>
              <a:cxn ang="0">
                <a:pos x="6" y="62"/>
              </a:cxn>
              <a:cxn ang="0">
                <a:pos x="8" y="84"/>
              </a:cxn>
              <a:cxn ang="0">
                <a:pos x="8" y="106"/>
              </a:cxn>
              <a:cxn ang="0">
                <a:pos x="6" y="126"/>
              </a:cxn>
              <a:cxn ang="0">
                <a:pos x="6" y="126"/>
              </a:cxn>
              <a:cxn ang="0">
                <a:pos x="4" y="146"/>
              </a:cxn>
              <a:cxn ang="0">
                <a:pos x="2" y="174"/>
              </a:cxn>
              <a:cxn ang="0">
                <a:pos x="0" y="240"/>
              </a:cxn>
              <a:cxn ang="0">
                <a:pos x="0" y="276"/>
              </a:cxn>
              <a:cxn ang="0">
                <a:pos x="2" y="312"/>
              </a:cxn>
              <a:cxn ang="0">
                <a:pos x="6" y="344"/>
              </a:cxn>
              <a:cxn ang="0">
                <a:pos x="14" y="372"/>
              </a:cxn>
              <a:cxn ang="0">
                <a:pos x="14" y="372"/>
              </a:cxn>
              <a:cxn ang="0">
                <a:pos x="44" y="362"/>
              </a:cxn>
              <a:cxn ang="0">
                <a:pos x="74" y="350"/>
              </a:cxn>
              <a:cxn ang="0">
                <a:pos x="100" y="334"/>
              </a:cxn>
              <a:cxn ang="0">
                <a:pos x="114" y="326"/>
              </a:cxn>
              <a:cxn ang="0">
                <a:pos x="124" y="316"/>
              </a:cxn>
              <a:cxn ang="0">
                <a:pos x="124" y="316"/>
              </a:cxn>
              <a:cxn ang="0">
                <a:pos x="134" y="308"/>
              </a:cxn>
              <a:cxn ang="0">
                <a:pos x="144" y="300"/>
              </a:cxn>
              <a:cxn ang="0">
                <a:pos x="154" y="296"/>
              </a:cxn>
              <a:cxn ang="0">
                <a:pos x="164" y="292"/>
              </a:cxn>
              <a:cxn ang="0">
                <a:pos x="182" y="288"/>
              </a:cxn>
              <a:cxn ang="0">
                <a:pos x="196" y="288"/>
              </a:cxn>
              <a:cxn ang="0">
                <a:pos x="196" y="250"/>
              </a:cxn>
              <a:cxn ang="0">
                <a:pos x="156" y="224"/>
              </a:cxn>
            </a:cxnLst>
            <a:rect l="0" t="0" r="r" b="b"/>
            <a:pathLst>
              <a:path w="196" h="372">
                <a:moveTo>
                  <a:pt x="156" y="224"/>
                </a:moveTo>
                <a:lnTo>
                  <a:pt x="30" y="6"/>
                </a:lnTo>
                <a:lnTo>
                  <a:pt x="30" y="4"/>
                </a:lnTo>
                <a:lnTo>
                  <a:pt x="156" y="222"/>
                </a:lnTo>
                <a:lnTo>
                  <a:pt x="30" y="0"/>
                </a:lnTo>
                <a:lnTo>
                  <a:pt x="16" y="36"/>
                </a:lnTo>
                <a:lnTo>
                  <a:pt x="2" y="42"/>
                </a:lnTo>
                <a:lnTo>
                  <a:pt x="2" y="42"/>
                </a:lnTo>
                <a:lnTo>
                  <a:pt x="6" y="62"/>
                </a:lnTo>
                <a:lnTo>
                  <a:pt x="8" y="84"/>
                </a:lnTo>
                <a:lnTo>
                  <a:pt x="8" y="106"/>
                </a:lnTo>
                <a:lnTo>
                  <a:pt x="6" y="126"/>
                </a:lnTo>
                <a:lnTo>
                  <a:pt x="6" y="126"/>
                </a:lnTo>
                <a:lnTo>
                  <a:pt x="4" y="146"/>
                </a:lnTo>
                <a:lnTo>
                  <a:pt x="2" y="174"/>
                </a:lnTo>
                <a:lnTo>
                  <a:pt x="0" y="240"/>
                </a:lnTo>
                <a:lnTo>
                  <a:pt x="0" y="276"/>
                </a:lnTo>
                <a:lnTo>
                  <a:pt x="2" y="312"/>
                </a:lnTo>
                <a:lnTo>
                  <a:pt x="6" y="344"/>
                </a:lnTo>
                <a:lnTo>
                  <a:pt x="14" y="372"/>
                </a:lnTo>
                <a:lnTo>
                  <a:pt x="14" y="372"/>
                </a:lnTo>
                <a:lnTo>
                  <a:pt x="44" y="362"/>
                </a:lnTo>
                <a:lnTo>
                  <a:pt x="74" y="350"/>
                </a:lnTo>
                <a:lnTo>
                  <a:pt x="100" y="334"/>
                </a:lnTo>
                <a:lnTo>
                  <a:pt x="114" y="326"/>
                </a:lnTo>
                <a:lnTo>
                  <a:pt x="124" y="316"/>
                </a:lnTo>
                <a:lnTo>
                  <a:pt x="124" y="316"/>
                </a:lnTo>
                <a:lnTo>
                  <a:pt x="134" y="308"/>
                </a:lnTo>
                <a:lnTo>
                  <a:pt x="144" y="300"/>
                </a:lnTo>
                <a:lnTo>
                  <a:pt x="154" y="296"/>
                </a:lnTo>
                <a:lnTo>
                  <a:pt x="164" y="292"/>
                </a:lnTo>
                <a:lnTo>
                  <a:pt x="182" y="288"/>
                </a:lnTo>
                <a:lnTo>
                  <a:pt x="196" y="288"/>
                </a:lnTo>
                <a:lnTo>
                  <a:pt x="196" y="250"/>
                </a:lnTo>
                <a:lnTo>
                  <a:pt x="156" y="22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65" name="Freeform 3059"/>
          <p:cNvSpPr>
            <a:spLocks/>
          </p:cNvSpPr>
          <p:nvPr/>
        </p:nvSpPr>
        <p:spPr bwMode="auto">
          <a:xfrm>
            <a:off x="7548965" y="2515061"/>
            <a:ext cx="247783" cy="271647"/>
          </a:xfrm>
          <a:custGeom>
            <a:avLst/>
            <a:gdLst/>
            <a:ahLst/>
            <a:cxnLst>
              <a:cxn ang="0">
                <a:pos x="2" y="46"/>
              </a:cxn>
              <a:cxn ang="0">
                <a:pos x="12" y="128"/>
              </a:cxn>
              <a:cxn ang="0">
                <a:pos x="64" y="182"/>
              </a:cxn>
              <a:cxn ang="0">
                <a:pos x="60" y="178"/>
              </a:cxn>
              <a:cxn ang="0">
                <a:pos x="64" y="182"/>
              </a:cxn>
              <a:cxn ang="0">
                <a:pos x="66" y="178"/>
              </a:cxn>
              <a:cxn ang="0">
                <a:pos x="150" y="138"/>
              </a:cxn>
              <a:cxn ang="0">
                <a:pos x="164" y="138"/>
              </a:cxn>
              <a:cxn ang="0">
                <a:pos x="166" y="138"/>
              </a:cxn>
              <a:cxn ang="0">
                <a:pos x="138" y="0"/>
              </a:cxn>
              <a:cxn ang="0">
                <a:pos x="0" y="44"/>
              </a:cxn>
              <a:cxn ang="0">
                <a:pos x="2" y="46"/>
              </a:cxn>
            </a:cxnLst>
            <a:rect l="0" t="0" r="r" b="b"/>
            <a:pathLst>
              <a:path w="166" h="182">
                <a:moveTo>
                  <a:pt x="2" y="46"/>
                </a:moveTo>
                <a:lnTo>
                  <a:pt x="12" y="128"/>
                </a:lnTo>
                <a:lnTo>
                  <a:pt x="64" y="182"/>
                </a:lnTo>
                <a:lnTo>
                  <a:pt x="60" y="178"/>
                </a:lnTo>
                <a:lnTo>
                  <a:pt x="64" y="182"/>
                </a:lnTo>
                <a:lnTo>
                  <a:pt x="66" y="178"/>
                </a:lnTo>
                <a:lnTo>
                  <a:pt x="150" y="138"/>
                </a:lnTo>
                <a:lnTo>
                  <a:pt x="164" y="138"/>
                </a:lnTo>
                <a:lnTo>
                  <a:pt x="166" y="138"/>
                </a:lnTo>
                <a:lnTo>
                  <a:pt x="138" y="0"/>
                </a:lnTo>
                <a:lnTo>
                  <a:pt x="0" y="44"/>
                </a:lnTo>
                <a:lnTo>
                  <a:pt x="2" y="4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66" name="Freeform 3060"/>
          <p:cNvSpPr>
            <a:spLocks/>
          </p:cNvSpPr>
          <p:nvPr/>
        </p:nvSpPr>
        <p:spPr bwMode="auto">
          <a:xfrm>
            <a:off x="7525083" y="2356849"/>
            <a:ext cx="498550" cy="226870"/>
          </a:xfrm>
          <a:custGeom>
            <a:avLst/>
            <a:gdLst/>
            <a:ahLst/>
            <a:cxnLst>
              <a:cxn ang="0">
                <a:pos x="292" y="16"/>
              </a:cxn>
              <a:cxn ang="0">
                <a:pos x="264" y="68"/>
              </a:cxn>
              <a:cxn ang="0">
                <a:pos x="214" y="2"/>
              </a:cxn>
              <a:cxn ang="0">
                <a:pos x="214" y="0"/>
              </a:cxn>
              <a:cxn ang="0">
                <a:pos x="214" y="0"/>
              </a:cxn>
              <a:cxn ang="0">
                <a:pos x="202" y="0"/>
              </a:cxn>
              <a:cxn ang="0">
                <a:pos x="184" y="2"/>
              </a:cxn>
              <a:cxn ang="0">
                <a:pos x="174" y="6"/>
              </a:cxn>
              <a:cxn ang="0">
                <a:pos x="162" y="12"/>
              </a:cxn>
              <a:cxn ang="0">
                <a:pos x="152" y="18"/>
              </a:cxn>
              <a:cxn ang="0">
                <a:pos x="142" y="26"/>
              </a:cxn>
              <a:cxn ang="0">
                <a:pos x="142" y="26"/>
              </a:cxn>
              <a:cxn ang="0">
                <a:pos x="128" y="38"/>
              </a:cxn>
              <a:cxn ang="0">
                <a:pos x="112" y="50"/>
              </a:cxn>
              <a:cxn ang="0">
                <a:pos x="96" y="60"/>
              </a:cxn>
              <a:cxn ang="0">
                <a:pos x="76" y="68"/>
              </a:cxn>
              <a:cxn ang="0">
                <a:pos x="38" y="82"/>
              </a:cxn>
              <a:cxn ang="0">
                <a:pos x="0" y="90"/>
              </a:cxn>
              <a:cxn ang="0">
                <a:pos x="16" y="150"/>
              </a:cxn>
              <a:cxn ang="0">
                <a:pos x="154" y="106"/>
              </a:cxn>
              <a:cxn ang="0">
                <a:pos x="154" y="102"/>
              </a:cxn>
              <a:cxn ang="0">
                <a:pos x="170" y="96"/>
              </a:cxn>
              <a:cxn ang="0">
                <a:pos x="206" y="82"/>
              </a:cxn>
              <a:cxn ang="0">
                <a:pos x="242" y="122"/>
              </a:cxn>
              <a:cxn ang="0">
                <a:pos x="244" y="122"/>
              </a:cxn>
              <a:cxn ang="0">
                <a:pos x="254" y="152"/>
              </a:cxn>
              <a:cxn ang="0">
                <a:pos x="334" y="152"/>
              </a:cxn>
              <a:cxn ang="0">
                <a:pos x="334" y="84"/>
              </a:cxn>
              <a:cxn ang="0">
                <a:pos x="292" y="16"/>
              </a:cxn>
            </a:cxnLst>
            <a:rect l="0" t="0" r="r" b="b"/>
            <a:pathLst>
              <a:path w="334" h="152">
                <a:moveTo>
                  <a:pt x="292" y="16"/>
                </a:moveTo>
                <a:lnTo>
                  <a:pt x="264" y="68"/>
                </a:lnTo>
                <a:lnTo>
                  <a:pt x="214" y="2"/>
                </a:lnTo>
                <a:lnTo>
                  <a:pt x="214" y="0"/>
                </a:lnTo>
                <a:lnTo>
                  <a:pt x="214" y="0"/>
                </a:lnTo>
                <a:lnTo>
                  <a:pt x="202" y="0"/>
                </a:lnTo>
                <a:lnTo>
                  <a:pt x="184" y="2"/>
                </a:lnTo>
                <a:lnTo>
                  <a:pt x="174" y="6"/>
                </a:lnTo>
                <a:lnTo>
                  <a:pt x="162" y="12"/>
                </a:lnTo>
                <a:lnTo>
                  <a:pt x="152" y="18"/>
                </a:lnTo>
                <a:lnTo>
                  <a:pt x="142" y="26"/>
                </a:lnTo>
                <a:lnTo>
                  <a:pt x="142" y="26"/>
                </a:lnTo>
                <a:lnTo>
                  <a:pt x="128" y="38"/>
                </a:lnTo>
                <a:lnTo>
                  <a:pt x="112" y="50"/>
                </a:lnTo>
                <a:lnTo>
                  <a:pt x="96" y="60"/>
                </a:lnTo>
                <a:lnTo>
                  <a:pt x="76" y="68"/>
                </a:lnTo>
                <a:lnTo>
                  <a:pt x="38" y="82"/>
                </a:lnTo>
                <a:lnTo>
                  <a:pt x="0" y="90"/>
                </a:lnTo>
                <a:lnTo>
                  <a:pt x="16" y="150"/>
                </a:lnTo>
                <a:lnTo>
                  <a:pt x="154" y="106"/>
                </a:lnTo>
                <a:lnTo>
                  <a:pt x="154" y="102"/>
                </a:lnTo>
                <a:lnTo>
                  <a:pt x="170" y="96"/>
                </a:lnTo>
                <a:lnTo>
                  <a:pt x="206" y="82"/>
                </a:lnTo>
                <a:lnTo>
                  <a:pt x="242" y="122"/>
                </a:lnTo>
                <a:lnTo>
                  <a:pt x="244" y="122"/>
                </a:lnTo>
                <a:lnTo>
                  <a:pt x="254" y="152"/>
                </a:lnTo>
                <a:lnTo>
                  <a:pt x="334" y="152"/>
                </a:lnTo>
                <a:lnTo>
                  <a:pt x="334" y="84"/>
                </a:lnTo>
                <a:lnTo>
                  <a:pt x="292" y="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82" name="Freeform 2853"/>
          <p:cNvSpPr>
            <a:spLocks/>
          </p:cNvSpPr>
          <p:nvPr/>
        </p:nvSpPr>
        <p:spPr bwMode="auto">
          <a:xfrm>
            <a:off x="7797258" y="2726211"/>
            <a:ext cx="2985" cy="298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83" name="Freeform 2854"/>
          <p:cNvSpPr>
            <a:spLocks/>
          </p:cNvSpPr>
          <p:nvPr/>
        </p:nvSpPr>
        <p:spPr bwMode="auto">
          <a:xfrm>
            <a:off x="2056905" y="4036585"/>
            <a:ext cx="865680" cy="1170083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112" y="120"/>
              </a:cxn>
              <a:cxn ang="0">
                <a:pos x="72" y="106"/>
              </a:cxn>
              <a:cxn ang="0">
                <a:pos x="42" y="254"/>
              </a:cxn>
              <a:cxn ang="0">
                <a:pos x="74" y="350"/>
              </a:cxn>
              <a:cxn ang="0">
                <a:pos x="62" y="364"/>
              </a:cxn>
              <a:cxn ang="0">
                <a:pos x="12" y="472"/>
              </a:cxn>
              <a:cxn ang="0">
                <a:pos x="24" y="526"/>
              </a:cxn>
              <a:cxn ang="0">
                <a:pos x="0" y="568"/>
              </a:cxn>
              <a:cxn ang="0">
                <a:pos x="362" y="768"/>
              </a:cxn>
              <a:cxn ang="0">
                <a:pos x="538" y="784"/>
              </a:cxn>
              <a:cxn ang="0">
                <a:pos x="580" y="80"/>
              </a:cxn>
              <a:cxn ang="0">
                <a:pos x="128" y="0"/>
              </a:cxn>
            </a:cxnLst>
            <a:rect l="0" t="0" r="r" b="b"/>
            <a:pathLst>
              <a:path w="580" h="784">
                <a:moveTo>
                  <a:pt x="128" y="0"/>
                </a:moveTo>
                <a:lnTo>
                  <a:pt x="112" y="120"/>
                </a:lnTo>
                <a:lnTo>
                  <a:pt x="72" y="106"/>
                </a:lnTo>
                <a:lnTo>
                  <a:pt x="42" y="254"/>
                </a:lnTo>
                <a:lnTo>
                  <a:pt x="74" y="350"/>
                </a:lnTo>
                <a:lnTo>
                  <a:pt x="62" y="364"/>
                </a:lnTo>
                <a:lnTo>
                  <a:pt x="12" y="472"/>
                </a:lnTo>
                <a:lnTo>
                  <a:pt x="24" y="526"/>
                </a:lnTo>
                <a:lnTo>
                  <a:pt x="0" y="568"/>
                </a:lnTo>
                <a:lnTo>
                  <a:pt x="362" y="768"/>
                </a:lnTo>
                <a:lnTo>
                  <a:pt x="538" y="784"/>
                </a:lnTo>
                <a:lnTo>
                  <a:pt x="580" y="80"/>
                </a:lnTo>
                <a:lnTo>
                  <a:pt x="12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84" name="Freeform 2855"/>
          <p:cNvSpPr>
            <a:spLocks/>
          </p:cNvSpPr>
          <p:nvPr/>
        </p:nvSpPr>
        <p:spPr bwMode="auto">
          <a:xfrm>
            <a:off x="5110665" y="4806690"/>
            <a:ext cx="835829" cy="698468"/>
          </a:xfrm>
          <a:custGeom>
            <a:avLst/>
            <a:gdLst/>
            <a:ahLst/>
            <a:cxnLst>
              <a:cxn ang="0">
                <a:pos x="276" y="240"/>
              </a:cxn>
              <a:cxn ang="0">
                <a:pos x="310" y="90"/>
              </a:cxn>
              <a:cxn ang="0">
                <a:pos x="280" y="0"/>
              </a:cxn>
              <a:cxn ang="0">
                <a:pos x="0" y="20"/>
              </a:cxn>
              <a:cxn ang="0">
                <a:pos x="16" y="154"/>
              </a:cxn>
              <a:cxn ang="0">
                <a:pos x="84" y="274"/>
              </a:cxn>
              <a:cxn ang="0">
                <a:pos x="76" y="372"/>
              </a:cxn>
              <a:cxn ang="0">
                <a:pos x="62" y="416"/>
              </a:cxn>
              <a:cxn ang="0">
                <a:pos x="174" y="440"/>
              </a:cxn>
              <a:cxn ang="0">
                <a:pos x="282" y="426"/>
              </a:cxn>
              <a:cxn ang="0">
                <a:pos x="264" y="468"/>
              </a:cxn>
              <a:cxn ang="0">
                <a:pos x="354" y="468"/>
              </a:cxn>
              <a:cxn ang="0">
                <a:pos x="390" y="426"/>
              </a:cxn>
              <a:cxn ang="0">
                <a:pos x="412" y="454"/>
              </a:cxn>
              <a:cxn ang="0">
                <a:pos x="480" y="400"/>
              </a:cxn>
              <a:cxn ang="0">
                <a:pos x="502" y="454"/>
              </a:cxn>
              <a:cxn ang="0">
                <a:pos x="540" y="454"/>
              </a:cxn>
              <a:cxn ang="0">
                <a:pos x="560" y="412"/>
              </a:cxn>
              <a:cxn ang="0">
                <a:pos x="512" y="344"/>
              </a:cxn>
              <a:cxn ang="0">
                <a:pos x="480" y="304"/>
              </a:cxn>
              <a:cxn ang="0">
                <a:pos x="486" y="302"/>
              </a:cxn>
              <a:cxn ang="0">
                <a:pos x="448" y="230"/>
              </a:cxn>
              <a:cxn ang="0">
                <a:pos x="276" y="240"/>
              </a:cxn>
            </a:cxnLst>
            <a:rect l="0" t="0" r="r" b="b"/>
            <a:pathLst>
              <a:path w="560" h="468">
                <a:moveTo>
                  <a:pt x="276" y="240"/>
                </a:moveTo>
                <a:lnTo>
                  <a:pt x="310" y="90"/>
                </a:lnTo>
                <a:lnTo>
                  <a:pt x="280" y="0"/>
                </a:lnTo>
                <a:lnTo>
                  <a:pt x="0" y="20"/>
                </a:lnTo>
                <a:lnTo>
                  <a:pt x="16" y="154"/>
                </a:lnTo>
                <a:lnTo>
                  <a:pt x="84" y="274"/>
                </a:lnTo>
                <a:lnTo>
                  <a:pt x="76" y="372"/>
                </a:lnTo>
                <a:lnTo>
                  <a:pt x="62" y="416"/>
                </a:lnTo>
                <a:lnTo>
                  <a:pt x="174" y="440"/>
                </a:lnTo>
                <a:lnTo>
                  <a:pt x="282" y="426"/>
                </a:lnTo>
                <a:lnTo>
                  <a:pt x="264" y="468"/>
                </a:lnTo>
                <a:lnTo>
                  <a:pt x="354" y="468"/>
                </a:lnTo>
                <a:lnTo>
                  <a:pt x="390" y="426"/>
                </a:lnTo>
                <a:lnTo>
                  <a:pt x="412" y="454"/>
                </a:lnTo>
                <a:lnTo>
                  <a:pt x="480" y="400"/>
                </a:lnTo>
                <a:lnTo>
                  <a:pt x="502" y="454"/>
                </a:lnTo>
                <a:lnTo>
                  <a:pt x="540" y="454"/>
                </a:lnTo>
                <a:lnTo>
                  <a:pt x="560" y="412"/>
                </a:lnTo>
                <a:lnTo>
                  <a:pt x="512" y="344"/>
                </a:lnTo>
                <a:lnTo>
                  <a:pt x="480" y="304"/>
                </a:lnTo>
                <a:lnTo>
                  <a:pt x="486" y="302"/>
                </a:lnTo>
                <a:lnTo>
                  <a:pt x="448" y="230"/>
                </a:lnTo>
                <a:lnTo>
                  <a:pt x="276" y="24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85" name="Freeform 2856"/>
          <p:cNvSpPr>
            <a:spLocks/>
          </p:cNvSpPr>
          <p:nvPr/>
        </p:nvSpPr>
        <p:spPr bwMode="auto">
          <a:xfrm>
            <a:off x="2871838" y="4155981"/>
            <a:ext cx="943293" cy="1062627"/>
          </a:xfrm>
          <a:custGeom>
            <a:avLst/>
            <a:gdLst/>
            <a:ahLst/>
            <a:cxnLst>
              <a:cxn ang="0">
                <a:pos x="254" y="634"/>
              </a:cxn>
              <a:cxn ang="0">
                <a:pos x="620" y="642"/>
              </a:cxn>
              <a:cxn ang="0">
                <a:pos x="612" y="82"/>
              </a:cxn>
              <a:cxn ang="0">
                <a:pos x="632" y="82"/>
              </a:cxn>
              <a:cxn ang="0">
                <a:pos x="632" y="14"/>
              </a:cxn>
              <a:cxn ang="0">
                <a:pos x="40" y="0"/>
              </a:cxn>
              <a:cxn ang="0">
                <a:pos x="0" y="704"/>
              </a:cxn>
              <a:cxn ang="0">
                <a:pos x="104" y="712"/>
              </a:cxn>
              <a:cxn ang="0">
                <a:pos x="104" y="660"/>
              </a:cxn>
              <a:cxn ang="0">
                <a:pos x="252" y="676"/>
              </a:cxn>
              <a:cxn ang="0">
                <a:pos x="256" y="678"/>
              </a:cxn>
              <a:cxn ang="0">
                <a:pos x="252" y="674"/>
              </a:cxn>
              <a:cxn ang="0">
                <a:pos x="254" y="634"/>
              </a:cxn>
            </a:cxnLst>
            <a:rect l="0" t="0" r="r" b="b"/>
            <a:pathLst>
              <a:path w="632" h="712">
                <a:moveTo>
                  <a:pt x="254" y="634"/>
                </a:moveTo>
                <a:lnTo>
                  <a:pt x="620" y="642"/>
                </a:lnTo>
                <a:lnTo>
                  <a:pt x="612" y="82"/>
                </a:lnTo>
                <a:lnTo>
                  <a:pt x="632" y="82"/>
                </a:lnTo>
                <a:lnTo>
                  <a:pt x="632" y="14"/>
                </a:lnTo>
                <a:lnTo>
                  <a:pt x="40" y="0"/>
                </a:lnTo>
                <a:lnTo>
                  <a:pt x="0" y="704"/>
                </a:lnTo>
                <a:lnTo>
                  <a:pt x="104" y="712"/>
                </a:lnTo>
                <a:lnTo>
                  <a:pt x="104" y="660"/>
                </a:lnTo>
                <a:lnTo>
                  <a:pt x="252" y="676"/>
                </a:lnTo>
                <a:lnTo>
                  <a:pt x="256" y="678"/>
                </a:lnTo>
                <a:lnTo>
                  <a:pt x="252" y="674"/>
                </a:lnTo>
                <a:lnTo>
                  <a:pt x="254" y="6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86" name="Freeform 2857"/>
          <p:cNvSpPr>
            <a:spLocks/>
          </p:cNvSpPr>
          <p:nvPr/>
        </p:nvSpPr>
        <p:spPr bwMode="auto">
          <a:xfrm>
            <a:off x="3256916" y="4275377"/>
            <a:ext cx="1973153" cy="1973023"/>
          </a:xfrm>
          <a:custGeom>
            <a:avLst/>
            <a:gdLst/>
            <a:ahLst/>
            <a:cxnLst>
              <a:cxn ang="0">
                <a:pos x="1312" y="726"/>
              </a:cxn>
              <a:cxn ang="0">
                <a:pos x="1322" y="630"/>
              </a:cxn>
              <a:cxn ang="0">
                <a:pos x="1252" y="512"/>
              </a:cxn>
              <a:cxn ang="0">
                <a:pos x="1234" y="376"/>
              </a:cxn>
              <a:cxn ang="0">
                <a:pos x="1234" y="376"/>
              </a:cxn>
              <a:cxn ang="0">
                <a:pos x="1234" y="376"/>
              </a:cxn>
              <a:cxn ang="0">
                <a:pos x="1230" y="338"/>
              </a:cxn>
              <a:cxn ang="0">
                <a:pos x="1120" y="292"/>
              </a:cxn>
              <a:cxn ang="0">
                <a:pos x="852" y="304"/>
              </a:cxn>
              <a:cxn ang="0">
                <a:pos x="644" y="236"/>
              </a:cxn>
              <a:cxn ang="0">
                <a:pos x="632" y="0"/>
              </a:cxn>
              <a:cxn ang="0">
                <a:pos x="362" y="10"/>
              </a:cxn>
              <a:cxn ang="0">
                <a:pos x="370" y="572"/>
              </a:cxn>
              <a:cxn ang="0">
                <a:pos x="0" y="562"/>
              </a:cxn>
              <a:cxn ang="0">
                <a:pos x="0" y="600"/>
              </a:cxn>
              <a:cxn ang="0">
                <a:pos x="174" y="756"/>
              </a:cxn>
              <a:cxn ang="0">
                <a:pos x="212" y="878"/>
              </a:cxn>
              <a:cxn ang="0">
                <a:pos x="372" y="958"/>
              </a:cxn>
              <a:cxn ang="0">
                <a:pos x="442" y="850"/>
              </a:cxn>
              <a:cxn ang="0">
                <a:pos x="562" y="864"/>
              </a:cxn>
              <a:cxn ang="0">
                <a:pos x="770" y="1254"/>
              </a:cxn>
              <a:cxn ang="0">
                <a:pos x="978" y="1322"/>
              </a:cxn>
              <a:cxn ang="0">
                <a:pos x="1008" y="1268"/>
              </a:cxn>
              <a:cxn ang="0">
                <a:pos x="968" y="1146"/>
              </a:cxn>
              <a:cxn ang="0">
                <a:pos x="968" y="1014"/>
              </a:cxn>
              <a:cxn ang="0">
                <a:pos x="1286" y="768"/>
              </a:cxn>
              <a:cxn ang="0">
                <a:pos x="1300" y="772"/>
              </a:cxn>
              <a:cxn ang="0">
                <a:pos x="1298" y="770"/>
              </a:cxn>
              <a:cxn ang="0">
                <a:pos x="1312" y="726"/>
              </a:cxn>
            </a:cxnLst>
            <a:rect l="0" t="0" r="r" b="b"/>
            <a:pathLst>
              <a:path w="1322" h="1322">
                <a:moveTo>
                  <a:pt x="1312" y="726"/>
                </a:moveTo>
                <a:lnTo>
                  <a:pt x="1322" y="630"/>
                </a:lnTo>
                <a:lnTo>
                  <a:pt x="1252" y="512"/>
                </a:lnTo>
                <a:lnTo>
                  <a:pt x="1234" y="376"/>
                </a:lnTo>
                <a:lnTo>
                  <a:pt x="1234" y="376"/>
                </a:lnTo>
                <a:lnTo>
                  <a:pt x="1234" y="376"/>
                </a:lnTo>
                <a:lnTo>
                  <a:pt x="1230" y="338"/>
                </a:lnTo>
                <a:lnTo>
                  <a:pt x="1120" y="292"/>
                </a:lnTo>
                <a:lnTo>
                  <a:pt x="852" y="304"/>
                </a:lnTo>
                <a:lnTo>
                  <a:pt x="644" y="236"/>
                </a:lnTo>
                <a:lnTo>
                  <a:pt x="632" y="0"/>
                </a:lnTo>
                <a:lnTo>
                  <a:pt x="362" y="10"/>
                </a:lnTo>
                <a:lnTo>
                  <a:pt x="370" y="572"/>
                </a:lnTo>
                <a:lnTo>
                  <a:pt x="0" y="562"/>
                </a:lnTo>
                <a:lnTo>
                  <a:pt x="0" y="600"/>
                </a:lnTo>
                <a:lnTo>
                  <a:pt x="174" y="756"/>
                </a:lnTo>
                <a:lnTo>
                  <a:pt x="212" y="878"/>
                </a:lnTo>
                <a:lnTo>
                  <a:pt x="372" y="958"/>
                </a:lnTo>
                <a:lnTo>
                  <a:pt x="442" y="850"/>
                </a:lnTo>
                <a:lnTo>
                  <a:pt x="562" y="864"/>
                </a:lnTo>
                <a:lnTo>
                  <a:pt x="770" y="1254"/>
                </a:lnTo>
                <a:lnTo>
                  <a:pt x="978" y="1322"/>
                </a:lnTo>
                <a:lnTo>
                  <a:pt x="1008" y="1268"/>
                </a:lnTo>
                <a:lnTo>
                  <a:pt x="968" y="1146"/>
                </a:lnTo>
                <a:lnTo>
                  <a:pt x="968" y="1014"/>
                </a:lnTo>
                <a:lnTo>
                  <a:pt x="1286" y="768"/>
                </a:lnTo>
                <a:lnTo>
                  <a:pt x="1300" y="772"/>
                </a:lnTo>
                <a:lnTo>
                  <a:pt x="1298" y="770"/>
                </a:lnTo>
                <a:lnTo>
                  <a:pt x="1312" y="7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87" name="Freeform 2858"/>
          <p:cNvSpPr>
            <a:spLocks/>
          </p:cNvSpPr>
          <p:nvPr/>
        </p:nvSpPr>
        <p:spPr bwMode="auto">
          <a:xfrm>
            <a:off x="4997231" y="4203739"/>
            <a:ext cx="671648" cy="626830"/>
          </a:xfrm>
          <a:custGeom>
            <a:avLst/>
            <a:gdLst/>
            <a:ahLst/>
            <a:cxnLst>
              <a:cxn ang="0">
                <a:pos x="72" y="382"/>
              </a:cxn>
              <a:cxn ang="0">
                <a:pos x="76" y="420"/>
              </a:cxn>
              <a:cxn ang="0">
                <a:pos x="356" y="400"/>
              </a:cxn>
              <a:cxn ang="0">
                <a:pos x="346" y="360"/>
              </a:cxn>
              <a:cxn ang="0">
                <a:pos x="450" y="42"/>
              </a:cxn>
              <a:cxn ang="0">
                <a:pos x="366" y="48"/>
              </a:cxn>
              <a:cxn ang="0">
                <a:pos x="384" y="0"/>
              </a:cxn>
              <a:cxn ang="0">
                <a:pos x="0" y="8"/>
              </a:cxn>
              <a:cxn ang="0">
                <a:pos x="32" y="366"/>
              </a:cxn>
              <a:cxn ang="0">
                <a:pos x="72" y="382"/>
              </a:cxn>
            </a:cxnLst>
            <a:rect l="0" t="0" r="r" b="b"/>
            <a:pathLst>
              <a:path w="450" h="420">
                <a:moveTo>
                  <a:pt x="72" y="382"/>
                </a:moveTo>
                <a:lnTo>
                  <a:pt x="76" y="420"/>
                </a:lnTo>
                <a:lnTo>
                  <a:pt x="356" y="400"/>
                </a:lnTo>
                <a:lnTo>
                  <a:pt x="346" y="360"/>
                </a:lnTo>
                <a:lnTo>
                  <a:pt x="450" y="42"/>
                </a:lnTo>
                <a:lnTo>
                  <a:pt x="366" y="48"/>
                </a:lnTo>
                <a:lnTo>
                  <a:pt x="384" y="0"/>
                </a:lnTo>
                <a:lnTo>
                  <a:pt x="0" y="8"/>
                </a:lnTo>
                <a:lnTo>
                  <a:pt x="32" y="366"/>
                </a:lnTo>
                <a:lnTo>
                  <a:pt x="72" y="38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88" name="Freeform 2859"/>
          <p:cNvSpPr>
            <a:spLocks/>
          </p:cNvSpPr>
          <p:nvPr/>
        </p:nvSpPr>
        <p:spPr bwMode="auto">
          <a:xfrm>
            <a:off x="3824086" y="4135086"/>
            <a:ext cx="1205982" cy="608921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2" y="96"/>
              </a:cxn>
              <a:cxn ang="0">
                <a:pos x="256" y="88"/>
              </a:cxn>
              <a:cxn ang="0">
                <a:pos x="270" y="326"/>
              </a:cxn>
              <a:cxn ang="0">
                <a:pos x="472" y="394"/>
              </a:cxn>
              <a:cxn ang="0">
                <a:pos x="742" y="380"/>
              </a:cxn>
              <a:cxn ang="0">
                <a:pos x="808" y="408"/>
              </a:cxn>
              <a:cxn ang="0">
                <a:pos x="774" y="0"/>
              </a:cxn>
              <a:cxn ang="0">
                <a:pos x="0" y="28"/>
              </a:cxn>
            </a:cxnLst>
            <a:rect l="0" t="0" r="r" b="b"/>
            <a:pathLst>
              <a:path w="808" h="408">
                <a:moveTo>
                  <a:pt x="0" y="28"/>
                </a:moveTo>
                <a:lnTo>
                  <a:pt x="2" y="96"/>
                </a:lnTo>
                <a:lnTo>
                  <a:pt x="256" y="88"/>
                </a:lnTo>
                <a:lnTo>
                  <a:pt x="270" y="326"/>
                </a:lnTo>
                <a:lnTo>
                  <a:pt x="472" y="394"/>
                </a:lnTo>
                <a:lnTo>
                  <a:pt x="742" y="380"/>
                </a:lnTo>
                <a:lnTo>
                  <a:pt x="808" y="408"/>
                </a:lnTo>
                <a:lnTo>
                  <a:pt x="774" y="0"/>
                </a:lnTo>
                <a:lnTo>
                  <a:pt x="0" y="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89" name="Freeform 2860"/>
          <p:cNvSpPr>
            <a:spLocks/>
          </p:cNvSpPr>
          <p:nvPr/>
        </p:nvSpPr>
        <p:spPr bwMode="auto">
          <a:xfrm>
            <a:off x="2247951" y="3153052"/>
            <a:ext cx="746276" cy="996959"/>
          </a:xfrm>
          <a:custGeom>
            <a:avLst/>
            <a:gdLst/>
            <a:ahLst/>
            <a:cxnLst>
              <a:cxn ang="0">
                <a:pos x="0" y="588"/>
              </a:cxn>
              <a:cxn ang="0">
                <a:pos x="452" y="668"/>
              </a:cxn>
              <a:cxn ang="0">
                <a:pos x="500" y="202"/>
              </a:cxn>
              <a:cxn ang="0">
                <a:pos x="312" y="176"/>
              </a:cxn>
              <a:cxn ang="0">
                <a:pos x="336" y="54"/>
              </a:cxn>
              <a:cxn ang="0">
                <a:pos x="76" y="0"/>
              </a:cxn>
              <a:cxn ang="0">
                <a:pos x="0" y="588"/>
              </a:cxn>
            </a:cxnLst>
            <a:rect l="0" t="0" r="r" b="b"/>
            <a:pathLst>
              <a:path w="500" h="668">
                <a:moveTo>
                  <a:pt x="0" y="588"/>
                </a:moveTo>
                <a:lnTo>
                  <a:pt x="452" y="668"/>
                </a:lnTo>
                <a:lnTo>
                  <a:pt x="500" y="202"/>
                </a:lnTo>
                <a:lnTo>
                  <a:pt x="312" y="176"/>
                </a:lnTo>
                <a:lnTo>
                  <a:pt x="336" y="54"/>
                </a:lnTo>
                <a:lnTo>
                  <a:pt x="76" y="0"/>
                </a:lnTo>
                <a:lnTo>
                  <a:pt x="0" y="5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0" name="Freeform 2861"/>
          <p:cNvSpPr>
            <a:spLocks/>
          </p:cNvSpPr>
          <p:nvPr/>
        </p:nvSpPr>
        <p:spPr bwMode="auto">
          <a:xfrm>
            <a:off x="5301712" y="2105350"/>
            <a:ext cx="794037" cy="376098"/>
          </a:xfrm>
          <a:custGeom>
            <a:avLst/>
            <a:gdLst/>
            <a:ahLst/>
            <a:cxnLst>
              <a:cxn ang="0">
                <a:pos x="230" y="214"/>
              </a:cxn>
              <a:cxn ang="0">
                <a:pos x="236" y="252"/>
              </a:cxn>
              <a:cxn ang="0">
                <a:pos x="262" y="252"/>
              </a:cxn>
              <a:cxn ang="0">
                <a:pos x="284" y="200"/>
              </a:cxn>
              <a:cxn ang="0">
                <a:pos x="362" y="160"/>
              </a:cxn>
              <a:cxn ang="0">
                <a:pos x="444" y="122"/>
              </a:cxn>
              <a:cxn ang="0">
                <a:pos x="532" y="122"/>
              </a:cxn>
              <a:cxn ang="0">
                <a:pos x="444" y="14"/>
              </a:cxn>
              <a:cxn ang="0">
                <a:pos x="306" y="96"/>
              </a:cxn>
              <a:cxn ang="0">
                <a:pos x="244" y="106"/>
              </a:cxn>
              <a:cxn ang="0">
                <a:pos x="206" y="70"/>
              </a:cxn>
              <a:cxn ang="0">
                <a:pos x="154" y="80"/>
              </a:cxn>
              <a:cxn ang="0">
                <a:pos x="174" y="0"/>
              </a:cxn>
              <a:cxn ang="0">
                <a:pos x="4" y="134"/>
              </a:cxn>
              <a:cxn ang="0">
                <a:pos x="0" y="134"/>
              </a:cxn>
              <a:cxn ang="0">
                <a:pos x="18" y="186"/>
              </a:cxn>
              <a:cxn ang="0">
                <a:pos x="230" y="214"/>
              </a:cxn>
            </a:cxnLst>
            <a:rect l="0" t="0" r="r" b="b"/>
            <a:pathLst>
              <a:path w="532" h="252">
                <a:moveTo>
                  <a:pt x="230" y="214"/>
                </a:moveTo>
                <a:lnTo>
                  <a:pt x="236" y="252"/>
                </a:lnTo>
                <a:lnTo>
                  <a:pt x="262" y="252"/>
                </a:lnTo>
                <a:lnTo>
                  <a:pt x="284" y="200"/>
                </a:lnTo>
                <a:lnTo>
                  <a:pt x="362" y="160"/>
                </a:lnTo>
                <a:lnTo>
                  <a:pt x="444" y="122"/>
                </a:lnTo>
                <a:lnTo>
                  <a:pt x="532" y="122"/>
                </a:lnTo>
                <a:lnTo>
                  <a:pt x="444" y="14"/>
                </a:lnTo>
                <a:lnTo>
                  <a:pt x="306" y="96"/>
                </a:lnTo>
                <a:lnTo>
                  <a:pt x="244" y="106"/>
                </a:lnTo>
                <a:lnTo>
                  <a:pt x="206" y="70"/>
                </a:lnTo>
                <a:lnTo>
                  <a:pt x="154" y="80"/>
                </a:lnTo>
                <a:lnTo>
                  <a:pt x="174" y="0"/>
                </a:lnTo>
                <a:lnTo>
                  <a:pt x="4" y="134"/>
                </a:lnTo>
                <a:lnTo>
                  <a:pt x="0" y="134"/>
                </a:lnTo>
                <a:lnTo>
                  <a:pt x="18" y="186"/>
                </a:lnTo>
                <a:lnTo>
                  <a:pt x="230" y="21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1" name="Freeform 2862"/>
          <p:cNvSpPr>
            <a:spLocks/>
          </p:cNvSpPr>
          <p:nvPr/>
        </p:nvSpPr>
        <p:spPr bwMode="auto">
          <a:xfrm>
            <a:off x="2931540" y="3454528"/>
            <a:ext cx="1008965" cy="710408"/>
          </a:xfrm>
          <a:custGeom>
            <a:avLst/>
            <a:gdLst/>
            <a:ahLst/>
            <a:cxnLst>
              <a:cxn ang="0">
                <a:pos x="670" y="118"/>
              </a:cxn>
              <a:cxn ang="0">
                <a:pos x="662" y="26"/>
              </a:cxn>
              <a:cxn ang="0">
                <a:pos x="50" y="0"/>
              </a:cxn>
              <a:cxn ang="0">
                <a:pos x="0" y="466"/>
              </a:cxn>
              <a:cxn ang="0">
                <a:pos x="594" y="476"/>
              </a:cxn>
              <a:cxn ang="0">
                <a:pos x="676" y="474"/>
              </a:cxn>
              <a:cxn ang="0">
                <a:pos x="668" y="118"/>
              </a:cxn>
              <a:cxn ang="0">
                <a:pos x="670" y="118"/>
              </a:cxn>
            </a:cxnLst>
            <a:rect l="0" t="0" r="r" b="b"/>
            <a:pathLst>
              <a:path w="676" h="476">
                <a:moveTo>
                  <a:pt x="670" y="118"/>
                </a:moveTo>
                <a:lnTo>
                  <a:pt x="662" y="26"/>
                </a:lnTo>
                <a:lnTo>
                  <a:pt x="50" y="0"/>
                </a:lnTo>
                <a:lnTo>
                  <a:pt x="0" y="466"/>
                </a:lnTo>
                <a:lnTo>
                  <a:pt x="594" y="476"/>
                </a:lnTo>
                <a:lnTo>
                  <a:pt x="676" y="474"/>
                </a:lnTo>
                <a:lnTo>
                  <a:pt x="668" y="118"/>
                </a:lnTo>
                <a:lnTo>
                  <a:pt x="670" y="11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2" name="Freeform 2863"/>
          <p:cNvSpPr>
            <a:spLocks/>
          </p:cNvSpPr>
          <p:nvPr/>
        </p:nvSpPr>
        <p:spPr bwMode="auto">
          <a:xfrm>
            <a:off x="1050925" y="2857547"/>
            <a:ext cx="1107473" cy="2026751"/>
          </a:xfrm>
          <a:custGeom>
            <a:avLst/>
            <a:gdLst/>
            <a:ahLst/>
            <a:cxnLst>
              <a:cxn ang="0">
                <a:pos x="694" y="1314"/>
              </a:cxn>
              <a:cxn ang="0">
                <a:pos x="682" y="1260"/>
              </a:cxn>
              <a:cxn ang="0">
                <a:pos x="732" y="1150"/>
              </a:cxn>
              <a:cxn ang="0">
                <a:pos x="742" y="1140"/>
              </a:cxn>
              <a:cxn ang="0">
                <a:pos x="712" y="1044"/>
              </a:cxn>
              <a:cxn ang="0">
                <a:pos x="324" y="482"/>
              </a:cxn>
              <a:cxn ang="0">
                <a:pos x="334" y="454"/>
              </a:cxn>
              <a:cxn ang="0">
                <a:pos x="324" y="426"/>
              </a:cxn>
              <a:cxn ang="0">
                <a:pos x="402" y="98"/>
              </a:cxn>
              <a:cxn ang="0">
                <a:pos x="70" y="8"/>
              </a:cxn>
              <a:cxn ang="0">
                <a:pos x="68" y="0"/>
              </a:cxn>
              <a:cxn ang="0">
                <a:pos x="70" y="34"/>
              </a:cxn>
              <a:cxn ang="0">
                <a:pos x="0" y="156"/>
              </a:cxn>
              <a:cxn ang="0">
                <a:pos x="42" y="278"/>
              </a:cxn>
              <a:cxn ang="0">
                <a:pos x="32" y="384"/>
              </a:cxn>
              <a:cxn ang="0">
                <a:pos x="102" y="534"/>
              </a:cxn>
              <a:cxn ang="0">
                <a:pos x="102" y="614"/>
              </a:cxn>
              <a:cxn ang="0">
                <a:pos x="122" y="682"/>
              </a:cxn>
              <a:cxn ang="0">
                <a:pos x="90" y="734"/>
              </a:cxn>
              <a:cxn ang="0">
                <a:pos x="190" y="870"/>
              </a:cxn>
              <a:cxn ang="0">
                <a:pos x="190" y="1006"/>
              </a:cxn>
              <a:cxn ang="0">
                <a:pos x="360" y="1114"/>
              </a:cxn>
              <a:cxn ang="0">
                <a:pos x="360" y="1178"/>
              </a:cxn>
              <a:cxn ang="0">
                <a:pos x="450" y="1236"/>
              </a:cxn>
              <a:cxn ang="0">
                <a:pos x="450" y="1342"/>
              </a:cxn>
              <a:cxn ang="0">
                <a:pos x="668" y="1354"/>
              </a:cxn>
              <a:cxn ang="0">
                <a:pos x="672" y="1358"/>
              </a:cxn>
              <a:cxn ang="0">
                <a:pos x="668" y="1354"/>
              </a:cxn>
              <a:cxn ang="0">
                <a:pos x="694" y="1314"/>
              </a:cxn>
            </a:cxnLst>
            <a:rect l="0" t="0" r="r" b="b"/>
            <a:pathLst>
              <a:path w="742" h="1358">
                <a:moveTo>
                  <a:pt x="694" y="1314"/>
                </a:moveTo>
                <a:lnTo>
                  <a:pt x="682" y="1260"/>
                </a:lnTo>
                <a:lnTo>
                  <a:pt x="732" y="1150"/>
                </a:lnTo>
                <a:lnTo>
                  <a:pt x="742" y="1140"/>
                </a:lnTo>
                <a:lnTo>
                  <a:pt x="712" y="1044"/>
                </a:lnTo>
                <a:lnTo>
                  <a:pt x="324" y="482"/>
                </a:lnTo>
                <a:lnTo>
                  <a:pt x="334" y="454"/>
                </a:lnTo>
                <a:lnTo>
                  <a:pt x="324" y="426"/>
                </a:lnTo>
                <a:lnTo>
                  <a:pt x="402" y="98"/>
                </a:lnTo>
                <a:lnTo>
                  <a:pt x="70" y="8"/>
                </a:lnTo>
                <a:lnTo>
                  <a:pt x="68" y="0"/>
                </a:lnTo>
                <a:lnTo>
                  <a:pt x="70" y="34"/>
                </a:lnTo>
                <a:lnTo>
                  <a:pt x="0" y="156"/>
                </a:lnTo>
                <a:lnTo>
                  <a:pt x="42" y="278"/>
                </a:lnTo>
                <a:lnTo>
                  <a:pt x="32" y="384"/>
                </a:lnTo>
                <a:lnTo>
                  <a:pt x="102" y="534"/>
                </a:lnTo>
                <a:lnTo>
                  <a:pt x="102" y="614"/>
                </a:lnTo>
                <a:lnTo>
                  <a:pt x="122" y="682"/>
                </a:lnTo>
                <a:lnTo>
                  <a:pt x="90" y="734"/>
                </a:lnTo>
                <a:lnTo>
                  <a:pt x="190" y="870"/>
                </a:lnTo>
                <a:lnTo>
                  <a:pt x="190" y="1006"/>
                </a:lnTo>
                <a:lnTo>
                  <a:pt x="360" y="1114"/>
                </a:lnTo>
                <a:lnTo>
                  <a:pt x="360" y="1178"/>
                </a:lnTo>
                <a:lnTo>
                  <a:pt x="450" y="1236"/>
                </a:lnTo>
                <a:lnTo>
                  <a:pt x="450" y="1342"/>
                </a:lnTo>
                <a:lnTo>
                  <a:pt x="668" y="1354"/>
                </a:lnTo>
                <a:lnTo>
                  <a:pt x="672" y="1358"/>
                </a:lnTo>
                <a:lnTo>
                  <a:pt x="668" y="1354"/>
                </a:lnTo>
                <a:lnTo>
                  <a:pt x="694" y="1314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3" name="Freeform 2864"/>
          <p:cNvSpPr>
            <a:spLocks/>
          </p:cNvSpPr>
          <p:nvPr/>
        </p:nvSpPr>
        <p:spPr bwMode="auto">
          <a:xfrm>
            <a:off x="2719598" y="2651588"/>
            <a:ext cx="979114" cy="820849"/>
          </a:xfrm>
          <a:custGeom>
            <a:avLst/>
            <a:gdLst/>
            <a:ahLst/>
            <a:cxnLst>
              <a:cxn ang="0">
                <a:pos x="26" y="388"/>
              </a:cxn>
              <a:cxn ang="0">
                <a:pos x="28" y="388"/>
              </a:cxn>
              <a:cxn ang="0">
                <a:pos x="0" y="508"/>
              </a:cxn>
              <a:cxn ang="0">
                <a:pos x="192" y="536"/>
              </a:cxn>
              <a:cxn ang="0">
                <a:pos x="650" y="550"/>
              </a:cxn>
              <a:cxn ang="0">
                <a:pos x="656" y="40"/>
              </a:cxn>
              <a:cxn ang="0">
                <a:pos x="64" y="0"/>
              </a:cxn>
              <a:cxn ang="0">
                <a:pos x="26" y="388"/>
              </a:cxn>
            </a:cxnLst>
            <a:rect l="0" t="0" r="r" b="b"/>
            <a:pathLst>
              <a:path w="656" h="550">
                <a:moveTo>
                  <a:pt x="26" y="388"/>
                </a:moveTo>
                <a:lnTo>
                  <a:pt x="28" y="388"/>
                </a:lnTo>
                <a:lnTo>
                  <a:pt x="0" y="508"/>
                </a:lnTo>
                <a:lnTo>
                  <a:pt x="192" y="536"/>
                </a:lnTo>
                <a:lnTo>
                  <a:pt x="650" y="550"/>
                </a:lnTo>
                <a:lnTo>
                  <a:pt x="656" y="40"/>
                </a:lnTo>
                <a:lnTo>
                  <a:pt x="64" y="0"/>
                </a:lnTo>
                <a:lnTo>
                  <a:pt x="26" y="3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4" name="Freeform 2865"/>
          <p:cNvSpPr>
            <a:spLocks/>
          </p:cNvSpPr>
          <p:nvPr/>
        </p:nvSpPr>
        <p:spPr bwMode="auto">
          <a:xfrm>
            <a:off x="5630073" y="3923158"/>
            <a:ext cx="1137324" cy="483555"/>
          </a:xfrm>
          <a:custGeom>
            <a:avLst/>
            <a:gdLst/>
            <a:ahLst/>
            <a:cxnLst>
              <a:cxn ang="0">
                <a:pos x="206" y="304"/>
              </a:cxn>
              <a:cxn ang="0">
                <a:pos x="554" y="246"/>
              </a:cxn>
              <a:cxn ang="0">
                <a:pos x="580" y="154"/>
              </a:cxn>
              <a:cxn ang="0">
                <a:pos x="752" y="30"/>
              </a:cxn>
              <a:cxn ang="0">
                <a:pos x="762" y="0"/>
              </a:cxn>
              <a:cxn ang="0">
                <a:pos x="762" y="0"/>
              </a:cxn>
              <a:cxn ang="0">
                <a:pos x="332" y="88"/>
              </a:cxn>
              <a:cxn ang="0">
                <a:pos x="54" y="134"/>
              </a:cxn>
              <a:cxn ang="0">
                <a:pos x="32" y="134"/>
              </a:cxn>
              <a:cxn ang="0">
                <a:pos x="32" y="230"/>
              </a:cxn>
              <a:cxn ang="0">
                <a:pos x="30" y="230"/>
              </a:cxn>
              <a:cxn ang="0">
                <a:pos x="0" y="324"/>
              </a:cxn>
              <a:cxn ang="0">
                <a:pos x="206" y="304"/>
              </a:cxn>
            </a:cxnLst>
            <a:rect l="0" t="0" r="r" b="b"/>
            <a:pathLst>
              <a:path w="762" h="324">
                <a:moveTo>
                  <a:pt x="206" y="304"/>
                </a:moveTo>
                <a:lnTo>
                  <a:pt x="554" y="246"/>
                </a:lnTo>
                <a:lnTo>
                  <a:pt x="580" y="154"/>
                </a:lnTo>
                <a:lnTo>
                  <a:pt x="752" y="30"/>
                </a:lnTo>
                <a:lnTo>
                  <a:pt x="762" y="0"/>
                </a:lnTo>
                <a:lnTo>
                  <a:pt x="762" y="0"/>
                </a:lnTo>
                <a:lnTo>
                  <a:pt x="332" y="88"/>
                </a:lnTo>
                <a:lnTo>
                  <a:pt x="54" y="134"/>
                </a:lnTo>
                <a:lnTo>
                  <a:pt x="32" y="134"/>
                </a:lnTo>
                <a:lnTo>
                  <a:pt x="32" y="230"/>
                </a:lnTo>
                <a:lnTo>
                  <a:pt x="30" y="230"/>
                </a:lnTo>
                <a:lnTo>
                  <a:pt x="0" y="324"/>
                </a:lnTo>
                <a:lnTo>
                  <a:pt x="206" y="30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5" name="Freeform 2866"/>
          <p:cNvSpPr>
            <a:spLocks/>
          </p:cNvSpPr>
          <p:nvPr/>
        </p:nvSpPr>
        <p:spPr bwMode="auto">
          <a:xfrm>
            <a:off x="6462917" y="3666456"/>
            <a:ext cx="1176131" cy="623845"/>
          </a:xfrm>
          <a:custGeom>
            <a:avLst/>
            <a:gdLst/>
            <a:ahLst/>
            <a:cxnLst>
              <a:cxn ang="0">
                <a:pos x="196" y="202"/>
              </a:cxn>
              <a:cxn ang="0">
                <a:pos x="26" y="326"/>
              </a:cxn>
              <a:cxn ang="0">
                <a:pos x="0" y="418"/>
              </a:cxn>
              <a:cxn ang="0">
                <a:pos x="62" y="408"/>
              </a:cxn>
              <a:cxn ang="0">
                <a:pos x="312" y="310"/>
              </a:cxn>
              <a:cxn ang="0">
                <a:pos x="344" y="344"/>
              </a:cxn>
              <a:cxn ang="0">
                <a:pos x="424" y="326"/>
              </a:cxn>
              <a:cxn ang="0">
                <a:pos x="558" y="414"/>
              </a:cxn>
              <a:cxn ang="0">
                <a:pos x="560" y="408"/>
              </a:cxn>
              <a:cxn ang="0">
                <a:pos x="628" y="368"/>
              </a:cxn>
              <a:cxn ang="0">
                <a:pos x="628" y="328"/>
              </a:cxn>
              <a:cxn ang="0">
                <a:pos x="678" y="248"/>
              </a:cxn>
              <a:cxn ang="0">
                <a:pos x="738" y="248"/>
              </a:cxn>
              <a:cxn ang="0">
                <a:pos x="788" y="128"/>
              </a:cxn>
              <a:cxn ang="0">
                <a:pos x="788" y="46"/>
              </a:cxn>
              <a:cxn ang="0">
                <a:pos x="754" y="0"/>
              </a:cxn>
              <a:cxn ang="0">
                <a:pos x="208" y="170"/>
              </a:cxn>
              <a:cxn ang="0">
                <a:pos x="196" y="202"/>
              </a:cxn>
            </a:cxnLst>
            <a:rect l="0" t="0" r="r" b="b"/>
            <a:pathLst>
              <a:path w="788" h="418">
                <a:moveTo>
                  <a:pt x="196" y="202"/>
                </a:moveTo>
                <a:lnTo>
                  <a:pt x="26" y="326"/>
                </a:lnTo>
                <a:lnTo>
                  <a:pt x="0" y="418"/>
                </a:lnTo>
                <a:lnTo>
                  <a:pt x="62" y="408"/>
                </a:lnTo>
                <a:lnTo>
                  <a:pt x="312" y="310"/>
                </a:lnTo>
                <a:lnTo>
                  <a:pt x="344" y="344"/>
                </a:lnTo>
                <a:lnTo>
                  <a:pt x="424" y="326"/>
                </a:lnTo>
                <a:lnTo>
                  <a:pt x="558" y="414"/>
                </a:lnTo>
                <a:lnTo>
                  <a:pt x="560" y="408"/>
                </a:lnTo>
                <a:lnTo>
                  <a:pt x="628" y="368"/>
                </a:lnTo>
                <a:lnTo>
                  <a:pt x="628" y="328"/>
                </a:lnTo>
                <a:lnTo>
                  <a:pt x="678" y="248"/>
                </a:lnTo>
                <a:lnTo>
                  <a:pt x="738" y="248"/>
                </a:lnTo>
                <a:lnTo>
                  <a:pt x="788" y="128"/>
                </a:lnTo>
                <a:lnTo>
                  <a:pt x="788" y="46"/>
                </a:lnTo>
                <a:lnTo>
                  <a:pt x="754" y="0"/>
                </a:lnTo>
                <a:lnTo>
                  <a:pt x="208" y="170"/>
                </a:lnTo>
                <a:lnTo>
                  <a:pt x="196" y="2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6" name="Freeform 2867"/>
          <p:cNvSpPr>
            <a:spLocks/>
          </p:cNvSpPr>
          <p:nvPr/>
        </p:nvSpPr>
        <p:spPr bwMode="auto">
          <a:xfrm>
            <a:off x="7630092" y="2732181"/>
            <a:ext cx="164181" cy="113426"/>
          </a:xfrm>
          <a:custGeom>
            <a:avLst/>
            <a:gdLst/>
            <a:ahLst/>
            <a:cxnLst>
              <a:cxn ang="0">
                <a:pos x="14" y="38"/>
              </a:cxn>
              <a:cxn ang="0">
                <a:pos x="0" y="76"/>
              </a:cxn>
              <a:cxn ang="0">
                <a:pos x="46" y="52"/>
              </a:cxn>
              <a:cxn ang="0">
                <a:pos x="106" y="12"/>
              </a:cxn>
              <a:cxn ang="0">
                <a:pos x="110" y="0"/>
              </a:cxn>
              <a:cxn ang="0">
                <a:pos x="98" y="0"/>
              </a:cxn>
              <a:cxn ang="0">
                <a:pos x="14" y="38"/>
              </a:cxn>
            </a:cxnLst>
            <a:rect l="0" t="0" r="r" b="b"/>
            <a:pathLst>
              <a:path w="110" h="76">
                <a:moveTo>
                  <a:pt x="14" y="38"/>
                </a:moveTo>
                <a:lnTo>
                  <a:pt x="0" y="76"/>
                </a:lnTo>
                <a:lnTo>
                  <a:pt x="46" y="52"/>
                </a:lnTo>
                <a:lnTo>
                  <a:pt x="106" y="12"/>
                </a:lnTo>
                <a:lnTo>
                  <a:pt x="110" y="0"/>
                </a:lnTo>
                <a:lnTo>
                  <a:pt x="98" y="0"/>
                </a:lnTo>
                <a:lnTo>
                  <a:pt x="14" y="3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7" name="Freeform 2868"/>
          <p:cNvSpPr>
            <a:spLocks/>
          </p:cNvSpPr>
          <p:nvPr/>
        </p:nvSpPr>
        <p:spPr bwMode="auto">
          <a:xfrm>
            <a:off x="3931549" y="3621683"/>
            <a:ext cx="1044786" cy="540268"/>
          </a:xfrm>
          <a:custGeom>
            <a:avLst/>
            <a:gdLst/>
            <a:ahLst/>
            <a:cxnLst>
              <a:cxn ang="0">
                <a:pos x="626" y="62"/>
              </a:cxn>
              <a:cxn ang="0">
                <a:pos x="642" y="0"/>
              </a:cxn>
              <a:cxn ang="0">
                <a:pos x="606" y="0"/>
              </a:cxn>
              <a:cxn ang="0">
                <a:pos x="608" y="0"/>
              </a:cxn>
              <a:cxn ang="0">
                <a:pos x="0" y="8"/>
              </a:cxn>
              <a:cxn ang="0">
                <a:pos x="10" y="362"/>
              </a:cxn>
              <a:cxn ang="0">
                <a:pos x="700" y="338"/>
              </a:cxn>
              <a:cxn ang="0">
                <a:pos x="680" y="90"/>
              </a:cxn>
              <a:cxn ang="0">
                <a:pos x="626" y="62"/>
              </a:cxn>
            </a:cxnLst>
            <a:rect l="0" t="0" r="r" b="b"/>
            <a:pathLst>
              <a:path w="700" h="362">
                <a:moveTo>
                  <a:pt x="626" y="62"/>
                </a:moveTo>
                <a:lnTo>
                  <a:pt x="642" y="0"/>
                </a:lnTo>
                <a:lnTo>
                  <a:pt x="606" y="0"/>
                </a:lnTo>
                <a:lnTo>
                  <a:pt x="608" y="0"/>
                </a:lnTo>
                <a:lnTo>
                  <a:pt x="0" y="8"/>
                </a:lnTo>
                <a:lnTo>
                  <a:pt x="10" y="362"/>
                </a:lnTo>
                <a:lnTo>
                  <a:pt x="700" y="338"/>
                </a:lnTo>
                <a:lnTo>
                  <a:pt x="680" y="90"/>
                </a:lnTo>
                <a:lnTo>
                  <a:pt x="626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8" name="Freeform 2869"/>
          <p:cNvSpPr>
            <a:spLocks/>
          </p:cNvSpPr>
          <p:nvPr/>
        </p:nvSpPr>
        <p:spPr bwMode="auto">
          <a:xfrm>
            <a:off x="5842015" y="2344143"/>
            <a:ext cx="582095" cy="761151"/>
          </a:xfrm>
          <a:custGeom>
            <a:avLst/>
            <a:gdLst/>
            <a:ahLst/>
            <a:cxnLst>
              <a:cxn ang="0">
                <a:pos x="350" y="464"/>
              </a:cxn>
              <a:cxn ang="0">
                <a:pos x="338" y="460"/>
              </a:cxn>
              <a:cxn ang="0">
                <a:pos x="390" y="284"/>
              </a:cxn>
              <a:cxn ang="0">
                <a:pos x="320" y="164"/>
              </a:cxn>
              <a:cxn ang="0">
                <a:pos x="280" y="190"/>
              </a:cxn>
              <a:cxn ang="0">
                <a:pos x="250" y="14"/>
              </a:cxn>
              <a:cxn ang="0">
                <a:pos x="100" y="0"/>
              </a:cxn>
              <a:cxn ang="0">
                <a:pos x="100" y="28"/>
              </a:cxn>
              <a:cxn ang="0">
                <a:pos x="22" y="124"/>
              </a:cxn>
              <a:cxn ang="0">
                <a:pos x="0" y="232"/>
              </a:cxn>
              <a:cxn ang="0">
                <a:pos x="12" y="272"/>
              </a:cxn>
              <a:cxn ang="0">
                <a:pos x="50" y="378"/>
              </a:cxn>
              <a:cxn ang="0">
                <a:pos x="50" y="486"/>
              </a:cxn>
              <a:cxn ang="0">
                <a:pos x="24" y="510"/>
              </a:cxn>
              <a:cxn ang="0">
                <a:pos x="212" y="506"/>
              </a:cxn>
              <a:cxn ang="0">
                <a:pos x="350" y="464"/>
              </a:cxn>
            </a:cxnLst>
            <a:rect l="0" t="0" r="r" b="b"/>
            <a:pathLst>
              <a:path w="390" h="510">
                <a:moveTo>
                  <a:pt x="350" y="464"/>
                </a:moveTo>
                <a:lnTo>
                  <a:pt x="338" y="460"/>
                </a:lnTo>
                <a:lnTo>
                  <a:pt x="390" y="284"/>
                </a:lnTo>
                <a:lnTo>
                  <a:pt x="320" y="164"/>
                </a:lnTo>
                <a:lnTo>
                  <a:pt x="280" y="190"/>
                </a:lnTo>
                <a:lnTo>
                  <a:pt x="250" y="14"/>
                </a:lnTo>
                <a:lnTo>
                  <a:pt x="100" y="0"/>
                </a:lnTo>
                <a:lnTo>
                  <a:pt x="100" y="28"/>
                </a:lnTo>
                <a:lnTo>
                  <a:pt x="22" y="124"/>
                </a:lnTo>
                <a:lnTo>
                  <a:pt x="0" y="232"/>
                </a:lnTo>
                <a:lnTo>
                  <a:pt x="12" y="272"/>
                </a:lnTo>
                <a:lnTo>
                  <a:pt x="50" y="378"/>
                </a:lnTo>
                <a:lnTo>
                  <a:pt x="50" y="486"/>
                </a:lnTo>
                <a:lnTo>
                  <a:pt x="24" y="510"/>
                </a:lnTo>
                <a:lnTo>
                  <a:pt x="212" y="506"/>
                </a:lnTo>
                <a:lnTo>
                  <a:pt x="350" y="4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99" name="Freeform 2870"/>
          <p:cNvSpPr>
            <a:spLocks/>
          </p:cNvSpPr>
          <p:nvPr/>
        </p:nvSpPr>
        <p:spPr bwMode="auto">
          <a:xfrm>
            <a:off x="1543467" y="3003807"/>
            <a:ext cx="805978" cy="1405891"/>
          </a:xfrm>
          <a:custGeom>
            <a:avLst/>
            <a:gdLst/>
            <a:ahLst/>
            <a:cxnLst>
              <a:cxn ang="0">
                <a:pos x="468" y="688"/>
              </a:cxn>
              <a:cxn ang="0">
                <a:pos x="540" y="98"/>
              </a:cxn>
              <a:cxn ang="0">
                <a:pos x="302" y="50"/>
              </a:cxn>
              <a:cxn ang="0">
                <a:pos x="302" y="46"/>
              </a:cxn>
              <a:cxn ang="0">
                <a:pos x="76" y="0"/>
              </a:cxn>
              <a:cxn ang="0">
                <a:pos x="0" y="328"/>
              </a:cxn>
              <a:cxn ang="0">
                <a:pos x="10" y="356"/>
              </a:cxn>
              <a:cxn ang="0">
                <a:pos x="0" y="384"/>
              </a:cxn>
              <a:cxn ang="0">
                <a:pos x="384" y="942"/>
              </a:cxn>
              <a:cxn ang="0">
                <a:pos x="414" y="794"/>
              </a:cxn>
              <a:cxn ang="0">
                <a:pos x="454" y="806"/>
              </a:cxn>
              <a:cxn ang="0">
                <a:pos x="468" y="688"/>
              </a:cxn>
              <a:cxn ang="0">
                <a:pos x="468" y="688"/>
              </a:cxn>
              <a:cxn ang="0">
                <a:pos x="468" y="688"/>
              </a:cxn>
            </a:cxnLst>
            <a:rect l="0" t="0" r="r" b="b"/>
            <a:pathLst>
              <a:path w="540" h="942">
                <a:moveTo>
                  <a:pt x="468" y="688"/>
                </a:moveTo>
                <a:lnTo>
                  <a:pt x="540" y="98"/>
                </a:lnTo>
                <a:lnTo>
                  <a:pt x="302" y="50"/>
                </a:lnTo>
                <a:lnTo>
                  <a:pt x="302" y="46"/>
                </a:lnTo>
                <a:lnTo>
                  <a:pt x="76" y="0"/>
                </a:lnTo>
                <a:lnTo>
                  <a:pt x="0" y="328"/>
                </a:lnTo>
                <a:lnTo>
                  <a:pt x="10" y="356"/>
                </a:lnTo>
                <a:lnTo>
                  <a:pt x="0" y="384"/>
                </a:lnTo>
                <a:lnTo>
                  <a:pt x="384" y="942"/>
                </a:lnTo>
                <a:lnTo>
                  <a:pt x="414" y="794"/>
                </a:lnTo>
                <a:lnTo>
                  <a:pt x="454" y="806"/>
                </a:lnTo>
                <a:lnTo>
                  <a:pt x="468" y="688"/>
                </a:lnTo>
                <a:lnTo>
                  <a:pt x="468" y="688"/>
                </a:lnTo>
                <a:lnTo>
                  <a:pt x="468" y="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0" name="Freeform 2871"/>
          <p:cNvSpPr>
            <a:spLocks/>
          </p:cNvSpPr>
          <p:nvPr/>
        </p:nvSpPr>
        <p:spPr bwMode="auto">
          <a:xfrm>
            <a:off x="7761436" y="2487418"/>
            <a:ext cx="128359" cy="232823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26" y="156"/>
              </a:cxn>
              <a:cxn ang="0">
                <a:pos x="48" y="108"/>
              </a:cxn>
              <a:cxn ang="0">
                <a:pos x="86" y="40"/>
              </a:cxn>
              <a:cxn ang="0">
                <a:pos x="50" y="0"/>
              </a:cxn>
              <a:cxn ang="0">
                <a:pos x="0" y="18"/>
              </a:cxn>
            </a:cxnLst>
            <a:rect l="0" t="0" r="r" b="b"/>
            <a:pathLst>
              <a:path w="86" h="156">
                <a:moveTo>
                  <a:pt x="0" y="18"/>
                </a:moveTo>
                <a:lnTo>
                  <a:pt x="26" y="156"/>
                </a:lnTo>
                <a:lnTo>
                  <a:pt x="48" y="108"/>
                </a:lnTo>
                <a:lnTo>
                  <a:pt x="86" y="40"/>
                </a:lnTo>
                <a:lnTo>
                  <a:pt x="5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1" name="Freeform 2872"/>
          <p:cNvSpPr>
            <a:spLocks/>
          </p:cNvSpPr>
          <p:nvPr/>
        </p:nvSpPr>
        <p:spPr bwMode="auto">
          <a:xfrm>
            <a:off x="6525604" y="3254539"/>
            <a:ext cx="1059712" cy="707423"/>
          </a:xfrm>
          <a:custGeom>
            <a:avLst/>
            <a:gdLst/>
            <a:ahLst/>
            <a:cxnLst>
              <a:cxn ang="0">
                <a:pos x="492" y="106"/>
              </a:cxn>
              <a:cxn ang="0">
                <a:pos x="502" y="26"/>
              </a:cxn>
              <a:cxn ang="0">
                <a:pos x="442" y="0"/>
              </a:cxn>
              <a:cxn ang="0">
                <a:pos x="424" y="26"/>
              </a:cxn>
              <a:cxn ang="0">
                <a:pos x="386" y="26"/>
              </a:cxn>
              <a:cxn ang="0">
                <a:pos x="344" y="84"/>
              </a:cxn>
              <a:cxn ang="0">
                <a:pos x="314" y="158"/>
              </a:cxn>
              <a:cxn ang="0">
                <a:pos x="286" y="132"/>
              </a:cxn>
              <a:cxn ang="0">
                <a:pos x="256" y="296"/>
              </a:cxn>
              <a:cxn ang="0">
                <a:pos x="184" y="340"/>
              </a:cxn>
              <a:cxn ang="0">
                <a:pos x="112" y="306"/>
              </a:cxn>
              <a:cxn ang="0">
                <a:pos x="60" y="402"/>
              </a:cxn>
              <a:cxn ang="0">
                <a:pos x="0" y="474"/>
              </a:cxn>
              <a:cxn ang="0">
                <a:pos x="164" y="444"/>
              </a:cxn>
              <a:cxn ang="0">
                <a:pos x="710" y="272"/>
              </a:cxn>
              <a:cxn ang="0">
                <a:pos x="666" y="214"/>
              </a:cxn>
              <a:cxn ang="0">
                <a:pos x="698" y="96"/>
              </a:cxn>
              <a:cxn ang="0">
                <a:pos x="614" y="116"/>
              </a:cxn>
              <a:cxn ang="0">
                <a:pos x="492" y="106"/>
              </a:cxn>
            </a:cxnLst>
            <a:rect l="0" t="0" r="r" b="b"/>
            <a:pathLst>
              <a:path w="710" h="474">
                <a:moveTo>
                  <a:pt x="492" y="106"/>
                </a:moveTo>
                <a:lnTo>
                  <a:pt x="502" y="26"/>
                </a:lnTo>
                <a:lnTo>
                  <a:pt x="442" y="0"/>
                </a:lnTo>
                <a:lnTo>
                  <a:pt x="424" y="26"/>
                </a:lnTo>
                <a:lnTo>
                  <a:pt x="386" y="26"/>
                </a:lnTo>
                <a:lnTo>
                  <a:pt x="344" y="84"/>
                </a:lnTo>
                <a:lnTo>
                  <a:pt x="314" y="158"/>
                </a:lnTo>
                <a:lnTo>
                  <a:pt x="286" y="132"/>
                </a:lnTo>
                <a:lnTo>
                  <a:pt x="256" y="296"/>
                </a:lnTo>
                <a:lnTo>
                  <a:pt x="184" y="340"/>
                </a:lnTo>
                <a:lnTo>
                  <a:pt x="112" y="306"/>
                </a:lnTo>
                <a:lnTo>
                  <a:pt x="60" y="402"/>
                </a:lnTo>
                <a:lnTo>
                  <a:pt x="0" y="474"/>
                </a:lnTo>
                <a:lnTo>
                  <a:pt x="164" y="444"/>
                </a:lnTo>
                <a:lnTo>
                  <a:pt x="710" y="272"/>
                </a:lnTo>
                <a:lnTo>
                  <a:pt x="666" y="214"/>
                </a:lnTo>
                <a:lnTo>
                  <a:pt x="698" y="96"/>
                </a:lnTo>
                <a:lnTo>
                  <a:pt x="614" y="116"/>
                </a:lnTo>
                <a:lnTo>
                  <a:pt x="492" y="10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2" name="Freeform 2873"/>
          <p:cNvSpPr>
            <a:spLocks/>
          </p:cNvSpPr>
          <p:nvPr/>
        </p:nvSpPr>
        <p:spPr bwMode="auto">
          <a:xfrm>
            <a:off x="6919637" y="3093354"/>
            <a:ext cx="659708" cy="331325"/>
          </a:xfrm>
          <a:custGeom>
            <a:avLst/>
            <a:gdLst/>
            <a:ahLst/>
            <a:cxnLst>
              <a:cxn ang="0">
                <a:pos x="316" y="0"/>
              </a:cxn>
              <a:cxn ang="0">
                <a:pos x="0" y="108"/>
              </a:cxn>
              <a:cxn ang="0">
                <a:pos x="24" y="150"/>
              </a:cxn>
              <a:cxn ang="0">
                <a:pos x="126" y="94"/>
              </a:cxn>
              <a:cxn ang="0">
                <a:pos x="178" y="106"/>
              </a:cxn>
              <a:cxn ang="0">
                <a:pos x="178" y="104"/>
              </a:cxn>
              <a:cxn ang="0">
                <a:pos x="180" y="106"/>
              </a:cxn>
              <a:cxn ang="0">
                <a:pos x="180" y="106"/>
              </a:cxn>
              <a:cxn ang="0">
                <a:pos x="242" y="132"/>
              </a:cxn>
              <a:cxn ang="0">
                <a:pos x="232" y="212"/>
              </a:cxn>
              <a:cxn ang="0">
                <a:pos x="354" y="222"/>
              </a:cxn>
              <a:cxn ang="0">
                <a:pos x="436" y="200"/>
              </a:cxn>
              <a:cxn ang="0">
                <a:pos x="442" y="174"/>
              </a:cxn>
              <a:cxn ang="0">
                <a:pos x="442" y="134"/>
              </a:cxn>
              <a:cxn ang="0">
                <a:pos x="374" y="162"/>
              </a:cxn>
              <a:cxn ang="0">
                <a:pos x="316" y="0"/>
              </a:cxn>
            </a:cxnLst>
            <a:rect l="0" t="0" r="r" b="b"/>
            <a:pathLst>
              <a:path w="442" h="222">
                <a:moveTo>
                  <a:pt x="316" y="0"/>
                </a:moveTo>
                <a:lnTo>
                  <a:pt x="0" y="108"/>
                </a:lnTo>
                <a:lnTo>
                  <a:pt x="24" y="150"/>
                </a:lnTo>
                <a:lnTo>
                  <a:pt x="126" y="94"/>
                </a:lnTo>
                <a:lnTo>
                  <a:pt x="178" y="106"/>
                </a:lnTo>
                <a:lnTo>
                  <a:pt x="178" y="104"/>
                </a:lnTo>
                <a:lnTo>
                  <a:pt x="180" y="106"/>
                </a:lnTo>
                <a:lnTo>
                  <a:pt x="180" y="106"/>
                </a:lnTo>
                <a:lnTo>
                  <a:pt x="242" y="132"/>
                </a:lnTo>
                <a:lnTo>
                  <a:pt x="232" y="212"/>
                </a:lnTo>
                <a:lnTo>
                  <a:pt x="354" y="222"/>
                </a:lnTo>
                <a:lnTo>
                  <a:pt x="436" y="200"/>
                </a:lnTo>
                <a:lnTo>
                  <a:pt x="442" y="174"/>
                </a:lnTo>
                <a:lnTo>
                  <a:pt x="442" y="134"/>
                </a:lnTo>
                <a:lnTo>
                  <a:pt x="374" y="162"/>
                </a:lnTo>
                <a:lnTo>
                  <a:pt x="31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3" name="Freeform 2874"/>
          <p:cNvSpPr>
            <a:spLocks/>
          </p:cNvSpPr>
          <p:nvPr/>
        </p:nvSpPr>
        <p:spPr bwMode="auto">
          <a:xfrm>
            <a:off x="3928564" y="3630637"/>
            <a:ext cx="17911" cy="531313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8" y="356"/>
              </a:cxn>
              <a:cxn ang="0">
                <a:pos x="12" y="356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12" h="356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8" y="356"/>
                </a:lnTo>
                <a:lnTo>
                  <a:pt x="12" y="356"/>
                </a:lnTo>
                <a:lnTo>
                  <a:pt x="2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4" name="Freeform 2875"/>
          <p:cNvSpPr>
            <a:spLocks/>
          </p:cNvSpPr>
          <p:nvPr/>
        </p:nvSpPr>
        <p:spPr bwMode="auto">
          <a:xfrm>
            <a:off x="4788274" y="3517211"/>
            <a:ext cx="2985" cy="298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5" name="Freeform 2876"/>
          <p:cNvSpPr>
            <a:spLocks/>
          </p:cNvSpPr>
          <p:nvPr/>
        </p:nvSpPr>
        <p:spPr bwMode="auto">
          <a:xfrm>
            <a:off x="4800214" y="3502286"/>
            <a:ext cx="516423" cy="17909"/>
          </a:xfrm>
          <a:custGeom>
            <a:avLst/>
            <a:gdLst/>
            <a:ahLst/>
            <a:cxnLst>
              <a:cxn ang="0">
                <a:pos x="346" y="0"/>
              </a:cxn>
              <a:cxn ang="0">
                <a:pos x="0" y="10"/>
              </a:cxn>
              <a:cxn ang="0">
                <a:pos x="0" y="12"/>
              </a:cxn>
              <a:cxn ang="0">
                <a:pos x="346" y="4"/>
              </a:cxn>
              <a:cxn ang="0">
                <a:pos x="346" y="0"/>
              </a:cxn>
            </a:cxnLst>
            <a:rect l="0" t="0" r="r" b="b"/>
            <a:pathLst>
              <a:path w="346" h="12">
                <a:moveTo>
                  <a:pt x="346" y="0"/>
                </a:moveTo>
                <a:lnTo>
                  <a:pt x="0" y="10"/>
                </a:lnTo>
                <a:lnTo>
                  <a:pt x="0" y="12"/>
                </a:lnTo>
                <a:lnTo>
                  <a:pt x="346" y="4"/>
                </a:lnTo>
                <a:lnTo>
                  <a:pt x="34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6" name="Rectangle 2877"/>
          <p:cNvSpPr>
            <a:spLocks noChangeArrowheads="1"/>
          </p:cNvSpPr>
          <p:nvPr/>
        </p:nvSpPr>
        <p:spPr bwMode="auto">
          <a:xfrm>
            <a:off x="6012166" y="5218607"/>
            <a:ext cx="2985" cy="597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7" name="Freeform 2878"/>
          <p:cNvSpPr>
            <a:spLocks/>
          </p:cNvSpPr>
          <p:nvPr/>
        </p:nvSpPr>
        <p:spPr bwMode="auto">
          <a:xfrm>
            <a:off x="5934553" y="4385819"/>
            <a:ext cx="80598" cy="83278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" y="558"/>
              </a:cxn>
              <a:cxn ang="0">
                <a:pos x="54" y="558"/>
              </a:cxn>
              <a:cxn ang="0">
                <a:pos x="2" y="0"/>
              </a:cxn>
              <a:cxn ang="0">
                <a:pos x="0" y="0"/>
              </a:cxn>
            </a:cxnLst>
            <a:rect l="0" t="0" r="r" b="b"/>
            <a:pathLst>
              <a:path w="54" h="558">
                <a:moveTo>
                  <a:pt x="0" y="0"/>
                </a:moveTo>
                <a:lnTo>
                  <a:pt x="52" y="558"/>
                </a:lnTo>
                <a:lnTo>
                  <a:pt x="54" y="558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8" name="Freeform 2879"/>
          <p:cNvSpPr>
            <a:spLocks/>
          </p:cNvSpPr>
          <p:nvPr/>
        </p:nvSpPr>
        <p:spPr bwMode="auto">
          <a:xfrm>
            <a:off x="6456946" y="3920173"/>
            <a:ext cx="316421" cy="370128"/>
          </a:xfrm>
          <a:custGeom>
            <a:avLst/>
            <a:gdLst/>
            <a:ahLst/>
            <a:cxnLst>
              <a:cxn ang="0">
                <a:pos x="26" y="156"/>
              </a:cxn>
              <a:cxn ang="0">
                <a:pos x="0" y="248"/>
              </a:cxn>
              <a:cxn ang="0">
                <a:pos x="4" y="248"/>
              </a:cxn>
              <a:cxn ang="0">
                <a:pos x="30" y="156"/>
              </a:cxn>
              <a:cxn ang="0">
                <a:pos x="200" y="32"/>
              </a:cxn>
              <a:cxn ang="0">
                <a:pos x="212" y="0"/>
              </a:cxn>
              <a:cxn ang="0">
                <a:pos x="208" y="2"/>
              </a:cxn>
              <a:cxn ang="0">
                <a:pos x="198" y="32"/>
              </a:cxn>
              <a:cxn ang="0">
                <a:pos x="26" y="156"/>
              </a:cxn>
            </a:cxnLst>
            <a:rect l="0" t="0" r="r" b="b"/>
            <a:pathLst>
              <a:path w="212" h="248">
                <a:moveTo>
                  <a:pt x="26" y="156"/>
                </a:moveTo>
                <a:lnTo>
                  <a:pt x="0" y="248"/>
                </a:lnTo>
                <a:lnTo>
                  <a:pt x="4" y="248"/>
                </a:lnTo>
                <a:lnTo>
                  <a:pt x="30" y="156"/>
                </a:lnTo>
                <a:lnTo>
                  <a:pt x="200" y="32"/>
                </a:lnTo>
                <a:lnTo>
                  <a:pt x="212" y="0"/>
                </a:lnTo>
                <a:lnTo>
                  <a:pt x="208" y="2"/>
                </a:lnTo>
                <a:lnTo>
                  <a:pt x="198" y="32"/>
                </a:lnTo>
                <a:lnTo>
                  <a:pt x="26" y="15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09" name="Freeform 2880"/>
          <p:cNvSpPr>
            <a:spLocks/>
          </p:cNvSpPr>
          <p:nvPr/>
        </p:nvSpPr>
        <p:spPr bwMode="auto">
          <a:xfrm>
            <a:off x="6689785" y="3705260"/>
            <a:ext cx="2985" cy="298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" y="2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0" name="Freeform 2881"/>
          <p:cNvSpPr>
            <a:spLocks/>
          </p:cNvSpPr>
          <p:nvPr/>
        </p:nvSpPr>
        <p:spPr bwMode="auto">
          <a:xfrm>
            <a:off x="6516649" y="3708245"/>
            <a:ext cx="176121" cy="256702"/>
          </a:xfrm>
          <a:custGeom>
            <a:avLst/>
            <a:gdLst/>
            <a:ahLst/>
            <a:cxnLst>
              <a:cxn ang="0">
                <a:pos x="64" y="98"/>
              </a:cxn>
              <a:cxn ang="0">
                <a:pos x="0" y="172"/>
              </a:cxn>
              <a:cxn ang="0">
                <a:pos x="6" y="170"/>
              </a:cxn>
              <a:cxn ang="0">
                <a:pos x="6" y="170"/>
              </a:cxn>
              <a:cxn ang="0">
                <a:pos x="66" y="98"/>
              </a:cxn>
              <a:cxn ang="0">
                <a:pos x="118" y="2"/>
              </a:cxn>
              <a:cxn ang="0">
                <a:pos x="114" y="0"/>
              </a:cxn>
              <a:cxn ang="0">
                <a:pos x="64" y="98"/>
              </a:cxn>
            </a:cxnLst>
            <a:rect l="0" t="0" r="r" b="b"/>
            <a:pathLst>
              <a:path w="118" h="172">
                <a:moveTo>
                  <a:pt x="64" y="98"/>
                </a:moveTo>
                <a:lnTo>
                  <a:pt x="0" y="172"/>
                </a:lnTo>
                <a:lnTo>
                  <a:pt x="6" y="170"/>
                </a:lnTo>
                <a:lnTo>
                  <a:pt x="6" y="170"/>
                </a:lnTo>
                <a:lnTo>
                  <a:pt x="66" y="98"/>
                </a:lnTo>
                <a:lnTo>
                  <a:pt x="118" y="2"/>
                </a:lnTo>
                <a:lnTo>
                  <a:pt x="114" y="0"/>
                </a:lnTo>
                <a:lnTo>
                  <a:pt x="64" y="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1" name="Freeform 2882"/>
          <p:cNvSpPr>
            <a:spLocks/>
          </p:cNvSpPr>
          <p:nvPr/>
        </p:nvSpPr>
        <p:spPr bwMode="auto">
          <a:xfrm>
            <a:off x="7579345" y="3188871"/>
            <a:ext cx="2985" cy="8955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2" y="2"/>
              </a:cxn>
              <a:cxn ang="0">
                <a:pos x="0" y="0"/>
              </a:cxn>
              <a:cxn ang="0">
                <a:pos x="0" y="6"/>
              </a:cxn>
              <a:cxn ang="0">
                <a:pos x="2" y="6"/>
              </a:cxn>
            </a:cxnLst>
            <a:rect l="0" t="0" r="r" b="b"/>
            <a:pathLst>
              <a:path w="2" h="6">
                <a:moveTo>
                  <a:pt x="2" y="6"/>
                </a:moveTo>
                <a:lnTo>
                  <a:pt x="2" y="2"/>
                </a:lnTo>
                <a:lnTo>
                  <a:pt x="0" y="0"/>
                </a:lnTo>
                <a:lnTo>
                  <a:pt x="0" y="6"/>
                </a:lnTo>
                <a:lnTo>
                  <a:pt x="2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2" name="Freeform 2883"/>
          <p:cNvSpPr>
            <a:spLocks/>
          </p:cNvSpPr>
          <p:nvPr/>
        </p:nvSpPr>
        <p:spPr bwMode="auto">
          <a:xfrm>
            <a:off x="7436060" y="3078430"/>
            <a:ext cx="143285" cy="119396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96" y="80"/>
              </a:cxn>
              <a:cxn ang="0">
                <a:pos x="96" y="74"/>
              </a:cxn>
              <a:cxn ang="0">
                <a:pos x="2" y="0"/>
              </a:cxn>
              <a:cxn ang="0">
                <a:pos x="0" y="2"/>
              </a:cxn>
            </a:cxnLst>
            <a:rect l="0" t="0" r="r" b="b"/>
            <a:pathLst>
              <a:path w="96" h="80">
                <a:moveTo>
                  <a:pt x="0" y="2"/>
                </a:moveTo>
                <a:lnTo>
                  <a:pt x="96" y="80"/>
                </a:lnTo>
                <a:lnTo>
                  <a:pt x="96" y="74"/>
                </a:lnTo>
                <a:lnTo>
                  <a:pt x="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3" name="Freeform 2884"/>
          <p:cNvSpPr>
            <a:spLocks/>
          </p:cNvSpPr>
          <p:nvPr/>
        </p:nvSpPr>
        <p:spPr bwMode="auto">
          <a:xfrm>
            <a:off x="7627107" y="2845607"/>
            <a:ext cx="2985" cy="298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4" name="Freeform 2885"/>
          <p:cNvSpPr>
            <a:spLocks/>
          </p:cNvSpPr>
          <p:nvPr/>
        </p:nvSpPr>
        <p:spPr bwMode="auto">
          <a:xfrm>
            <a:off x="7794273" y="2729196"/>
            <a:ext cx="8955" cy="298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2" y="0"/>
              </a:cxn>
              <a:cxn ang="0">
                <a:pos x="0" y="2"/>
              </a:cxn>
              <a:cxn ang="0">
                <a:pos x="6" y="2"/>
              </a:cxn>
              <a:cxn ang="0">
                <a:pos x="6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6" h="2">
                <a:moveTo>
                  <a:pt x="4" y="0"/>
                </a:moveTo>
                <a:lnTo>
                  <a:pt x="2" y="0"/>
                </a:lnTo>
                <a:lnTo>
                  <a:pt x="0" y="2"/>
                </a:lnTo>
                <a:lnTo>
                  <a:pt x="6" y="2"/>
                </a:lnTo>
                <a:lnTo>
                  <a:pt x="6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5" name="Freeform 2886"/>
          <p:cNvSpPr>
            <a:spLocks/>
          </p:cNvSpPr>
          <p:nvPr/>
        </p:nvSpPr>
        <p:spPr bwMode="auto">
          <a:xfrm>
            <a:off x="7445016" y="2729196"/>
            <a:ext cx="352242" cy="119396"/>
          </a:xfrm>
          <a:custGeom>
            <a:avLst/>
            <a:gdLst/>
            <a:ahLst/>
            <a:cxnLst>
              <a:cxn ang="0">
                <a:pos x="222" y="0"/>
              </a:cxn>
              <a:cxn ang="0">
                <a:pos x="136" y="40"/>
              </a:cxn>
              <a:cxn ang="0">
                <a:pos x="124" y="70"/>
              </a:cxn>
              <a:cxn ang="0">
                <a:pos x="0" y="42"/>
              </a:cxn>
              <a:cxn ang="0">
                <a:pos x="0" y="44"/>
              </a:cxn>
              <a:cxn ang="0">
                <a:pos x="124" y="72"/>
              </a:cxn>
              <a:cxn ang="0">
                <a:pos x="122" y="80"/>
              </a:cxn>
              <a:cxn ang="0">
                <a:pos x="124" y="78"/>
              </a:cxn>
              <a:cxn ang="0">
                <a:pos x="138" y="40"/>
              </a:cxn>
              <a:cxn ang="0">
                <a:pos x="222" y="2"/>
              </a:cxn>
              <a:cxn ang="0">
                <a:pos x="234" y="2"/>
              </a:cxn>
              <a:cxn ang="0">
                <a:pos x="236" y="0"/>
              </a:cxn>
              <a:cxn ang="0">
                <a:pos x="222" y="0"/>
              </a:cxn>
            </a:cxnLst>
            <a:rect l="0" t="0" r="r" b="b"/>
            <a:pathLst>
              <a:path w="236" h="80">
                <a:moveTo>
                  <a:pt x="222" y="0"/>
                </a:moveTo>
                <a:lnTo>
                  <a:pt x="136" y="40"/>
                </a:lnTo>
                <a:lnTo>
                  <a:pt x="124" y="70"/>
                </a:lnTo>
                <a:lnTo>
                  <a:pt x="0" y="42"/>
                </a:lnTo>
                <a:lnTo>
                  <a:pt x="0" y="44"/>
                </a:lnTo>
                <a:lnTo>
                  <a:pt x="124" y="72"/>
                </a:lnTo>
                <a:lnTo>
                  <a:pt x="122" y="80"/>
                </a:lnTo>
                <a:lnTo>
                  <a:pt x="124" y="78"/>
                </a:lnTo>
                <a:lnTo>
                  <a:pt x="138" y="40"/>
                </a:lnTo>
                <a:lnTo>
                  <a:pt x="222" y="2"/>
                </a:lnTo>
                <a:lnTo>
                  <a:pt x="234" y="2"/>
                </a:lnTo>
                <a:lnTo>
                  <a:pt x="236" y="0"/>
                </a:lnTo>
                <a:lnTo>
                  <a:pt x="22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6" name="Rectangle 2887"/>
          <p:cNvSpPr>
            <a:spLocks noChangeArrowheads="1"/>
          </p:cNvSpPr>
          <p:nvPr/>
        </p:nvSpPr>
        <p:spPr bwMode="auto">
          <a:xfrm>
            <a:off x="1325554" y="2087441"/>
            <a:ext cx="8955" cy="895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7" name="Freeform 2888"/>
          <p:cNvSpPr>
            <a:spLocks/>
          </p:cNvSpPr>
          <p:nvPr/>
        </p:nvSpPr>
        <p:spPr bwMode="auto">
          <a:xfrm>
            <a:off x="1334510" y="1779995"/>
            <a:ext cx="2373157" cy="1453649"/>
          </a:xfrm>
          <a:custGeom>
            <a:avLst/>
            <a:gdLst/>
            <a:ahLst/>
            <a:cxnLst>
              <a:cxn ang="0">
                <a:pos x="1590" y="166"/>
              </a:cxn>
              <a:cxn ang="0">
                <a:pos x="1580" y="616"/>
              </a:cxn>
              <a:cxn ang="0">
                <a:pos x="978" y="650"/>
              </a:cxn>
              <a:cxn ang="0">
                <a:pos x="908" y="626"/>
              </a:cxn>
              <a:cxn ang="0">
                <a:pos x="754" y="534"/>
              </a:cxn>
              <a:cxn ang="0">
                <a:pos x="714" y="476"/>
              </a:cxn>
              <a:cxn ang="0">
                <a:pos x="710" y="326"/>
              </a:cxn>
              <a:cxn ang="0">
                <a:pos x="668" y="24"/>
              </a:cxn>
              <a:cxn ang="0">
                <a:pos x="636" y="166"/>
              </a:cxn>
              <a:cxn ang="0">
                <a:pos x="736" y="346"/>
              </a:cxn>
              <a:cxn ang="0">
                <a:pos x="756" y="472"/>
              </a:cxn>
              <a:cxn ang="0">
                <a:pos x="818" y="642"/>
              </a:cxn>
              <a:cxn ang="0">
                <a:pos x="948" y="618"/>
              </a:cxn>
              <a:cxn ang="0">
                <a:pos x="948" y="964"/>
              </a:cxn>
              <a:cxn ang="0">
                <a:pos x="502" y="598"/>
              </a:cxn>
              <a:cxn ang="0">
                <a:pos x="560" y="436"/>
              </a:cxn>
              <a:cxn ang="0">
                <a:pos x="592" y="2"/>
              </a:cxn>
              <a:cxn ang="0">
                <a:pos x="524" y="342"/>
              </a:cxn>
              <a:cxn ang="0">
                <a:pos x="400" y="334"/>
              </a:cxn>
              <a:cxn ang="0">
                <a:pos x="110" y="318"/>
              </a:cxn>
              <a:cxn ang="0">
                <a:pos x="0" y="206"/>
              </a:cxn>
              <a:cxn ang="0">
                <a:pos x="96" y="238"/>
              </a:cxn>
              <a:cxn ang="0">
                <a:pos x="284" y="356"/>
              </a:cxn>
              <a:cxn ang="0">
                <a:pos x="534" y="378"/>
              </a:cxn>
              <a:cxn ang="0">
                <a:pos x="486" y="572"/>
              </a:cxn>
              <a:cxn ang="0">
                <a:pos x="444" y="862"/>
              </a:cxn>
              <a:cxn ang="0">
                <a:pos x="446" y="866"/>
              </a:cxn>
              <a:cxn ang="0">
                <a:pos x="442" y="870"/>
              </a:cxn>
              <a:cxn ang="0">
                <a:pos x="682" y="914"/>
              </a:cxn>
              <a:cxn ang="0">
                <a:pos x="688" y="920"/>
              </a:cxn>
              <a:cxn ang="0">
                <a:pos x="948" y="970"/>
              </a:cxn>
              <a:cxn ang="0">
                <a:pos x="992" y="584"/>
              </a:cxn>
              <a:cxn ang="0">
                <a:pos x="1584" y="624"/>
              </a:cxn>
              <a:cxn ang="0">
                <a:pos x="1586" y="524"/>
              </a:cxn>
              <a:cxn ang="0">
                <a:pos x="1584" y="520"/>
              </a:cxn>
            </a:cxnLst>
            <a:rect l="0" t="0" r="r" b="b"/>
            <a:pathLst>
              <a:path w="1590" h="974">
                <a:moveTo>
                  <a:pt x="1586" y="520"/>
                </a:moveTo>
                <a:lnTo>
                  <a:pt x="1590" y="166"/>
                </a:lnTo>
                <a:lnTo>
                  <a:pt x="1584" y="164"/>
                </a:lnTo>
                <a:lnTo>
                  <a:pt x="1580" y="616"/>
                </a:lnTo>
                <a:lnTo>
                  <a:pt x="986" y="578"/>
                </a:lnTo>
                <a:lnTo>
                  <a:pt x="978" y="650"/>
                </a:lnTo>
                <a:lnTo>
                  <a:pt x="952" y="614"/>
                </a:lnTo>
                <a:lnTo>
                  <a:pt x="908" y="626"/>
                </a:lnTo>
                <a:lnTo>
                  <a:pt x="824" y="638"/>
                </a:lnTo>
                <a:lnTo>
                  <a:pt x="754" y="534"/>
                </a:lnTo>
                <a:lnTo>
                  <a:pt x="762" y="464"/>
                </a:lnTo>
                <a:lnTo>
                  <a:pt x="714" y="476"/>
                </a:lnTo>
                <a:lnTo>
                  <a:pt x="744" y="346"/>
                </a:lnTo>
                <a:lnTo>
                  <a:pt x="710" y="326"/>
                </a:lnTo>
                <a:lnTo>
                  <a:pt x="644" y="168"/>
                </a:lnTo>
                <a:lnTo>
                  <a:pt x="668" y="24"/>
                </a:lnTo>
                <a:lnTo>
                  <a:pt x="662" y="22"/>
                </a:lnTo>
                <a:lnTo>
                  <a:pt x="636" y="166"/>
                </a:lnTo>
                <a:lnTo>
                  <a:pt x="708" y="332"/>
                </a:lnTo>
                <a:lnTo>
                  <a:pt x="736" y="346"/>
                </a:lnTo>
                <a:lnTo>
                  <a:pt x="706" y="484"/>
                </a:lnTo>
                <a:lnTo>
                  <a:pt x="756" y="472"/>
                </a:lnTo>
                <a:lnTo>
                  <a:pt x="746" y="534"/>
                </a:lnTo>
                <a:lnTo>
                  <a:pt x="818" y="642"/>
                </a:lnTo>
                <a:lnTo>
                  <a:pt x="910" y="632"/>
                </a:lnTo>
                <a:lnTo>
                  <a:pt x="948" y="618"/>
                </a:lnTo>
                <a:lnTo>
                  <a:pt x="976" y="656"/>
                </a:lnTo>
                <a:lnTo>
                  <a:pt x="948" y="964"/>
                </a:lnTo>
                <a:lnTo>
                  <a:pt x="452" y="864"/>
                </a:lnTo>
                <a:lnTo>
                  <a:pt x="502" y="598"/>
                </a:lnTo>
                <a:lnTo>
                  <a:pt x="492" y="572"/>
                </a:lnTo>
                <a:lnTo>
                  <a:pt x="560" y="436"/>
                </a:lnTo>
                <a:lnTo>
                  <a:pt x="530" y="342"/>
                </a:lnTo>
                <a:lnTo>
                  <a:pt x="592" y="2"/>
                </a:lnTo>
                <a:lnTo>
                  <a:pt x="584" y="0"/>
                </a:lnTo>
                <a:lnTo>
                  <a:pt x="524" y="342"/>
                </a:lnTo>
                <a:lnTo>
                  <a:pt x="532" y="368"/>
                </a:lnTo>
                <a:lnTo>
                  <a:pt x="400" y="334"/>
                </a:lnTo>
                <a:lnTo>
                  <a:pt x="284" y="350"/>
                </a:lnTo>
                <a:lnTo>
                  <a:pt x="110" y="318"/>
                </a:lnTo>
                <a:lnTo>
                  <a:pt x="100" y="234"/>
                </a:lnTo>
                <a:lnTo>
                  <a:pt x="0" y="206"/>
                </a:lnTo>
                <a:lnTo>
                  <a:pt x="0" y="212"/>
                </a:lnTo>
                <a:lnTo>
                  <a:pt x="96" y="238"/>
                </a:lnTo>
                <a:lnTo>
                  <a:pt x="104" y="324"/>
                </a:lnTo>
                <a:lnTo>
                  <a:pt x="284" y="356"/>
                </a:lnTo>
                <a:lnTo>
                  <a:pt x="400" y="340"/>
                </a:lnTo>
                <a:lnTo>
                  <a:pt x="534" y="378"/>
                </a:lnTo>
                <a:lnTo>
                  <a:pt x="554" y="436"/>
                </a:lnTo>
                <a:lnTo>
                  <a:pt x="486" y="572"/>
                </a:lnTo>
                <a:lnTo>
                  <a:pt x="494" y="598"/>
                </a:lnTo>
                <a:lnTo>
                  <a:pt x="444" y="862"/>
                </a:lnTo>
                <a:lnTo>
                  <a:pt x="446" y="862"/>
                </a:lnTo>
                <a:lnTo>
                  <a:pt x="446" y="866"/>
                </a:lnTo>
                <a:lnTo>
                  <a:pt x="442" y="866"/>
                </a:lnTo>
                <a:lnTo>
                  <a:pt x="442" y="870"/>
                </a:lnTo>
                <a:lnTo>
                  <a:pt x="680" y="918"/>
                </a:lnTo>
                <a:lnTo>
                  <a:pt x="682" y="914"/>
                </a:lnTo>
                <a:lnTo>
                  <a:pt x="688" y="914"/>
                </a:lnTo>
                <a:lnTo>
                  <a:pt x="688" y="920"/>
                </a:lnTo>
                <a:lnTo>
                  <a:pt x="948" y="974"/>
                </a:lnTo>
                <a:lnTo>
                  <a:pt x="948" y="970"/>
                </a:lnTo>
                <a:lnTo>
                  <a:pt x="954" y="972"/>
                </a:lnTo>
                <a:lnTo>
                  <a:pt x="992" y="584"/>
                </a:lnTo>
                <a:lnTo>
                  <a:pt x="1584" y="624"/>
                </a:lnTo>
                <a:lnTo>
                  <a:pt x="1584" y="624"/>
                </a:lnTo>
                <a:lnTo>
                  <a:pt x="1586" y="624"/>
                </a:lnTo>
                <a:lnTo>
                  <a:pt x="1586" y="524"/>
                </a:lnTo>
                <a:lnTo>
                  <a:pt x="1584" y="524"/>
                </a:lnTo>
                <a:lnTo>
                  <a:pt x="1584" y="520"/>
                </a:lnTo>
                <a:lnTo>
                  <a:pt x="1586" y="52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8" name="Rectangle 2889"/>
          <p:cNvSpPr>
            <a:spLocks noChangeArrowheads="1"/>
          </p:cNvSpPr>
          <p:nvPr/>
        </p:nvSpPr>
        <p:spPr bwMode="auto">
          <a:xfrm>
            <a:off x="1152419" y="2857547"/>
            <a:ext cx="1493" cy="14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19" name="Freeform 2890"/>
          <p:cNvSpPr>
            <a:spLocks/>
          </p:cNvSpPr>
          <p:nvPr/>
        </p:nvSpPr>
        <p:spPr bwMode="auto">
          <a:xfrm>
            <a:off x="2053920" y="4884298"/>
            <a:ext cx="2985" cy="149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0" name="Freeform 2891"/>
          <p:cNvSpPr>
            <a:spLocks/>
          </p:cNvSpPr>
          <p:nvPr/>
        </p:nvSpPr>
        <p:spPr bwMode="auto">
          <a:xfrm>
            <a:off x="2241981" y="3150067"/>
            <a:ext cx="119404" cy="880547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0" y="590"/>
              </a:cxn>
              <a:cxn ang="0">
                <a:pos x="4" y="590"/>
              </a:cxn>
              <a:cxn ang="0">
                <a:pos x="80" y="2"/>
              </a:cxn>
              <a:cxn ang="0">
                <a:pos x="72" y="0"/>
              </a:cxn>
            </a:cxnLst>
            <a:rect l="0" t="0" r="r" b="b"/>
            <a:pathLst>
              <a:path w="80" h="590">
                <a:moveTo>
                  <a:pt x="72" y="0"/>
                </a:moveTo>
                <a:lnTo>
                  <a:pt x="0" y="590"/>
                </a:lnTo>
                <a:lnTo>
                  <a:pt x="4" y="590"/>
                </a:lnTo>
                <a:lnTo>
                  <a:pt x="80" y="2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1" name="Freeform 2892"/>
          <p:cNvSpPr>
            <a:spLocks/>
          </p:cNvSpPr>
          <p:nvPr/>
        </p:nvSpPr>
        <p:spPr bwMode="auto">
          <a:xfrm>
            <a:off x="1152419" y="2857547"/>
            <a:ext cx="1095533" cy="2026751"/>
          </a:xfrm>
          <a:custGeom>
            <a:avLst/>
            <a:gdLst/>
            <a:ahLst/>
            <a:cxnLst>
              <a:cxn ang="0">
                <a:pos x="618" y="1262"/>
              </a:cxn>
              <a:cxn ang="0">
                <a:pos x="668" y="1154"/>
              </a:cxn>
              <a:cxn ang="0">
                <a:pos x="680" y="1140"/>
              </a:cxn>
              <a:cxn ang="0">
                <a:pos x="648" y="1044"/>
              </a:cxn>
              <a:cxn ang="0">
                <a:pos x="678" y="896"/>
              </a:cxn>
              <a:cxn ang="0">
                <a:pos x="718" y="910"/>
              </a:cxn>
              <a:cxn ang="0">
                <a:pos x="734" y="790"/>
              </a:cxn>
              <a:cxn ang="0">
                <a:pos x="730" y="788"/>
              </a:cxn>
              <a:cxn ang="0">
                <a:pos x="730" y="786"/>
              </a:cxn>
              <a:cxn ang="0">
                <a:pos x="716" y="904"/>
              </a:cxn>
              <a:cxn ang="0">
                <a:pos x="676" y="892"/>
              </a:cxn>
              <a:cxn ang="0">
                <a:pos x="646" y="1040"/>
              </a:cxn>
              <a:cxn ang="0">
                <a:pos x="262" y="482"/>
              </a:cxn>
              <a:cxn ang="0">
                <a:pos x="272" y="454"/>
              </a:cxn>
              <a:cxn ang="0">
                <a:pos x="262" y="426"/>
              </a:cxn>
              <a:cxn ang="0">
                <a:pos x="338" y="98"/>
              </a:cxn>
              <a:cxn ang="0">
                <a:pos x="564" y="144"/>
              </a:cxn>
              <a:cxn ang="0">
                <a:pos x="566" y="140"/>
              </a:cxn>
              <a:cxn ang="0">
                <a:pos x="338" y="92"/>
              </a:cxn>
              <a:cxn ang="0">
                <a:pos x="0" y="0"/>
              </a:cxn>
              <a:cxn ang="0">
                <a:pos x="0" y="0"/>
              </a:cxn>
              <a:cxn ang="0">
                <a:pos x="2" y="8"/>
              </a:cxn>
              <a:cxn ang="0">
                <a:pos x="334" y="98"/>
              </a:cxn>
              <a:cxn ang="0">
                <a:pos x="256" y="426"/>
              </a:cxn>
              <a:cxn ang="0">
                <a:pos x="266" y="454"/>
              </a:cxn>
              <a:cxn ang="0">
                <a:pos x="256" y="482"/>
              </a:cxn>
              <a:cxn ang="0">
                <a:pos x="644" y="1044"/>
              </a:cxn>
              <a:cxn ang="0">
                <a:pos x="674" y="1140"/>
              </a:cxn>
              <a:cxn ang="0">
                <a:pos x="664" y="1150"/>
              </a:cxn>
              <a:cxn ang="0">
                <a:pos x="614" y="1260"/>
              </a:cxn>
              <a:cxn ang="0">
                <a:pos x="626" y="1314"/>
              </a:cxn>
              <a:cxn ang="0">
                <a:pos x="600" y="1354"/>
              </a:cxn>
              <a:cxn ang="0">
                <a:pos x="604" y="1358"/>
              </a:cxn>
              <a:cxn ang="0">
                <a:pos x="606" y="1358"/>
              </a:cxn>
              <a:cxn ang="0">
                <a:pos x="630" y="1316"/>
              </a:cxn>
              <a:cxn ang="0">
                <a:pos x="618" y="1262"/>
              </a:cxn>
            </a:cxnLst>
            <a:rect l="0" t="0" r="r" b="b"/>
            <a:pathLst>
              <a:path w="734" h="1358">
                <a:moveTo>
                  <a:pt x="618" y="1262"/>
                </a:moveTo>
                <a:lnTo>
                  <a:pt x="668" y="1154"/>
                </a:lnTo>
                <a:lnTo>
                  <a:pt x="680" y="1140"/>
                </a:lnTo>
                <a:lnTo>
                  <a:pt x="648" y="1044"/>
                </a:lnTo>
                <a:lnTo>
                  <a:pt x="678" y="896"/>
                </a:lnTo>
                <a:lnTo>
                  <a:pt x="718" y="910"/>
                </a:lnTo>
                <a:lnTo>
                  <a:pt x="734" y="790"/>
                </a:lnTo>
                <a:lnTo>
                  <a:pt x="730" y="788"/>
                </a:lnTo>
                <a:lnTo>
                  <a:pt x="730" y="786"/>
                </a:lnTo>
                <a:lnTo>
                  <a:pt x="716" y="904"/>
                </a:lnTo>
                <a:lnTo>
                  <a:pt x="676" y="892"/>
                </a:lnTo>
                <a:lnTo>
                  <a:pt x="646" y="1040"/>
                </a:lnTo>
                <a:lnTo>
                  <a:pt x="262" y="482"/>
                </a:lnTo>
                <a:lnTo>
                  <a:pt x="272" y="454"/>
                </a:lnTo>
                <a:lnTo>
                  <a:pt x="262" y="426"/>
                </a:lnTo>
                <a:lnTo>
                  <a:pt x="338" y="98"/>
                </a:lnTo>
                <a:lnTo>
                  <a:pt x="564" y="144"/>
                </a:lnTo>
                <a:lnTo>
                  <a:pt x="566" y="140"/>
                </a:lnTo>
                <a:lnTo>
                  <a:pt x="338" y="92"/>
                </a:lnTo>
                <a:lnTo>
                  <a:pt x="0" y="0"/>
                </a:lnTo>
                <a:lnTo>
                  <a:pt x="0" y="0"/>
                </a:lnTo>
                <a:lnTo>
                  <a:pt x="2" y="8"/>
                </a:lnTo>
                <a:lnTo>
                  <a:pt x="334" y="98"/>
                </a:lnTo>
                <a:lnTo>
                  <a:pt x="256" y="426"/>
                </a:lnTo>
                <a:lnTo>
                  <a:pt x="266" y="454"/>
                </a:lnTo>
                <a:lnTo>
                  <a:pt x="256" y="482"/>
                </a:lnTo>
                <a:lnTo>
                  <a:pt x="644" y="1044"/>
                </a:lnTo>
                <a:lnTo>
                  <a:pt x="674" y="1140"/>
                </a:lnTo>
                <a:lnTo>
                  <a:pt x="664" y="1150"/>
                </a:lnTo>
                <a:lnTo>
                  <a:pt x="614" y="1260"/>
                </a:lnTo>
                <a:lnTo>
                  <a:pt x="626" y="1314"/>
                </a:lnTo>
                <a:lnTo>
                  <a:pt x="600" y="1354"/>
                </a:lnTo>
                <a:lnTo>
                  <a:pt x="604" y="1358"/>
                </a:lnTo>
                <a:lnTo>
                  <a:pt x="606" y="1358"/>
                </a:lnTo>
                <a:lnTo>
                  <a:pt x="630" y="1316"/>
                </a:lnTo>
                <a:lnTo>
                  <a:pt x="618" y="12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2" name="Freeform 2893"/>
          <p:cNvSpPr>
            <a:spLocks/>
          </p:cNvSpPr>
          <p:nvPr/>
        </p:nvSpPr>
        <p:spPr bwMode="auto">
          <a:xfrm>
            <a:off x="1994218" y="3066490"/>
            <a:ext cx="5970" cy="597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2" y="0"/>
              </a:cxn>
              <a:cxn ang="0">
                <a:pos x="0" y="4"/>
              </a:cxn>
              <a:cxn ang="0">
                <a:pos x="4" y="4"/>
              </a:cxn>
              <a:cxn ang="0">
                <a:pos x="4" y="0"/>
              </a:cxn>
            </a:cxnLst>
            <a:rect l="0" t="0" r="r" b="b"/>
            <a:pathLst>
              <a:path w="4" h="4">
                <a:moveTo>
                  <a:pt x="4" y="0"/>
                </a:moveTo>
                <a:lnTo>
                  <a:pt x="2" y="0"/>
                </a:lnTo>
                <a:lnTo>
                  <a:pt x="0" y="4"/>
                </a:lnTo>
                <a:lnTo>
                  <a:pt x="4" y="4"/>
                </a:lnTo>
                <a:lnTo>
                  <a:pt x="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3" name="Freeform 2894"/>
          <p:cNvSpPr>
            <a:spLocks/>
          </p:cNvSpPr>
          <p:nvPr/>
        </p:nvSpPr>
        <p:spPr bwMode="auto">
          <a:xfrm>
            <a:off x="2349445" y="3144098"/>
            <a:ext cx="11940" cy="895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2" y="0"/>
              </a:cxn>
              <a:cxn ang="0">
                <a:pos x="0" y="4"/>
              </a:cxn>
              <a:cxn ang="0">
                <a:pos x="8" y="6"/>
              </a:cxn>
              <a:cxn ang="0">
                <a:pos x="8" y="0"/>
              </a:cxn>
            </a:cxnLst>
            <a:rect l="0" t="0" r="r" b="b"/>
            <a:pathLst>
              <a:path w="8" h="6">
                <a:moveTo>
                  <a:pt x="8" y="0"/>
                </a:moveTo>
                <a:lnTo>
                  <a:pt x="2" y="0"/>
                </a:lnTo>
                <a:lnTo>
                  <a:pt x="0" y="4"/>
                </a:lnTo>
                <a:lnTo>
                  <a:pt x="8" y="6"/>
                </a:lnTo>
                <a:lnTo>
                  <a:pt x="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4" name="Freeform 2895"/>
          <p:cNvSpPr>
            <a:spLocks/>
          </p:cNvSpPr>
          <p:nvPr/>
        </p:nvSpPr>
        <p:spPr bwMode="auto">
          <a:xfrm>
            <a:off x="5197233" y="5427551"/>
            <a:ext cx="5970" cy="1492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4" y="0"/>
              </a:cxn>
              <a:cxn ang="0">
                <a:pos x="0" y="0"/>
              </a:cxn>
              <a:cxn ang="0">
                <a:pos x="4" y="0"/>
              </a:cxn>
            </a:cxnLst>
            <a:rect l="0" t="0" r="r" b="b"/>
            <a:pathLst>
              <a:path w="4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5" name="Freeform 2896"/>
          <p:cNvSpPr>
            <a:spLocks/>
          </p:cNvSpPr>
          <p:nvPr/>
        </p:nvSpPr>
        <p:spPr bwMode="auto">
          <a:xfrm>
            <a:off x="3253931" y="5167864"/>
            <a:ext cx="2985" cy="597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2"/>
              </a:cxn>
              <a:cxn ang="0">
                <a:pos x="0" y="0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2"/>
                </a:lnTo>
                <a:lnTo>
                  <a:pt x="0" y="0"/>
                </a:lnTo>
                <a:lnTo>
                  <a:pt x="2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6" name="Freeform 2897"/>
          <p:cNvSpPr>
            <a:spLocks/>
          </p:cNvSpPr>
          <p:nvPr/>
        </p:nvSpPr>
        <p:spPr bwMode="auto">
          <a:xfrm>
            <a:off x="2859897" y="5206668"/>
            <a:ext cx="11940" cy="298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2"/>
              </a:cxn>
              <a:cxn ang="0">
                <a:pos x="8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8" y="2"/>
                </a:lnTo>
                <a:lnTo>
                  <a:pt x="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7" name="Freeform 2898"/>
          <p:cNvSpPr>
            <a:spLocks/>
          </p:cNvSpPr>
          <p:nvPr/>
        </p:nvSpPr>
        <p:spPr bwMode="auto">
          <a:xfrm>
            <a:off x="5098725" y="4836539"/>
            <a:ext cx="137315" cy="591011"/>
          </a:xfrm>
          <a:custGeom>
            <a:avLst/>
            <a:gdLst/>
            <a:ahLst/>
            <a:cxnLst>
              <a:cxn ang="0">
                <a:pos x="92" y="254"/>
              </a:cxn>
              <a:cxn ang="0">
                <a:pos x="24" y="134"/>
              </a:cxn>
              <a:cxn ang="0">
                <a:pos x="8" y="0"/>
              </a:cxn>
              <a:cxn ang="0">
                <a:pos x="0" y="0"/>
              </a:cxn>
              <a:cxn ang="0">
                <a:pos x="18" y="136"/>
              </a:cxn>
              <a:cxn ang="0">
                <a:pos x="88" y="254"/>
              </a:cxn>
              <a:cxn ang="0">
                <a:pos x="78" y="350"/>
              </a:cxn>
              <a:cxn ang="0">
                <a:pos x="64" y="394"/>
              </a:cxn>
              <a:cxn ang="0">
                <a:pos x="66" y="396"/>
              </a:cxn>
              <a:cxn ang="0">
                <a:pos x="70" y="396"/>
              </a:cxn>
              <a:cxn ang="0">
                <a:pos x="84" y="352"/>
              </a:cxn>
              <a:cxn ang="0">
                <a:pos x="92" y="254"/>
              </a:cxn>
            </a:cxnLst>
            <a:rect l="0" t="0" r="r" b="b"/>
            <a:pathLst>
              <a:path w="92" h="396">
                <a:moveTo>
                  <a:pt x="92" y="254"/>
                </a:moveTo>
                <a:lnTo>
                  <a:pt x="24" y="134"/>
                </a:lnTo>
                <a:lnTo>
                  <a:pt x="8" y="0"/>
                </a:lnTo>
                <a:lnTo>
                  <a:pt x="0" y="0"/>
                </a:lnTo>
                <a:lnTo>
                  <a:pt x="18" y="136"/>
                </a:lnTo>
                <a:lnTo>
                  <a:pt x="88" y="254"/>
                </a:lnTo>
                <a:lnTo>
                  <a:pt x="78" y="350"/>
                </a:lnTo>
                <a:lnTo>
                  <a:pt x="64" y="394"/>
                </a:lnTo>
                <a:lnTo>
                  <a:pt x="66" y="396"/>
                </a:lnTo>
                <a:lnTo>
                  <a:pt x="70" y="396"/>
                </a:lnTo>
                <a:lnTo>
                  <a:pt x="84" y="352"/>
                </a:lnTo>
                <a:lnTo>
                  <a:pt x="92" y="25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8" name="Rectangle 2899"/>
          <p:cNvSpPr>
            <a:spLocks noChangeArrowheads="1"/>
          </p:cNvSpPr>
          <p:nvPr/>
        </p:nvSpPr>
        <p:spPr bwMode="auto">
          <a:xfrm>
            <a:off x="2241981" y="4030615"/>
            <a:ext cx="1493" cy="14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29" name="Freeform 2900"/>
          <p:cNvSpPr>
            <a:spLocks/>
          </p:cNvSpPr>
          <p:nvPr/>
        </p:nvSpPr>
        <p:spPr bwMode="auto">
          <a:xfrm>
            <a:off x="2247951" y="2711286"/>
            <a:ext cx="2862714" cy="2495382"/>
          </a:xfrm>
          <a:custGeom>
            <a:avLst/>
            <a:gdLst/>
            <a:ahLst/>
            <a:cxnLst>
              <a:cxn ang="0">
                <a:pos x="1038" y="1058"/>
              </a:cxn>
              <a:cxn ang="0">
                <a:pos x="1320" y="1284"/>
              </a:cxn>
              <a:cxn ang="0">
                <a:pos x="1796" y="1340"/>
              </a:cxn>
              <a:cxn ang="0">
                <a:pos x="1910" y="1424"/>
              </a:cxn>
              <a:cxn ang="0">
                <a:pos x="1918" y="1420"/>
              </a:cxn>
              <a:cxn ang="0">
                <a:pos x="1874" y="1366"/>
              </a:cxn>
              <a:cxn ang="0">
                <a:pos x="1864" y="1366"/>
              </a:cxn>
              <a:cxn ang="0">
                <a:pos x="1798" y="1334"/>
              </a:cxn>
              <a:cxn ang="0">
                <a:pos x="1326" y="1280"/>
              </a:cxn>
              <a:cxn ang="0">
                <a:pos x="1058" y="1050"/>
              </a:cxn>
              <a:cxn ang="0">
                <a:pos x="1830" y="954"/>
              </a:cxn>
              <a:cxn ang="0">
                <a:pos x="1138" y="972"/>
              </a:cxn>
              <a:cxn ang="0">
                <a:pos x="1134" y="974"/>
              </a:cxn>
              <a:cxn ang="0">
                <a:pos x="1052" y="974"/>
              </a:cxn>
              <a:cxn ang="0">
                <a:pos x="508" y="498"/>
              </a:cxn>
              <a:cxn ang="0">
                <a:pos x="1128" y="616"/>
              </a:cxn>
              <a:cxn ang="0">
                <a:pos x="1128" y="618"/>
              </a:cxn>
              <a:cxn ang="0">
                <a:pos x="1734" y="610"/>
              </a:cxn>
              <a:cxn ang="0">
                <a:pos x="1726" y="604"/>
              </a:cxn>
              <a:cxn ang="0">
                <a:pos x="1710" y="542"/>
              </a:cxn>
              <a:cxn ang="0">
                <a:pos x="1726" y="604"/>
              </a:cxn>
              <a:cxn ang="0">
                <a:pos x="1126" y="518"/>
              </a:cxn>
              <a:cxn ang="0">
                <a:pos x="972" y="252"/>
              </a:cxn>
              <a:cxn ang="0">
                <a:pos x="972" y="248"/>
              </a:cxn>
              <a:cxn ang="0">
                <a:pos x="976" y="0"/>
              </a:cxn>
              <a:cxn ang="0">
                <a:pos x="974" y="0"/>
              </a:cxn>
              <a:cxn ang="0">
                <a:pos x="966" y="510"/>
              </a:cxn>
              <a:cxn ang="0">
                <a:pos x="316" y="468"/>
              </a:cxn>
              <a:cxn ang="0">
                <a:pos x="342" y="348"/>
              </a:cxn>
              <a:cxn ang="0">
                <a:pos x="336" y="350"/>
              </a:cxn>
              <a:cxn ang="0">
                <a:pos x="500" y="498"/>
              </a:cxn>
              <a:cxn ang="0">
                <a:pos x="0" y="884"/>
              </a:cxn>
              <a:cxn ang="0">
                <a:pos x="452" y="968"/>
              </a:cxn>
              <a:cxn ang="0">
                <a:pos x="418" y="1672"/>
              </a:cxn>
              <a:cxn ang="0">
                <a:pos x="1050" y="982"/>
              </a:cxn>
              <a:cxn ang="0">
                <a:pos x="1030" y="1050"/>
              </a:cxn>
              <a:cxn ang="0">
                <a:pos x="672" y="1602"/>
              </a:cxn>
              <a:cxn ang="0">
                <a:pos x="674" y="1646"/>
              </a:cxn>
              <a:cxn ang="0">
                <a:pos x="676" y="1610"/>
              </a:cxn>
            </a:cxnLst>
            <a:rect l="0" t="0" r="r" b="b"/>
            <a:pathLst>
              <a:path w="1918" h="1672">
                <a:moveTo>
                  <a:pt x="1046" y="1620"/>
                </a:moveTo>
                <a:lnTo>
                  <a:pt x="1038" y="1058"/>
                </a:lnTo>
                <a:lnTo>
                  <a:pt x="1308" y="1048"/>
                </a:lnTo>
                <a:lnTo>
                  <a:pt x="1320" y="1284"/>
                </a:lnTo>
                <a:lnTo>
                  <a:pt x="1528" y="1352"/>
                </a:lnTo>
                <a:lnTo>
                  <a:pt x="1796" y="1340"/>
                </a:lnTo>
                <a:lnTo>
                  <a:pt x="1906" y="1386"/>
                </a:lnTo>
                <a:lnTo>
                  <a:pt x="1910" y="1424"/>
                </a:lnTo>
                <a:lnTo>
                  <a:pt x="1910" y="1420"/>
                </a:lnTo>
                <a:lnTo>
                  <a:pt x="1918" y="1420"/>
                </a:lnTo>
                <a:lnTo>
                  <a:pt x="1914" y="1382"/>
                </a:lnTo>
                <a:lnTo>
                  <a:pt x="1874" y="1366"/>
                </a:lnTo>
                <a:lnTo>
                  <a:pt x="1874" y="1370"/>
                </a:lnTo>
                <a:lnTo>
                  <a:pt x="1864" y="1366"/>
                </a:lnTo>
                <a:lnTo>
                  <a:pt x="1864" y="1362"/>
                </a:lnTo>
                <a:lnTo>
                  <a:pt x="1798" y="1334"/>
                </a:lnTo>
                <a:lnTo>
                  <a:pt x="1528" y="1348"/>
                </a:lnTo>
                <a:lnTo>
                  <a:pt x="1326" y="1280"/>
                </a:lnTo>
                <a:lnTo>
                  <a:pt x="1312" y="1042"/>
                </a:lnTo>
                <a:lnTo>
                  <a:pt x="1058" y="1050"/>
                </a:lnTo>
                <a:lnTo>
                  <a:pt x="1056" y="982"/>
                </a:lnTo>
                <a:lnTo>
                  <a:pt x="1830" y="954"/>
                </a:lnTo>
                <a:lnTo>
                  <a:pt x="1828" y="948"/>
                </a:lnTo>
                <a:lnTo>
                  <a:pt x="1138" y="972"/>
                </a:lnTo>
                <a:lnTo>
                  <a:pt x="1138" y="974"/>
                </a:lnTo>
                <a:lnTo>
                  <a:pt x="1134" y="974"/>
                </a:lnTo>
                <a:lnTo>
                  <a:pt x="1134" y="972"/>
                </a:lnTo>
                <a:lnTo>
                  <a:pt x="1052" y="974"/>
                </a:lnTo>
                <a:lnTo>
                  <a:pt x="458" y="964"/>
                </a:lnTo>
                <a:lnTo>
                  <a:pt x="508" y="498"/>
                </a:lnTo>
                <a:lnTo>
                  <a:pt x="1120" y="524"/>
                </a:lnTo>
                <a:lnTo>
                  <a:pt x="1128" y="616"/>
                </a:lnTo>
                <a:lnTo>
                  <a:pt x="1128" y="616"/>
                </a:lnTo>
                <a:lnTo>
                  <a:pt x="1128" y="618"/>
                </a:lnTo>
                <a:lnTo>
                  <a:pt x="1736" y="610"/>
                </a:lnTo>
                <a:lnTo>
                  <a:pt x="1734" y="610"/>
                </a:lnTo>
                <a:lnTo>
                  <a:pt x="1726" y="610"/>
                </a:lnTo>
                <a:lnTo>
                  <a:pt x="1726" y="604"/>
                </a:lnTo>
                <a:lnTo>
                  <a:pt x="1732" y="604"/>
                </a:lnTo>
                <a:lnTo>
                  <a:pt x="1710" y="542"/>
                </a:lnTo>
                <a:lnTo>
                  <a:pt x="1704" y="542"/>
                </a:lnTo>
                <a:lnTo>
                  <a:pt x="1726" y="604"/>
                </a:lnTo>
                <a:lnTo>
                  <a:pt x="1132" y="612"/>
                </a:lnTo>
                <a:lnTo>
                  <a:pt x="1126" y="518"/>
                </a:lnTo>
                <a:lnTo>
                  <a:pt x="968" y="514"/>
                </a:lnTo>
                <a:lnTo>
                  <a:pt x="972" y="252"/>
                </a:lnTo>
                <a:lnTo>
                  <a:pt x="972" y="252"/>
                </a:lnTo>
                <a:lnTo>
                  <a:pt x="972" y="248"/>
                </a:lnTo>
                <a:lnTo>
                  <a:pt x="972" y="248"/>
                </a:lnTo>
                <a:lnTo>
                  <a:pt x="976" y="0"/>
                </a:lnTo>
                <a:lnTo>
                  <a:pt x="974" y="0"/>
                </a:lnTo>
                <a:lnTo>
                  <a:pt x="974" y="0"/>
                </a:lnTo>
                <a:lnTo>
                  <a:pt x="972" y="0"/>
                </a:lnTo>
                <a:lnTo>
                  <a:pt x="966" y="510"/>
                </a:lnTo>
                <a:lnTo>
                  <a:pt x="508" y="496"/>
                </a:lnTo>
                <a:lnTo>
                  <a:pt x="316" y="468"/>
                </a:lnTo>
                <a:lnTo>
                  <a:pt x="344" y="348"/>
                </a:lnTo>
                <a:lnTo>
                  <a:pt x="342" y="348"/>
                </a:lnTo>
                <a:lnTo>
                  <a:pt x="342" y="352"/>
                </a:lnTo>
                <a:lnTo>
                  <a:pt x="336" y="350"/>
                </a:lnTo>
                <a:lnTo>
                  <a:pt x="312" y="472"/>
                </a:lnTo>
                <a:lnTo>
                  <a:pt x="500" y="498"/>
                </a:lnTo>
                <a:lnTo>
                  <a:pt x="452" y="964"/>
                </a:lnTo>
                <a:lnTo>
                  <a:pt x="0" y="884"/>
                </a:lnTo>
                <a:lnTo>
                  <a:pt x="0" y="888"/>
                </a:lnTo>
                <a:lnTo>
                  <a:pt x="452" y="968"/>
                </a:lnTo>
                <a:lnTo>
                  <a:pt x="410" y="1672"/>
                </a:lnTo>
                <a:lnTo>
                  <a:pt x="418" y="1672"/>
                </a:lnTo>
                <a:lnTo>
                  <a:pt x="458" y="968"/>
                </a:lnTo>
                <a:lnTo>
                  <a:pt x="1050" y="982"/>
                </a:lnTo>
                <a:lnTo>
                  <a:pt x="1050" y="1050"/>
                </a:lnTo>
                <a:lnTo>
                  <a:pt x="1030" y="1050"/>
                </a:lnTo>
                <a:lnTo>
                  <a:pt x="1038" y="1610"/>
                </a:lnTo>
                <a:lnTo>
                  <a:pt x="672" y="1602"/>
                </a:lnTo>
                <a:lnTo>
                  <a:pt x="670" y="1642"/>
                </a:lnTo>
                <a:lnTo>
                  <a:pt x="674" y="1646"/>
                </a:lnTo>
                <a:lnTo>
                  <a:pt x="676" y="1648"/>
                </a:lnTo>
                <a:lnTo>
                  <a:pt x="676" y="1610"/>
                </a:lnTo>
                <a:lnTo>
                  <a:pt x="1046" y="162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0" name="Freeform 2901"/>
          <p:cNvSpPr>
            <a:spLocks/>
          </p:cNvSpPr>
          <p:nvPr/>
        </p:nvSpPr>
        <p:spPr bwMode="auto">
          <a:xfrm>
            <a:off x="4642004" y="2929184"/>
            <a:ext cx="158210" cy="588027"/>
          </a:xfrm>
          <a:custGeom>
            <a:avLst/>
            <a:gdLst/>
            <a:ahLst/>
            <a:cxnLst>
              <a:cxn ang="0">
                <a:pos x="12" y="136"/>
              </a:cxn>
              <a:cxn ang="0">
                <a:pos x="8" y="0"/>
              </a:cxn>
              <a:cxn ang="0">
                <a:pos x="0" y="2"/>
              </a:cxn>
              <a:cxn ang="0">
                <a:pos x="4" y="140"/>
              </a:cxn>
              <a:cxn ang="0">
                <a:pos x="98" y="394"/>
              </a:cxn>
              <a:cxn ang="0">
                <a:pos x="106" y="394"/>
              </a:cxn>
              <a:cxn ang="0">
                <a:pos x="12" y="136"/>
              </a:cxn>
            </a:cxnLst>
            <a:rect l="0" t="0" r="r" b="b"/>
            <a:pathLst>
              <a:path w="106" h="394">
                <a:moveTo>
                  <a:pt x="12" y="136"/>
                </a:moveTo>
                <a:lnTo>
                  <a:pt x="8" y="0"/>
                </a:lnTo>
                <a:lnTo>
                  <a:pt x="0" y="2"/>
                </a:lnTo>
                <a:lnTo>
                  <a:pt x="4" y="140"/>
                </a:lnTo>
                <a:lnTo>
                  <a:pt x="98" y="394"/>
                </a:lnTo>
                <a:lnTo>
                  <a:pt x="106" y="394"/>
                </a:lnTo>
                <a:lnTo>
                  <a:pt x="12" y="13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1" name="Freeform 2902"/>
          <p:cNvSpPr>
            <a:spLocks/>
          </p:cNvSpPr>
          <p:nvPr/>
        </p:nvSpPr>
        <p:spPr bwMode="auto">
          <a:xfrm>
            <a:off x="4507674" y="1982969"/>
            <a:ext cx="146270" cy="946215"/>
          </a:xfrm>
          <a:custGeom>
            <a:avLst/>
            <a:gdLst/>
            <a:ahLst/>
            <a:cxnLst>
              <a:cxn ang="0">
                <a:pos x="98" y="626"/>
              </a:cxn>
              <a:cxn ang="0">
                <a:pos x="92" y="448"/>
              </a:cxn>
              <a:cxn ang="0">
                <a:pos x="62" y="410"/>
              </a:cxn>
              <a:cxn ang="0">
                <a:pos x="80" y="378"/>
              </a:cxn>
              <a:cxn ang="0">
                <a:pos x="6" y="2"/>
              </a:cxn>
              <a:cxn ang="0">
                <a:pos x="0" y="0"/>
              </a:cxn>
              <a:cxn ang="0">
                <a:pos x="74" y="378"/>
              </a:cxn>
              <a:cxn ang="0">
                <a:pos x="54" y="410"/>
              </a:cxn>
              <a:cxn ang="0">
                <a:pos x="84" y="448"/>
              </a:cxn>
              <a:cxn ang="0">
                <a:pos x="90" y="634"/>
              </a:cxn>
              <a:cxn ang="0">
                <a:pos x="90" y="626"/>
              </a:cxn>
              <a:cxn ang="0">
                <a:pos x="98" y="626"/>
              </a:cxn>
            </a:cxnLst>
            <a:rect l="0" t="0" r="r" b="b"/>
            <a:pathLst>
              <a:path w="98" h="634">
                <a:moveTo>
                  <a:pt x="98" y="626"/>
                </a:moveTo>
                <a:lnTo>
                  <a:pt x="92" y="448"/>
                </a:lnTo>
                <a:lnTo>
                  <a:pt x="62" y="410"/>
                </a:lnTo>
                <a:lnTo>
                  <a:pt x="80" y="378"/>
                </a:lnTo>
                <a:lnTo>
                  <a:pt x="6" y="2"/>
                </a:lnTo>
                <a:lnTo>
                  <a:pt x="0" y="0"/>
                </a:lnTo>
                <a:lnTo>
                  <a:pt x="74" y="378"/>
                </a:lnTo>
                <a:lnTo>
                  <a:pt x="54" y="410"/>
                </a:lnTo>
                <a:lnTo>
                  <a:pt x="84" y="448"/>
                </a:lnTo>
                <a:lnTo>
                  <a:pt x="90" y="634"/>
                </a:lnTo>
                <a:lnTo>
                  <a:pt x="90" y="626"/>
                </a:lnTo>
                <a:lnTo>
                  <a:pt x="98" y="6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2" name="Rectangle 2903"/>
          <p:cNvSpPr>
            <a:spLocks noChangeArrowheads="1"/>
          </p:cNvSpPr>
          <p:nvPr/>
        </p:nvSpPr>
        <p:spPr bwMode="auto">
          <a:xfrm>
            <a:off x="3931549" y="3630637"/>
            <a:ext cx="1493" cy="298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3" name="Rectangle 2904"/>
          <p:cNvSpPr>
            <a:spLocks noChangeArrowheads="1"/>
          </p:cNvSpPr>
          <p:nvPr/>
        </p:nvSpPr>
        <p:spPr bwMode="auto">
          <a:xfrm>
            <a:off x="3940505" y="4161951"/>
            <a:ext cx="5970" cy="298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4" name="Freeform 2905"/>
          <p:cNvSpPr>
            <a:spLocks/>
          </p:cNvSpPr>
          <p:nvPr/>
        </p:nvSpPr>
        <p:spPr bwMode="auto">
          <a:xfrm>
            <a:off x="4788274" y="3517211"/>
            <a:ext cx="11940" cy="298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2"/>
              </a:cxn>
              <a:cxn ang="0">
                <a:pos x="8" y="2"/>
              </a:cxn>
              <a:cxn ang="0">
                <a:pos x="8" y="0"/>
              </a:cxn>
              <a:cxn ang="0">
                <a:pos x="0" y="0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2"/>
                </a:lnTo>
                <a:lnTo>
                  <a:pt x="8" y="2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5" name="Freeform 2906"/>
          <p:cNvSpPr>
            <a:spLocks/>
          </p:cNvSpPr>
          <p:nvPr/>
        </p:nvSpPr>
        <p:spPr bwMode="auto">
          <a:xfrm>
            <a:off x="2749449" y="3227675"/>
            <a:ext cx="8955" cy="895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6" y="6"/>
              </a:cxn>
              <a:cxn ang="0">
                <a:pos x="6" y="2"/>
              </a:cxn>
              <a:cxn ang="0">
                <a:pos x="0" y="0"/>
              </a:cxn>
              <a:cxn ang="0">
                <a:pos x="0" y="4"/>
              </a:cxn>
            </a:cxnLst>
            <a:rect l="0" t="0" r="r" b="b"/>
            <a:pathLst>
              <a:path w="6" h="6">
                <a:moveTo>
                  <a:pt x="0" y="4"/>
                </a:moveTo>
                <a:lnTo>
                  <a:pt x="6" y="6"/>
                </a:lnTo>
                <a:lnTo>
                  <a:pt x="6" y="2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6" name="Rectangle 2907"/>
          <p:cNvSpPr>
            <a:spLocks noChangeArrowheads="1"/>
          </p:cNvSpPr>
          <p:nvPr/>
        </p:nvSpPr>
        <p:spPr bwMode="auto">
          <a:xfrm>
            <a:off x="3698711" y="2711286"/>
            <a:ext cx="2985" cy="14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7" name="Freeform 2908"/>
          <p:cNvSpPr>
            <a:spLocks/>
          </p:cNvSpPr>
          <p:nvPr/>
        </p:nvSpPr>
        <p:spPr bwMode="auto">
          <a:xfrm>
            <a:off x="2241981" y="4030615"/>
            <a:ext cx="5970" cy="597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4" y="4"/>
              </a:cxn>
              <a:cxn ang="0">
                <a:pos x="4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4" h="4">
                <a:moveTo>
                  <a:pt x="0" y="0"/>
                </a:moveTo>
                <a:lnTo>
                  <a:pt x="0" y="2"/>
                </a:lnTo>
                <a:lnTo>
                  <a:pt x="4" y="4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8" name="Freeform 2909"/>
          <p:cNvSpPr>
            <a:spLocks/>
          </p:cNvSpPr>
          <p:nvPr/>
        </p:nvSpPr>
        <p:spPr bwMode="auto">
          <a:xfrm>
            <a:off x="3698711" y="3078430"/>
            <a:ext cx="961203" cy="92532"/>
          </a:xfrm>
          <a:custGeom>
            <a:avLst/>
            <a:gdLst/>
            <a:ahLst/>
            <a:cxnLst>
              <a:cxn ang="0">
                <a:pos x="644" y="62"/>
              </a:cxn>
              <a:cxn ang="0">
                <a:pos x="642" y="54"/>
              </a:cxn>
              <a:cxn ang="0">
                <a:pos x="474" y="0"/>
              </a:cxn>
              <a:cxn ang="0">
                <a:pos x="0" y="2"/>
              </a:cxn>
              <a:cxn ang="0">
                <a:pos x="0" y="6"/>
              </a:cxn>
              <a:cxn ang="0">
                <a:pos x="474" y="4"/>
              </a:cxn>
              <a:cxn ang="0">
                <a:pos x="644" y="62"/>
              </a:cxn>
            </a:cxnLst>
            <a:rect l="0" t="0" r="r" b="b"/>
            <a:pathLst>
              <a:path w="644" h="62">
                <a:moveTo>
                  <a:pt x="644" y="62"/>
                </a:moveTo>
                <a:lnTo>
                  <a:pt x="642" y="54"/>
                </a:lnTo>
                <a:lnTo>
                  <a:pt x="474" y="0"/>
                </a:lnTo>
                <a:lnTo>
                  <a:pt x="0" y="2"/>
                </a:lnTo>
                <a:lnTo>
                  <a:pt x="0" y="6"/>
                </a:lnTo>
                <a:lnTo>
                  <a:pt x="474" y="4"/>
                </a:lnTo>
                <a:lnTo>
                  <a:pt x="644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39" name="Rectangle 2910"/>
          <p:cNvSpPr>
            <a:spLocks noChangeArrowheads="1"/>
          </p:cNvSpPr>
          <p:nvPr/>
        </p:nvSpPr>
        <p:spPr bwMode="auto">
          <a:xfrm>
            <a:off x="3698711" y="3081415"/>
            <a:ext cx="1493" cy="597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0" name="Freeform 2911"/>
          <p:cNvSpPr>
            <a:spLocks/>
          </p:cNvSpPr>
          <p:nvPr/>
        </p:nvSpPr>
        <p:spPr bwMode="auto">
          <a:xfrm>
            <a:off x="5824105" y="3141113"/>
            <a:ext cx="5970" cy="8955"/>
          </a:xfrm>
          <a:custGeom>
            <a:avLst/>
            <a:gdLst/>
            <a:ahLst/>
            <a:cxnLst>
              <a:cxn ang="0">
                <a:pos x="4" y="4"/>
              </a:cxn>
              <a:cxn ang="0">
                <a:pos x="4" y="4"/>
              </a:cxn>
              <a:cxn ang="0">
                <a:pos x="0" y="0"/>
              </a:cxn>
              <a:cxn ang="0">
                <a:pos x="0" y="4"/>
              </a:cxn>
              <a:cxn ang="0">
                <a:pos x="2" y="6"/>
              </a:cxn>
              <a:cxn ang="0">
                <a:pos x="4" y="4"/>
              </a:cxn>
            </a:cxnLst>
            <a:rect l="0" t="0" r="r" b="b"/>
            <a:pathLst>
              <a:path w="4" h="6">
                <a:moveTo>
                  <a:pt x="4" y="4"/>
                </a:moveTo>
                <a:lnTo>
                  <a:pt x="4" y="4"/>
                </a:lnTo>
                <a:lnTo>
                  <a:pt x="0" y="0"/>
                </a:lnTo>
                <a:lnTo>
                  <a:pt x="0" y="4"/>
                </a:lnTo>
                <a:lnTo>
                  <a:pt x="2" y="6"/>
                </a:lnTo>
                <a:lnTo>
                  <a:pt x="4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1" name="Freeform 2912"/>
          <p:cNvSpPr>
            <a:spLocks/>
          </p:cNvSpPr>
          <p:nvPr/>
        </p:nvSpPr>
        <p:spPr bwMode="auto">
          <a:xfrm>
            <a:off x="5143501" y="2275490"/>
            <a:ext cx="8955" cy="8955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4"/>
              </a:cxn>
              <a:cxn ang="0">
                <a:pos x="0" y="6"/>
              </a:cxn>
              <a:cxn ang="0">
                <a:pos x="4" y="6"/>
              </a:cxn>
              <a:cxn ang="0">
                <a:pos x="6" y="0"/>
              </a:cxn>
            </a:cxnLst>
            <a:rect l="0" t="0" r="r" b="b"/>
            <a:pathLst>
              <a:path w="6" h="6">
                <a:moveTo>
                  <a:pt x="6" y="0"/>
                </a:moveTo>
                <a:lnTo>
                  <a:pt x="0" y="4"/>
                </a:lnTo>
                <a:lnTo>
                  <a:pt x="0" y="6"/>
                </a:lnTo>
                <a:lnTo>
                  <a:pt x="4" y="6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2" name="Freeform 2913"/>
          <p:cNvSpPr>
            <a:spLocks/>
          </p:cNvSpPr>
          <p:nvPr/>
        </p:nvSpPr>
        <p:spPr bwMode="auto">
          <a:xfrm>
            <a:off x="5027082" y="2284445"/>
            <a:ext cx="859710" cy="1761095"/>
          </a:xfrm>
          <a:custGeom>
            <a:avLst/>
            <a:gdLst/>
            <a:ahLst/>
            <a:cxnLst>
              <a:cxn ang="0">
                <a:pos x="0" y="130"/>
              </a:cxn>
              <a:cxn ang="0">
                <a:pos x="30" y="268"/>
              </a:cxn>
              <a:cxn ang="0">
                <a:pos x="168" y="352"/>
              </a:cxn>
              <a:cxn ang="0">
                <a:pos x="178" y="410"/>
              </a:cxn>
              <a:cxn ang="0">
                <a:pos x="194" y="484"/>
              </a:cxn>
              <a:cxn ang="0">
                <a:pos x="266" y="554"/>
              </a:cxn>
              <a:cxn ang="0">
                <a:pos x="274" y="610"/>
              </a:cxn>
              <a:cxn ang="0">
                <a:pos x="214" y="676"/>
              </a:cxn>
              <a:cxn ang="0">
                <a:pos x="234" y="716"/>
              </a:cxn>
              <a:cxn ang="0">
                <a:pos x="194" y="786"/>
              </a:cxn>
              <a:cxn ang="0">
                <a:pos x="194" y="816"/>
              </a:cxn>
              <a:cxn ang="0">
                <a:pos x="196" y="816"/>
              </a:cxn>
              <a:cxn ang="0">
                <a:pos x="196" y="820"/>
              </a:cxn>
              <a:cxn ang="0">
                <a:pos x="194" y="820"/>
              </a:cxn>
              <a:cxn ang="0">
                <a:pos x="194" y="834"/>
              </a:cxn>
              <a:cxn ang="0">
                <a:pos x="292" y="960"/>
              </a:cxn>
              <a:cxn ang="0">
                <a:pos x="324" y="960"/>
              </a:cxn>
              <a:cxn ang="0">
                <a:pos x="324" y="1040"/>
              </a:cxn>
              <a:cxn ang="0">
                <a:pos x="404" y="1098"/>
              </a:cxn>
              <a:cxn ang="0">
                <a:pos x="434" y="1180"/>
              </a:cxn>
              <a:cxn ang="0">
                <a:pos x="456" y="1136"/>
              </a:cxn>
              <a:cxn ang="0">
                <a:pos x="506" y="1162"/>
              </a:cxn>
              <a:cxn ang="0">
                <a:pos x="548" y="1106"/>
              </a:cxn>
              <a:cxn ang="0">
                <a:pos x="560" y="1024"/>
              </a:cxn>
              <a:cxn ang="0">
                <a:pos x="576" y="942"/>
              </a:cxn>
              <a:cxn ang="0">
                <a:pos x="538" y="578"/>
              </a:cxn>
              <a:cxn ang="0">
                <a:pos x="536" y="580"/>
              </a:cxn>
              <a:cxn ang="0">
                <a:pos x="534" y="578"/>
              </a:cxn>
              <a:cxn ang="0">
                <a:pos x="574" y="942"/>
              </a:cxn>
              <a:cxn ang="0">
                <a:pos x="554" y="1024"/>
              </a:cxn>
              <a:cxn ang="0">
                <a:pos x="546" y="1106"/>
              </a:cxn>
              <a:cxn ang="0">
                <a:pos x="506" y="1158"/>
              </a:cxn>
              <a:cxn ang="0">
                <a:pos x="456" y="1130"/>
              </a:cxn>
              <a:cxn ang="0">
                <a:pos x="434" y="1172"/>
              </a:cxn>
              <a:cxn ang="0">
                <a:pos x="406" y="1094"/>
              </a:cxn>
              <a:cxn ang="0">
                <a:pos x="328" y="1040"/>
              </a:cxn>
              <a:cxn ang="0">
                <a:pos x="328" y="956"/>
              </a:cxn>
              <a:cxn ang="0">
                <a:pos x="294" y="956"/>
              </a:cxn>
              <a:cxn ang="0">
                <a:pos x="198" y="834"/>
              </a:cxn>
              <a:cxn ang="0">
                <a:pos x="198" y="786"/>
              </a:cxn>
              <a:cxn ang="0">
                <a:pos x="240" y="716"/>
              </a:cxn>
              <a:cxn ang="0">
                <a:pos x="220" y="676"/>
              </a:cxn>
              <a:cxn ang="0">
                <a:pos x="276" y="610"/>
              </a:cxn>
              <a:cxn ang="0">
                <a:pos x="268" y="550"/>
              </a:cxn>
              <a:cxn ang="0">
                <a:pos x="198" y="484"/>
              </a:cxn>
              <a:cxn ang="0">
                <a:pos x="170" y="350"/>
              </a:cxn>
              <a:cxn ang="0">
                <a:pos x="32" y="268"/>
              </a:cxn>
              <a:cxn ang="0">
                <a:pos x="4" y="134"/>
              </a:cxn>
              <a:cxn ang="0">
                <a:pos x="40" y="92"/>
              </a:cxn>
              <a:cxn ang="0">
                <a:pos x="82" y="0"/>
              </a:cxn>
              <a:cxn ang="0">
                <a:pos x="78" y="0"/>
              </a:cxn>
              <a:cxn ang="0">
                <a:pos x="40" y="88"/>
              </a:cxn>
              <a:cxn ang="0">
                <a:pos x="0" y="130"/>
              </a:cxn>
            </a:cxnLst>
            <a:rect l="0" t="0" r="r" b="b"/>
            <a:pathLst>
              <a:path w="576" h="1180">
                <a:moveTo>
                  <a:pt x="0" y="130"/>
                </a:moveTo>
                <a:lnTo>
                  <a:pt x="30" y="268"/>
                </a:lnTo>
                <a:lnTo>
                  <a:pt x="168" y="352"/>
                </a:lnTo>
                <a:lnTo>
                  <a:pt x="178" y="410"/>
                </a:lnTo>
                <a:lnTo>
                  <a:pt x="194" y="484"/>
                </a:lnTo>
                <a:lnTo>
                  <a:pt x="266" y="554"/>
                </a:lnTo>
                <a:lnTo>
                  <a:pt x="274" y="610"/>
                </a:lnTo>
                <a:lnTo>
                  <a:pt x="214" y="676"/>
                </a:lnTo>
                <a:lnTo>
                  <a:pt x="234" y="716"/>
                </a:lnTo>
                <a:lnTo>
                  <a:pt x="194" y="786"/>
                </a:lnTo>
                <a:lnTo>
                  <a:pt x="194" y="816"/>
                </a:lnTo>
                <a:lnTo>
                  <a:pt x="196" y="816"/>
                </a:lnTo>
                <a:lnTo>
                  <a:pt x="196" y="820"/>
                </a:lnTo>
                <a:lnTo>
                  <a:pt x="194" y="820"/>
                </a:lnTo>
                <a:lnTo>
                  <a:pt x="194" y="834"/>
                </a:lnTo>
                <a:lnTo>
                  <a:pt x="292" y="960"/>
                </a:lnTo>
                <a:lnTo>
                  <a:pt x="324" y="960"/>
                </a:lnTo>
                <a:lnTo>
                  <a:pt x="324" y="1040"/>
                </a:lnTo>
                <a:lnTo>
                  <a:pt x="404" y="1098"/>
                </a:lnTo>
                <a:lnTo>
                  <a:pt x="434" y="1180"/>
                </a:lnTo>
                <a:lnTo>
                  <a:pt x="456" y="1136"/>
                </a:lnTo>
                <a:lnTo>
                  <a:pt x="506" y="1162"/>
                </a:lnTo>
                <a:lnTo>
                  <a:pt x="548" y="1106"/>
                </a:lnTo>
                <a:lnTo>
                  <a:pt x="560" y="1024"/>
                </a:lnTo>
                <a:lnTo>
                  <a:pt x="576" y="942"/>
                </a:lnTo>
                <a:lnTo>
                  <a:pt x="538" y="578"/>
                </a:lnTo>
                <a:lnTo>
                  <a:pt x="536" y="580"/>
                </a:lnTo>
                <a:lnTo>
                  <a:pt x="534" y="578"/>
                </a:lnTo>
                <a:lnTo>
                  <a:pt x="574" y="942"/>
                </a:lnTo>
                <a:lnTo>
                  <a:pt x="554" y="1024"/>
                </a:lnTo>
                <a:lnTo>
                  <a:pt x="546" y="1106"/>
                </a:lnTo>
                <a:lnTo>
                  <a:pt x="506" y="1158"/>
                </a:lnTo>
                <a:lnTo>
                  <a:pt x="456" y="1130"/>
                </a:lnTo>
                <a:lnTo>
                  <a:pt x="434" y="1172"/>
                </a:lnTo>
                <a:lnTo>
                  <a:pt x="406" y="1094"/>
                </a:lnTo>
                <a:lnTo>
                  <a:pt x="328" y="1040"/>
                </a:lnTo>
                <a:lnTo>
                  <a:pt x="328" y="956"/>
                </a:lnTo>
                <a:lnTo>
                  <a:pt x="294" y="956"/>
                </a:lnTo>
                <a:lnTo>
                  <a:pt x="198" y="834"/>
                </a:lnTo>
                <a:lnTo>
                  <a:pt x="198" y="786"/>
                </a:lnTo>
                <a:lnTo>
                  <a:pt x="240" y="716"/>
                </a:lnTo>
                <a:lnTo>
                  <a:pt x="220" y="676"/>
                </a:lnTo>
                <a:lnTo>
                  <a:pt x="276" y="610"/>
                </a:lnTo>
                <a:lnTo>
                  <a:pt x="268" y="550"/>
                </a:lnTo>
                <a:lnTo>
                  <a:pt x="198" y="484"/>
                </a:lnTo>
                <a:lnTo>
                  <a:pt x="170" y="350"/>
                </a:lnTo>
                <a:lnTo>
                  <a:pt x="32" y="268"/>
                </a:lnTo>
                <a:lnTo>
                  <a:pt x="4" y="134"/>
                </a:lnTo>
                <a:lnTo>
                  <a:pt x="40" y="92"/>
                </a:lnTo>
                <a:lnTo>
                  <a:pt x="82" y="0"/>
                </a:lnTo>
                <a:lnTo>
                  <a:pt x="78" y="0"/>
                </a:lnTo>
                <a:lnTo>
                  <a:pt x="40" y="88"/>
                </a:lnTo>
                <a:lnTo>
                  <a:pt x="0" y="13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3" name="Rectangle 2914"/>
          <p:cNvSpPr>
            <a:spLocks noChangeArrowheads="1"/>
          </p:cNvSpPr>
          <p:nvPr/>
        </p:nvSpPr>
        <p:spPr bwMode="auto">
          <a:xfrm>
            <a:off x="5316637" y="3502286"/>
            <a:ext cx="2985" cy="597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4" name="Freeform 2915"/>
          <p:cNvSpPr>
            <a:spLocks/>
          </p:cNvSpPr>
          <p:nvPr/>
        </p:nvSpPr>
        <p:spPr bwMode="auto">
          <a:xfrm>
            <a:off x="4653944" y="2893365"/>
            <a:ext cx="638812" cy="35819"/>
          </a:xfrm>
          <a:custGeom>
            <a:avLst/>
            <a:gdLst/>
            <a:ahLst/>
            <a:cxnLst>
              <a:cxn ang="0">
                <a:pos x="428" y="6"/>
              </a:cxn>
              <a:cxn ang="0">
                <a:pos x="426" y="0"/>
              </a:cxn>
              <a:cxn ang="0">
                <a:pos x="0" y="16"/>
              </a:cxn>
              <a:cxn ang="0">
                <a:pos x="0" y="24"/>
              </a:cxn>
              <a:cxn ang="0">
                <a:pos x="428" y="6"/>
              </a:cxn>
            </a:cxnLst>
            <a:rect l="0" t="0" r="r" b="b"/>
            <a:pathLst>
              <a:path w="428" h="24">
                <a:moveTo>
                  <a:pt x="428" y="6"/>
                </a:moveTo>
                <a:lnTo>
                  <a:pt x="426" y="0"/>
                </a:lnTo>
                <a:lnTo>
                  <a:pt x="0" y="16"/>
                </a:lnTo>
                <a:lnTo>
                  <a:pt x="0" y="24"/>
                </a:lnTo>
                <a:lnTo>
                  <a:pt x="428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5" name="Freeform 2916"/>
          <p:cNvSpPr>
            <a:spLocks/>
          </p:cNvSpPr>
          <p:nvPr/>
        </p:nvSpPr>
        <p:spPr bwMode="auto">
          <a:xfrm>
            <a:off x="4642004" y="2929184"/>
            <a:ext cx="1493" cy="298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6" name="Freeform 2917"/>
          <p:cNvSpPr>
            <a:spLocks/>
          </p:cNvSpPr>
          <p:nvPr/>
        </p:nvSpPr>
        <p:spPr bwMode="auto">
          <a:xfrm>
            <a:off x="4642004" y="2917245"/>
            <a:ext cx="11940" cy="1492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0" y="0"/>
              </a:cxn>
              <a:cxn ang="0">
                <a:pos x="0" y="8"/>
              </a:cxn>
              <a:cxn ang="0">
                <a:pos x="0" y="10"/>
              </a:cxn>
              <a:cxn ang="0">
                <a:pos x="8" y="8"/>
              </a:cxn>
              <a:cxn ang="0">
                <a:pos x="8" y="0"/>
              </a:cxn>
            </a:cxnLst>
            <a:rect l="0" t="0" r="r" b="b"/>
            <a:pathLst>
              <a:path w="8" h="10">
                <a:moveTo>
                  <a:pt x="8" y="0"/>
                </a:moveTo>
                <a:lnTo>
                  <a:pt x="0" y="0"/>
                </a:lnTo>
                <a:lnTo>
                  <a:pt x="0" y="8"/>
                </a:lnTo>
                <a:lnTo>
                  <a:pt x="0" y="10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7" name="Freeform 2918"/>
          <p:cNvSpPr>
            <a:spLocks/>
          </p:cNvSpPr>
          <p:nvPr/>
        </p:nvSpPr>
        <p:spPr bwMode="auto">
          <a:xfrm>
            <a:off x="3701696" y="2553086"/>
            <a:ext cx="913442" cy="8955"/>
          </a:xfrm>
          <a:custGeom>
            <a:avLst/>
            <a:gdLst/>
            <a:ahLst/>
            <a:cxnLst>
              <a:cxn ang="0">
                <a:pos x="612" y="0"/>
              </a:cxn>
              <a:cxn ang="0">
                <a:pos x="0" y="2"/>
              </a:cxn>
              <a:cxn ang="0">
                <a:pos x="0" y="6"/>
              </a:cxn>
              <a:cxn ang="0">
                <a:pos x="610" y="4"/>
              </a:cxn>
              <a:cxn ang="0">
                <a:pos x="612" y="0"/>
              </a:cxn>
            </a:cxnLst>
            <a:rect l="0" t="0" r="r" b="b"/>
            <a:pathLst>
              <a:path w="612" h="6">
                <a:moveTo>
                  <a:pt x="612" y="0"/>
                </a:moveTo>
                <a:lnTo>
                  <a:pt x="0" y="2"/>
                </a:lnTo>
                <a:lnTo>
                  <a:pt x="0" y="6"/>
                </a:lnTo>
                <a:lnTo>
                  <a:pt x="610" y="4"/>
                </a:lnTo>
                <a:lnTo>
                  <a:pt x="61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8" name="Rectangle 2919"/>
          <p:cNvSpPr>
            <a:spLocks noChangeArrowheads="1"/>
          </p:cNvSpPr>
          <p:nvPr/>
        </p:nvSpPr>
        <p:spPr bwMode="auto">
          <a:xfrm>
            <a:off x="3698711" y="2556071"/>
            <a:ext cx="2985" cy="597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49" name="Freeform 2920"/>
          <p:cNvSpPr>
            <a:spLocks/>
          </p:cNvSpPr>
          <p:nvPr/>
        </p:nvSpPr>
        <p:spPr bwMode="auto">
          <a:xfrm>
            <a:off x="5692760" y="2481448"/>
            <a:ext cx="20896" cy="5970"/>
          </a:xfrm>
          <a:custGeom>
            <a:avLst/>
            <a:gdLst/>
            <a:ahLst/>
            <a:cxnLst>
              <a:cxn ang="0">
                <a:pos x="4" y="4"/>
              </a:cxn>
              <a:cxn ang="0">
                <a:pos x="14" y="4"/>
              </a:cxn>
              <a:cxn ang="0">
                <a:pos x="4" y="0"/>
              </a:cxn>
              <a:cxn ang="0">
                <a:pos x="0" y="0"/>
              </a:cxn>
              <a:cxn ang="0">
                <a:pos x="0" y="4"/>
              </a:cxn>
              <a:cxn ang="0">
                <a:pos x="4" y="4"/>
              </a:cxn>
            </a:cxnLst>
            <a:rect l="0" t="0" r="r" b="b"/>
            <a:pathLst>
              <a:path w="14" h="4">
                <a:moveTo>
                  <a:pt x="4" y="4"/>
                </a:moveTo>
                <a:lnTo>
                  <a:pt x="14" y="4"/>
                </a:lnTo>
                <a:lnTo>
                  <a:pt x="4" y="0"/>
                </a:lnTo>
                <a:lnTo>
                  <a:pt x="0" y="0"/>
                </a:lnTo>
                <a:lnTo>
                  <a:pt x="0" y="4"/>
                </a:lnTo>
                <a:lnTo>
                  <a:pt x="4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0" name="Freeform 2921"/>
          <p:cNvSpPr>
            <a:spLocks/>
          </p:cNvSpPr>
          <p:nvPr/>
        </p:nvSpPr>
        <p:spPr bwMode="auto">
          <a:xfrm>
            <a:off x="5292756" y="2305339"/>
            <a:ext cx="405974" cy="182079"/>
          </a:xfrm>
          <a:custGeom>
            <a:avLst/>
            <a:gdLst/>
            <a:ahLst/>
            <a:cxnLst>
              <a:cxn ang="0">
                <a:pos x="230" y="84"/>
              </a:cxn>
              <a:cxn ang="0">
                <a:pos x="240" y="122"/>
              </a:cxn>
              <a:cxn ang="0">
                <a:pos x="272" y="122"/>
              </a:cxn>
              <a:cxn ang="0">
                <a:pos x="268" y="122"/>
              </a:cxn>
              <a:cxn ang="0">
                <a:pos x="268" y="118"/>
              </a:cxn>
              <a:cxn ang="0">
                <a:pos x="242" y="118"/>
              </a:cxn>
              <a:cxn ang="0">
                <a:pos x="236" y="80"/>
              </a:cxn>
              <a:cxn ang="0">
                <a:pos x="24" y="52"/>
              </a:cxn>
              <a:cxn ang="0">
                <a:pos x="6" y="0"/>
              </a:cxn>
              <a:cxn ang="0">
                <a:pos x="0" y="0"/>
              </a:cxn>
              <a:cxn ang="0">
                <a:pos x="22" y="58"/>
              </a:cxn>
              <a:cxn ang="0">
                <a:pos x="230" y="84"/>
              </a:cxn>
            </a:cxnLst>
            <a:rect l="0" t="0" r="r" b="b"/>
            <a:pathLst>
              <a:path w="272" h="122">
                <a:moveTo>
                  <a:pt x="230" y="84"/>
                </a:moveTo>
                <a:lnTo>
                  <a:pt x="240" y="122"/>
                </a:lnTo>
                <a:lnTo>
                  <a:pt x="272" y="122"/>
                </a:lnTo>
                <a:lnTo>
                  <a:pt x="268" y="122"/>
                </a:lnTo>
                <a:lnTo>
                  <a:pt x="268" y="118"/>
                </a:lnTo>
                <a:lnTo>
                  <a:pt x="242" y="118"/>
                </a:lnTo>
                <a:lnTo>
                  <a:pt x="236" y="80"/>
                </a:lnTo>
                <a:lnTo>
                  <a:pt x="24" y="52"/>
                </a:lnTo>
                <a:lnTo>
                  <a:pt x="6" y="0"/>
                </a:lnTo>
                <a:lnTo>
                  <a:pt x="0" y="0"/>
                </a:lnTo>
                <a:lnTo>
                  <a:pt x="22" y="58"/>
                </a:lnTo>
                <a:lnTo>
                  <a:pt x="230" y="8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1" name="Freeform 2922"/>
          <p:cNvSpPr>
            <a:spLocks/>
          </p:cNvSpPr>
          <p:nvPr/>
        </p:nvSpPr>
        <p:spPr bwMode="auto">
          <a:xfrm>
            <a:off x="4833050" y="3612728"/>
            <a:ext cx="211942" cy="1137249"/>
          </a:xfrm>
          <a:custGeom>
            <a:avLst/>
            <a:gdLst/>
            <a:ahLst/>
            <a:cxnLst>
              <a:cxn ang="0">
                <a:pos x="28" y="66"/>
              </a:cxn>
              <a:cxn ang="0">
                <a:pos x="46" y="0"/>
              </a:cxn>
              <a:cxn ang="0">
                <a:pos x="0" y="0"/>
              </a:cxn>
              <a:cxn ang="0">
                <a:pos x="2" y="6"/>
              </a:cxn>
              <a:cxn ang="0">
                <a:pos x="38" y="6"/>
              </a:cxn>
              <a:cxn ang="0">
                <a:pos x="22" y="68"/>
              </a:cxn>
              <a:cxn ang="0">
                <a:pos x="76" y="96"/>
              </a:cxn>
              <a:cxn ang="0">
                <a:pos x="96" y="344"/>
              </a:cxn>
              <a:cxn ang="0">
                <a:pos x="102" y="344"/>
              </a:cxn>
              <a:cxn ang="0">
                <a:pos x="100" y="350"/>
              </a:cxn>
              <a:cxn ang="0">
                <a:pos x="98" y="350"/>
              </a:cxn>
              <a:cxn ang="0">
                <a:pos x="132" y="758"/>
              </a:cxn>
              <a:cxn ang="0">
                <a:pos x="142" y="762"/>
              </a:cxn>
              <a:cxn ang="0">
                <a:pos x="110" y="404"/>
              </a:cxn>
              <a:cxn ang="0">
                <a:pos x="106" y="404"/>
              </a:cxn>
              <a:cxn ang="0">
                <a:pos x="106" y="400"/>
              </a:cxn>
              <a:cxn ang="0">
                <a:pos x="110" y="400"/>
              </a:cxn>
              <a:cxn ang="0">
                <a:pos x="82" y="90"/>
              </a:cxn>
              <a:cxn ang="0">
                <a:pos x="28" y="66"/>
              </a:cxn>
            </a:cxnLst>
            <a:rect l="0" t="0" r="r" b="b"/>
            <a:pathLst>
              <a:path w="142" h="762">
                <a:moveTo>
                  <a:pt x="28" y="66"/>
                </a:moveTo>
                <a:lnTo>
                  <a:pt x="46" y="0"/>
                </a:lnTo>
                <a:lnTo>
                  <a:pt x="0" y="0"/>
                </a:lnTo>
                <a:lnTo>
                  <a:pt x="2" y="6"/>
                </a:lnTo>
                <a:lnTo>
                  <a:pt x="38" y="6"/>
                </a:lnTo>
                <a:lnTo>
                  <a:pt x="22" y="68"/>
                </a:lnTo>
                <a:lnTo>
                  <a:pt x="76" y="96"/>
                </a:lnTo>
                <a:lnTo>
                  <a:pt x="96" y="344"/>
                </a:lnTo>
                <a:lnTo>
                  <a:pt x="102" y="344"/>
                </a:lnTo>
                <a:lnTo>
                  <a:pt x="100" y="350"/>
                </a:lnTo>
                <a:lnTo>
                  <a:pt x="98" y="350"/>
                </a:lnTo>
                <a:lnTo>
                  <a:pt x="132" y="758"/>
                </a:lnTo>
                <a:lnTo>
                  <a:pt x="142" y="762"/>
                </a:lnTo>
                <a:lnTo>
                  <a:pt x="110" y="404"/>
                </a:lnTo>
                <a:lnTo>
                  <a:pt x="106" y="404"/>
                </a:lnTo>
                <a:lnTo>
                  <a:pt x="106" y="400"/>
                </a:lnTo>
                <a:lnTo>
                  <a:pt x="110" y="400"/>
                </a:lnTo>
                <a:lnTo>
                  <a:pt x="82" y="90"/>
                </a:lnTo>
                <a:lnTo>
                  <a:pt x="28" y="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2" name="Freeform 2923"/>
          <p:cNvSpPr>
            <a:spLocks/>
          </p:cNvSpPr>
          <p:nvPr/>
        </p:nvSpPr>
        <p:spPr bwMode="auto">
          <a:xfrm>
            <a:off x="5030067" y="4744007"/>
            <a:ext cx="14926" cy="1194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0" y="8"/>
              </a:cxn>
              <a:cxn ang="0">
                <a:pos x="10" y="4"/>
              </a:cxn>
              <a:cxn ang="0">
                <a:pos x="0" y="0"/>
              </a:cxn>
              <a:cxn ang="0">
                <a:pos x="0" y="4"/>
              </a:cxn>
            </a:cxnLst>
            <a:rect l="0" t="0" r="r" b="b"/>
            <a:pathLst>
              <a:path w="10" h="8">
                <a:moveTo>
                  <a:pt x="0" y="4"/>
                </a:moveTo>
                <a:lnTo>
                  <a:pt x="10" y="8"/>
                </a:lnTo>
                <a:lnTo>
                  <a:pt x="10" y="4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3" name="Freeform 2924"/>
          <p:cNvSpPr>
            <a:spLocks/>
          </p:cNvSpPr>
          <p:nvPr/>
        </p:nvSpPr>
        <p:spPr bwMode="auto">
          <a:xfrm>
            <a:off x="4976335" y="4126132"/>
            <a:ext cx="8955" cy="8955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0"/>
              </a:cxn>
              <a:cxn ang="0">
                <a:pos x="2" y="6"/>
              </a:cxn>
              <a:cxn ang="0">
                <a:pos x="4" y="6"/>
              </a:cxn>
              <a:cxn ang="0">
                <a:pos x="6" y="0"/>
              </a:cxn>
            </a:cxnLst>
            <a:rect l="0" t="0" r="r" b="b"/>
            <a:pathLst>
              <a:path w="6" h="6">
                <a:moveTo>
                  <a:pt x="6" y="0"/>
                </a:moveTo>
                <a:lnTo>
                  <a:pt x="0" y="0"/>
                </a:lnTo>
                <a:lnTo>
                  <a:pt x="2" y="6"/>
                </a:lnTo>
                <a:lnTo>
                  <a:pt x="4" y="6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4" name="Freeform 2925"/>
          <p:cNvSpPr>
            <a:spLocks/>
          </p:cNvSpPr>
          <p:nvPr/>
        </p:nvSpPr>
        <p:spPr bwMode="auto">
          <a:xfrm>
            <a:off x="4824095" y="3612728"/>
            <a:ext cx="11940" cy="895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"/>
              </a:cxn>
              <a:cxn ang="0">
                <a:pos x="8" y="6"/>
              </a:cxn>
              <a:cxn ang="0">
                <a:pos x="6" y="0"/>
              </a:cxn>
              <a:cxn ang="0">
                <a:pos x="0" y="0"/>
              </a:cxn>
            </a:cxnLst>
            <a:rect l="0" t="0" r="r" b="b"/>
            <a:pathLst>
              <a:path w="8" h="6">
                <a:moveTo>
                  <a:pt x="0" y="0"/>
                </a:moveTo>
                <a:lnTo>
                  <a:pt x="0" y="6"/>
                </a:lnTo>
                <a:lnTo>
                  <a:pt x="8" y="6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5" name="Freeform 2926"/>
          <p:cNvSpPr>
            <a:spLocks/>
          </p:cNvSpPr>
          <p:nvPr/>
        </p:nvSpPr>
        <p:spPr bwMode="auto">
          <a:xfrm>
            <a:off x="7585315" y="3660486"/>
            <a:ext cx="5970" cy="5970"/>
          </a:xfrm>
          <a:custGeom>
            <a:avLst/>
            <a:gdLst/>
            <a:ahLst/>
            <a:cxnLst>
              <a:cxn ang="0">
                <a:pos x="4" y="4"/>
              </a:cxn>
              <a:cxn ang="0">
                <a:pos x="2" y="0"/>
              </a:cxn>
              <a:cxn ang="0">
                <a:pos x="0" y="0"/>
              </a:cxn>
              <a:cxn ang="0">
                <a:pos x="2" y="4"/>
              </a:cxn>
              <a:cxn ang="0">
                <a:pos x="4" y="4"/>
              </a:cxn>
            </a:cxnLst>
            <a:rect l="0" t="0" r="r" b="b"/>
            <a:pathLst>
              <a:path w="4" h="4">
                <a:moveTo>
                  <a:pt x="4" y="4"/>
                </a:moveTo>
                <a:lnTo>
                  <a:pt x="2" y="0"/>
                </a:lnTo>
                <a:lnTo>
                  <a:pt x="0" y="0"/>
                </a:lnTo>
                <a:lnTo>
                  <a:pt x="2" y="4"/>
                </a:lnTo>
                <a:lnTo>
                  <a:pt x="4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6" name="Freeform 2927"/>
          <p:cNvSpPr>
            <a:spLocks/>
          </p:cNvSpPr>
          <p:nvPr/>
        </p:nvSpPr>
        <p:spPr bwMode="auto">
          <a:xfrm>
            <a:off x="4997231" y="3660486"/>
            <a:ext cx="2591069" cy="614891"/>
          </a:xfrm>
          <a:custGeom>
            <a:avLst/>
            <a:gdLst/>
            <a:ahLst/>
            <a:cxnLst>
              <a:cxn ang="0">
                <a:pos x="1024" y="202"/>
              </a:cxn>
              <a:cxn ang="0">
                <a:pos x="1022" y="206"/>
              </a:cxn>
              <a:cxn ang="0">
                <a:pos x="1014" y="210"/>
              </a:cxn>
              <a:cxn ang="0">
                <a:pos x="1018" y="204"/>
              </a:cxn>
              <a:cxn ang="0">
                <a:pos x="756" y="258"/>
              </a:cxn>
              <a:cxn ang="0">
                <a:pos x="476" y="304"/>
              </a:cxn>
              <a:cxn ang="0">
                <a:pos x="454" y="308"/>
              </a:cxn>
              <a:cxn ang="0">
                <a:pos x="454" y="402"/>
              </a:cxn>
              <a:cxn ang="0">
                <a:pos x="374" y="408"/>
              </a:cxn>
              <a:cxn ang="0">
                <a:pos x="390" y="360"/>
              </a:cxn>
              <a:cxn ang="0">
                <a:pos x="0" y="368"/>
              </a:cxn>
              <a:cxn ang="0">
                <a:pos x="0" y="372"/>
              </a:cxn>
              <a:cxn ang="0">
                <a:pos x="384" y="364"/>
              </a:cxn>
              <a:cxn ang="0">
                <a:pos x="366" y="412"/>
              </a:cxn>
              <a:cxn ang="0">
                <a:pos x="450" y="406"/>
              </a:cxn>
              <a:cxn ang="0">
                <a:pos x="450" y="404"/>
              </a:cxn>
              <a:cxn ang="0">
                <a:pos x="454" y="404"/>
              </a:cxn>
              <a:cxn ang="0">
                <a:pos x="454" y="406"/>
              </a:cxn>
              <a:cxn ang="0">
                <a:pos x="456" y="406"/>
              </a:cxn>
              <a:cxn ang="0">
                <a:pos x="456" y="310"/>
              </a:cxn>
              <a:cxn ang="0">
                <a:pos x="478" y="310"/>
              </a:cxn>
              <a:cxn ang="0">
                <a:pos x="756" y="264"/>
              </a:cxn>
              <a:cxn ang="0">
                <a:pos x="1186" y="176"/>
              </a:cxn>
              <a:cxn ang="0">
                <a:pos x="1186" y="176"/>
              </a:cxn>
              <a:cxn ang="0">
                <a:pos x="1188" y="174"/>
              </a:cxn>
              <a:cxn ang="0">
                <a:pos x="1192" y="172"/>
              </a:cxn>
              <a:cxn ang="0">
                <a:pos x="1190" y="174"/>
              </a:cxn>
              <a:cxn ang="0">
                <a:pos x="1736" y="4"/>
              </a:cxn>
              <a:cxn ang="0">
                <a:pos x="1734" y="0"/>
              </a:cxn>
              <a:cxn ang="0">
                <a:pos x="1188" y="172"/>
              </a:cxn>
              <a:cxn ang="0">
                <a:pos x="1024" y="202"/>
              </a:cxn>
            </a:cxnLst>
            <a:rect l="0" t="0" r="r" b="b"/>
            <a:pathLst>
              <a:path w="1736" h="412">
                <a:moveTo>
                  <a:pt x="1024" y="202"/>
                </a:moveTo>
                <a:lnTo>
                  <a:pt x="1022" y="206"/>
                </a:lnTo>
                <a:lnTo>
                  <a:pt x="1014" y="210"/>
                </a:lnTo>
                <a:lnTo>
                  <a:pt x="1018" y="204"/>
                </a:lnTo>
                <a:lnTo>
                  <a:pt x="756" y="258"/>
                </a:lnTo>
                <a:lnTo>
                  <a:pt x="476" y="304"/>
                </a:lnTo>
                <a:lnTo>
                  <a:pt x="454" y="308"/>
                </a:lnTo>
                <a:lnTo>
                  <a:pt x="454" y="402"/>
                </a:lnTo>
                <a:lnTo>
                  <a:pt x="374" y="408"/>
                </a:lnTo>
                <a:lnTo>
                  <a:pt x="390" y="360"/>
                </a:lnTo>
                <a:lnTo>
                  <a:pt x="0" y="368"/>
                </a:lnTo>
                <a:lnTo>
                  <a:pt x="0" y="372"/>
                </a:lnTo>
                <a:lnTo>
                  <a:pt x="384" y="364"/>
                </a:lnTo>
                <a:lnTo>
                  <a:pt x="366" y="412"/>
                </a:lnTo>
                <a:lnTo>
                  <a:pt x="450" y="406"/>
                </a:lnTo>
                <a:lnTo>
                  <a:pt x="450" y="404"/>
                </a:lnTo>
                <a:lnTo>
                  <a:pt x="454" y="404"/>
                </a:lnTo>
                <a:lnTo>
                  <a:pt x="454" y="406"/>
                </a:lnTo>
                <a:lnTo>
                  <a:pt x="456" y="406"/>
                </a:lnTo>
                <a:lnTo>
                  <a:pt x="456" y="310"/>
                </a:lnTo>
                <a:lnTo>
                  <a:pt x="478" y="310"/>
                </a:lnTo>
                <a:lnTo>
                  <a:pt x="756" y="264"/>
                </a:lnTo>
                <a:lnTo>
                  <a:pt x="1186" y="176"/>
                </a:lnTo>
                <a:lnTo>
                  <a:pt x="1186" y="176"/>
                </a:lnTo>
                <a:lnTo>
                  <a:pt x="1188" y="174"/>
                </a:lnTo>
                <a:lnTo>
                  <a:pt x="1192" y="172"/>
                </a:lnTo>
                <a:lnTo>
                  <a:pt x="1190" y="174"/>
                </a:lnTo>
                <a:lnTo>
                  <a:pt x="1736" y="4"/>
                </a:lnTo>
                <a:lnTo>
                  <a:pt x="1734" y="0"/>
                </a:lnTo>
                <a:lnTo>
                  <a:pt x="1188" y="172"/>
                </a:lnTo>
                <a:lnTo>
                  <a:pt x="1024" y="2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7" name="Freeform 2928"/>
          <p:cNvSpPr>
            <a:spLocks/>
          </p:cNvSpPr>
          <p:nvPr/>
        </p:nvSpPr>
        <p:spPr bwMode="auto">
          <a:xfrm>
            <a:off x="6767397" y="3917188"/>
            <a:ext cx="8955" cy="5970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2" y="2"/>
              </a:cxn>
              <a:cxn ang="0">
                <a:pos x="0" y="4"/>
              </a:cxn>
              <a:cxn ang="0">
                <a:pos x="4" y="2"/>
              </a:cxn>
              <a:cxn ang="0">
                <a:pos x="6" y="0"/>
              </a:cxn>
            </a:cxnLst>
            <a:rect l="0" t="0" r="r" b="b"/>
            <a:pathLst>
              <a:path w="6" h="4">
                <a:moveTo>
                  <a:pt x="6" y="0"/>
                </a:moveTo>
                <a:lnTo>
                  <a:pt x="2" y="2"/>
                </a:lnTo>
                <a:lnTo>
                  <a:pt x="0" y="4"/>
                </a:lnTo>
                <a:lnTo>
                  <a:pt x="4" y="2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8" name="Freeform 2929"/>
          <p:cNvSpPr>
            <a:spLocks/>
          </p:cNvSpPr>
          <p:nvPr/>
        </p:nvSpPr>
        <p:spPr bwMode="auto">
          <a:xfrm>
            <a:off x="6510678" y="3961962"/>
            <a:ext cx="14926" cy="11940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0" y="8"/>
              </a:cxn>
              <a:cxn ang="0">
                <a:pos x="8" y="4"/>
              </a:cxn>
              <a:cxn ang="0">
                <a:pos x="10" y="0"/>
              </a:cxn>
              <a:cxn ang="0">
                <a:pos x="10" y="0"/>
              </a:cxn>
              <a:cxn ang="0">
                <a:pos x="4" y="2"/>
              </a:cxn>
            </a:cxnLst>
            <a:rect l="0" t="0" r="r" b="b"/>
            <a:pathLst>
              <a:path w="10" h="8">
                <a:moveTo>
                  <a:pt x="4" y="2"/>
                </a:moveTo>
                <a:lnTo>
                  <a:pt x="0" y="8"/>
                </a:lnTo>
                <a:lnTo>
                  <a:pt x="8" y="4"/>
                </a:lnTo>
                <a:lnTo>
                  <a:pt x="10" y="0"/>
                </a:lnTo>
                <a:lnTo>
                  <a:pt x="10" y="0"/>
                </a:lnTo>
                <a:lnTo>
                  <a:pt x="4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59" name="Rectangle 2930"/>
          <p:cNvSpPr>
            <a:spLocks noChangeArrowheads="1"/>
          </p:cNvSpPr>
          <p:nvPr/>
        </p:nvSpPr>
        <p:spPr bwMode="auto">
          <a:xfrm>
            <a:off x="4991261" y="4209709"/>
            <a:ext cx="5970" cy="597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0" name="Freeform 2931"/>
          <p:cNvSpPr>
            <a:spLocks/>
          </p:cNvSpPr>
          <p:nvPr/>
        </p:nvSpPr>
        <p:spPr bwMode="auto">
          <a:xfrm>
            <a:off x="7292775" y="4284332"/>
            <a:ext cx="5970" cy="8955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4" y="0"/>
              </a:cxn>
              <a:cxn ang="0">
                <a:pos x="2" y="0"/>
              </a:cxn>
              <a:cxn ang="0">
                <a:pos x="0" y="6"/>
              </a:cxn>
              <a:cxn ang="0">
                <a:pos x="2" y="6"/>
              </a:cxn>
            </a:cxnLst>
            <a:rect l="0" t="0" r="r" b="b"/>
            <a:pathLst>
              <a:path w="4" h="6">
                <a:moveTo>
                  <a:pt x="2" y="6"/>
                </a:moveTo>
                <a:lnTo>
                  <a:pt x="4" y="0"/>
                </a:lnTo>
                <a:lnTo>
                  <a:pt x="2" y="0"/>
                </a:lnTo>
                <a:lnTo>
                  <a:pt x="0" y="6"/>
                </a:lnTo>
                <a:lnTo>
                  <a:pt x="2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1" name="Freeform 2932"/>
          <p:cNvSpPr>
            <a:spLocks/>
          </p:cNvSpPr>
          <p:nvPr/>
        </p:nvSpPr>
        <p:spPr bwMode="auto">
          <a:xfrm>
            <a:off x="5836045" y="5257411"/>
            <a:ext cx="8955" cy="597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6" y="2"/>
              </a:cxn>
              <a:cxn ang="0">
                <a:pos x="4" y="0"/>
              </a:cxn>
              <a:cxn ang="0">
                <a:pos x="0" y="0"/>
              </a:cxn>
              <a:cxn ang="0">
                <a:pos x="0" y="4"/>
              </a:cxn>
            </a:cxnLst>
            <a:rect l="0" t="0" r="r" b="b"/>
            <a:pathLst>
              <a:path w="6" h="4">
                <a:moveTo>
                  <a:pt x="0" y="4"/>
                </a:moveTo>
                <a:lnTo>
                  <a:pt x="6" y="2"/>
                </a:lnTo>
                <a:lnTo>
                  <a:pt x="4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2" name="Freeform 2933"/>
          <p:cNvSpPr>
            <a:spLocks/>
          </p:cNvSpPr>
          <p:nvPr/>
        </p:nvSpPr>
        <p:spPr bwMode="auto">
          <a:xfrm>
            <a:off x="5110665" y="4129117"/>
            <a:ext cx="2185095" cy="1128295"/>
          </a:xfrm>
          <a:custGeom>
            <a:avLst/>
            <a:gdLst/>
            <a:ahLst/>
            <a:cxnLst>
              <a:cxn ang="0">
                <a:pos x="1250" y="34"/>
              </a:cxn>
              <a:cxn ang="0">
                <a:pos x="1218" y="0"/>
              </a:cxn>
              <a:cxn ang="0">
                <a:pos x="968" y="98"/>
              </a:cxn>
              <a:cxn ang="0">
                <a:pos x="906" y="108"/>
              </a:cxn>
              <a:cxn ang="0">
                <a:pos x="906" y="108"/>
              </a:cxn>
              <a:cxn ang="0">
                <a:pos x="900" y="112"/>
              </a:cxn>
              <a:cxn ang="0">
                <a:pos x="902" y="108"/>
              </a:cxn>
              <a:cxn ang="0">
                <a:pos x="554" y="166"/>
              </a:cxn>
              <a:cxn ang="0">
                <a:pos x="348" y="186"/>
              </a:cxn>
              <a:cxn ang="0">
                <a:pos x="378" y="92"/>
              </a:cxn>
              <a:cxn ang="0">
                <a:pos x="374" y="92"/>
              </a:cxn>
              <a:cxn ang="0">
                <a:pos x="270" y="410"/>
              </a:cxn>
              <a:cxn ang="0">
                <a:pos x="280" y="450"/>
              </a:cxn>
              <a:cxn ang="0">
                <a:pos x="0" y="470"/>
              </a:cxn>
              <a:cxn ang="0">
                <a:pos x="0" y="474"/>
              </a:cxn>
              <a:cxn ang="0">
                <a:pos x="280" y="454"/>
              </a:cxn>
              <a:cxn ang="0">
                <a:pos x="310" y="544"/>
              </a:cxn>
              <a:cxn ang="0">
                <a:pos x="276" y="694"/>
              </a:cxn>
              <a:cxn ang="0">
                <a:pos x="448" y="684"/>
              </a:cxn>
              <a:cxn ang="0">
                <a:pos x="486" y="756"/>
              </a:cxn>
              <a:cxn ang="0">
                <a:pos x="490" y="756"/>
              </a:cxn>
              <a:cxn ang="0">
                <a:pos x="452" y="678"/>
              </a:cxn>
              <a:cxn ang="0">
                <a:pos x="280" y="692"/>
              </a:cxn>
              <a:cxn ang="0">
                <a:pos x="312" y="542"/>
              </a:cxn>
              <a:cxn ang="0">
                <a:pos x="274" y="410"/>
              </a:cxn>
              <a:cxn ang="0">
                <a:pos x="348" y="192"/>
              </a:cxn>
              <a:cxn ang="0">
                <a:pos x="552" y="170"/>
              </a:cxn>
              <a:cxn ang="0">
                <a:pos x="780" y="134"/>
              </a:cxn>
              <a:cxn ang="0">
                <a:pos x="780" y="132"/>
              </a:cxn>
              <a:cxn ang="0">
                <a:pos x="786" y="130"/>
              </a:cxn>
              <a:cxn ang="0">
                <a:pos x="786" y="132"/>
              </a:cxn>
              <a:cxn ang="0">
                <a:pos x="968" y="102"/>
              </a:cxn>
              <a:cxn ang="0">
                <a:pos x="1218" y="6"/>
              </a:cxn>
              <a:cxn ang="0">
                <a:pos x="1248" y="38"/>
              </a:cxn>
              <a:cxn ang="0">
                <a:pos x="1330" y="22"/>
              </a:cxn>
              <a:cxn ang="0">
                <a:pos x="1462" y="110"/>
              </a:cxn>
              <a:cxn ang="0">
                <a:pos x="1464" y="104"/>
              </a:cxn>
              <a:cxn ang="0">
                <a:pos x="1330" y="16"/>
              </a:cxn>
              <a:cxn ang="0">
                <a:pos x="1250" y="34"/>
              </a:cxn>
            </a:cxnLst>
            <a:rect l="0" t="0" r="r" b="b"/>
            <a:pathLst>
              <a:path w="1464" h="756">
                <a:moveTo>
                  <a:pt x="1250" y="34"/>
                </a:moveTo>
                <a:lnTo>
                  <a:pt x="1218" y="0"/>
                </a:lnTo>
                <a:lnTo>
                  <a:pt x="968" y="98"/>
                </a:lnTo>
                <a:lnTo>
                  <a:pt x="906" y="108"/>
                </a:lnTo>
                <a:lnTo>
                  <a:pt x="906" y="108"/>
                </a:lnTo>
                <a:lnTo>
                  <a:pt x="900" y="112"/>
                </a:lnTo>
                <a:lnTo>
                  <a:pt x="902" y="108"/>
                </a:lnTo>
                <a:lnTo>
                  <a:pt x="554" y="166"/>
                </a:lnTo>
                <a:lnTo>
                  <a:pt x="348" y="186"/>
                </a:lnTo>
                <a:lnTo>
                  <a:pt x="378" y="92"/>
                </a:lnTo>
                <a:lnTo>
                  <a:pt x="374" y="92"/>
                </a:lnTo>
                <a:lnTo>
                  <a:pt x="270" y="410"/>
                </a:lnTo>
                <a:lnTo>
                  <a:pt x="280" y="450"/>
                </a:lnTo>
                <a:lnTo>
                  <a:pt x="0" y="470"/>
                </a:lnTo>
                <a:lnTo>
                  <a:pt x="0" y="474"/>
                </a:lnTo>
                <a:lnTo>
                  <a:pt x="280" y="454"/>
                </a:lnTo>
                <a:lnTo>
                  <a:pt x="310" y="544"/>
                </a:lnTo>
                <a:lnTo>
                  <a:pt x="276" y="694"/>
                </a:lnTo>
                <a:lnTo>
                  <a:pt x="448" y="684"/>
                </a:lnTo>
                <a:lnTo>
                  <a:pt x="486" y="756"/>
                </a:lnTo>
                <a:lnTo>
                  <a:pt x="490" y="756"/>
                </a:lnTo>
                <a:lnTo>
                  <a:pt x="452" y="678"/>
                </a:lnTo>
                <a:lnTo>
                  <a:pt x="280" y="692"/>
                </a:lnTo>
                <a:lnTo>
                  <a:pt x="312" y="542"/>
                </a:lnTo>
                <a:lnTo>
                  <a:pt x="274" y="410"/>
                </a:lnTo>
                <a:lnTo>
                  <a:pt x="348" y="192"/>
                </a:lnTo>
                <a:lnTo>
                  <a:pt x="552" y="170"/>
                </a:lnTo>
                <a:lnTo>
                  <a:pt x="780" y="134"/>
                </a:lnTo>
                <a:lnTo>
                  <a:pt x="780" y="132"/>
                </a:lnTo>
                <a:lnTo>
                  <a:pt x="786" y="130"/>
                </a:lnTo>
                <a:lnTo>
                  <a:pt x="786" y="132"/>
                </a:lnTo>
                <a:lnTo>
                  <a:pt x="968" y="102"/>
                </a:lnTo>
                <a:lnTo>
                  <a:pt x="1218" y="6"/>
                </a:lnTo>
                <a:lnTo>
                  <a:pt x="1248" y="38"/>
                </a:lnTo>
                <a:lnTo>
                  <a:pt x="1330" y="22"/>
                </a:lnTo>
                <a:lnTo>
                  <a:pt x="1462" y="110"/>
                </a:lnTo>
                <a:lnTo>
                  <a:pt x="1464" y="104"/>
                </a:lnTo>
                <a:lnTo>
                  <a:pt x="1330" y="16"/>
                </a:lnTo>
                <a:lnTo>
                  <a:pt x="1250" y="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3" name="Rectangle 2934"/>
          <p:cNvSpPr>
            <a:spLocks noChangeArrowheads="1"/>
          </p:cNvSpPr>
          <p:nvPr/>
        </p:nvSpPr>
        <p:spPr bwMode="auto">
          <a:xfrm>
            <a:off x="5098725" y="4836539"/>
            <a:ext cx="1493" cy="14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4" name="Freeform 2935"/>
          <p:cNvSpPr>
            <a:spLocks/>
          </p:cNvSpPr>
          <p:nvPr/>
        </p:nvSpPr>
        <p:spPr bwMode="auto">
          <a:xfrm>
            <a:off x="6453961" y="4290302"/>
            <a:ext cx="8955" cy="597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6" y="0"/>
              </a:cxn>
              <a:cxn ang="0">
                <a:pos x="6" y="0"/>
              </a:cxn>
              <a:cxn ang="0">
                <a:pos x="2" y="0"/>
              </a:cxn>
              <a:cxn ang="0">
                <a:pos x="0" y="4"/>
              </a:cxn>
            </a:cxnLst>
            <a:rect l="0" t="0" r="r" b="b"/>
            <a:pathLst>
              <a:path w="6" h="4">
                <a:moveTo>
                  <a:pt x="0" y="4"/>
                </a:moveTo>
                <a:lnTo>
                  <a:pt x="6" y="0"/>
                </a:lnTo>
                <a:lnTo>
                  <a:pt x="6" y="0"/>
                </a:lnTo>
                <a:lnTo>
                  <a:pt x="2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5" name="Freeform 2936"/>
          <p:cNvSpPr>
            <a:spLocks/>
          </p:cNvSpPr>
          <p:nvPr/>
        </p:nvSpPr>
        <p:spPr bwMode="auto">
          <a:xfrm>
            <a:off x="5098725" y="4830570"/>
            <a:ext cx="11940" cy="597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4"/>
              </a:cxn>
              <a:cxn ang="0">
                <a:pos x="8" y="4"/>
              </a:cxn>
              <a:cxn ang="0">
                <a:pos x="8" y="0"/>
              </a:cxn>
              <a:cxn ang="0">
                <a:pos x="0" y="0"/>
              </a:cxn>
              <a:cxn ang="0">
                <a:pos x="0" y="4"/>
              </a:cxn>
            </a:cxnLst>
            <a:rect l="0" t="0" r="r" b="b"/>
            <a:pathLst>
              <a:path w="8" h="4">
                <a:moveTo>
                  <a:pt x="0" y="4"/>
                </a:moveTo>
                <a:lnTo>
                  <a:pt x="0" y="4"/>
                </a:lnTo>
                <a:lnTo>
                  <a:pt x="8" y="4"/>
                </a:lnTo>
                <a:lnTo>
                  <a:pt x="8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6" name="Rectangle 2937"/>
          <p:cNvSpPr>
            <a:spLocks noChangeArrowheads="1"/>
          </p:cNvSpPr>
          <p:nvPr/>
        </p:nvSpPr>
        <p:spPr bwMode="auto">
          <a:xfrm>
            <a:off x="5668879" y="4263437"/>
            <a:ext cx="5970" cy="298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7" name="Freeform 2938"/>
          <p:cNvSpPr>
            <a:spLocks/>
          </p:cNvSpPr>
          <p:nvPr/>
        </p:nvSpPr>
        <p:spPr bwMode="auto">
          <a:xfrm>
            <a:off x="6137540" y="5191743"/>
            <a:ext cx="8955" cy="597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6" y="4"/>
              </a:cxn>
              <a:cxn ang="0">
                <a:pos x="4" y="0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6" h="4">
                <a:moveTo>
                  <a:pt x="0" y="4"/>
                </a:moveTo>
                <a:lnTo>
                  <a:pt x="6" y="4"/>
                </a:ln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8" name="Freeform 2939"/>
          <p:cNvSpPr>
            <a:spLocks/>
          </p:cNvSpPr>
          <p:nvPr/>
        </p:nvSpPr>
        <p:spPr bwMode="auto">
          <a:xfrm>
            <a:off x="6071868" y="4326120"/>
            <a:ext cx="997024" cy="868608"/>
          </a:xfrm>
          <a:custGeom>
            <a:avLst/>
            <a:gdLst/>
            <a:ahLst/>
            <a:cxnLst>
              <a:cxn ang="0">
                <a:pos x="278" y="474"/>
              </a:cxn>
              <a:cxn ang="0">
                <a:pos x="280" y="486"/>
              </a:cxn>
              <a:cxn ang="0">
                <a:pos x="302" y="516"/>
              </a:cxn>
              <a:cxn ang="0">
                <a:pos x="562" y="474"/>
              </a:cxn>
              <a:cxn ang="0">
                <a:pos x="604" y="488"/>
              </a:cxn>
              <a:cxn ang="0">
                <a:pos x="604" y="438"/>
              </a:cxn>
              <a:cxn ang="0">
                <a:pos x="668" y="438"/>
              </a:cxn>
              <a:cxn ang="0">
                <a:pos x="668" y="430"/>
              </a:cxn>
              <a:cxn ang="0">
                <a:pos x="598" y="432"/>
              </a:cxn>
              <a:cxn ang="0">
                <a:pos x="598" y="480"/>
              </a:cxn>
              <a:cxn ang="0">
                <a:pos x="564" y="468"/>
              </a:cxn>
              <a:cxn ang="0">
                <a:pos x="302" y="510"/>
              </a:cxn>
              <a:cxn ang="0">
                <a:pos x="284" y="486"/>
              </a:cxn>
              <a:cxn ang="0">
                <a:pos x="262" y="330"/>
              </a:cxn>
              <a:cxn ang="0">
                <a:pos x="142" y="0"/>
              </a:cxn>
              <a:cxn ang="0">
                <a:pos x="136" y="2"/>
              </a:cxn>
              <a:cxn ang="0">
                <a:pos x="260" y="332"/>
              </a:cxn>
              <a:cxn ang="0">
                <a:pos x="278" y="468"/>
              </a:cxn>
              <a:cxn ang="0">
                <a:pos x="0" y="492"/>
              </a:cxn>
              <a:cxn ang="0">
                <a:pos x="44" y="582"/>
              </a:cxn>
              <a:cxn ang="0">
                <a:pos x="48" y="580"/>
              </a:cxn>
              <a:cxn ang="0">
                <a:pos x="4" y="494"/>
              </a:cxn>
              <a:cxn ang="0">
                <a:pos x="278" y="474"/>
              </a:cxn>
            </a:cxnLst>
            <a:rect l="0" t="0" r="r" b="b"/>
            <a:pathLst>
              <a:path w="668" h="582">
                <a:moveTo>
                  <a:pt x="278" y="474"/>
                </a:moveTo>
                <a:lnTo>
                  <a:pt x="280" y="486"/>
                </a:lnTo>
                <a:lnTo>
                  <a:pt x="302" y="516"/>
                </a:lnTo>
                <a:lnTo>
                  <a:pt x="562" y="474"/>
                </a:lnTo>
                <a:lnTo>
                  <a:pt x="604" y="488"/>
                </a:lnTo>
                <a:lnTo>
                  <a:pt x="604" y="438"/>
                </a:lnTo>
                <a:lnTo>
                  <a:pt x="668" y="438"/>
                </a:lnTo>
                <a:lnTo>
                  <a:pt x="668" y="430"/>
                </a:lnTo>
                <a:lnTo>
                  <a:pt x="598" y="432"/>
                </a:lnTo>
                <a:lnTo>
                  <a:pt x="598" y="480"/>
                </a:lnTo>
                <a:lnTo>
                  <a:pt x="564" y="468"/>
                </a:lnTo>
                <a:lnTo>
                  <a:pt x="302" y="510"/>
                </a:lnTo>
                <a:lnTo>
                  <a:pt x="284" y="486"/>
                </a:lnTo>
                <a:lnTo>
                  <a:pt x="262" y="330"/>
                </a:lnTo>
                <a:lnTo>
                  <a:pt x="142" y="0"/>
                </a:lnTo>
                <a:lnTo>
                  <a:pt x="136" y="2"/>
                </a:lnTo>
                <a:lnTo>
                  <a:pt x="260" y="332"/>
                </a:lnTo>
                <a:lnTo>
                  <a:pt x="278" y="468"/>
                </a:lnTo>
                <a:lnTo>
                  <a:pt x="0" y="492"/>
                </a:lnTo>
                <a:lnTo>
                  <a:pt x="44" y="582"/>
                </a:lnTo>
                <a:lnTo>
                  <a:pt x="48" y="580"/>
                </a:lnTo>
                <a:lnTo>
                  <a:pt x="4" y="494"/>
                </a:lnTo>
                <a:lnTo>
                  <a:pt x="278" y="47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69" name="Freeform 2940"/>
          <p:cNvSpPr>
            <a:spLocks/>
          </p:cNvSpPr>
          <p:nvPr/>
        </p:nvSpPr>
        <p:spPr bwMode="auto">
          <a:xfrm>
            <a:off x="6274855" y="4323136"/>
            <a:ext cx="8955" cy="5970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2"/>
              </a:cxn>
              <a:cxn ang="0">
                <a:pos x="0" y="4"/>
              </a:cxn>
              <a:cxn ang="0">
                <a:pos x="6" y="2"/>
              </a:cxn>
              <a:cxn ang="0">
                <a:pos x="6" y="0"/>
              </a:cxn>
            </a:cxnLst>
            <a:rect l="0" t="0" r="r" b="b"/>
            <a:pathLst>
              <a:path w="6" h="4">
                <a:moveTo>
                  <a:pt x="6" y="0"/>
                </a:moveTo>
                <a:lnTo>
                  <a:pt x="0" y="2"/>
                </a:lnTo>
                <a:lnTo>
                  <a:pt x="0" y="4"/>
                </a:lnTo>
                <a:lnTo>
                  <a:pt x="6" y="2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0" name="Freeform 2941"/>
          <p:cNvSpPr>
            <a:spLocks/>
          </p:cNvSpPr>
          <p:nvPr/>
        </p:nvSpPr>
        <p:spPr bwMode="auto">
          <a:xfrm>
            <a:off x="7098744" y="4702219"/>
            <a:ext cx="5970" cy="8955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4" y="2"/>
              </a:cxn>
              <a:cxn ang="0">
                <a:pos x="2" y="0"/>
              </a:cxn>
              <a:cxn ang="0">
                <a:pos x="0" y="2"/>
              </a:cxn>
              <a:cxn ang="0">
                <a:pos x="2" y="6"/>
              </a:cxn>
            </a:cxnLst>
            <a:rect l="0" t="0" r="r" b="b"/>
            <a:pathLst>
              <a:path w="4" h="6">
                <a:moveTo>
                  <a:pt x="2" y="6"/>
                </a:moveTo>
                <a:lnTo>
                  <a:pt x="4" y="2"/>
                </a:lnTo>
                <a:lnTo>
                  <a:pt x="2" y="0"/>
                </a:lnTo>
                <a:lnTo>
                  <a:pt x="0" y="2"/>
                </a:lnTo>
                <a:lnTo>
                  <a:pt x="2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1" name="Freeform 2942"/>
          <p:cNvSpPr>
            <a:spLocks/>
          </p:cNvSpPr>
          <p:nvPr/>
        </p:nvSpPr>
        <p:spPr bwMode="auto">
          <a:xfrm>
            <a:off x="6630082" y="4239558"/>
            <a:ext cx="471646" cy="465645"/>
          </a:xfrm>
          <a:custGeom>
            <a:avLst/>
            <a:gdLst/>
            <a:ahLst/>
            <a:cxnLst>
              <a:cxn ang="0">
                <a:pos x="54" y="50"/>
              </a:cxn>
              <a:cxn ang="0">
                <a:pos x="6" y="54"/>
              </a:cxn>
              <a:cxn ang="0">
                <a:pos x="28" y="0"/>
              </a:cxn>
              <a:cxn ang="0">
                <a:pos x="22" y="2"/>
              </a:cxn>
              <a:cxn ang="0">
                <a:pos x="0" y="56"/>
              </a:cxn>
              <a:cxn ang="0">
                <a:pos x="52" y="54"/>
              </a:cxn>
              <a:cxn ang="0">
                <a:pos x="52" y="88"/>
              </a:cxn>
              <a:cxn ang="0">
                <a:pos x="314" y="312"/>
              </a:cxn>
              <a:cxn ang="0">
                <a:pos x="316" y="310"/>
              </a:cxn>
              <a:cxn ang="0">
                <a:pos x="54" y="86"/>
              </a:cxn>
              <a:cxn ang="0">
                <a:pos x="54" y="50"/>
              </a:cxn>
            </a:cxnLst>
            <a:rect l="0" t="0" r="r" b="b"/>
            <a:pathLst>
              <a:path w="316" h="312">
                <a:moveTo>
                  <a:pt x="54" y="50"/>
                </a:moveTo>
                <a:lnTo>
                  <a:pt x="6" y="54"/>
                </a:lnTo>
                <a:lnTo>
                  <a:pt x="28" y="0"/>
                </a:lnTo>
                <a:lnTo>
                  <a:pt x="22" y="2"/>
                </a:lnTo>
                <a:lnTo>
                  <a:pt x="0" y="56"/>
                </a:lnTo>
                <a:lnTo>
                  <a:pt x="52" y="54"/>
                </a:lnTo>
                <a:lnTo>
                  <a:pt x="52" y="88"/>
                </a:lnTo>
                <a:lnTo>
                  <a:pt x="314" y="312"/>
                </a:lnTo>
                <a:lnTo>
                  <a:pt x="316" y="310"/>
                </a:lnTo>
                <a:lnTo>
                  <a:pt x="54" y="86"/>
                </a:lnTo>
                <a:lnTo>
                  <a:pt x="54" y="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2" name="Freeform 2943"/>
          <p:cNvSpPr>
            <a:spLocks/>
          </p:cNvSpPr>
          <p:nvPr/>
        </p:nvSpPr>
        <p:spPr bwMode="auto">
          <a:xfrm>
            <a:off x="6364408" y="3033656"/>
            <a:ext cx="17911" cy="5970"/>
          </a:xfrm>
          <a:custGeom>
            <a:avLst/>
            <a:gdLst/>
            <a:ahLst/>
            <a:cxnLst>
              <a:cxn ang="0">
                <a:pos x="12" y="2"/>
              </a:cxn>
              <a:cxn ang="0">
                <a:pos x="6" y="0"/>
              </a:cxn>
              <a:cxn ang="0">
                <a:pos x="0" y="2"/>
              </a:cxn>
              <a:cxn ang="0">
                <a:pos x="6" y="4"/>
              </a:cxn>
              <a:cxn ang="0">
                <a:pos x="12" y="2"/>
              </a:cxn>
            </a:cxnLst>
            <a:rect l="0" t="0" r="r" b="b"/>
            <a:pathLst>
              <a:path w="12" h="4">
                <a:moveTo>
                  <a:pt x="12" y="2"/>
                </a:moveTo>
                <a:lnTo>
                  <a:pt x="6" y="0"/>
                </a:lnTo>
                <a:lnTo>
                  <a:pt x="0" y="2"/>
                </a:lnTo>
                <a:lnTo>
                  <a:pt x="6" y="4"/>
                </a:lnTo>
                <a:lnTo>
                  <a:pt x="12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3" name="Freeform 2944"/>
          <p:cNvSpPr>
            <a:spLocks/>
          </p:cNvSpPr>
          <p:nvPr/>
        </p:nvSpPr>
        <p:spPr bwMode="auto">
          <a:xfrm>
            <a:off x="5865896" y="3105294"/>
            <a:ext cx="11940" cy="8955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6"/>
              </a:cxn>
              <a:cxn ang="0">
                <a:pos x="2" y="6"/>
              </a:cxn>
              <a:cxn ang="0">
                <a:pos x="8" y="0"/>
              </a:cxn>
              <a:cxn ang="0">
                <a:pos x="6" y="0"/>
              </a:cxn>
            </a:cxnLst>
            <a:rect l="0" t="0" r="r" b="b"/>
            <a:pathLst>
              <a:path w="8" h="6">
                <a:moveTo>
                  <a:pt x="6" y="0"/>
                </a:moveTo>
                <a:lnTo>
                  <a:pt x="0" y="6"/>
                </a:lnTo>
                <a:lnTo>
                  <a:pt x="2" y="6"/>
                </a:lnTo>
                <a:lnTo>
                  <a:pt x="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4" name="Freeform 2945"/>
          <p:cNvSpPr>
            <a:spLocks/>
          </p:cNvSpPr>
          <p:nvPr/>
        </p:nvSpPr>
        <p:spPr bwMode="auto">
          <a:xfrm>
            <a:off x="5868881" y="3036641"/>
            <a:ext cx="504482" cy="510419"/>
          </a:xfrm>
          <a:custGeom>
            <a:avLst/>
            <a:gdLst/>
            <a:ahLst/>
            <a:cxnLst>
              <a:cxn ang="0">
                <a:pos x="258" y="342"/>
              </a:cxn>
              <a:cxn ang="0">
                <a:pos x="258" y="340"/>
              </a:cxn>
              <a:cxn ang="0">
                <a:pos x="262" y="340"/>
              </a:cxn>
              <a:cxn ang="0">
                <a:pos x="196" y="46"/>
              </a:cxn>
              <a:cxn ang="0">
                <a:pos x="338" y="2"/>
              </a:cxn>
              <a:cxn ang="0">
                <a:pos x="332" y="0"/>
              </a:cxn>
              <a:cxn ang="0">
                <a:pos x="194" y="42"/>
              </a:cxn>
              <a:cxn ang="0">
                <a:pos x="6" y="46"/>
              </a:cxn>
              <a:cxn ang="0">
                <a:pos x="0" y="52"/>
              </a:cxn>
              <a:cxn ang="0">
                <a:pos x="190" y="46"/>
              </a:cxn>
              <a:cxn ang="0">
                <a:pos x="258" y="342"/>
              </a:cxn>
            </a:cxnLst>
            <a:rect l="0" t="0" r="r" b="b"/>
            <a:pathLst>
              <a:path w="338" h="342">
                <a:moveTo>
                  <a:pt x="258" y="342"/>
                </a:moveTo>
                <a:lnTo>
                  <a:pt x="258" y="340"/>
                </a:lnTo>
                <a:lnTo>
                  <a:pt x="262" y="340"/>
                </a:lnTo>
                <a:lnTo>
                  <a:pt x="196" y="46"/>
                </a:lnTo>
                <a:lnTo>
                  <a:pt x="338" y="2"/>
                </a:lnTo>
                <a:lnTo>
                  <a:pt x="332" y="0"/>
                </a:lnTo>
                <a:lnTo>
                  <a:pt x="194" y="42"/>
                </a:lnTo>
                <a:lnTo>
                  <a:pt x="6" y="46"/>
                </a:lnTo>
                <a:lnTo>
                  <a:pt x="0" y="52"/>
                </a:lnTo>
                <a:lnTo>
                  <a:pt x="190" y="46"/>
                </a:lnTo>
                <a:lnTo>
                  <a:pt x="258" y="3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5" name="Freeform 2946"/>
          <p:cNvSpPr>
            <a:spLocks/>
          </p:cNvSpPr>
          <p:nvPr/>
        </p:nvSpPr>
        <p:spPr bwMode="auto">
          <a:xfrm>
            <a:off x="5850971" y="3550045"/>
            <a:ext cx="414929" cy="349234"/>
          </a:xfrm>
          <a:custGeom>
            <a:avLst/>
            <a:gdLst/>
            <a:ahLst/>
            <a:cxnLst>
              <a:cxn ang="0">
                <a:pos x="274" y="12"/>
              </a:cxn>
              <a:cxn ang="0">
                <a:pos x="236" y="52"/>
              </a:cxn>
              <a:cxn ang="0">
                <a:pos x="186" y="160"/>
              </a:cxn>
              <a:cxn ang="0">
                <a:pos x="158" y="146"/>
              </a:cxn>
              <a:cxn ang="0">
                <a:pos x="78" y="200"/>
              </a:cxn>
              <a:cxn ang="0">
                <a:pos x="54" y="186"/>
              </a:cxn>
              <a:cxn ang="0">
                <a:pos x="0" y="230"/>
              </a:cxn>
              <a:cxn ang="0">
                <a:pos x="0" y="234"/>
              </a:cxn>
              <a:cxn ang="0">
                <a:pos x="54" y="190"/>
              </a:cxn>
              <a:cxn ang="0">
                <a:pos x="78" y="206"/>
              </a:cxn>
              <a:cxn ang="0">
                <a:pos x="158" y="150"/>
              </a:cxn>
              <a:cxn ang="0">
                <a:pos x="188" y="164"/>
              </a:cxn>
              <a:cxn ang="0">
                <a:pos x="238" y="54"/>
              </a:cxn>
              <a:cxn ang="0">
                <a:pos x="278" y="14"/>
              </a:cxn>
              <a:cxn ang="0">
                <a:pos x="274" y="2"/>
              </a:cxn>
              <a:cxn ang="0">
                <a:pos x="270" y="0"/>
              </a:cxn>
              <a:cxn ang="0">
                <a:pos x="274" y="12"/>
              </a:cxn>
            </a:cxnLst>
            <a:rect l="0" t="0" r="r" b="b"/>
            <a:pathLst>
              <a:path w="278" h="234">
                <a:moveTo>
                  <a:pt x="274" y="12"/>
                </a:moveTo>
                <a:lnTo>
                  <a:pt x="236" y="52"/>
                </a:lnTo>
                <a:lnTo>
                  <a:pt x="186" y="160"/>
                </a:lnTo>
                <a:lnTo>
                  <a:pt x="158" y="146"/>
                </a:lnTo>
                <a:lnTo>
                  <a:pt x="78" y="200"/>
                </a:lnTo>
                <a:lnTo>
                  <a:pt x="54" y="186"/>
                </a:lnTo>
                <a:lnTo>
                  <a:pt x="0" y="230"/>
                </a:lnTo>
                <a:lnTo>
                  <a:pt x="0" y="234"/>
                </a:lnTo>
                <a:lnTo>
                  <a:pt x="54" y="190"/>
                </a:lnTo>
                <a:lnTo>
                  <a:pt x="78" y="206"/>
                </a:lnTo>
                <a:lnTo>
                  <a:pt x="158" y="150"/>
                </a:lnTo>
                <a:lnTo>
                  <a:pt x="188" y="164"/>
                </a:lnTo>
                <a:lnTo>
                  <a:pt x="238" y="54"/>
                </a:lnTo>
                <a:lnTo>
                  <a:pt x="278" y="14"/>
                </a:lnTo>
                <a:lnTo>
                  <a:pt x="274" y="2"/>
                </a:lnTo>
                <a:lnTo>
                  <a:pt x="270" y="0"/>
                </a:lnTo>
                <a:lnTo>
                  <a:pt x="274" y="1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6" name="Freeform 2947"/>
          <p:cNvSpPr>
            <a:spLocks/>
          </p:cNvSpPr>
          <p:nvPr/>
        </p:nvSpPr>
        <p:spPr bwMode="auto">
          <a:xfrm>
            <a:off x="7185312" y="3248569"/>
            <a:ext cx="2985" cy="298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7" name="Freeform 2948"/>
          <p:cNvSpPr>
            <a:spLocks/>
          </p:cNvSpPr>
          <p:nvPr/>
        </p:nvSpPr>
        <p:spPr bwMode="auto">
          <a:xfrm>
            <a:off x="6253959" y="3547060"/>
            <a:ext cx="1493" cy="298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8" name="Freeform 2949"/>
          <p:cNvSpPr>
            <a:spLocks/>
          </p:cNvSpPr>
          <p:nvPr/>
        </p:nvSpPr>
        <p:spPr bwMode="auto">
          <a:xfrm>
            <a:off x="6259930" y="2911275"/>
            <a:ext cx="501497" cy="796970"/>
          </a:xfrm>
          <a:custGeom>
            <a:avLst/>
            <a:gdLst/>
            <a:ahLst/>
            <a:cxnLst>
              <a:cxn ang="0">
                <a:pos x="106" y="466"/>
              </a:cxn>
              <a:cxn ang="0">
                <a:pos x="196" y="454"/>
              </a:cxn>
              <a:cxn ang="0">
                <a:pos x="220" y="470"/>
              </a:cxn>
              <a:cxn ang="0">
                <a:pos x="234" y="512"/>
              </a:cxn>
              <a:cxn ang="0">
                <a:pos x="286" y="534"/>
              </a:cxn>
              <a:cxn ang="0">
                <a:pos x="288" y="532"/>
              </a:cxn>
              <a:cxn ang="0">
                <a:pos x="236" y="510"/>
              </a:cxn>
              <a:cxn ang="0">
                <a:pos x="226" y="474"/>
              </a:cxn>
              <a:cxn ang="0">
                <a:pos x="232" y="480"/>
              </a:cxn>
              <a:cxn ang="0">
                <a:pos x="290" y="348"/>
              </a:cxn>
              <a:cxn ang="0">
                <a:pos x="324" y="288"/>
              </a:cxn>
              <a:cxn ang="0">
                <a:pos x="334" y="210"/>
              </a:cxn>
              <a:cxn ang="0">
                <a:pos x="334" y="208"/>
              </a:cxn>
              <a:cxn ang="0">
                <a:pos x="334" y="208"/>
              </a:cxn>
              <a:cxn ang="0">
                <a:pos x="336" y="200"/>
              </a:cxn>
              <a:cxn ang="0">
                <a:pos x="262" y="0"/>
              </a:cxn>
              <a:cxn ang="0">
                <a:pos x="260" y="6"/>
              </a:cxn>
              <a:cxn ang="0">
                <a:pos x="330" y="202"/>
              </a:cxn>
              <a:cxn ang="0">
                <a:pos x="320" y="286"/>
              </a:cxn>
              <a:cxn ang="0">
                <a:pos x="288" y="346"/>
              </a:cxn>
              <a:cxn ang="0">
                <a:pos x="232" y="470"/>
              </a:cxn>
              <a:cxn ang="0">
                <a:pos x="198" y="450"/>
              </a:cxn>
              <a:cxn ang="0">
                <a:pos x="106" y="462"/>
              </a:cxn>
              <a:cxn ang="0">
                <a:pos x="0" y="424"/>
              </a:cxn>
              <a:cxn ang="0">
                <a:pos x="0" y="430"/>
              </a:cxn>
              <a:cxn ang="0">
                <a:pos x="106" y="466"/>
              </a:cxn>
            </a:cxnLst>
            <a:rect l="0" t="0" r="r" b="b"/>
            <a:pathLst>
              <a:path w="336" h="534">
                <a:moveTo>
                  <a:pt x="106" y="466"/>
                </a:moveTo>
                <a:lnTo>
                  <a:pt x="196" y="454"/>
                </a:lnTo>
                <a:lnTo>
                  <a:pt x="220" y="470"/>
                </a:lnTo>
                <a:lnTo>
                  <a:pt x="234" y="512"/>
                </a:lnTo>
                <a:lnTo>
                  <a:pt x="286" y="534"/>
                </a:lnTo>
                <a:lnTo>
                  <a:pt x="288" y="532"/>
                </a:lnTo>
                <a:lnTo>
                  <a:pt x="236" y="510"/>
                </a:lnTo>
                <a:lnTo>
                  <a:pt x="226" y="474"/>
                </a:lnTo>
                <a:lnTo>
                  <a:pt x="232" y="480"/>
                </a:lnTo>
                <a:lnTo>
                  <a:pt x="290" y="348"/>
                </a:lnTo>
                <a:lnTo>
                  <a:pt x="324" y="288"/>
                </a:lnTo>
                <a:lnTo>
                  <a:pt x="334" y="210"/>
                </a:lnTo>
                <a:lnTo>
                  <a:pt x="334" y="208"/>
                </a:lnTo>
                <a:lnTo>
                  <a:pt x="334" y="208"/>
                </a:lnTo>
                <a:lnTo>
                  <a:pt x="336" y="200"/>
                </a:lnTo>
                <a:lnTo>
                  <a:pt x="262" y="0"/>
                </a:lnTo>
                <a:lnTo>
                  <a:pt x="260" y="6"/>
                </a:lnTo>
                <a:lnTo>
                  <a:pt x="330" y="202"/>
                </a:lnTo>
                <a:lnTo>
                  <a:pt x="320" y="286"/>
                </a:lnTo>
                <a:lnTo>
                  <a:pt x="288" y="346"/>
                </a:lnTo>
                <a:lnTo>
                  <a:pt x="232" y="470"/>
                </a:lnTo>
                <a:lnTo>
                  <a:pt x="198" y="450"/>
                </a:lnTo>
                <a:lnTo>
                  <a:pt x="106" y="462"/>
                </a:lnTo>
                <a:lnTo>
                  <a:pt x="0" y="424"/>
                </a:lnTo>
                <a:lnTo>
                  <a:pt x="0" y="430"/>
                </a:lnTo>
                <a:lnTo>
                  <a:pt x="106" y="4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79" name="Freeform 2950"/>
          <p:cNvSpPr>
            <a:spLocks/>
          </p:cNvSpPr>
          <p:nvPr/>
        </p:nvSpPr>
        <p:spPr bwMode="auto">
          <a:xfrm>
            <a:off x="6692770" y="3254539"/>
            <a:ext cx="492542" cy="507434"/>
          </a:xfrm>
          <a:custGeom>
            <a:avLst/>
            <a:gdLst/>
            <a:ahLst/>
            <a:cxnLst>
              <a:cxn ang="0">
                <a:pos x="328" y="0"/>
              </a:cxn>
              <a:cxn ang="0">
                <a:pos x="312" y="22"/>
              </a:cxn>
              <a:cxn ang="0">
                <a:pos x="272" y="22"/>
              </a:cxn>
              <a:cxn ang="0">
                <a:pos x="230" y="84"/>
              </a:cxn>
              <a:cxn ang="0">
                <a:pos x="202" y="154"/>
              </a:cxn>
              <a:cxn ang="0">
                <a:pos x="172" y="130"/>
              </a:cxn>
              <a:cxn ang="0">
                <a:pos x="142" y="294"/>
              </a:cxn>
              <a:cxn ang="0">
                <a:pos x="72" y="336"/>
              </a:cxn>
              <a:cxn ang="0">
                <a:pos x="0" y="304"/>
              </a:cxn>
              <a:cxn ang="0">
                <a:pos x="0" y="304"/>
              </a:cxn>
              <a:cxn ang="0">
                <a:pos x="0" y="306"/>
              </a:cxn>
              <a:cxn ang="0">
                <a:pos x="72" y="340"/>
              </a:cxn>
              <a:cxn ang="0">
                <a:pos x="144" y="296"/>
              </a:cxn>
              <a:cxn ang="0">
                <a:pos x="174" y="132"/>
              </a:cxn>
              <a:cxn ang="0">
                <a:pos x="202" y="158"/>
              </a:cxn>
              <a:cxn ang="0">
                <a:pos x="232" y="84"/>
              </a:cxn>
              <a:cxn ang="0">
                <a:pos x="274" y="26"/>
              </a:cxn>
              <a:cxn ang="0">
                <a:pos x="312" y="26"/>
              </a:cxn>
              <a:cxn ang="0">
                <a:pos x="330" y="0"/>
              </a:cxn>
              <a:cxn ang="0">
                <a:pos x="330" y="0"/>
              </a:cxn>
              <a:cxn ang="0">
                <a:pos x="328" y="0"/>
              </a:cxn>
            </a:cxnLst>
            <a:rect l="0" t="0" r="r" b="b"/>
            <a:pathLst>
              <a:path w="330" h="340">
                <a:moveTo>
                  <a:pt x="328" y="0"/>
                </a:moveTo>
                <a:lnTo>
                  <a:pt x="312" y="22"/>
                </a:lnTo>
                <a:lnTo>
                  <a:pt x="272" y="22"/>
                </a:lnTo>
                <a:lnTo>
                  <a:pt x="230" y="84"/>
                </a:lnTo>
                <a:lnTo>
                  <a:pt x="202" y="154"/>
                </a:lnTo>
                <a:lnTo>
                  <a:pt x="172" y="130"/>
                </a:lnTo>
                <a:lnTo>
                  <a:pt x="142" y="294"/>
                </a:lnTo>
                <a:lnTo>
                  <a:pt x="72" y="336"/>
                </a:lnTo>
                <a:lnTo>
                  <a:pt x="0" y="304"/>
                </a:lnTo>
                <a:lnTo>
                  <a:pt x="0" y="304"/>
                </a:lnTo>
                <a:lnTo>
                  <a:pt x="0" y="306"/>
                </a:lnTo>
                <a:lnTo>
                  <a:pt x="72" y="340"/>
                </a:lnTo>
                <a:lnTo>
                  <a:pt x="144" y="296"/>
                </a:lnTo>
                <a:lnTo>
                  <a:pt x="174" y="132"/>
                </a:lnTo>
                <a:lnTo>
                  <a:pt x="202" y="158"/>
                </a:lnTo>
                <a:lnTo>
                  <a:pt x="232" y="84"/>
                </a:lnTo>
                <a:lnTo>
                  <a:pt x="274" y="26"/>
                </a:lnTo>
                <a:lnTo>
                  <a:pt x="312" y="26"/>
                </a:lnTo>
                <a:lnTo>
                  <a:pt x="330" y="0"/>
                </a:lnTo>
                <a:lnTo>
                  <a:pt x="330" y="0"/>
                </a:lnTo>
                <a:lnTo>
                  <a:pt x="32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0" name="Freeform 2951"/>
          <p:cNvSpPr>
            <a:spLocks/>
          </p:cNvSpPr>
          <p:nvPr/>
        </p:nvSpPr>
        <p:spPr bwMode="auto">
          <a:xfrm>
            <a:off x="6686799" y="3705260"/>
            <a:ext cx="5970" cy="5970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2" y="0"/>
              </a:cxn>
              <a:cxn ang="0">
                <a:pos x="0" y="2"/>
              </a:cxn>
              <a:cxn ang="0">
                <a:pos x="4" y="4"/>
              </a:cxn>
              <a:cxn ang="0">
                <a:pos x="4" y="2"/>
              </a:cxn>
              <a:cxn ang="0">
                <a:pos x="4" y="2"/>
              </a:cxn>
            </a:cxnLst>
            <a:rect l="0" t="0" r="r" b="b"/>
            <a:pathLst>
              <a:path w="4" h="4">
                <a:moveTo>
                  <a:pt x="4" y="2"/>
                </a:moveTo>
                <a:lnTo>
                  <a:pt x="2" y="0"/>
                </a:lnTo>
                <a:lnTo>
                  <a:pt x="0" y="2"/>
                </a:lnTo>
                <a:lnTo>
                  <a:pt x="4" y="4"/>
                </a:lnTo>
                <a:lnTo>
                  <a:pt x="4" y="2"/>
                </a:lnTo>
                <a:lnTo>
                  <a:pt x="4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1" name="Freeform 2952"/>
          <p:cNvSpPr>
            <a:spLocks/>
          </p:cNvSpPr>
          <p:nvPr/>
        </p:nvSpPr>
        <p:spPr bwMode="auto">
          <a:xfrm>
            <a:off x="6253959" y="3544075"/>
            <a:ext cx="5970" cy="895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4"/>
              </a:cxn>
              <a:cxn ang="0">
                <a:pos x="4" y="6"/>
              </a:cxn>
              <a:cxn ang="0">
                <a:pos x="4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4" h="6">
                <a:moveTo>
                  <a:pt x="0" y="2"/>
                </a:moveTo>
                <a:lnTo>
                  <a:pt x="0" y="4"/>
                </a:lnTo>
                <a:lnTo>
                  <a:pt x="4" y="6"/>
                </a:ln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2" name="Freeform 2953"/>
          <p:cNvSpPr>
            <a:spLocks/>
          </p:cNvSpPr>
          <p:nvPr/>
        </p:nvSpPr>
        <p:spPr bwMode="auto">
          <a:xfrm>
            <a:off x="7567405" y="3388860"/>
            <a:ext cx="5970" cy="8955"/>
          </a:xfrm>
          <a:custGeom>
            <a:avLst/>
            <a:gdLst/>
            <a:ahLst/>
            <a:cxnLst>
              <a:cxn ang="0">
                <a:pos x="4" y="6"/>
              </a:cxn>
              <a:cxn ang="0">
                <a:pos x="4" y="0"/>
              </a:cxn>
              <a:cxn ang="0">
                <a:pos x="2" y="2"/>
              </a:cxn>
              <a:cxn ang="0">
                <a:pos x="0" y="6"/>
              </a:cxn>
              <a:cxn ang="0">
                <a:pos x="4" y="6"/>
              </a:cxn>
            </a:cxnLst>
            <a:rect l="0" t="0" r="r" b="b"/>
            <a:pathLst>
              <a:path w="4" h="6">
                <a:moveTo>
                  <a:pt x="4" y="6"/>
                </a:move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4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3" name="Freeform 2954"/>
          <p:cNvSpPr>
            <a:spLocks/>
          </p:cNvSpPr>
          <p:nvPr/>
        </p:nvSpPr>
        <p:spPr bwMode="auto">
          <a:xfrm>
            <a:off x="7185312" y="3251554"/>
            <a:ext cx="385078" cy="176109"/>
          </a:xfrm>
          <a:custGeom>
            <a:avLst/>
            <a:gdLst/>
            <a:ahLst/>
            <a:cxnLst>
              <a:cxn ang="0">
                <a:pos x="54" y="106"/>
              </a:cxn>
              <a:cxn ang="0">
                <a:pos x="64" y="26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0" y="2"/>
              </a:cxn>
              <a:cxn ang="0">
                <a:pos x="60" y="28"/>
              </a:cxn>
              <a:cxn ang="0">
                <a:pos x="50" y="108"/>
              </a:cxn>
              <a:cxn ang="0">
                <a:pos x="172" y="118"/>
              </a:cxn>
              <a:cxn ang="0">
                <a:pos x="256" y="98"/>
              </a:cxn>
              <a:cxn ang="0">
                <a:pos x="258" y="94"/>
              </a:cxn>
              <a:cxn ang="0">
                <a:pos x="176" y="116"/>
              </a:cxn>
              <a:cxn ang="0">
                <a:pos x="54" y="106"/>
              </a:cxn>
            </a:cxnLst>
            <a:rect l="0" t="0" r="r" b="b"/>
            <a:pathLst>
              <a:path w="258" h="118">
                <a:moveTo>
                  <a:pt x="54" y="106"/>
                </a:moveTo>
                <a:lnTo>
                  <a:pt x="64" y="26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60" y="28"/>
                </a:lnTo>
                <a:lnTo>
                  <a:pt x="50" y="108"/>
                </a:lnTo>
                <a:lnTo>
                  <a:pt x="172" y="118"/>
                </a:lnTo>
                <a:lnTo>
                  <a:pt x="256" y="98"/>
                </a:lnTo>
                <a:lnTo>
                  <a:pt x="258" y="94"/>
                </a:lnTo>
                <a:lnTo>
                  <a:pt x="176" y="116"/>
                </a:lnTo>
                <a:lnTo>
                  <a:pt x="54" y="10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4" name="Freeform 2955"/>
          <p:cNvSpPr>
            <a:spLocks/>
          </p:cNvSpPr>
          <p:nvPr/>
        </p:nvSpPr>
        <p:spPr bwMode="auto">
          <a:xfrm>
            <a:off x="6758442" y="3215735"/>
            <a:ext cx="426870" cy="107457"/>
          </a:xfrm>
          <a:custGeom>
            <a:avLst/>
            <a:gdLst/>
            <a:ahLst/>
            <a:cxnLst>
              <a:cxn ang="0">
                <a:pos x="18" y="56"/>
              </a:cxn>
              <a:cxn ang="0">
                <a:pos x="106" y="26"/>
              </a:cxn>
              <a:cxn ang="0">
                <a:pos x="132" y="72"/>
              </a:cxn>
              <a:cxn ang="0">
                <a:pos x="238" y="16"/>
              </a:cxn>
              <a:cxn ang="0">
                <a:pos x="284" y="26"/>
              </a:cxn>
              <a:cxn ang="0">
                <a:pos x="286" y="24"/>
              </a:cxn>
              <a:cxn ang="0">
                <a:pos x="234" y="12"/>
              </a:cxn>
              <a:cxn ang="0">
                <a:pos x="132" y="68"/>
              </a:cxn>
              <a:cxn ang="0">
                <a:pos x="108" y="26"/>
              </a:cxn>
              <a:cxn ang="0">
                <a:pos x="108" y="26"/>
              </a:cxn>
              <a:cxn ang="0">
                <a:pos x="106" y="24"/>
              </a:cxn>
              <a:cxn ang="0">
                <a:pos x="20" y="50"/>
              </a:cxn>
              <a:cxn ang="0">
                <a:pos x="2" y="0"/>
              </a:cxn>
              <a:cxn ang="0">
                <a:pos x="0" y="4"/>
              </a:cxn>
              <a:cxn ang="0">
                <a:pos x="0" y="6"/>
              </a:cxn>
              <a:cxn ang="0">
                <a:pos x="18" y="56"/>
              </a:cxn>
            </a:cxnLst>
            <a:rect l="0" t="0" r="r" b="b"/>
            <a:pathLst>
              <a:path w="286" h="72">
                <a:moveTo>
                  <a:pt x="18" y="56"/>
                </a:moveTo>
                <a:lnTo>
                  <a:pt x="106" y="26"/>
                </a:lnTo>
                <a:lnTo>
                  <a:pt x="132" y="72"/>
                </a:lnTo>
                <a:lnTo>
                  <a:pt x="238" y="16"/>
                </a:lnTo>
                <a:lnTo>
                  <a:pt x="284" y="26"/>
                </a:lnTo>
                <a:lnTo>
                  <a:pt x="286" y="24"/>
                </a:lnTo>
                <a:lnTo>
                  <a:pt x="234" y="12"/>
                </a:lnTo>
                <a:lnTo>
                  <a:pt x="132" y="68"/>
                </a:lnTo>
                <a:lnTo>
                  <a:pt x="108" y="26"/>
                </a:lnTo>
                <a:lnTo>
                  <a:pt x="108" y="26"/>
                </a:lnTo>
                <a:lnTo>
                  <a:pt x="106" y="24"/>
                </a:lnTo>
                <a:lnTo>
                  <a:pt x="20" y="50"/>
                </a:lnTo>
                <a:lnTo>
                  <a:pt x="2" y="0"/>
                </a:lnTo>
                <a:lnTo>
                  <a:pt x="0" y="4"/>
                </a:lnTo>
                <a:lnTo>
                  <a:pt x="0" y="6"/>
                </a:lnTo>
                <a:lnTo>
                  <a:pt x="18" y="5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5" name="Freeform 2956"/>
          <p:cNvSpPr>
            <a:spLocks/>
          </p:cNvSpPr>
          <p:nvPr/>
        </p:nvSpPr>
        <p:spPr bwMode="auto">
          <a:xfrm>
            <a:off x="7182326" y="3251554"/>
            <a:ext cx="5970" cy="298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4" y="2"/>
              </a:cxn>
              <a:cxn ang="0">
                <a:pos x="4" y="0"/>
              </a:cxn>
              <a:cxn ang="0">
                <a:pos x="2" y="0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6" name="Rectangle 2957"/>
          <p:cNvSpPr>
            <a:spLocks noChangeArrowheads="1"/>
          </p:cNvSpPr>
          <p:nvPr/>
        </p:nvSpPr>
        <p:spPr bwMode="auto">
          <a:xfrm>
            <a:off x="6758442" y="3221705"/>
            <a:ext cx="1493" cy="298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7" name="Freeform 2958"/>
          <p:cNvSpPr>
            <a:spLocks/>
          </p:cNvSpPr>
          <p:nvPr/>
        </p:nvSpPr>
        <p:spPr bwMode="auto">
          <a:xfrm>
            <a:off x="6749487" y="2690392"/>
            <a:ext cx="731350" cy="402962"/>
          </a:xfrm>
          <a:custGeom>
            <a:avLst/>
            <a:gdLst/>
            <a:ahLst/>
            <a:cxnLst>
              <a:cxn ang="0">
                <a:pos x="462" y="258"/>
              </a:cxn>
              <a:cxn ang="0">
                <a:pos x="490" y="190"/>
              </a:cxn>
              <a:cxn ang="0">
                <a:pos x="452" y="138"/>
              </a:cxn>
              <a:cxn ang="0">
                <a:pos x="462" y="68"/>
              </a:cxn>
              <a:cxn ang="0">
                <a:pos x="382" y="0"/>
              </a:cxn>
              <a:cxn ang="0">
                <a:pos x="18" y="120"/>
              </a:cxn>
              <a:cxn ang="0">
                <a:pos x="2" y="74"/>
              </a:cxn>
              <a:cxn ang="0">
                <a:pos x="0" y="76"/>
              </a:cxn>
              <a:cxn ang="0">
                <a:pos x="16" y="124"/>
              </a:cxn>
              <a:cxn ang="0">
                <a:pos x="382" y="4"/>
              </a:cxn>
              <a:cxn ang="0">
                <a:pos x="458" y="70"/>
              </a:cxn>
              <a:cxn ang="0">
                <a:pos x="448" y="138"/>
              </a:cxn>
              <a:cxn ang="0">
                <a:pos x="488" y="190"/>
              </a:cxn>
              <a:cxn ang="0">
                <a:pos x="458" y="256"/>
              </a:cxn>
              <a:cxn ang="0">
                <a:pos x="428" y="266"/>
              </a:cxn>
              <a:cxn ang="0">
                <a:pos x="430" y="270"/>
              </a:cxn>
              <a:cxn ang="0">
                <a:pos x="462" y="258"/>
              </a:cxn>
            </a:cxnLst>
            <a:rect l="0" t="0" r="r" b="b"/>
            <a:pathLst>
              <a:path w="490" h="270">
                <a:moveTo>
                  <a:pt x="462" y="258"/>
                </a:moveTo>
                <a:lnTo>
                  <a:pt x="490" y="190"/>
                </a:lnTo>
                <a:lnTo>
                  <a:pt x="452" y="138"/>
                </a:lnTo>
                <a:lnTo>
                  <a:pt x="462" y="68"/>
                </a:lnTo>
                <a:lnTo>
                  <a:pt x="382" y="0"/>
                </a:lnTo>
                <a:lnTo>
                  <a:pt x="18" y="120"/>
                </a:lnTo>
                <a:lnTo>
                  <a:pt x="2" y="74"/>
                </a:lnTo>
                <a:lnTo>
                  <a:pt x="0" y="76"/>
                </a:lnTo>
                <a:lnTo>
                  <a:pt x="16" y="124"/>
                </a:lnTo>
                <a:lnTo>
                  <a:pt x="382" y="4"/>
                </a:lnTo>
                <a:lnTo>
                  <a:pt x="458" y="70"/>
                </a:lnTo>
                <a:lnTo>
                  <a:pt x="448" y="138"/>
                </a:lnTo>
                <a:lnTo>
                  <a:pt x="488" y="190"/>
                </a:lnTo>
                <a:lnTo>
                  <a:pt x="458" y="256"/>
                </a:lnTo>
                <a:lnTo>
                  <a:pt x="428" y="266"/>
                </a:lnTo>
                <a:lnTo>
                  <a:pt x="430" y="270"/>
                </a:lnTo>
                <a:lnTo>
                  <a:pt x="462" y="2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8" name="Freeform 2959"/>
          <p:cNvSpPr>
            <a:spLocks/>
          </p:cNvSpPr>
          <p:nvPr/>
        </p:nvSpPr>
        <p:spPr bwMode="auto">
          <a:xfrm>
            <a:off x="6913667" y="3087384"/>
            <a:ext cx="477616" cy="167155"/>
          </a:xfrm>
          <a:custGeom>
            <a:avLst/>
            <a:gdLst/>
            <a:ahLst/>
            <a:cxnLst>
              <a:cxn ang="0">
                <a:pos x="4" y="112"/>
              </a:cxn>
              <a:cxn ang="0">
                <a:pos x="320" y="4"/>
              </a:cxn>
              <a:cxn ang="0">
                <a:pos x="318" y="0"/>
              </a:cxn>
              <a:cxn ang="0">
                <a:pos x="0" y="110"/>
              </a:cxn>
              <a:cxn ang="0">
                <a:pos x="2" y="110"/>
              </a:cxn>
              <a:cxn ang="0">
                <a:pos x="2" y="110"/>
              </a:cxn>
              <a:cxn ang="0">
                <a:pos x="4" y="112"/>
              </a:cxn>
            </a:cxnLst>
            <a:rect l="0" t="0" r="r" b="b"/>
            <a:pathLst>
              <a:path w="320" h="112">
                <a:moveTo>
                  <a:pt x="4" y="112"/>
                </a:moveTo>
                <a:lnTo>
                  <a:pt x="320" y="4"/>
                </a:lnTo>
                <a:lnTo>
                  <a:pt x="318" y="0"/>
                </a:lnTo>
                <a:lnTo>
                  <a:pt x="0" y="110"/>
                </a:lnTo>
                <a:lnTo>
                  <a:pt x="2" y="110"/>
                </a:lnTo>
                <a:lnTo>
                  <a:pt x="2" y="110"/>
                </a:lnTo>
                <a:lnTo>
                  <a:pt x="4" y="11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89" name="Freeform 2960"/>
          <p:cNvSpPr>
            <a:spLocks/>
          </p:cNvSpPr>
          <p:nvPr/>
        </p:nvSpPr>
        <p:spPr bwMode="auto">
          <a:xfrm>
            <a:off x="6916652" y="3251554"/>
            <a:ext cx="2985" cy="298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0" name="Rectangle 2961"/>
          <p:cNvSpPr>
            <a:spLocks noChangeArrowheads="1"/>
          </p:cNvSpPr>
          <p:nvPr/>
        </p:nvSpPr>
        <p:spPr bwMode="auto">
          <a:xfrm>
            <a:off x="7579345" y="3290358"/>
            <a:ext cx="2985" cy="298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1" name="Rectangle 2962"/>
          <p:cNvSpPr>
            <a:spLocks noChangeArrowheads="1"/>
          </p:cNvSpPr>
          <p:nvPr/>
        </p:nvSpPr>
        <p:spPr bwMode="auto">
          <a:xfrm>
            <a:off x="7388299" y="3087384"/>
            <a:ext cx="1493" cy="14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2" name="Freeform 2963"/>
          <p:cNvSpPr>
            <a:spLocks/>
          </p:cNvSpPr>
          <p:nvPr/>
        </p:nvSpPr>
        <p:spPr bwMode="auto">
          <a:xfrm>
            <a:off x="7391284" y="3093354"/>
            <a:ext cx="188061" cy="24177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58" y="162"/>
              </a:cxn>
              <a:cxn ang="0">
                <a:pos x="126" y="134"/>
              </a:cxn>
              <a:cxn ang="0">
                <a:pos x="126" y="132"/>
              </a:cxn>
              <a:cxn ang="0">
                <a:pos x="62" y="158"/>
              </a:cxn>
              <a:cxn ang="0">
                <a:pos x="0" y="0"/>
              </a:cxn>
            </a:cxnLst>
            <a:rect l="0" t="0" r="r" b="b"/>
            <a:pathLst>
              <a:path w="126" h="162">
                <a:moveTo>
                  <a:pt x="0" y="0"/>
                </a:moveTo>
                <a:lnTo>
                  <a:pt x="0" y="0"/>
                </a:lnTo>
                <a:lnTo>
                  <a:pt x="58" y="162"/>
                </a:lnTo>
                <a:lnTo>
                  <a:pt x="126" y="134"/>
                </a:lnTo>
                <a:lnTo>
                  <a:pt x="126" y="132"/>
                </a:lnTo>
                <a:lnTo>
                  <a:pt x="62" y="1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3" name="Freeform 2964"/>
          <p:cNvSpPr>
            <a:spLocks/>
          </p:cNvSpPr>
          <p:nvPr/>
        </p:nvSpPr>
        <p:spPr bwMode="auto">
          <a:xfrm>
            <a:off x="7388299" y="3087384"/>
            <a:ext cx="2985" cy="597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0" y="0"/>
              </a:cxn>
              <a:cxn ang="0">
                <a:pos x="0" y="0"/>
              </a:cxn>
              <a:cxn ang="0">
                <a:pos x="2" y="4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lnTo>
                  <a:pt x="2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4" name="Freeform 2965"/>
          <p:cNvSpPr>
            <a:spLocks/>
          </p:cNvSpPr>
          <p:nvPr/>
        </p:nvSpPr>
        <p:spPr bwMode="auto">
          <a:xfrm>
            <a:off x="7889796" y="2547116"/>
            <a:ext cx="2985" cy="597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2" y="4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5" name="Freeform 2966"/>
          <p:cNvSpPr>
            <a:spLocks/>
          </p:cNvSpPr>
          <p:nvPr/>
        </p:nvSpPr>
        <p:spPr bwMode="auto">
          <a:xfrm>
            <a:off x="7797258" y="2720241"/>
            <a:ext cx="5970" cy="8955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2" y="6"/>
              </a:cxn>
              <a:cxn ang="0">
                <a:pos x="4" y="4"/>
              </a:cxn>
              <a:cxn ang="0">
                <a:pos x="2" y="0"/>
              </a:cxn>
              <a:cxn ang="0">
                <a:pos x="0" y="4"/>
              </a:cxn>
              <a:cxn ang="0">
                <a:pos x="2" y="6"/>
              </a:cxn>
            </a:cxnLst>
            <a:rect l="0" t="0" r="r" b="b"/>
            <a:pathLst>
              <a:path w="4" h="6">
                <a:moveTo>
                  <a:pt x="2" y="6"/>
                </a:moveTo>
                <a:lnTo>
                  <a:pt x="2" y="6"/>
                </a:lnTo>
                <a:lnTo>
                  <a:pt x="4" y="4"/>
                </a:lnTo>
                <a:lnTo>
                  <a:pt x="2" y="0"/>
                </a:lnTo>
                <a:lnTo>
                  <a:pt x="0" y="4"/>
                </a:lnTo>
                <a:lnTo>
                  <a:pt x="2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6" name="Freeform 2967"/>
          <p:cNvSpPr>
            <a:spLocks/>
          </p:cNvSpPr>
          <p:nvPr/>
        </p:nvSpPr>
        <p:spPr bwMode="auto">
          <a:xfrm>
            <a:off x="7552479" y="2588905"/>
            <a:ext cx="92538" cy="2029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84"/>
              </a:cxn>
              <a:cxn ang="0">
                <a:pos x="62" y="136"/>
              </a:cxn>
              <a:cxn ang="0">
                <a:pos x="12" y="82"/>
              </a:cxn>
              <a:cxn ang="0">
                <a:pos x="0" y="0"/>
              </a:cxn>
            </a:cxnLst>
            <a:rect l="0" t="0" r="r" b="b"/>
            <a:pathLst>
              <a:path w="62" h="136">
                <a:moveTo>
                  <a:pt x="0" y="0"/>
                </a:moveTo>
                <a:lnTo>
                  <a:pt x="10" y="84"/>
                </a:lnTo>
                <a:lnTo>
                  <a:pt x="62" y="136"/>
                </a:lnTo>
                <a:lnTo>
                  <a:pt x="12" y="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7" name="Freeform 2968"/>
          <p:cNvSpPr>
            <a:spLocks/>
          </p:cNvSpPr>
          <p:nvPr/>
        </p:nvSpPr>
        <p:spPr bwMode="auto">
          <a:xfrm>
            <a:off x="7400239" y="2054607"/>
            <a:ext cx="152240" cy="534298"/>
          </a:xfrm>
          <a:custGeom>
            <a:avLst/>
            <a:gdLst/>
            <a:ahLst/>
            <a:cxnLst>
              <a:cxn ang="0">
                <a:pos x="40" y="132"/>
              </a:cxn>
              <a:cxn ang="0">
                <a:pos x="2" y="0"/>
              </a:cxn>
              <a:cxn ang="0">
                <a:pos x="0" y="0"/>
              </a:cxn>
              <a:cxn ang="0">
                <a:pos x="38" y="132"/>
              </a:cxn>
              <a:cxn ang="0">
                <a:pos x="102" y="358"/>
              </a:cxn>
              <a:cxn ang="0">
                <a:pos x="80" y="276"/>
              </a:cxn>
              <a:cxn ang="0">
                <a:pos x="40" y="132"/>
              </a:cxn>
            </a:cxnLst>
            <a:rect l="0" t="0" r="r" b="b"/>
            <a:pathLst>
              <a:path w="102" h="358">
                <a:moveTo>
                  <a:pt x="40" y="132"/>
                </a:moveTo>
                <a:lnTo>
                  <a:pt x="2" y="0"/>
                </a:lnTo>
                <a:lnTo>
                  <a:pt x="0" y="0"/>
                </a:lnTo>
                <a:lnTo>
                  <a:pt x="38" y="132"/>
                </a:lnTo>
                <a:lnTo>
                  <a:pt x="102" y="358"/>
                </a:lnTo>
                <a:lnTo>
                  <a:pt x="80" y="276"/>
                </a:lnTo>
                <a:lnTo>
                  <a:pt x="40" y="13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8" name="Freeform 2969"/>
          <p:cNvSpPr>
            <a:spLocks/>
          </p:cNvSpPr>
          <p:nvPr/>
        </p:nvSpPr>
        <p:spPr bwMode="auto">
          <a:xfrm>
            <a:off x="7755466" y="2484433"/>
            <a:ext cx="134330" cy="241777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28" y="162"/>
              </a:cxn>
              <a:cxn ang="0">
                <a:pos x="30" y="158"/>
              </a:cxn>
              <a:cxn ang="0">
                <a:pos x="4" y="20"/>
              </a:cxn>
              <a:cxn ang="0">
                <a:pos x="54" y="2"/>
              </a:cxn>
              <a:cxn ang="0">
                <a:pos x="90" y="42"/>
              </a:cxn>
              <a:cxn ang="0">
                <a:pos x="90" y="42"/>
              </a:cxn>
              <a:cxn ang="0">
                <a:pos x="54" y="0"/>
              </a:cxn>
              <a:cxn ang="0">
                <a:pos x="0" y="20"/>
              </a:cxn>
            </a:cxnLst>
            <a:rect l="0" t="0" r="r" b="b"/>
            <a:pathLst>
              <a:path w="90" h="162">
                <a:moveTo>
                  <a:pt x="0" y="20"/>
                </a:moveTo>
                <a:lnTo>
                  <a:pt x="28" y="162"/>
                </a:lnTo>
                <a:lnTo>
                  <a:pt x="30" y="158"/>
                </a:lnTo>
                <a:lnTo>
                  <a:pt x="4" y="20"/>
                </a:lnTo>
                <a:lnTo>
                  <a:pt x="54" y="2"/>
                </a:lnTo>
                <a:lnTo>
                  <a:pt x="90" y="42"/>
                </a:lnTo>
                <a:lnTo>
                  <a:pt x="90" y="42"/>
                </a:lnTo>
                <a:lnTo>
                  <a:pt x="54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399" name="Rectangle 2970"/>
          <p:cNvSpPr>
            <a:spLocks noChangeArrowheads="1"/>
          </p:cNvSpPr>
          <p:nvPr/>
        </p:nvSpPr>
        <p:spPr bwMode="auto">
          <a:xfrm>
            <a:off x="7800243" y="2729196"/>
            <a:ext cx="1493" cy="14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0" name="Freeform 2971"/>
          <p:cNvSpPr>
            <a:spLocks/>
          </p:cNvSpPr>
          <p:nvPr/>
        </p:nvSpPr>
        <p:spPr bwMode="auto">
          <a:xfrm>
            <a:off x="7600241" y="1935211"/>
            <a:ext cx="247764" cy="37012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126" y="220"/>
              </a:cxn>
              <a:cxn ang="0">
                <a:pos x="166" y="248"/>
              </a:cxn>
              <a:cxn ang="0">
                <a:pos x="166" y="246"/>
              </a:cxn>
              <a:cxn ang="0">
                <a:pos x="126" y="218"/>
              </a:cxn>
              <a:cxn ang="0">
                <a:pos x="0" y="0"/>
              </a:cxn>
            </a:cxnLst>
            <a:rect l="0" t="0" r="r" b="b"/>
            <a:pathLst>
              <a:path w="166" h="248">
                <a:moveTo>
                  <a:pt x="0" y="0"/>
                </a:moveTo>
                <a:lnTo>
                  <a:pt x="0" y="2"/>
                </a:lnTo>
                <a:lnTo>
                  <a:pt x="126" y="220"/>
                </a:lnTo>
                <a:lnTo>
                  <a:pt x="166" y="248"/>
                </a:lnTo>
                <a:lnTo>
                  <a:pt x="166" y="246"/>
                </a:lnTo>
                <a:lnTo>
                  <a:pt x="126" y="2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1" name="Freeform 2972"/>
          <p:cNvSpPr>
            <a:spLocks/>
          </p:cNvSpPr>
          <p:nvPr/>
        </p:nvSpPr>
        <p:spPr bwMode="auto">
          <a:xfrm>
            <a:off x="2116607" y="1779995"/>
            <a:ext cx="95523" cy="510419"/>
          </a:xfrm>
          <a:custGeom>
            <a:avLst/>
            <a:gdLst/>
            <a:ahLst/>
            <a:cxnLst>
              <a:cxn ang="0">
                <a:pos x="0" y="342"/>
              </a:cxn>
              <a:cxn ang="0">
                <a:pos x="64" y="0"/>
              </a:cxn>
              <a:cxn ang="0">
                <a:pos x="60" y="0"/>
              </a:cxn>
              <a:cxn ang="0">
                <a:pos x="0" y="342"/>
              </a:cxn>
            </a:cxnLst>
            <a:rect l="0" t="0" r="r" b="b"/>
            <a:pathLst>
              <a:path w="64" h="342">
                <a:moveTo>
                  <a:pt x="0" y="342"/>
                </a:moveTo>
                <a:lnTo>
                  <a:pt x="64" y="0"/>
                </a:lnTo>
                <a:lnTo>
                  <a:pt x="60" y="0"/>
                </a:lnTo>
                <a:lnTo>
                  <a:pt x="0" y="3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2" name="Freeform 2973"/>
          <p:cNvSpPr>
            <a:spLocks/>
          </p:cNvSpPr>
          <p:nvPr/>
        </p:nvSpPr>
        <p:spPr bwMode="auto">
          <a:xfrm>
            <a:off x="1143463" y="2096396"/>
            <a:ext cx="1017920" cy="970095"/>
          </a:xfrm>
          <a:custGeom>
            <a:avLst/>
            <a:gdLst/>
            <a:ahLst/>
            <a:cxnLst>
              <a:cxn ang="0">
                <a:pos x="528" y="128"/>
              </a:cxn>
              <a:cxn ang="0">
                <a:pos x="412" y="144"/>
              </a:cxn>
              <a:cxn ang="0">
                <a:pos x="232" y="112"/>
              </a:cxn>
              <a:cxn ang="0">
                <a:pos x="224" y="26"/>
              </a:cxn>
              <a:cxn ang="0">
                <a:pos x="128" y="0"/>
              </a:cxn>
              <a:cxn ang="0">
                <a:pos x="128" y="20"/>
              </a:cxn>
              <a:cxn ang="0">
                <a:pos x="0" y="410"/>
              </a:cxn>
              <a:cxn ang="0">
                <a:pos x="6" y="510"/>
              </a:cxn>
              <a:cxn ang="0">
                <a:pos x="344" y="602"/>
              </a:cxn>
              <a:cxn ang="0">
                <a:pos x="572" y="650"/>
              </a:cxn>
              <a:cxn ang="0">
                <a:pos x="622" y="386"/>
              </a:cxn>
              <a:cxn ang="0">
                <a:pos x="614" y="360"/>
              </a:cxn>
              <a:cxn ang="0">
                <a:pos x="682" y="224"/>
              </a:cxn>
              <a:cxn ang="0">
                <a:pos x="662" y="166"/>
              </a:cxn>
              <a:cxn ang="0">
                <a:pos x="528" y="128"/>
              </a:cxn>
            </a:cxnLst>
            <a:rect l="0" t="0" r="r" b="b"/>
            <a:pathLst>
              <a:path w="682" h="650">
                <a:moveTo>
                  <a:pt x="528" y="128"/>
                </a:moveTo>
                <a:lnTo>
                  <a:pt x="412" y="144"/>
                </a:lnTo>
                <a:lnTo>
                  <a:pt x="232" y="112"/>
                </a:lnTo>
                <a:lnTo>
                  <a:pt x="224" y="26"/>
                </a:lnTo>
                <a:lnTo>
                  <a:pt x="128" y="0"/>
                </a:lnTo>
                <a:lnTo>
                  <a:pt x="128" y="20"/>
                </a:lnTo>
                <a:lnTo>
                  <a:pt x="0" y="410"/>
                </a:lnTo>
                <a:lnTo>
                  <a:pt x="6" y="510"/>
                </a:lnTo>
                <a:lnTo>
                  <a:pt x="344" y="602"/>
                </a:lnTo>
                <a:lnTo>
                  <a:pt x="572" y="650"/>
                </a:lnTo>
                <a:lnTo>
                  <a:pt x="622" y="386"/>
                </a:lnTo>
                <a:lnTo>
                  <a:pt x="614" y="360"/>
                </a:lnTo>
                <a:lnTo>
                  <a:pt x="682" y="224"/>
                </a:lnTo>
                <a:lnTo>
                  <a:pt x="662" y="166"/>
                </a:lnTo>
                <a:lnTo>
                  <a:pt x="528" y="1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3" name="Freeform 2974"/>
          <p:cNvSpPr>
            <a:spLocks/>
          </p:cNvSpPr>
          <p:nvPr/>
        </p:nvSpPr>
        <p:spPr bwMode="auto">
          <a:xfrm>
            <a:off x="1334510" y="1603886"/>
            <a:ext cx="877620" cy="725332"/>
          </a:xfrm>
          <a:custGeom>
            <a:avLst/>
            <a:gdLst/>
            <a:ahLst/>
            <a:cxnLst>
              <a:cxn ang="0">
                <a:pos x="198" y="12"/>
              </a:cxn>
              <a:cxn ang="0">
                <a:pos x="118" y="92"/>
              </a:cxn>
              <a:cxn ang="0">
                <a:pos x="0" y="0"/>
              </a:cxn>
              <a:cxn ang="0">
                <a:pos x="0" y="324"/>
              </a:cxn>
              <a:cxn ang="0">
                <a:pos x="100" y="352"/>
              </a:cxn>
              <a:cxn ang="0">
                <a:pos x="110" y="436"/>
              </a:cxn>
              <a:cxn ang="0">
                <a:pos x="284" y="468"/>
              </a:cxn>
              <a:cxn ang="0">
                <a:pos x="400" y="452"/>
              </a:cxn>
              <a:cxn ang="0">
                <a:pos x="532" y="486"/>
              </a:cxn>
              <a:cxn ang="0">
                <a:pos x="524" y="460"/>
              </a:cxn>
              <a:cxn ang="0">
                <a:pos x="584" y="118"/>
              </a:cxn>
              <a:cxn ang="0">
                <a:pos x="588" y="118"/>
              </a:cxn>
              <a:cxn ang="0">
                <a:pos x="588" y="116"/>
              </a:cxn>
              <a:cxn ang="0">
                <a:pos x="198" y="12"/>
              </a:cxn>
            </a:cxnLst>
            <a:rect l="0" t="0" r="r" b="b"/>
            <a:pathLst>
              <a:path w="588" h="486">
                <a:moveTo>
                  <a:pt x="198" y="12"/>
                </a:moveTo>
                <a:lnTo>
                  <a:pt x="118" y="92"/>
                </a:lnTo>
                <a:lnTo>
                  <a:pt x="0" y="0"/>
                </a:lnTo>
                <a:lnTo>
                  <a:pt x="0" y="324"/>
                </a:lnTo>
                <a:lnTo>
                  <a:pt x="100" y="352"/>
                </a:lnTo>
                <a:lnTo>
                  <a:pt x="110" y="436"/>
                </a:lnTo>
                <a:lnTo>
                  <a:pt x="284" y="468"/>
                </a:lnTo>
                <a:lnTo>
                  <a:pt x="400" y="452"/>
                </a:lnTo>
                <a:lnTo>
                  <a:pt x="532" y="486"/>
                </a:lnTo>
                <a:lnTo>
                  <a:pt x="524" y="460"/>
                </a:lnTo>
                <a:lnTo>
                  <a:pt x="584" y="118"/>
                </a:lnTo>
                <a:lnTo>
                  <a:pt x="588" y="118"/>
                </a:lnTo>
                <a:lnTo>
                  <a:pt x="588" y="116"/>
                </a:lnTo>
                <a:lnTo>
                  <a:pt x="198" y="1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4" name="Freeform 2975"/>
          <p:cNvSpPr>
            <a:spLocks/>
          </p:cNvSpPr>
          <p:nvPr/>
        </p:nvSpPr>
        <p:spPr bwMode="auto">
          <a:xfrm>
            <a:off x="2116607" y="2290414"/>
            <a:ext cx="11940" cy="38804"/>
          </a:xfrm>
          <a:custGeom>
            <a:avLst/>
            <a:gdLst/>
            <a:ahLst/>
            <a:cxnLst>
              <a:cxn ang="0">
                <a:pos x="8" y="26"/>
              </a:cxn>
              <a:cxn ang="0">
                <a:pos x="0" y="0"/>
              </a:cxn>
              <a:cxn ang="0">
                <a:pos x="8" y="26"/>
              </a:cxn>
              <a:cxn ang="0">
                <a:pos x="8" y="26"/>
              </a:cxn>
            </a:cxnLst>
            <a:rect l="0" t="0" r="r" b="b"/>
            <a:pathLst>
              <a:path w="8" h="26">
                <a:moveTo>
                  <a:pt x="8" y="26"/>
                </a:moveTo>
                <a:lnTo>
                  <a:pt x="0" y="0"/>
                </a:lnTo>
                <a:lnTo>
                  <a:pt x="8" y="26"/>
                </a:lnTo>
                <a:lnTo>
                  <a:pt x="8" y="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5" name="Freeform 2979"/>
          <p:cNvSpPr>
            <a:spLocks/>
          </p:cNvSpPr>
          <p:nvPr/>
        </p:nvSpPr>
        <p:spPr bwMode="auto">
          <a:xfrm>
            <a:off x="2388251" y="2296384"/>
            <a:ext cx="271644" cy="441766"/>
          </a:xfrm>
          <a:custGeom>
            <a:avLst/>
            <a:gdLst/>
            <a:ahLst/>
            <a:cxnLst>
              <a:cxn ang="0">
                <a:pos x="50" y="126"/>
              </a:cxn>
              <a:cxn ang="0">
                <a:pos x="40" y="188"/>
              </a:cxn>
              <a:cxn ang="0">
                <a:pos x="112" y="296"/>
              </a:cxn>
              <a:cxn ang="0">
                <a:pos x="182" y="284"/>
              </a:cxn>
              <a:cxn ang="0">
                <a:pos x="118" y="292"/>
              </a:cxn>
              <a:cxn ang="0">
                <a:pos x="48" y="188"/>
              </a:cxn>
              <a:cxn ang="0">
                <a:pos x="56" y="118"/>
              </a:cxn>
              <a:cxn ang="0">
                <a:pos x="8" y="130"/>
              </a:cxn>
              <a:cxn ang="0">
                <a:pos x="38" y="0"/>
              </a:cxn>
              <a:cxn ang="0">
                <a:pos x="0" y="138"/>
              </a:cxn>
              <a:cxn ang="0">
                <a:pos x="50" y="126"/>
              </a:cxn>
            </a:cxnLst>
            <a:rect l="0" t="0" r="r" b="b"/>
            <a:pathLst>
              <a:path w="182" h="296">
                <a:moveTo>
                  <a:pt x="50" y="126"/>
                </a:moveTo>
                <a:lnTo>
                  <a:pt x="40" y="188"/>
                </a:lnTo>
                <a:lnTo>
                  <a:pt x="112" y="296"/>
                </a:lnTo>
                <a:lnTo>
                  <a:pt x="182" y="284"/>
                </a:lnTo>
                <a:lnTo>
                  <a:pt x="118" y="292"/>
                </a:lnTo>
                <a:lnTo>
                  <a:pt x="48" y="188"/>
                </a:lnTo>
                <a:lnTo>
                  <a:pt x="56" y="118"/>
                </a:lnTo>
                <a:lnTo>
                  <a:pt x="8" y="130"/>
                </a:lnTo>
                <a:lnTo>
                  <a:pt x="38" y="0"/>
                </a:lnTo>
                <a:lnTo>
                  <a:pt x="0" y="138"/>
                </a:lnTo>
                <a:lnTo>
                  <a:pt x="50" y="1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6" name="Freeform 2980"/>
          <p:cNvSpPr>
            <a:spLocks/>
          </p:cNvSpPr>
          <p:nvPr/>
        </p:nvSpPr>
        <p:spPr bwMode="auto">
          <a:xfrm>
            <a:off x="2555417" y="2702331"/>
            <a:ext cx="194032" cy="35819"/>
          </a:xfrm>
          <a:custGeom>
            <a:avLst/>
            <a:gdLst/>
            <a:ahLst/>
            <a:cxnLst>
              <a:cxn ang="0">
                <a:pos x="92" y="14"/>
              </a:cxn>
              <a:cxn ang="0">
                <a:pos x="130" y="0"/>
              </a:cxn>
              <a:cxn ang="0">
                <a:pos x="98" y="6"/>
              </a:cxn>
              <a:cxn ang="0">
                <a:pos x="90" y="8"/>
              </a:cxn>
              <a:cxn ang="0">
                <a:pos x="70" y="12"/>
              </a:cxn>
              <a:cxn ang="0">
                <a:pos x="0" y="24"/>
              </a:cxn>
              <a:cxn ang="0">
                <a:pos x="92" y="14"/>
              </a:cxn>
            </a:cxnLst>
            <a:rect l="0" t="0" r="r" b="b"/>
            <a:pathLst>
              <a:path w="130" h="24">
                <a:moveTo>
                  <a:pt x="92" y="14"/>
                </a:moveTo>
                <a:lnTo>
                  <a:pt x="130" y="0"/>
                </a:lnTo>
                <a:lnTo>
                  <a:pt x="98" y="6"/>
                </a:lnTo>
                <a:lnTo>
                  <a:pt x="90" y="8"/>
                </a:lnTo>
                <a:lnTo>
                  <a:pt x="70" y="12"/>
                </a:lnTo>
                <a:lnTo>
                  <a:pt x="0" y="24"/>
                </a:lnTo>
                <a:lnTo>
                  <a:pt x="92" y="1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7" name="Freeform 2981"/>
          <p:cNvSpPr>
            <a:spLocks/>
          </p:cNvSpPr>
          <p:nvPr/>
        </p:nvSpPr>
        <p:spPr bwMode="auto">
          <a:xfrm>
            <a:off x="2797210" y="2024758"/>
            <a:ext cx="904486" cy="710408"/>
          </a:xfrm>
          <a:custGeom>
            <a:avLst/>
            <a:gdLst/>
            <a:ahLst/>
            <a:cxnLst>
              <a:cxn ang="0">
                <a:pos x="600" y="452"/>
              </a:cxn>
              <a:cxn ang="0">
                <a:pos x="6" y="414"/>
              </a:cxn>
              <a:cxn ang="0">
                <a:pos x="0" y="476"/>
              </a:cxn>
              <a:cxn ang="0">
                <a:pos x="12" y="420"/>
              </a:cxn>
              <a:cxn ang="0">
                <a:pos x="606" y="460"/>
              </a:cxn>
              <a:cxn ang="0">
                <a:pos x="604" y="0"/>
              </a:cxn>
              <a:cxn ang="0">
                <a:pos x="600" y="452"/>
              </a:cxn>
            </a:cxnLst>
            <a:rect l="0" t="0" r="r" b="b"/>
            <a:pathLst>
              <a:path w="606" h="476">
                <a:moveTo>
                  <a:pt x="600" y="452"/>
                </a:moveTo>
                <a:lnTo>
                  <a:pt x="6" y="414"/>
                </a:lnTo>
                <a:lnTo>
                  <a:pt x="0" y="476"/>
                </a:lnTo>
                <a:lnTo>
                  <a:pt x="12" y="420"/>
                </a:lnTo>
                <a:lnTo>
                  <a:pt x="606" y="460"/>
                </a:lnTo>
                <a:lnTo>
                  <a:pt x="604" y="0"/>
                </a:lnTo>
                <a:lnTo>
                  <a:pt x="600" y="4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8" name="Freeform 2982"/>
          <p:cNvSpPr>
            <a:spLocks/>
          </p:cNvSpPr>
          <p:nvPr/>
        </p:nvSpPr>
        <p:spPr bwMode="auto">
          <a:xfrm>
            <a:off x="3698711" y="2024758"/>
            <a:ext cx="916427" cy="686528"/>
          </a:xfrm>
          <a:custGeom>
            <a:avLst/>
            <a:gdLst/>
            <a:ahLst/>
            <a:cxnLst>
              <a:cxn ang="0">
                <a:pos x="612" y="358"/>
              </a:cxn>
              <a:cxn ang="0">
                <a:pos x="614" y="354"/>
              </a:cxn>
              <a:cxn ang="0">
                <a:pos x="2" y="356"/>
              </a:cxn>
              <a:cxn ang="0">
                <a:pos x="6" y="2"/>
              </a:cxn>
              <a:cxn ang="0">
                <a:pos x="0" y="0"/>
              </a:cxn>
              <a:cxn ang="0">
                <a:pos x="2" y="460"/>
              </a:cxn>
              <a:cxn ang="0">
                <a:pos x="2" y="360"/>
              </a:cxn>
              <a:cxn ang="0">
                <a:pos x="612" y="358"/>
              </a:cxn>
            </a:cxnLst>
            <a:rect l="0" t="0" r="r" b="b"/>
            <a:pathLst>
              <a:path w="614" h="460">
                <a:moveTo>
                  <a:pt x="612" y="358"/>
                </a:moveTo>
                <a:lnTo>
                  <a:pt x="614" y="354"/>
                </a:lnTo>
                <a:lnTo>
                  <a:pt x="2" y="356"/>
                </a:lnTo>
                <a:lnTo>
                  <a:pt x="6" y="2"/>
                </a:lnTo>
                <a:lnTo>
                  <a:pt x="0" y="0"/>
                </a:lnTo>
                <a:lnTo>
                  <a:pt x="2" y="460"/>
                </a:lnTo>
                <a:lnTo>
                  <a:pt x="2" y="360"/>
                </a:lnTo>
                <a:lnTo>
                  <a:pt x="612" y="3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09" name="Freeform 2983"/>
          <p:cNvSpPr>
            <a:spLocks/>
          </p:cNvSpPr>
          <p:nvPr/>
        </p:nvSpPr>
        <p:spPr bwMode="auto">
          <a:xfrm>
            <a:off x="2701687" y="2696362"/>
            <a:ext cx="92538" cy="6268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32" y="4"/>
              </a:cxn>
              <a:cxn ang="0">
                <a:pos x="60" y="42"/>
              </a:cxn>
              <a:cxn ang="0">
                <a:pos x="62" y="34"/>
              </a:cxn>
              <a:cxn ang="0">
                <a:pos x="36" y="0"/>
              </a:cxn>
              <a:cxn ang="0">
                <a:pos x="0" y="10"/>
              </a:cxn>
            </a:cxnLst>
            <a:rect l="0" t="0" r="r" b="b"/>
            <a:pathLst>
              <a:path w="62" h="42">
                <a:moveTo>
                  <a:pt x="0" y="10"/>
                </a:moveTo>
                <a:lnTo>
                  <a:pt x="32" y="4"/>
                </a:lnTo>
                <a:lnTo>
                  <a:pt x="60" y="42"/>
                </a:lnTo>
                <a:lnTo>
                  <a:pt x="62" y="34"/>
                </a:lnTo>
                <a:lnTo>
                  <a:pt x="36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0" name="Freeform 2984"/>
          <p:cNvSpPr>
            <a:spLocks/>
          </p:cNvSpPr>
          <p:nvPr/>
        </p:nvSpPr>
        <p:spPr bwMode="auto">
          <a:xfrm>
            <a:off x="2794225" y="2735165"/>
            <a:ext cx="2985" cy="14925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2" y="0"/>
              </a:cxn>
              <a:cxn ang="0">
                <a:pos x="0" y="8"/>
              </a:cxn>
              <a:cxn ang="0">
                <a:pos x="0" y="10"/>
              </a:cxn>
            </a:cxnLst>
            <a:rect l="0" t="0" r="r" b="b"/>
            <a:pathLst>
              <a:path w="2" h="10">
                <a:moveTo>
                  <a:pt x="0" y="10"/>
                </a:moveTo>
                <a:lnTo>
                  <a:pt x="2" y="0"/>
                </a:lnTo>
                <a:lnTo>
                  <a:pt x="0" y="8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1" name="Freeform 2985"/>
          <p:cNvSpPr>
            <a:spLocks/>
          </p:cNvSpPr>
          <p:nvPr/>
        </p:nvSpPr>
        <p:spPr bwMode="auto">
          <a:xfrm>
            <a:off x="2659895" y="2711286"/>
            <a:ext cx="41791" cy="8955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0" y="6"/>
              </a:cxn>
              <a:cxn ang="0">
                <a:pos x="20" y="2"/>
              </a:cxn>
              <a:cxn ang="0">
                <a:pos x="28" y="0"/>
              </a:cxn>
            </a:cxnLst>
            <a:rect l="0" t="0" r="r" b="b"/>
            <a:pathLst>
              <a:path w="28" h="6">
                <a:moveTo>
                  <a:pt x="28" y="0"/>
                </a:moveTo>
                <a:lnTo>
                  <a:pt x="0" y="6"/>
                </a:lnTo>
                <a:lnTo>
                  <a:pt x="20" y="2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2" name="Freeform 2986"/>
          <p:cNvSpPr>
            <a:spLocks/>
          </p:cNvSpPr>
          <p:nvPr/>
        </p:nvSpPr>
        <p:spPr bwMode="auto">
          <a:xfrm>
            <a:off x="2009143" y="1777011"/>
            <a:ext cx="782097" cy="1441710"/>
          </a:xfrm>
          <a:custGeom>
            <a:avLst/>
            <a:gdLst/>
            <a:ahLst/>
            <a:cxnLst>
              <a:cxn ang="0">
                <a:pos x="458" y="634"/>
              </a:cxn>
              <a:cxn ang="0">
                <a:pos x="366" y="644"/>
              </a:cxn>
              <a:cxn ang="0">
                <a:pos x="294" y="536"/>
              </a:cxn>
              <a:cxn ang="0">
                <a:pos x="304" y="474"/>
              </a:cxn>
              <a:cxn ang="0">
                <a:pos x="254" y="486"/>
              </a:cxn>
              <a:cxn ang="0">
                <a:pos x="284" y="348"/>
              </a:cxn>
              <a:cxn ang="0">
                <a:pos x="256" y="334"/>
              </a:cxn>
              <a:cxn ang="0">
                <a:pos x="184" y="168"/>
              </a:cxn>
              <a:cxn ang="0">
                <a:pos x="210" y="24"/>
              </a:cxn>
              <a:cxn ang="0">
                <a:pos x="212" y="26"/>
              </a:cxn>
              <a:cxn ang="0">
                <a:pos x="214" y="22"/>
              </a:cxn>
              <a:cxn ang="0">
                <a:pos x="136" y="0"/>
              </a:cxn>
              <a:cxn ang="0">
                <a:pos x="136" y="2"/>
              </a:cxn>
              <a:cxn ang="0">
                <a:pos x="140" y="4"/>
              </a:cxn>
              <a:cxn ang="0">
                <a:pos x="78" y="344"/>
              </a:cxn>
              <a:cxn ang="0">
                <a:pos x="108" y="438"/>
              </a:cxn>
              <a:cxn ang="0">
                <a:pos x="40" y="574"/>
              </a:cxn>
              <a:cxn ang="0">
                <a:pos x="50" y="600"/>
              </a:cxn>
              <a:cxn ang="0">
                <a:pos x="0" y="866"/>
              </a:cxn>
              <a:cxn ang="0">
                <a:pos x="496" y="966"/>
              </a:cxn>
              <a:cxn ang="0">
                <a:pos x="524" y="658"/>
              </a:cxn>
              <a:cxn ang="0">
                <a:pos x="496" y="620"/>
              </a:cxn>
              <a:cxn ang="0">
                <a:pos x="458" y="634"/>
              </a:cxn>
            </a:cxnLst>
            <a:rect l="0" t="0" r="r" b="b"/>
            <a:pathLst>
              <a:path w="524" h="966">
                <a:moveTo>
                  <a:pt x="458" y="634"/>
                </a:moveTo>
                <a:lnTo>
                  <a:pt x="366" y="644"/>
                </a:lnTo>
                <a:lnTo>
                  <a:pt x="294" y="536"/>
                </a:lnTo>
                <a:lnTo>
                  <a:pt x="304" y="474"/>
                </a:lnTo>
                <a:lnTo>
                  <a:pt x="254" y="486"/>
                </a:lnTo>
                <a:lnTo>
                  <a:pt x="284" y="348"/>
                </a:lnTo>
                <a:lnTo>
                  <a:pt x="256" y="334"/>
                </a:lnTo>
                <a:lnTo>
                  <a:pt x="184" y="168"/>
                </a:lnTo>
                <a:lnTo>
                  <a:pt x="210" y="24"/>
                </a:lnTo>
                <a:lnTo>
                  <a:pt x="212" y="26"/>
                </a:lnTo>
                <a:lnTo>
                  <a:pt x="214" y="22"/>
                </a:lnTo>
                <a:lnTo>
                  <a:pt x="136" y="0"/>
                </a:lnTo>
                <a:lnTo>
                  <a:pt x="136" y="2"/>
                </a:lnTo>
                <a:lnTo>
                  <a:pt x="140" y="4"/>
                </a:lnTo>
                <a:lnTo>
                  <a:pt x="78" y="344"/>
                </a:lnTo>
                <a:lnTo>
                  <a:pt x="108" y="438"/>
                </a:lnTo>
                <a:lnTo>
                  <a:pt x="40" y="574"/>
                </a:lnTo>
                <a:lnTo>
                  <a:pt x="50" y="600"/>
                </a:lnTo>
                <a:lnTo>
                  <a:pt x="0" y="866"/>
                </a:lnTo>
                <a:lnTo>
                  <a:pt x="496" y="966"/>
                </a:lnTo>
                <a:lnTo>
                  <a:pt x="524" y="658"/>
                </a:lnTo>
                <a:lnTo>
                  <a:pt x="496" y="620"/>
                </a:lnTo>
                <a:lnTo>
                  <a:pt x="458" y="6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3" name="Freeform 2987"/>
          <p:cNvSpPr>
            <a:spLocks/>
          </p:cNvSpPr>
          <p:nvPr/>
        </p:nvSpPr>
        <p:spPr bwMode="auto">
          <a:xfrm>
            <a:off x="4647974" y="3138128"/>
            <a:ext cx="176121" cy="474600"/>
          </a:xfrm>
          <a:custGeom>
            <a:avLst/>
            <a:gdLst/>
            <a:ahLst/>
            <a:cxnLst>
              <a:cxn ang="0">
                <a:pos x="94" y="254"/>
              </a:cxn>
              <a:cxn ang="0">
                <a:pos x="94" y="256"/>
              </a:cxn>
              <a:cxn ang="0">
                <a:pos x="96" y="256"/>
              </a:cxn>
              <a:cxn ang="0">
                <a:pos x="118" y="318"/>
              </a:cxn>
              <a:cxn ang="0">
                <a:pos x="0" y="0"/>
              </a:cxn>
              <a:cxn ang="0">
                <a:pos x="94" y="254"/>
              </a:cxn>
              <a:cxn ang="0">
                <a:pos x="94" y="254"/>
              </a:cxn>
            </a:cxnLst>
            <a:rect l="0" t="0" r="r" b="b"/>
            <a:pathLst>
              <a:path w="118" h="318">
                <a:moveTo>
                  <a:pt x="94" y="254"/>
                </a:moveTo>
                <a:lnTo>
                  <a:pt x="94" y="256"/>
                </a:lnTo>
                <a:lnTo>
                  <a:pt x="96" y="256"/>
                </a:lnTo>
                <a:lnTo>
                  <a:pt x="118" y="318"/>
                </a:lnTo>
                <a:lnTo>
                  <a:pt x="0" y="0"/>
                </a:lnTo>
                <a:lnTo>
                  <a:pt x="94" y="254"/>
                </a:lnTo>
                <a:lnTo>
                  <a:pt x="94" y="25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4" name="Freeform 2988"/>
          <p:cNvSpPr>
            <a:spLocks/>
          </p:cNvSpPr>
          <p:nvPr/>
        </p:nvSpPr>
        <p:spPr bwMode="auto">
          <a:xfrm>
            <a:off x="4633049" y="2651588"/>
            <a:ext cx="14926" cy="486540"/>
          </a:xfrm>
          <a:custGeom>
            <a:avLst/>
            <a:gdLst/>
            <a:ahLst/>
            <a:cxnLst>
              <a:cxn ang="0">
                <a:pos x="6" y="188"/>
              </a:cxn>
              <a:cxn ang="0">
                <a:pos x="6" y="188"/>
              </a:cxn>
              <a:cxn ang="0">
                <a:pos x="10" y="326"/>
              </a:cxn>
              <a:cxn ang="0">
                <a:pos x="0" y="0"/>
              </a:cxn>
              <a:cxn ang="0">
                <a:pos x="6" y="186"/>
              </a:cxn>
              <a:cxn ang="0">
                <a:pos x="6" y="188"/>
              </a:cxn>
            </a:cxnLst>
            <a:rect l="0" t="0" r="r" b="b"/>
            <a:pathLst>
              <a:path w="10" h="326">
                <a:moveTo>
                  <a:pt x="6" y="188"/>
                </a:moveTo>
                <a:lnTo>
                  <a:pt x="6" y="188"/>
                </a:lnTo>
                <a:lnTo>
                  <a:pt x="10" y="326"/>
                </a:lnTo>
                <a:lnTo>
                  <a:pt x="0" y="0"/>
                </a:lnTo>
                <a:lnTo>
                  <a:pt x="6" y="186"/>
                </a:lnTo>
                <a:lnTo>
                  <a:pt x="6" y="1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5" name="Freeform 2989"/>
          <p:cNvSpPr>
            <a:spLocks/>
          </p:cNvSpPr>
          <p:nvPr/>
        </p:nvSpPr>
        <p:spPr bwMode="auto">
          <a:xfrm>
            <a:off x="3692741" y="2027743"/>
            <a:ext cx="967173" cy="1450664"/>
          </a:xfrm>
          <a:custGeom>
            <a:avLst/>
            <a:gdLst/>
            <a:ahLst/>
            <a:cxnLst>
              <a:cxn ang="0">
                <a:pos x="478" y="708"/>
              </a:cxn>
              <a:cxn ang="0">
                <a:pos x="648" y="766"/>
              </a:cxn>
              <a:cxn ang="0">
                <a:pos x="646" y="758"/>
              </a:cxn>
              <a:cxn ang="0">
                <a:pos x="478" y="704"/>
              </a:cxn>
              <a:cxn ang="0">
                <a:pos x="4" y="706"/>
              </a:cxn>
              <a:cxn ang="0">
                <a:pos x="8" y="458"/>
              </a:cxn>
              <a:cxn ang="0">
                <a:pos x="6" y="458"/>
              </a:cxn>
              <a:cxn ang="0">
                <a:pos x="6" y="358"/>
              </a:cxn>
              <a:cxn ang="0">
                <a:pos x="616" y="356"/>
              </a:cxn>
              <a:cxn ang="0">
                <a:pos x="618" y="352"/>
              </a:cxn>
              <a:cxn ang="0">
                <a:pos x="6" y="354"/>
              </a:cxn>
              <a:cxn ang="0">
                <a:pos x="10" y="0"/>
              </a:cxn>
              <a:cxn ang="0">
                <a:pos x="8" y="0"/>
              </a:cxn>
              <a:cxn ang="0">
                <a:pos x="0" y="972"/>
              </a:cxn>
              <a:cxn ang="0">
                <a:pos x="4" y="710"/>
              </a:cxn>
              <a:cxn ang="0">
                <a:pos x="478" y="708"/>
              </a:cxn>
            </a:cxnLst>
            <a:rect l="0" t="0" r="r" b="b"/>
            <a:pathLst>
              <a:path w="648" h="972">
                <a:moveTo>
                  <a:pt x="478" y="708"/>
                </a:moveTo>
                <a:lnTo>
                  <a:pt x="648" y="766"/>
                </a:lnTo>
                <a:lnTo>
                  <a:pt x="646" y="758"/>
                </a:lnTo>
                <a:lnTo>
                  <a:pt x="478" y="704"/>
                </a:lnTo>
                <a:lnTo>
                  <a:pt x="4" y="706"/>
                </a:lnTo>
                <a:lnTo>
                  <a:pt x="8" y="458"/>
                </a:lnTo>
                <a:lnTo>
                  <a:pt x="6" y="458"/>
                </a:lnTo>
                <a:lnTo>
                  <a:pt x="6" y="358"/>
                </a:lnTo>
                <a:lnTo>
                  <a:pt x="616" y="356"/>
                </a:lnTo>
                <a:lnTo>
                  <a:pt x="618" y="352"/>
                </a:lnTo>
                <a:lnTo>
                  <a:pt x="6" y="354"/>
                </a:lnTo>
                <a:lnTo>
                  <a:pt x="10" y="0"/>
                </a:lnTo>
                <a:lnTo>
                  <a:pt x="8" y="0"/>
                </a:lnTo>
                <a:lnTo>
                  <a:pt x="0" y="972"/>
                </a:lnTo>
                <a:lnTo>
                  <a:pt x="4" y="710"/>
                </a:lnTo>
                <a:lnTo>
                  <a:pt x="478" y="70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6" name="Freeform 2990"/>
          <p:cNvSpPr>
            <a:spLocks/>
          </p:cNvSpPr>
          <p:nvPr/>
        </p:nvSpPr>
        <p:spPr bwMode="auto">
          <a:xfrm>
            <a:off x="3937520" y="3612728"/>
            <a:ext cx="898516" cy="11940"/>
          </a:xfrm>
          <a:custGeom>
            <a:avLst/>
            <a:gdLst/>
            <a:ahLst/>
            <a:cxnLst>
              <a:cxn ang="0">
                <a:pos x="602" y="6"/>
              </a:cxn>
              <a:cxn ang="0">
                <a:pos x="594" y="0"/>
              </a:cxn>
              <a:cxn ang="0">
                <a:pos x="0" y="8"/>
              </a:cxn>
              <a:cxn ang="0">
                <a:pos x="602" y="6"/>
              </a:cxn>
            </a:cxnLst>
            <a:rect l="0" t="0" r="r" b="b"/>
            <a:pathLst>
              <a:path w="602" h="8">
                <a:moveTo>
                  <a:pt x="602" y="6"/>
                </a:moveTo>
                <a:lnTo>
                  <a:pt x="594" y="0"/>
                </a:lnTo>
                <a:lnTo>
                  <a:pt x="0" y="8"/>
                </a:lnTo>
                <a:lnTo>
                  <a:pt x="602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7" name="Freeform 2991"/>
          <p:cNvSpPr>
            <a:spLocks/>
          </p:cNvSpPr>
          <p:nvPr/>
        </p:nvSpPr>
        <p:spPr bwMode="auto">
          <a:xfrm>
            <a:off x="4507674" y="1982969"/>
            <a:ext cx="110449" cy="564147"/>
          </a:xfrm>
          <a:custGeom>
            <a:avLst/>
            <a:gdLst/>
            <a:ahLst/>
            <a:cxnLst>
              <a:cxn ang="0">
                <a:pos x="74" y="378"/>
              </a:cxn>
              <a:cxn ang="0">
                <a:pos x="2" y="0"/>
              </a:cxn>
              <a:cxn ang="0">
                <a:pos x="0" y="0"/>
              </a:cxn>
              <a:cxn ang="0">
                <a:pos x="74" y="378"/>
              </a:cxn>
            </a:cxnLst>
            <a:rect l="0" t="0" r="r" b="b"/>
            <a:pathLst>
              <a:path w="74" h="378">
                <a:moveTo>
                  <a:pt x="74" y="378"/>
                </a:moveTo>
                <a:lnTo>
                  <a:pt x="2" y="0"/>
                </a:lnTo>
                <a:lnTo>
                  <a:pt x="0" y="0"/>
                </a:lnTo>
                <a:lnTo>
                  <a:pt x="74" y="37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8" name="Freeform 2992"/>
          <p:cNvSpPr>
            <a:spLocks/>
          </p:cNvSpPr>
          <p:nvPr/>
        </p:nvSpPr>
        <p:spPr bwMode="auto">
          <a:xfrm>
            <a:off x="2291235" y="1806860"/>
            <a:ext cx="1408969" cy="937261"/>
          </a:xfrm>
          <a:custGeom>
            <a:avLst/>
            <a:gdLst/>
            <a:ahLst/>
            <a:cxnLst>
              <a:cxn ang="0">
                <a:pos x="260" y="62"/>
              </a:cxn>
              <a:cxn ang="0">
                <a:pos x="22" y="0"/>
              </a:cxn>
              <a:cxn ang="0">
                <a:pos x="20" y="4"/>
              </a:cxn>
              <a:cxn ang="0">
                <a:pos x="24" y="4"/>
              </a:cxn>
              <a:cxn ang="0">
                <a:pos x="0" y="148"/>
              </a:cxn>
              <a:cxn ang="0">
                <a:pos x="66" y="306"/>
              </a:cxn>
              <a:cxn ang="0">
                <a:pos x="100" y="326"/>
              </a:cxn>
              <a:cxn ang="0">
                <a:pos x="70" y="456"/>
              </a:cxn>
              <a:cxn ang="0">
                <a:pos x="118" y="444"/>
              </a:cxn>
              <a:cxn ang="0">
                <a:pos x="110" y="514"/>
              </a:cxn>
              <a:cxn ang="0">
                <a:pos x="180" y="618"/>
              </a:cxn>
              <a:cxn ang="0">
                <a:pos x="244" y="610"/>
              </a:cxn>
              <a:cxn ang="0">
                <a:pos x="272" y="604"/>
              </a:cxn>
              <a:cxn ang="0">
                <a:pos x="308" y="594"/>
              </a:cxn>
              <a:cxn ang="0">
                <a:pos x="334" y="628"/>
              </a:cxn>
              <a:cxn ang="0">
                <a:pos x="336" y="620"/>
              </a:cxn>
              <a:cxn ang="0">
                <a:pos x="342" y="558"/>
              </a:cxn>
              <a:cxn ang="0">
                <a:pos x="936" y="596"/>
              </a:cxn>
              <a:cxn ang="0">
                <a:pos x="940" y="144"/>
              </a:cxn>
              <a:cxn ang="0">
                <a:pos x="944" y="146"/>
              </a:cxn>
              <a:cxn ang="0">
                <a:pos x="944" y="140"/>
              </a:cxn>
              <a:cxn ang="0">
                <a:pos x="260" y="62"/>
              </a:cxn>
            </a:cxnLst>
            <a:rect l="0" t="0" r="r" b="b"/>
            <a:pathLst>
              <a:path w="944" h="628">
                <a:moveTo>
                  <a:pt x="260" y="62"/>
                </a:moveTo>
                <a:lnTo>
                  <a:pt x="22" y="0"/>
                </a:lnTo>
                <a:lnTo>
                  <a:pt x="20" y="4"/>
                </a:lnTo>
                <a:lnTo>
                  <a:pt x="24" y="4"/>
                </a:lnTo>
                <a:lnTo>
                  <a:pt x="0" y="148"/>
                </a:lnTo>
                <a:lnTo>
                  <a:pt x="66" y="306"/>
                </a:lnTo>
                <a:lnTo>
                  <a:pt x="100" y="326"/>
                </a:lnTo>
                <a:lnTo>
                  <a:pt x="70" y="456"/>
                </a:lnTo>
                <a:lnTo>
                  <a:pt x="118" y="444"/>
                </a:lnTo>
                <a:lnTo>
                  <a:pt x="110" y="514"/>
                </a:lnTo>
                <a:lnTo>
                  <a:pt x="180" y="618"/>
                </a:lnTo>
                <a:lnTo>
                  <a:pt x="244" y="610"/>
                </a:lnTo>
                <a:lnTo>
                  <a:pt x="272" y="604"/>
                </a:lnTo>
                <a:lnTo>
                  <a:pt x="308" y="594"/>
                </a:lnTo>
                <a:lnTo>
                  <a:pt x="334" y="628"/>
                </a:lnTo>
                <a:lnTo>
                  <a:pt x="336" y="620"/>
                </a:lnTo>
                <a:lnTo>
                  <a:pt x="342" y="558"/>
                </a:lnTo>
                <a:lnTo>
                  <a:pt x="936" y="596"/>
                </a:lnTo>
                <a:lnTo>
                  <a:pt x="940" y="144"/>
                </a:lnTo>
                <a:lnTo>
                  <a:pt x="944" y="146"/>
                </a:lnTo>
                <a:lnTo>
                  <a:pt x="944" y="140"/>
                </a:lnTo>
                <a:lnTo>
                  <a:pt x="260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19" name="Freeform 2993"/>
          <p:cNvSpPr>
            <a:spLocks/>
          </p:cNvSpPr>
          <p:nvPr/>
        </p:nvSpPr>
        <p:spPr bwMode="auto">
          <a:xfrm>
            <a:off x="4406181" y="3078430"/>
            <a:ext cx="250749" cy="8357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56"/>
              </a:cxn>
              <a:cxn ang="0">
                <a:pos x="168" y="54"/>
              </a:cxn>
              <a:cxn ang="0">
                <a:pos x="0" y="0"/>
              </a:cxn>
            </a:cxnLst>
            <a:rect l="0" t="0" r="r" b="b"/>
            <a:pathLst>
              <a:path w="168" h="56">
                <a:moveTo>
                  <a:pt x="0" y="0"/>
                </a:moveTo>
                <a:lnTo>
                  <a:pt x="168" y="56"/>
                </a:lnTo>
                <a:lnTo>
                  <a:pt x="168" y="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0" name="Freeform 2994"/>
          <p:cNvSpPr>
            <a:spLocks/>
          </p:cNvSpPr>
          <p:nvPr/>
        </p:nvSpPr>
        <p:spPr bwMode="auto">
          <a:xfrm>
            <a:off x="3701696" y="1976999"/>
            <a:ext cx="916427" cy="579072"/>
          </a:xfrm>
          <a:custGeom>
            <a:avLst/>
            <a:gdLst/>
            <a:ahLst/>
            <a:cxnLst>
              <a:cxn ang="0">
                <a:pos x="614" y="382"/>
              </a:cxn>
              <a:cxn ang="0">
                <a:pos x="540" y="4"/>
              </a:cxn>
              <a:cxn ang="0">
                <a:pos x="542" y="4"/>
              </a:cxn>
              <a:cxn ang="0">
                <a:pos x="542" y="0"/>
              </a:cxn>
              <a:cxn ang="0">
                <a:pos x="26" y="32"/>
              </a:cxn>
              <a:cxn ang="0">
                <a:pos x="2" y="28"/>
              </a:cxn>
              <a:cxn ang="0">
                <a:pos x="2" y="34"/>
              </a:cxn>
              <a:cxn ang="0">
                <a:pos x="4" y="34"/>
              </a:cxn>
              <a:cxn ang="0">
                <a:pos x="0" y="388"/>
              </a:cxn>
              <a:cxn ang="0">
                <a:pos x="612" y="386"/>
              </a:cxn>
              <a:cxn ang="0">
                <a:pos x="610" y="388"/>
              </a:cxn>
              <a:cxn ang="0">
                <a:pos x="610" y="388"/>
              </a:cxn>
              <a:cxn ang="0">
                <a:pos x="614" y="382"/>
              </a:cxn>
            </a:cxnLst>
            <a:rect l="0" t="0" r="r" b="b"/>
            <a:pathLst>
              <a:path w="614" h="388">
                <a:moveTo>
                  <a:pt x="614" y="382"/>
                </a:moveTo>
                <a:lnTo>
                  <a:pt x="540" y="4"/>
                </a:lnTo>
                <a:lnTo>
                  <a:pt x="542" y="4"/>
                </a:lnTo>
                <a:lnTo>
                  <a:pt x="542" y="0"/>
                </a:lnTo>
                <a:lnTo>
                  <a:pt x="26" y="32"/>
                </a:lnTo>
                <a:lnTo>
                  <a:pt x="2" y="28"/>
                </a:lnTo>
                <a:lnTo>
                  <a:pt x="2" y="34"/>
                </a:lnTo>
                <a:lnTo>
                  <a:pt x="4" y="34"/>
                </a:lnTo>
                <a:lnTo>
                  <a:pt x="0" y="388"/>
                </a:lnTo>
                <a:lnTo>
                  <a:pt x="612" y="386"/>
                </a:lnTo>
                <a:lnTo>
                  <a:pt x="610" y="388"/>
                </a:lnTo>
                <a:lnTo>
                  <a:pt x="610" y="388"/>
                </a:lnTo>
                <a:lnTo>
                  <a:pt x="614" y="38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1" name="Freeform 2995"/>
          <p:cNvSpPr>
            <a:spLocks/>
          </p:cNvSpPr>
          <p:nvPr/>
        </p:nvSpPr>
        <p:spPr bwMode="auto">
          <a:xfrm>
            <a:off x="3692741" y="3084399"/>
            <a:ext cx="1131354" cy="540268"/>
          </a:xfrm>
          <a:custGeom>
            <a:avLst/>
            <a:gdLst/>
            <a:ahLst/>
            <a:cxnLst>
              <a:cxn ang="0">
                <a:pos x="736" y="292"/>
              </a:cxn>
              <a:cxn ang="0">
                <a:pos x="734" y="292"/>
              </a:cxn>
              <a:cxn ang="0">
                <a:pos x="734" y="290"/>
              </a:cxn>
              <a:cxn ang="0">
                <a:pos x="734" y="290"/>
              </a:cxn>
              <a:cxn ang="0">
                <a:pos x="646" y="52"/>
              </a:cxn>
              <a:cxn ang="0">
                <a:pos x="646" y="52"/>
              </a:cxn>
              <a:cxn ang="0">
                <a:pos x="648" y="58"/>
              </a:cxn>
              <a:cxn ang="0">
                <a:pos x="478" y="0"/>
              </a:cxn>
              <a:cxn ang="0">
                <a:pos x="4" y="2"/>
              </a:cxn>
              <a:cxn ang="0">
                <a:pos x="0" y="264"/>
              </a:cxn>
              <a:cxn ang="0">
                <a:pos x="158" y="268"/>
              </a:cxn>
              <a:cxn ang="0">
                <a:pos x="164" y="362"/>
              </a:cxn>
              <a:cxn ang="0">
                <a:pos x="758" y="354"/>
              </a:cxn>
              <a:cxn ang="0">
                <a:pos x="736" y="292"/>
              </a:cxn>
            </a:cxnLst>
            <a:rect l="0" t="0" r="r" b="b"/>
            <a:pathLst>
              <a:path w="758" h="362">
                <a:moveTo>
                  <a:pt x="736" y="292"/>
                </a:moveTo>
                <a:lnTo>
                  <a:pt x="734" y="292"/>
                </a:lnTo>
                <a:lnTo>
                  <a:pt x="734" y="290"/>
                </a:lnTo>
                <a:lnTo>
                  <a:pt x="734" y="290"/>
                </a:lnTo>
                <a:lnTo>
                  <a:pt x="646" y="52"/>
                </a:lnTo>
                <a:lnTo>
                  <a:pt x="646" y="52"/>
                </a:lnTo>
                <a:lnTo>
                  <a:pt x="648" y="58"/>
                </a:lnTo>
                <a:lnTo>
                  <a:pt x="478" y="0"/>
                </a:lnTo>
                <a:lnTo>
                  <a:pt x="4" y="2"/>
                </a:lnTo>
                <a:lnTo>
                  <a:pt x="0" y="264"/>
                </a:lnTo>
                <a:lnTo>
                  <a:pt x="158" y="268"/>
                </a:lnTo>
                <a:lnTo>
                  <a:pt x="164" y="362"/>
                </a:lnTo>
                <a:lnTo>
                  <a:pt x="758" y="354"/>
                </a:lnTo>
                <a:lnTo>
                  <a:pt x="736" y="29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2" name="Freeform 2996"/>
          <p:cNvSpPr>
            <a:spLocks/>
          </p:cNvSpPr>
          <p:nvPr/>
        </p:nvSpPr>
        <p:spPr bwMode="auto">
          <a:xfrm>
            <a:off x="3698711" y="2556071"/>
            <a:ext cx="958218" cy="605936"/>
          </a:xfrm>
          <a:custGeom>
            <a:avLst/>
            <a:gdLst/>
            <a:ahLst/>
            <a:cxnLst>
              <a:cxn ang="0">
                <a:pos x="636" y="390"/>
              </a:cxn>
              <a:cxn ang="0">
                <a:pos x="632" y="252"/>
              </a:cxn>
              <a:cxn ang="0">
                <a:pos x="632" y="252"/>
              </a:cxn>
              <a:cxn ang="0">
                <a:pos x="632" y="250"/>
              </a:cxn>
              <a:cxn ang="0">
                <a:pos x="626" y="64"/>
              </a:cxn>
              <a:cxn ang="0">
                <a:pos x="596" y="26"/>
              </a:cxn>
              <a:cxn ang="0">
                <a:pos x="612" y="0"/>
              </a:cxn>
              <a:cxn ang="0">
                <a:pos x="612" y="0"/>
              </a:cxn>
              <a:cxn ang="0">
                <a:pos x="612" y="2"/>
              </a:cxn>
              <a:cxn ang="0">
                <a:pos x="2" y="4"/>
              </a:cxn>
              <a:cxn ang="0">
                <a:pos x="2" y="104"/>
              </a:cxn>
              <a:cxn ang="0">
                <a:pos x="4" y="104"/>
              </a:cxn>
              <a:cxn ang="0">
                <a:pos x="0" y="352"/>
              </a:cxn>
              <a:cxn ang="0">
                <a:pos x="474" y="350"/>
              </a:cxn>
              <a:cxn ang="0">
                <a:pos x="642" y="404"/>
              </a:cxn>
              <a:cxn ang="0">
                <a:pos x="642" y="406"/>
              </a:cxn>
              <a:cxn ang="0">
                <a:pos x="642" y="406"/>
              </a:cxn>
              <a:cxn ang="0">
                <a:pos x="636" y="390"/>
              </a:cxn>
            </a:cxnLst>
            <a:rect l="0" t="0" r="r" b="b"/>
            <a:pathLst>
              <a:path w="642" h="406">
                <a:moveTo>
                  <a:pt x="636" y="390"/>
                </a:moveTo>
                <a:lnTo>
                  <a:pt x="632" y="252"/>
                </a:lnTo>
                <a:lnTo>
                  <a:pt x="632" y="252"/>
                </a:lnTo>
                <a:lnTo>
                  <a:pt x="632" y="250"/>
                </a:lnTo>
                <a:lnTo>
                  <a:pt x="626" y="64"/>
                </a:lnTo>
                <a:lnTo>
                  <a:pt x="596" y="26"/>
                </a:lnTo>
                <a:lnTo>
                  <a:pt x="612" y="0"/>
                </a:lnTo>
                <a:lnTo>
                  <a:pt x="612" y="0"/>
                </a:lnTo>
                <a:lnTo>
                  <a:pt x="612" y="2"/>
                </a:lnTo>
                <a:lnTo>
                  <a:pt x="2" y="4"/>
                </a:lnTo>
                <a:lnTo>
                  <a:pt x="2" y="104"/>
                </a:lnTo>
                <a:lnTo>
                  <a:pt x="4" y="104"/>
                </a:lnTo>
                <a:lnTo>
                  <a:pt x="0" y="352"/>
                </a:lnTo>
                <a:lnTo>
                  <a:pt x="474" y="350"/>
                </a:lnTo>
                <a:lnTo>
                  <a:pt x="642" y="404"/>
                </a:lnTo>
                <a:lnTo>
                  <a:pt x="642" y="406"/>
                </a:lnTo>
                <a:lnTo>
                  <a:pt x="642" y="406"/>
                </a:lnTo>
                <a:lnTo>
                  <a:pt x="636" y="39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3" name="Freeform 2997"/>
          <p:cNvSpPr>
            <a:spLocks/>
          </p:cNvSpPr>
          <p:nvPr/>
        </p:nvSpPr>
        <p:spPr bwMode="auto">
          <a:xfrm>
            <a:off x="4653944" y="2893365"/>
            <a:ext cx="782097" cy="623845"/>
          </a:xfrm>
          <a:custGeom>
            <a:avLst/>
            <a:gdLst/>
            <a:ahLst/>
            <a:cxnLst>
              <a:cxn ang="0">
                <a:pos x="524" y="202"/>
              </a:cxn>
              <a:cxn ang="0">
                <a:pos x="516" y="146"/>
              </a:cxn>
              <a:cxn ang="0">
                <a:pos x="444" y="76"/>
              </a:cxn>
              <a:cxn ang="0">
                <a:pos x="428" y="2"/>
              </a:cxn>
              <a:cxn ang="0">
                <a:pos x="428" y="0"/>
              </a:cxn>
              <a:cxn ang="0">
                <a:pos x="416" y="0"/>
              </a:cxn>
              <a:cxn ang="0">
                <a:pos x="426" y="0"/>
              </a:cxn>
              <a:cxn ang="0">
                <a:pos x="428" y="6"/>
              </a:cxn>
              <a:cxn ang="0">
                <a:pos x="0" y="24"/>
              </a:cxn>
              <a:cxn ang="0">
                <a:pos x="4" y="160"/>
              </a:cxn>
              <a:cxn ang="0">
                <a:pos x="98" y="418"/>
              </a:cxn>
              <a:cxn ang="0">
                <a:pos x="444" y="408"/>
              </a:cxn>
              <a:cxn ang="0">
                <a:pos x="444" y="378"/>
              </a:cxn>
              <a:cxn ang="0">
                <a:pos x="484" y="308"/>
              </a:cxn>
              <a:cxn ang="0">
                <a:pos x="464" y="268"/>
              </a:cxn>
              <a:cxn ang="0">
                <a:pos x="524" y="202"/>
              </a:cxn>
            </a:cxnLst>
            <a:rect l="0" t="0" r="r" b="b"/>
            <a:pathLst>
              <a:path w="524" h="418">
                <a:moveTo>
                  <a:pt x="524" y="202"/>
                </a:moveTo>
                <a:lnTo>
                  <a:pt x="516" y="146"/>
                </a:lnTo>
                <a:lnTo>
                  <a:pt x="444" y="76"/>
                </a:lnTo>
                <a:lnTo>
                  <a:pt x="428" y="2"/>
                </a:lnTo>
                <a:lnTo>
                  <a:pt x="428" y="0"/>
                </a:lnTo>
                <a:lnTo>
                  <a:pt x="416" y="0"/>
                </a:lnTo>
                <a:lnTo>
                  <a:pt x="426" y="0"/>
                </a:lnTo>
                <a:lnTo>
                  <a:pt x="428" y="6"/>
                </a:lnTo>
                <a:lnTo>
                  <a:pt x="0" y="24"/>
                </a:lnTo>
                <a:lnTo>
                  <a:pt x="4" y="160"/>
                </a:lnTo>
                <a:lnTo>
                  <a:pt x="98" y="418"/>
                </a:lnTo>
                <a:lnTo>
                  <a:pt x="444" y="408"/>
                </a:lnTo>
                <a:lnTo>
                  <a:pt x="444" y="378"/>
                </a:lnTo>
                <a:lnTo>
                  <a:pt x="484" y="308"/>
                </a:lnTo>
                <a:lnTo>
                  <a:pt x="464" y="268"/>
                </a:lnTo>
                <a:lnTo>
                  <a:pt x="524" y="2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4" name="Freeform 2998"/>
          <p:cNvSpPr>
            <a:spLocks/>
          </p:cNvSpPr>
          <p:nvPr/>
        </p:nvSpPr>
        <p:spPr bwMode="auto">
          <a:xfrm>
            <a:off x="4510659" y="1965060"/>
            <a:ext cx="874635" cy="952185"/>
          </a:xfrm>
          <a:custGeom>
            <a:avLst/>
            <a:gdLst/>
            <a:ahLst/>
            <a:cxnLst>
              <a:cxn ang="0">
                <a:pos x="514" y="566"/>
              </a:cxn>
              <a:cxn ang="0">
                <a:pos x="376" y="482"/>
              </a:cxn>
              <a:cxn ang="0">
                <a:pos x="346" y="344"/>
              </a:cxn>
              <a:cxn ang="0">
                <a:pos x="386" y="302"/>
              </a:cxn>
              <a:cxn ang="0">
                <a:pos x="424" y="214"/>
              </a:cxn>
              <a:cxn ang="0">
                <a:pos x="418" y="216"/>
              </a:cxn>
              <a:cxn ang="0">
                <a:pos x="506" y="108"/>
              </a:cxn>
              <a:cxn ang="0">
                <a:pos x="586" y="54"/>
              </a:cxn>
              <a:cxn ang="0">
                <a:pos x="406" y="54"/>
              </a:cxn>
              <a:cxn ang="0">
                <a:pos x="158" y="0"/>
              </a:cxn>
              <a:cxn ang="0">
                <a:pos x="0" y="8"/>
              </a:cxn>
              <a:cxn ang="0">
                <a:pos x="0" y="12"/>
              </a:cxn>
              <a:cxn ang="0">
                <a:pos x="4" y="14"/>
              </a:cxn>
              <a:cxn ang="0">
                <a:pos x="78" y="390"/>
              </a:cxn>
              <a:cxn ang="0">
                <a:pos x="60" y="422"/>
              </a:cxn>
              <a:cxn ang="0">
                <a:pos x="90" y="460"/>
              </a:cxn>
              <a:cxn ang="0">
                <a:pos x="96" y="638"/>
              </a:cxn>
              <a:cxn ang="0">
                <a:pos x="512" y="622"/>
              </a:cxn>
              <a:cxn ang="0">
                <a:pos x="524" y="622"/>
              </a:cxn>
              <a:cxn ang="0">
                <a:pos x="514" y="566"/>
              </a:cxn>
            </a:cxnLst>
            <a:rect l="0" t="0" r="r" b="b"/>
            <a:pathLst>
              <a:path w="586" h="638">
                <a:moveTo>
                  <a:pt x="514" y="566"/>
                </a:moveTo>
                <a:lnTo>
                  <a:pt x="376" y="482"/>
                </a:lnTo>
                <a:lnTo>
                  <a:pt x="346" y="344"/>
                </a:lnTo>
                <a:lnTo>
                  <a:pt x="386" y="302"/>
                </a:lnTo>
                <a:lnTo>
                  <a:pt x="424" y="214"/>
                </a:lnTo>
                <a:lnTo>
                  <a:pt x="418" y="216"/>
                </a:lnTo>
                <a:lnTo>
                  <a:pt x="506" y="108"/>
                </a:lnTo>
                <a:lnTo>
                  <a:pt x="586" y="54"/>
                </a:lnTo>
                <a:lnTo>
                  <a:pt x="406" y="54"/>
                </a:lnTo>
                <a:lnTo>
                  <a:pt x="158" y="0"/>
                </a:lnTo>
                <a:lnTo>
                  <a:pt x="0" y="8"/>
                </a:lnTo>
                <a:lnTo>
                  <a:pt x="0" y="12"/>
                </a:lnTo>
                <a:lnTo>
                  <a:pt x="4" y="14"/>
                </a:lnTo>
                <a:lnTo>
                  <a:pt x="78" y="390"/>
                </a:lnTo>
                <a:lnTo>
                  <a:pt x="60" y="422"/>
                </a:lnTo>
                <a:lnTo>
                  <a:pt x="90" y="460"/>
                </a:lnTo>
                <a:lnTo>
                  <a:pt x="96" y="638"/>
                </a:lnTo>
                <a:lnTo>
                  <a:pt x="512" y="622"/>
                </a:lnTo>
                <a:lnTo>
                  <a:pt x="524" y="622"/>
                </a:lnTo>
                <a:lnTo>
                  <a:pt x="514" y="5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5" name="Freeform 2999"/>
          <p:cNvSpPr>
            <a:spLocks/>
          </p:cNvSpPr>
          <p:nvPr/>
        </p:nvSpPr>
        <p:spPr bwMode="auto">
          <a:xfrm>
            <a:off x="5510669" y="3711230"/>
            <a:ext cx="122389" cy="205959"/>
          </a:xfrm>
          <a:custGeom>
            <a:avLst/>
            <a:gdLst/>
            <a:ahLst/>
            <a:cxnLst>
              <a:cxn ang="0">
                <a:pos x="4" y="84"/>
              </a:cxn>
              <a:cxn ang="0">
                <a:pos x="4" y="0"/>
              </a:cxn>
              <a:cxn ang="0">
                <a:pos x="0" y="84"/>
              </a:cxn>
              <a:cxn ang="0">
                <a:pos x="82" y="138"/>
              </a:cxn>
              <a:cxn ang="0">
                <a:pos x="4" y="84"/>
              </a:cxn>
            </a:cxnLst>
            <a:rect l="0" t="0" r="r" b="b"/>
            <a:pathLst>
              <a:path w="82" h="138">
                <a:moveTo>
                  <a:pt x="4" y="84"/>
                </a:moveTo>
                <a:lnTo>
                  <a:pt x="4" y="0"/>
                </a:lnTo>
                <a:lnTo>
                  <a:pt x="0" y="84"/>
                </a:lnTo>
                <a:lnTo>
                  <a:pt x="82" y="138"/>
                </a:lnTo>
                <a:lnTo>
                  <a:pt x="4" y="8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6" name="Freeform 3000"/>
          <p:cNvSpPr>
            <a:spLocks/>
          </p:cNvSpPr>
          <p:nvPr/>
        </p:nvSpPr>
        <p:spPr bwMode="auto">
          <a:xfrm>
            <a:off x="5510669" y="3827641"/>
            <a:ext cx="349257" cy="217898"/>
          </a:xfrm>
          <a:custGeom>
            <a:avLst/>
            <a:gdLst/>
            <a:ahLst/>
            <a:cxnLst>
              <a:cxn ang="0">
                <a:pos x="110" y="146"/>
              </a:cxn>
              <a:cxn ang="0">
                <a:pos x="132" y="102"/>
              </a:cxn>
              <a:cxn ang="0">
                <a:pos x="182" y="128"/>
              </a:cxn>
              <a:cxn ang="0">
                <a:pos x="224" y="72"/>
              </a:cxn>
              <a:cxn ang="0">
                <a:pos x="234" y="0"/>
              </a:cxn>
              <a:cxn ang="0">
                <a:pos x="222" y="72"/>
              </a:cxn>
              <a:cxn ang="0">
                <a:pos x="182" y="124"/>
              </a:cxn>
              <a:cxn ang="0">
                <a:pos x="132" y="96"/>
              </a:cxn>
              <a:cxn ang="0">
                <a:pos x="110" y="138"/>
              </a:cxn>
              <a:cxn ang="0">
                <a:pos x="82" y="60"/>
              </a:cxn>
              <a:cxn ang="0">
                <a:pos x="0" y="6"/>
              </a:cxn>
              <a:cxn ang="0">
                <a:pos x="80" y="64"/>
              </a:cxn>
              <a:cxn ang="0">
                <a:pos x="110" y="146"/>
              </a:cxn>
            </a:cxnLst>
            <a:rect l="0" t="0" r="r" b="b"/>
            <a:pathLst>
              <a:path w="234" h="146">
                <a:moveTo>
                  <a:pt x="110" y="146"/>
                </a:moveTo>
                <a:lnTo>
                  <a:pt x="132" y="102"/>
                </a:lnTo>
                <a:lnTo>
                  <a:pt x="182" y="128"/>
                </a:lnTo>
                <a:lnTo>
                  <a:pt x="224" y="72"/>
                </a:lnTo>
                <a:lnTo>
                  <a:pt x="234" y="0"/>
                </a:lnTo>
                <a:lnTo>
                  <a:pt x="222" y="72"/>
                </a:lnTo>
                <a:lnTo>
                  <a:pt x="182" y="124"/>
                </a:lnTo>
                <a:lnTo>
                  <a:pt x="132" y="96"/>
                </a:lnTo>
                <a:lnTo>
                  <a:pt x="110" y="138"/>
                </a:lnTo>
                <a:lnTo>
                  <a:pt x="82" y="60"/>
                </a:lnTo>
                <a:lnTo>
                  <a:pt x="0" y="6"/>
                </a:lnTo>
                <a:lnTo>
                  <a:pt x="80" y="64"/>
                </a:lnTo>
                <a:lnTo>
                  <a:pt x="110" y="14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7" name="Freeform 3001"/>
          <p:cNvSpPr>
            <a:spLocks/>
          </p:cNvSpPr>
          <p:nvPr/>
        </p:nvSpPr>
        <p:spPr bwMode="auto">
          <a:xfrm>
            <a:off x="5842015" y="3690335"/>
            <a:ext cx="41791" cy="244762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12" y="92"/>
              </a:cxn>
              <a:cxn ang="0">
                <a:pos x="14" y="82"/>
              </a:cxn>
              <a:cxn ang="0">
                <a:pos x="16" y="72"/>
              </a:cxn>
              <a:cxn ang="0">
                <a:pos x="28" y="0"/>
              </a:cxn>
              <a:cxn ang="0">
                <a:pos x="8" y="82"/>
              </a:cxn>
              <a:cxn ang="0">
                <a:pos x="0" y="164"/>
              </a:cxn>
            </a:cxnLst>
            <a:rect l="0" t="0" r="r" b="b"/>
            <a:pathLst>
              <a:path w="28" h="164">
                <a:moveTo>
                  <a:pt x="0" y="164"/>
                </a:moveTo>
                <a:lnTo>
                  <a:pt x="12" y="92"/>
                </a:lnTo>
                <a:lnTo>
                  <a:pt x="14" y="82"/>
                </a:lnTo>
                <a:lnTo>
                  <a:pt x="16" y="72"/>
                </a:lnTo>
                <a:lnTo>
                  <a:pt x="28" y="0"/>
                </a:lnTo>
                <a:lnTo>
                  <a:pt x="8" y="82"/>
                </a:lnTo>
                <a:lnTo>
                  <a:pt x="0" y="1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8" name="Freeform 3003"/>
          <p:cNvSpPr>
            <a:spLocks/>
          </p:cNvSpPr>
          <p:nvPr/>
        </p:nvSpPr>
        <p:spPr bwMode="auto">
          <a:xfrm>
            <a:off x="5859926" y="3797792"/>
            <a:ext cx="5970" cy="29849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4" y="0"/>
              </a:cxn>
              <a:cxn ang="0">
                <a:pos x="2" y="10"/>
              </a:cxn>
              <a:cxn ang="0">
                <a:pos x="0" y="20"/>
              </a:cxn>
            </a:cxnLst>
            <a:rect l="0" t="0" r="r" b="b"/>
            <a:pathLst>
              <a:path w="4" h="20">
                <a:moveTo>
                  <a:pt x="0" y="20"/>
                </a:moveTo>
                <a:lnTo>
                  <a:pt x="4" y="0"/>
                </a:lnTo>
                <a:lnTo>
                  <a:pt x="2" y="10"/>
                </a:lnTo>
                <a:lnTo>
                  <a:pt x="0" y="2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29" name="Freeform 3004"/>
          <p:cNvSpPr>
            <a:spLocks/>
          </p:cNvSpPr>
          <p:nvPr/>
        </p:nvSpPr>
        <p:spPr bwMode="auto">
          <a:xfrm>
            <a:off x="5931568" y="3767943"/>
            <a:ext cx="155225" cy="89547"/>
          </a:xfrm>
          <a:custGeom>
            <a:avLst/>
            <a:gdLst/>
            <a:ahLst/>
            <a:cxnLst>
              <a:cxn ang="0">
                <a:pos x="24" y="54"/>
              </a:cxn>
              <a:cxn ang="0">
                <a:pos x="0" y="40"/>
              </a:cxn>
              <a:cxn ang="0">
                <a:pos x="24" y="60"/>
              </a:cxn>
              <a:cxn ang="0">
                <a:pos x="104" y="0"/>
              </a:cxn>
              <a:cxn ang="0">
                <a:pos x="24" y="54"/>
              </a:cxn>
            </a:cxnLst>
            <a:rect l="0" t="0" r="r" b="b"/>
            <a:pathLst>
              <a:path w="104" h="60">
                <a:moveTo>
                  <a:pt x="24" y="54"/>
                </a:moveTo>
                <a:lnTo>
                  <a:pt x="0" y="40"/>
                </a:lnTo>
                <a:lnTo>
                  <a:pt x="24" y="60"/>
                </a:lnTo>
                <a:lnTo>
                  <a:pt x="104" y="0"/>
                </a:lnTo>
                <a:lnTo>
                  <a:pt x="24" y="5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0" name="Freeform 3005"/>
          <p:cNvSpPr>
            <a:spLocks/>
          </p:cNvSpPr>
          <p:nvPr/>
        </p:nvSpPr>
        <p:spPr bwMode="auto">
          <a:xfrm>
            <a:off x="6128585" y="3567954"/>
            <a:ext cx="131345" cy="220883"/>
          </a:xfrm>
          <a:custGeom>
            <a:avLst/>
            <a:gdLst/>
            <a:ahLst/>
            <a:cxnLst>
              <a:cxn ang="0">
                <a:pos x="0" y="148"/>
              </a:cxn>
              <a:cxn ang="0">
                <a:pos x="52" y="42"/>
              </a:cxn>
              <a:cxn ang="0">
                <a:pos x="88" y="0"/>
              </a:cxn>
              <a:cxn ang="0">
                <a:pos x="50" y="40"/>
              </a:cxn>
              <a:cxn ang="0">
                <a:pos x="0" y="148"/>
              </a:cxn>
            </a:cxnLst>
            <a:rect l="0" t="0" r="r" b="b"/>
            <a:pathLst>
              <a:path w="88" h="148">
                <a:moveTo>
                  <a:pt x="0" y="148"/>
                </a:moveTo>
                <a:lnTo>
                  <a:pt x="52" y="42"/>
                </a:lnTo>
                <a:lnTo>
                  <a:pt x="88" y="0"/>
                </a:lnTo>
                <a:lnTo>
                  <a:pt x="50" y="40"/>
                </a:lnTo>
                <a:lnTo>
                  <a:pt x="0" y="14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1" name="Freeform 3006"/>
          <p:cNvSpPr>
            <a:spLocks/>
          </p:cNvSpPr>
          <p:nvPr/>
        </p:nvSpPr>
        <p:spPr bwMode="auto">
          <a:xfrm>
            <a:off x="5850971" y="3827641"/>
            <a:ext cx="116419" cy="71638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0" y="48"/>
              </a:cxn>
              <a:cxn ang="0">
                <a:pos x="54" y="4"/>
              </a:cxn>
              <a:cxn ang="0">
                <a:pos x="78" y="20"/>
              </a:cxn>
              <a:cxn ang="0">
                <a:pos x="54" y="0"/>
              </a:cxn>
              <a:cxn ang="0">
                <a:pos x="0" y="44"/>
              </a:cxn>
            </a:cxnLst>
            <a:rect l="0" t="0" r="r" b="b"/>
            <a:pathLst>
              <a:path w="78" h="48">
                <a:moveTo>
                  <a:pt x="0" y="44"/>
                </a:moveTo>
                <a:lnTo>
                  <a:pt x="0" y="48"/>
                </a:lnTo>
                <a:lnTo>
                  <a:pt x="54" y="4"/>
                </a:lnTo>
                <a:lnTo>
                  <a:pt x="78" y="20"/>
                </a:lnTo>
                <a:lnTo>
                  <a:pt x="54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2" name="Freeform 3007"/>
          <p:cNvSpPr>
            <a:spLocks/>
          </p:cNvSpPr>
          <p:nvPr/>
        </p:nvSpPr>
        <p:spPr bwMode="auto">
          <a:xfrm>
            <a:off x="5967390" y="3630637"/>
            <a:ext cx="238808" cy="226853"/>
          </a:xfrm>
          <a:custGeom>
            <a:avLst/>
            <a:gdLst/>
            <a:ahLst/>
            <a:cxnLst>
              <a:cxn ang="0">
                <a:pos x="80" y="92"/>
              </a:cxn>
              <a:cxn ang="0">
                <a:pos x="0" y="152"/>
              </a:cxn>
              <a:cxn ang="0">
                <a:pos x="80" y="96"/>
              </a:cxn>
              <a:cxn ang="0">
                <a:pos x="110" y="110"/>
              </a:cxn>
              <a:cxn ang="0">
                <a:pos x="160" y="0"/>
              </a:cxn>
              <a:cxn ang="0">
                <a:pos x="108" y="106"/>
              </a:cxn>
              <a:cxn ang="0">
                <a:pos x="80" y="92"/>
              </a:cxn>
            </a:cxnLst>
            <a:rect l="0" t="0" r="r" b="b"/>
            <a:pathLst>
              <a:path w="160" h="152">
                <a:moveTo>
                  <a:pt x="80" y="92"/>
                </a:moveTo>
                <a:lnTo>
                  <a:pt x="0" y="152"/>
                </a:lnTo>
                <a:lnTo>
                  <a:pt x="80" y="96"/>
                </a:lnTo>
                <a:lnTo>
                  <a:pt x="110" y="110"/>
                </a:lnTo>
                <a:lnTo>
                  <a:pt x="160" y="0"/>
                </a:lnTo>
                <a:lnTo>
                  <a:pt x="108" y="106"/>
                </a:lnTo>
                <a:lnTo>
                  <a:pt x="80" y="9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3" name="Freeform 3008"/>
          <p:cNvSpPr>
            <a:spLocks/>
          </p:cNvSpPr>
          <p:nvPr/>
        </p:nvSpPr>
        <p:spPr bwMode="auto">
          <a:xfrm>
            <a:off x="6253959" y="3547060"/>
            <a:ext cx="5970" cy="20894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4" y="14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4" h="14">
                <a:moveTo>
                  <a:pt x="0" y="2"/>
                </a:moveTo>
                <a:lnTo>
                  <a:pt x="4" y="14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4" name="Freeform 3010"/>
          <p:cNvSpPr>
            <a:spLocks/>
          </p:cNvSpPr>
          <p:nvPr/>
        </p:nvSpPr>
        <p:spPr bwMode="auto">
          <a:xfrm>
            <a:off x="5830075" y="3105294"/>
            <a:ext cx="429855" cy="782045"/>
          </a:xfrm>
          <a:custGeom>
            <a:avLst/>
            <a:gdLst/>
            <a:ahLst/>
            <a:cxnLst>
              <a:cxn ang="0">
                <a:pos x="92" y="498"/>
              </a:cxn>
              <a:cxn ang="0">
                <a:pos x="172" y="444"/>
              </a:cxn>
              <a:cxn ang="0">
                <a:pos x="200" y="458"/>
              </a:cxn>
              <a:cxn ang="0">
                <a:pos x="250" y="350"/>
              </a:cxn>
              <a:cxn ang="0">
                <a:pos x="288" y="310"/>
              </a:cxn>
              <a:cxn ang="0">
                <a:pos x="284" y="298"/>
              </a:cxn>
              <a:cxn ang="0">
                <a:pos x="284" y="298"/>
              </a:cxn>
              <a:cxn ang="0">
                <a:pos x="284" y="296"/>
              </a:cxn>
              <a:cxn ang="0">
                <a:pos x="216" y="0"/>
              </a:cxn>
              <a:cxn ang="0">
                <a:pos x="26" y="6"/>
              </a:cxn>
              <a:cxn ang="0">
                <a:pos x="0" y="28"/>
              </a:cxn>
              <a:cxn ang="0">
                <a:pos x="38" y="392"/>
              </a:cxn>
              <a:cxn ang="0">
                <a:pos x="24" y="464"/>
              </a:cxn>
              <a:cxn ang="0">
                <a:pos x="20" y="484"/>
              </a:cxn>
              <a:cxn ang="0">
                <a:pos x="14" y="524"/>
              </a:cxn>
              <a:cxn ang="0">
                <a:pos x="68" y="484"/>
              </a:cxn>
              <a:cxn ang="0">
                <a:pos x="92" y="498"/>
              </a:cxn>
            </a:cxnLst>
            <a:rect l="0" t="0" r="r" b="b"/>
            <a:pathLst>
              <a:path w="288" h="524">
                <a:moveTo>
                  <a:pt x="92" y="498"/>
                </a:moveTo>
                <a:lnTo>
                  <a:pt x="172" y="444"/>
                </a:lnTo>
                <a:lnTo>
                  <a:pt x="200" y="458"/>
                </a:lnTo>
                <a:lnTo>
                  <a:pt x="250" y="350"/>
                </a:lnTo>
                <a:lnTo>
                  <a:pt x="288" y="310"/>
                </a:lnTo>
                <a:lnTo>
                  <a:pt x="284" y="298"/>
                </a:lnTo>
                <a:lnTo>
                  <a:pt x="284" y="298"/>
                </a:lnTo>
                <a:lnTo>
                  <a:pt x="284" y="296"/>
                </a:lnTo>
                <a:lnTo>
                  <a:pt x="216" y="0"/>
                </a:lnTo>
                <a:lnTo>
                  <a:pt x="26" y="6"/>
                </a:lnTo>
                <a:lnTo>
                  <a:pt x="0" y="28"/>
                </a:lnTo>
                <a:lnTo>
                  <a:pt x="38" y="392"/>
                </a:lnTo>
                <a:lnTo>
                  <a:pt x="24" y="464"/>
                </a:lnTo>
                <a:lnTo>
                  <a:pt x="20" y="484"/>
                </a:lnTo>
                <a:lnTo>
                  <a:pt x="14" y="524"/>
                </a:lnTo>
                <a:lnTo>
                  <a:pt x="68" y="484"/>
                </a:lnTo>
                <a:lnTo>
                  <a:pt x="92" y="49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5" name="Freeform 3011"/>
          <p:cNvSpPr>
            <a:spLocks/>
          </p:cNvSpPr>
          <p:nvPr/>
        </p:nvSpPr>
        <p:spPr bwMode="auto">
          <a:xfrm>
            <a:off x="5934553" y="4385819"/>
            <a:ext cx="47762" cy="52235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" y="350"/>
              </a:cxn>
              <a:cxn ang="0">
                <a:pos x="8" y="68"/>
              </a:cxn>
              <a:cxn ang="0">
                <a:pos x="2" y="0"/>
              </a:cxn>
              <a:cxn ang="0">
                <a:pos x="0" y="0"/>
              </a:cxn>
            </a:cxnLst>
            <a:rect l="0" t="0" r="r" b="b"/>
            <a:pathLst>
              <a:path w="32" h="350">
                <a:moveTo>
                  <a:pt x="0" y="0"/>
                </a:moveTo>
                <a:lnTo>
                  <a:pt x="32" y="350"/>
                </a:lnTo>
                <a:lnTo>
                  <a:pt x="8" y="68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6" name="Freeform 3012"/>
          <p:cNvSpPr>
            <a:spLocks/>
          </p:cNvSpPr>
          <p:nvPr/>
        </p:nvSpPr>
        <p:spPr bwMode="auto">
          <a:xfrm>
            <a:off x="5519624" y="4382834"/>
            <a:ext cx="489557" cy="874578"/>
          </a:xfrm>
          <a:custGeom>
            <a:avLst/>
            <a:gdLst/>
            <a:ahLst/>
            <a:cxnLst>
              <a:cxn ang="0">
                <a:pos x="278" y="0"/>
              </a:cxn>
              <a:cxn ang="0">
                <a:pos x="74" y="22"/>
              </a:cxn>
              <a:cxn ang="0">
                <a:pos x="0" y="240"/>
              </a:cxn>
              <a:cxn ang="0">
                <a:pos x="38" y="372"/>
              </a:cxn>
              <a:cxn ang="0">
                <a:pos x="6" y="522"/>
              </a:cxn>
              <a:cxn ang="0">
                <a:pos x="178" y="508"/>
              </a:cxn>
              <a:cxn ang="0">
                <a:pos x="216" y="586"/>
              </a:cxn>
              <a:cxn ang="0">
                <a:pos x="298" y="560"/>
              </a:cxn>
              <a:cxn ang="0">
                <a:pos x="328" y="560"/>
              </a:cxn>
              <a:cxn ang="0">
                <a:pos x="310" y="352"/>
              </a:cxn>
              <a:cxn ang="0">
                <a:pos x="278" y="2"/>
              </a:cxn>
              <a:cxn ang="0">
                <a:pos x="280" y="2"/>
              </a:cxn>
              <a:cxn ang="0">
                <a:pos x="286" y="70"/>
              </a:cxn>
              <a:cxn ang="0">
                <a:pos x="280" y="0"/>
              </a:cxn>
              <a:cxn ang="0">
                <a:pos x="278" y="0"/>
              </a:cxn>
            </a:cxnLst>
            <a:rect l="0" t="0" r="r" b="b"/>
            <a:pathLst>
              <a:path w="328" h="586">
                <a:moveTo>
                  <a:pt x="278" y="0"/>
                </a:moveTo>
                <a:lnTo>
                  <a:pt x="74" y="22"/>
                </a:lnTo>
                <a:lnTo>
                  <a:pt x="0" y="240"/>
                </a:lnTo>
                <a:lnTo>
                  <a:pt x="38" y="372"/>
                </a:lnTo>
                <a:lnTo>
                  <a:pt x="6" y="522"/>
                </a:lnTo>
                <a:lnTo>
                  <a:pt x="178" y="508"/>
                </a:lnTo>
                <a:lnTo>
                  <a:pt x="216" y="586"/>
                </a:lnTo>
                <a:lnTo>
                  <a:pt x="298" y="560"/>
                </a:lnTo>
                <a:lnTo>
                  <a:pt x="328" y="560"/>
                </a:lnTo>
                <a:lnTo>
                  <a:pt x="310" y="352"/>
                </a:lnTo>
                <a:lnTo>
                  <a:pt x="278" y="2"/>
                </a:lnTo>
                <a:lnTo>
                  <a:pt x="280" y="2"/>
                </a:lnTo>
                <a:lnTo>
                  <a:pt x="286" y="70"/>
                </a:lnTo>
                <a:lnTo>
                  <a:pt x="280" y="0"/>
                </a:lnTo>
                <a:lnTo>
                  <a:pt x="27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7" name="Freeform 3013"/>
          <p:cNvSpPr>
            <a:spLocks/>
          </p:cNvSpPr>
          <p:nvPr/>
        </p:nvSpPr>
        <p:spPr bwMode="auto">
          <a:xfrm>
            <a:off x="5982315" y="4908177"/>
            <a:ext cx="29851" cy="310430"/>
          </a:xfrm>
          <a:custGeom>
            <a:avLst/>
            <a:gdLst/>
            <a:ahLst/>
            <a:cxnLst>
              <a:cxn ang="0">
                <a:pos x="20" y="208"/>
              </a:cxn>
              <a:cxn ang="0">
                <a:pos x="0" y="0"/>
              </a:cxn>
              <a:cxn ang="0">
                <a:pos x="18" y="208"/>
              </a:cxn>
              <a:cxn ang="0">
                <a:pos x="20" y="208"/>
              </a:cxn>
            </a:cxnLst>
            <a:rect l="0" t="0" r="r" b="b"/>
            <a:pathLst>
              <a:path w="20" h="208">
                <a:moveTo>
                  <a:pt x="20" y="208"/>
                </a:moveTo>
                <a:lnTo>
                  <a:pt x="0" y="0"/>
                </a:lnTo>
                <a:lnTo>
                  <a:pt x="18" y="208"/>
                </a:lnTo>
                <a:lnTo>
                  <a:pt x="20" y="20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8" name="Freeform 3014"/>
          <p:cNvSpPr>
            <a:spLocks/>
          </p:cNvSpPr>
          <p:nvPr/>
        </p:nvSpPr>
        <p:spPr bwMode="auto">
          <a:xfrm>
            <a:off x="5937539" y="4329105"/>
            <a:ext cx="549259" cy="889502"/>
          </a:xfrm>
          <a:custGeom>
            <a:avLst/>
            <a:gdLst/>
            <a:ahLst/>
            <a:cxnLst>
              <a:cxn ang="0">
                <a:pos x="368" y="466"/>
              </a:cxn>
              <a:cxn ang="0">
                <a:pos x="350" y="330"/>
              </a:cxn>
              <a:cxn ang="0">
                <a:pos x="226" y="0"/>
              </a:cxn>
              <a:cxn ang="0">
                <a:pos x="0" y="36"/>
              </a:cxn>
              <a:cxn ang="0">
                <a:pos x="6" y="106"/>
              </a:cxn>
              <a:cxn ang="0">
                <a:pos x="52" y="596"/>
              </a:cxn>
              <a:cxn ang="0">
                <a:pos x="96" y="596"/>
              </a:cxn>
              <a:cxn ang="0">
                <a:pos x="134" y="580"/>
              </a:cxn>
              <a:cxn ang="0">
                <a:pos x="90" y="490"/>
              </a:cxn>
              <a:cxn ang="0">
                <a:pos x="368" y="466"/>
              </a:cxn>
            </a:cxnLst>
            <a:rect l="0" t="0" r="r" b="b"/>
            <a:pathLst>
              <a:path w="368" h="596">
                <a:moveTo>
                  <a:pt x="368" y="466"/>
                </a:moveTo>
                <a:lnTo>
                  <a:pt x="350" y="330"/>
                </a:lnTo>
                <a:lnTo>
                  <a:pt x="226" y="0"/>
                </a:lnTo>
                <a:lnTo>
                  <a:pt x="0" y="36"/>
                </a:lnTo>
                <a:lnTo>
                  <a:pt x="6" y="106"/>
                </a:lnTo>
                <a:lnTo>
                  <a:pt x="52" y="596"/>
                </a:lnTo>
                <a:lnTo>
                  <a:pt x="96" y="596"/>
                </a:lnTo>
                <a:lnTo>
                  <a:pt x="134" y="580"/>
                </a:lnTo>
                <a:lnTo>
                  <a:pt x="90" y="490"/>
                </a:lnTo>
                <a:lnTo>
                  <a:pt x="368" y="4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39" name="Freeform 3015"/>
          <p:cNvSpPr>
            <a:spLocks/>
          </p:cNvSpPr>
          <p:nvPr/>
        </p:nvSpPr>
        <p:spPr bwMode="auto">
          <a:xfrm>
            <a:off x="6630082" y="4314181"/>
            <a:ext cx="80598" cy="56713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52" y="4"/>
              </a:cxn>
              <a:cxn ang="0">
                <a:pos x="52" y="38"/>
              </a:cxn>
              <a:cxn ang="0">
                <a:pos x="54" y="0"/>
              </a:cxn>
              <a:cxn ang="0">
                <a:pos x="0" y="6"/>
              </a:cxn>
            </a:cxnLst>
            <a:rect l="0" t="0" r="r" b="b"/>
            <a:pathLst>
              <a:path w="54" h="38">
                <a:moveTo>
                  <a:pt x="0" y="6"/>
                </a:moveTo>
                <a:lnTo>
                  <a:pt x="52" y="4"/>
                </a:lnTo>
                <a:lnTo>
                  <a:pt x="52" y="38"/>
                </a:lnTo>
                <a:lnTo>
                  <a:pt x="54" y="0"/>
                </a:lnTo>
                <a:lnTo>
                  <a:pt x="0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0" name="Freeform 3016"/>
          <p:cNvSpPr>
            <a:spLocks/>
          </p:cNvSpPr>
          <p:nvPr/>
        </p:nvSpPr>
        <p:spPr bwMode="auto">
          <a:xfrm>
            <a:off x="6630082" y="4260452"/>
            <a:ext cx="80598" cy="62683"/>
          </a:xfrm>
          <a:custGeom>
            <a:avLst/>
            <a:gdLst/>
            <a:ahLst/>
            <a:cxnLst>
              <a:cxn ang="0">
                <a:pos x="6" y="40"/>
              </a:cxn>
              <a:cxn ang="0">
                <a:pos x="22" y="0"/>
              </a:cxn>
              <a:cxn ang="0">
                <a:pos x="0" y="42"/>
              </a:cxn>
              <a:cxn ang="0">
                <a:pos x="54" y="36"/>
              </a:cxn>
              <a:cxn ang="0">
                <a:pos x="6" y="40"/>
              </a:cxn>
            </a:cxnLst>
            <a:rect l="0" t="0" r="r" b="b"/>
            <a:pathLst>
              <a:path w="54" h="42">
                <a:moveTo>
                  <a:pt x="6" y="40"/>
                </a:moveTo>
                <a:lnTo>
                  <a:pt x="22" y="0"/>
                </a:lnTo>
                <a:lnTo>
                  <a:pt x="0" y="42"/>
                </a:lnTo>
                <a:lnTo>
                  <a:pt x="54" y="36"/>
                </a:lnTo>
                <a:lnTo>
                  <a:pt x="6" y="4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1" name="Freeform 3017"/>
          <p:cNvSpPr>
            <a:spLocks/>
          </p:cNvSpPr>
          <p:nvPr/>
        </p:nvSpPr>
        <p:spPr bwMode="auto">
          <a:xfrm>
            <a:off x="6707695" y="4314181"/>
            <a:ext cx="394034" cy="38803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38"/>
              </a:cxn>
              <a:cxn ang="0">
                <a:pos x="264" y="260"/>
              </a:cxn>
              <a:cxn ang="0">
                <a:pos x="2" y="36"/>
              </a:cxn>
              <a:cxn ang="0">
                <a:pos x="2" y="0"/>
              </a:cxn>
            </a:cxnLst>
            <a:rect l="0" t="0" r="r" b="b"/>
            <a:pathLst>
              <a:path w="264" h="260">
                <a:moveTo>
                  <a:pt x="2" y="0"/>
                </a:moveTo>
                <a:lnTo>
                  <a:pt x="0" y="38"/>
                </a:lnTo>
                <a:lnTo>
                  <a:pt x="264" y="260"/>
                </a:lnTo>
                <a:lnTo>
                  <a:pt x="2" y="36"/>
                </a:lnTo>
                <a:lnTo>
                  <a:pt x="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2" name="Freeform 3018"/>
          <p:cNvSpPr>
            <a:spLocks/>
          </p:cNvSpPr>
          <p:nvPr/>
        </p:nvSpPr>
        <p:spPr bwMode="auto">
          <a:xfrm>
            <a:off x="6630082" y="4239558"/>
            <a:ext cx="41791" cy="8357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22" y="2"/>
              </a:cxn>
              <a:cxn ang="0">
                <a:pos x="0" y="56"/>
              </a:cxn>
              <a:cxn ang="0">
                <a:pos x="22" y="14"/>
              </a:cxn>
              <a:cxn ang="0">
                <a:pos x="28" y="0"/>
              </a:cxn>
            </a:cxnLst>
            <a:rect l="0" t="0" r="r" b="b"/>
            <a:pathLst>
              <a:path w="28" h="56">
                <a:moveTo>
                  <a:pt x="28" y="0"/>
                </a:moveTo>
                <a:lnTo>
                  <a:pt x="22" y="2"/>
                </a:lnTo>
                <a:lnTo>
                  <a:pt x="0" y="56"/>
                </a:lnTo>
                <a:lnTo>
                  <a:pt x="22" y="14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3" name="Freeform 3019"/>
          <p:cNvSpPr>
            <a:spLocks/>
          </p:cNvSpPr>
          <p:nvPr/>
        </p:nvSpPr>
        <p:spPr bwMode="auto">
          <a:xfrm>
            <a:off x="6639038" y="4138071"/>
            <a:ext cx="653738" cy="564147"/>
          </a:xfrm>
          <a:custGeom>
            <a:avLst/>
            <a:gdLst/>
            <a:ahLst/>
            <a:cxnLst>
              <a:cxn ang="0">
                <a:pos x="0" y="122"/>
              </a:cxn>
              <a:cxn ang="0">
                <a:pos x="48" y="118"/>
              </a:cxn>
              <a:cxn ang="0">
                <a:pos x="48" y="154"/>
              </a:cxn>
              <a:cxn ang="0">
                <a:pos x="310" y="378"/>
              </a:cxn>
              <a:cxn ang="0">
                <a:pos x="422" y="176"/>
              </a:cxn>
              <a:cxn ang="0">
                <a:pos x="438" y="104"/>
              </a:cxn>
              <a:cxn ang="0">
                <a:pos x="306" y="16"/>
              </a:cxn>
              <a:cxn ang="0">
                <a:pos x="224" y="32"/>
              </a:cxn>
              <a:cxn ang="0">
                <a:pos x="194" y="0"/>
              </a:cxn>
              <a:cxn ang="0">
                <a:pos x="24" y="66"/>
              </a:cxn>
              <a:cxn ang="0">
                <a:pos x="16" y="82"/>
              </a:cxn>
              <a:cxn ang="0">
                <a:pos x="0" y="122"/>
              </a:cxn>
            </a:cxnLst>
            <a:rect l="0" t="0" r="r" b="b"/>
            <a:pathLst>
              <a:path w="438" h="378">
                <a:moveTo>
                  <a:pt x="0" y="122"/>
                </a:moveTo>
                <a:lnTo>
                  <a:pt x="48" y="118"/>
                </a:lnTo>
                <a:lnTo>
                  <a:pt x="48" y="154"/>
                </a:lnTo>
                <a:lnTo>
                  <a:pt x="310" y="378"/>
                </a:lnTo>
                <a:lnTo>
                  <a:pt x="422" y="176"/>
                </a:lnTo>
                <a:lnTo>
                  <a:pt x="438" y="104"/>
                </a:lnTo>
                <a:lnTo>
                  <a:pt x="306" y="16"/>
                </a:lnTo>
                <a:lnTo>
                  <a:pt x="224" y="32"/>
                </a:lnTo>
                <a:lnTo>
                  <a:pt x="194" y="0"/>
                </a:lnTo>
                <a:lnTo>
                  <a:pt x="24" y="66"/>
                </a:lnTo>
                <a:lnTo>
                  <a:pt x="16" y="82"/>
                </a:lnTo>
                <a:lnTo>
                  <a:pt x="0" y="1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4" name="Freeform 3020"/>
          <p:cNvSpPr>
            <a:spLocks/>
          </p:cNvSpPr>
          <p:nvPr/>
        </p:nvSpPr>
        <p:spPr bwMode="auto">
          <a:xfrm>
            <a:off x="6495753" y="4970860"/>
            <a:ext cx="477616" cy="125366"/>
          </a:xfrm>
          <a:custGeom>
            <a:avLst/>
            <a:gdLst/>
            <a:ahLst/>
            <a:cxnLst>
              <a:cxn ang="0">
                <a:pos x="278" y="42"/>
              </a:cxn>
              <a:cxn ang="0">
                <a:pos x="320" y="56"/>
              </a:cxn>
              <a:cxn ang="0">
                <a:pos x="314" y="0"/>
              </a:cxn>
              <a:cxn ang="0">
                <a:pos x="314" y="48"/>
              </a:cxn>
              <a:cxn ang="0">
                <a:pos x="280" y="36"/>
              </a:cxn>
              <a:cxn ang="0">
                <a:pos x="18" y="78"/>
              </a:cxn>
              <a:cxn ang="0">
                <a:pos x="0" y="54"/>
              </a:cxn>
              <a:cxn ang="0">
                <a:pos x="18" y="84"/>
              </a:cxn>
              <a:cxn ang="0">
                <a:pos x="278" y="42"/>
              </a:cxn>
            </a:cxnLst>
            <a:rect l="0" t="0" r="r" b="b"/>
            <a:pathLst>
              <a:path w="320" h="84">
                <a:moveTo>
                  <a:pt x="278" y="42"/>
                </a:moveTo>
                <a:lnTo>
                  <a:pt x="320" y="56"/>
                </a:lnTo>
                <a:lnTo>
                  <a:pt x="314" y="0"/>
                </a:lnTo>
                <a:lnTo>
                  <a:pt x="314" y="48"/>
                </a:lnTo>
                <a:lnTo>
                  <a:pt x="280" y="36"/>
                </a:lnTo>
                <a:lnTo>
                  <a:pt x="18" y="78"/>
                </a:lnTo>
                <a:lnTo>
                  <a:pt x="0" y="54"/>
                </a:lnTo>
                <a:lnTo>
                  <a:pt x="18" y="84"/>
                </a:lnTo>
                <a:lnTo>
                  <a:pt x="278" y="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5" name="Freeform 3021"/>
          <p:cNvSpPr>
            <a:spLocks/>
          </p:cNvSpPr>
          <p:nvPr/>
        </p:nvSpPr>
        <p:spPr bwMode="auto">
          <a:xfrm>
            <a:off x="6964414" y="4967875"/>
            <a:ext cx="104479" cy="597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70" y="4"/>
              </a:cxn>
              <a:cxn ang="0">
                <a:pos x="70" y="0"/>
              </a:cxn>
              <a:cxn ang="0">
                <a:pos x="0" y="2"/>
              </a:cxn>
            </a:cxnLst>
            <a:rect l="0" t="0" r="r" b="b"/>
            <a:pathLst>
              <a:path w="70" h="4">
                <a:moveTo>
                  <a:pt x="0" y="2"/>
                </a:moveTo>
                <a:lnTo>
                  <a:pt x="70" y="4"/>
                </a:lnTo>
                <a:lnTo>
                  <a:pt x="7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6" name="Freeform 3022"/>
          <p:cNvSpPr>
            <a:spLocks/>
          </p:cNvSpPr>
          <p:nvPr/>
        </p:nvSpPr>
        <p:spPr bwMode="auto">
          <a:xfrm>
            <a:off x="6964414" y="4970860"/>
            <a:ext cx="104479" cy="83577"/>
          </a:xfrm>
          <a:custGeom>
            <a:avLst/>
            <a:gdLst/>
            <a:ahLst/>
            <a:cxnLst>
              <a:cxn ang="0">
                <a:pos x="6" y="56"/>
              </a:cxn>
              <a:cxn ang="0">
                <a:pos x="6" y="6"/>
              </a:cxn>
              <a:cxn ang="0">
                <a:pos x="70" y="6"/>
              </a:cxn>
              <a:cxn ang="0">
                <a:pos x="70" y="2"/>
              </a:cxn>
              <a:cxn ang="0">
                <a:pos x="0" y="0"/>
              </a:cxn>
              <a:cxn ang="0">
                <a:pos x="6" y="56"/>
              </a:cxn>
            </a:cxnLst>
            <a:rect l="0" t="0" r="r" b="b"/>
            <a:pathLst>
              <a:path w="70" h="56">
                <a:moveTo>
                  <a:pt x="6" y="56"/>
                </a:moveTo>
                <a:lnTo>
                  <a:pt x="6" y="6"/>
                </a:lnTo>
                <a:lnTo>
                  <a:pt x="70" y="6"/>
                </a:lnTo>
                <a:lnTo>
                  <a:pt x="70" y="2"/>
                </a:lnTo>
                <a:lnTo>
                  <a:pt x="0" y="0"/>
                </a:lnTo>
                <a:lnTo>
                  <a:pt x="6" y="5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7" name="Freeform 3023"/>
          <p:cNvSpPr>
            <a:spLocks/>
          </p:cNvSpPr>
          <p:nvPr/>
        </p:nvSpPr>
        <p:spPr bwMode="auto">
          <a:xfrm>
            <a:off x="6486798" y="5033543"/>
            <a:ext cx="35821" cy="62683"/>
          </a:xfrm>
          <a:custGeom>
            <a:avLst/>
            <a:gdLst/>
            <a:ahLst/>
            <a:cxnLst>
              <a:cxn ang="0">
                <a:pos x="24" y="42"/>
              </a:cxn>
              <a:cxn ang="0">
                <a:pos x="6" y="12"/>
              </a:cxn>
              <a:cxn ang="0">
                <a:pos x="0" y="0"/>
              </a:cxn>
              <a:cxn ang="0">
                <a:pos x="2" y="12"/>
              </a:cxn>
              <a:cxn ang="0">
                <a:pos x="24" y="42"/>
              </a:cxn>
            </a:cxnLst>
            <a:rect l="0" t="0" r="r" b="b"/>
            <a:pathLst>
              <a:path w="24" h="42">
                <a:moveTo>
                  <a:pt x="24" y="42"/>
                </a:moveTo>
                <a:lnTo>
                  <a:pt x="6" y="12"/>
                </a:lnTo>
                <a:lnTo>
                  <a:pt x="0" y="0"/>
                </a:lnTo>
                <a:lnTo>
                  <a:pt x="2" y="12"/>
                </a:lnTo>
                <a:lnTo>
                  <a:pt x="24" y="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8" name="Freeform 3024"/>
          <p:cNvSpPr>
            <a:spLocks/>
          </p:cNvSpPr>
          <p:nvPr/>
        </p:nvSpPr>
        <p:spPr bwMode="auto">
          <a:xfrm>
            <a:off x="6077838" y="5063392"/>
            <a:ext cx="65672" cy="128351"/>
          </a:xfrm>
          <a:custGeom>
            <a:avLst/>
            <a:gdLst/>
            <a:ahLst/>
            <a:cxnLst>
              <a:cxn ang="0">
                <a:pos x="44" y="86"/>
              </a:cxn>
              <a:cxn ang="0">
                <a:pos x="44" y="86"/>
              </a:cxn>
              <a:cxn ang="0">
                <a:pos x="0" y="0"/>
              </a:cxn>
              <a:cxn ang="0">
                <a:pos x="44" y="86"/>
              </a:cxn>
            </a:cxnLst>
            <a:rect l="0" t="0" r="r" b="b"/>
            <a:pathLst>
              <a:path w="44" h="86">
                <a:moveTo>
                  <a:pt x="44" y="86"/>
                </a:moveTo>
                <a:lnTo>
                  <a:pt x="44" y="86"/>
                </a:lnTo>
                <a:lnTo>
                  <a:pt x="0" y="0"/>
                </a:lnTo>
                <a:lnTo>
                  <a:pt x="44" y="8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49" name="Freeform 3025"/>
          <p:cNvSpPr>
            <a:spLocks/>
          </p:cNvSpPr>
          <p:nvPr/>
        </p:nvSpPr>
        <p:spPr bwMode="auto">
          <a:xfrm>
            <a:off x="6283811" y="4236573"/>
            <a:ext cx="814933" cy="850698"/>
          </a:xfrm>
          <a:custGeom>
            <a:avLst/>
            <a:gdLst/>
            <a:ahLst/>
            <a:cxnLst>
              <a:cxn ang="0">
                <a:pos x="422" y="528"/>
              </a:cxn>
              <a:cxn ang="0">
                <a:pos x="456" y="540"/>
              </a:cxn>
              <a:cxn ang="0">
                <a:pos x="456" y="492"/>
              </a:cxn>
              <a:cxn ang="0">
                <a:pos x="526" y="490"/>
              </a:cxn>
              <a:cxn ang="0">
                <a:pos x="526" y="494"/>
              </a:cxn>
              <a:cxn ang="0">
                <a:pos x="526" y="494"/>
              </a:cxn>
              <a:cxn ang="0">
                <a:pos x="512" y="378"/>
              </a:cxn>
              <a:cxn ang="0">
                <a:pos x="546" y="314"/>
              </a:cxn>
              <a:cxn ang="0">
                <a:pos x="284" y="90"/>
              </a:cxn>
              <a:cxn ang="0">
                <a:pos x="284" y="56"/>
              </a:cxn>
              <a:cxn ang="0">
                <a:pos x="232" y="58"/>
              </a:cxn>
              <a:cxn ang="0">
                <a:pos x="254" y="4"/>
              </a:cxn>
              <a:cxn ang="0">
                <a:pos x="260" y="2"/>
              </a:cxn>
              <a:cxn ang="0">
                <a:pos x="254" y="16"/>
              </a:cxn>
              <a:cxn ang="0">
                <a:pos x="262" y="0"/>
              </a:cxn>
              <a:cxn ang="0">
                <a:pos x="182" y="30"/>
              </a:cxn>
              <a:cxn ang="0">
                <a:pos x="0" y="60"/>
              </a:cxn>
              <a:cxn ang="0">
                <a:pos x="120" y="390"/>
              </a:cxn>
              <a:cxn ang="0">
                <a:pos x="142" y="546"/>
              </a:cxn>
              <a:cxn ang="0">
                <a:pos x="160" y="570"/>
              </a:cxn>
              <a:cxn ang="0">
                <a:pos x="422" y="528"/>
              </a:cxn>
            </a:cxnLst>
            <a:rect l="0" t="0" r="r" b="b"/>
            <a:pathLst>
              <a:path w="546" h="570">
                <a:moveTo>
                  <a:pt x="422" y="528"/>
                </a:moveTo>
                <a:lnTo>
                  <a:pt x="456" y="540"/>
                </a:lnTo>
                <a:lnTo>
                  <a:pt x="456" y="492"/>
                </a:lnTo>
                <a:lnTo>
                  <a:pt x="526" y="490"/>
                </a:lnTo>
                <a:lnTo>
                  <a:pt x="526" y="494"/>
                </a:lnTo>
                <a:lnTo>
                  <a:pt x="526" y="494"/>
                </a:lnTo>
                <a:lnTo>
                  <a:pt x="512" y="378"/>
                </a:lnTo>
                <a:lnTo>
                  <a:pt x="546" y="314"/>
                </a:lnTo>
                <a:lnTo>
                  <a:pt x="284" y="90"/>
                </a:lnTo>
                <a:lnTo>
                  <a:pt x="284" y="56"/>
                </a:lnTo>
                <a:lnTo>
                  <a:pt x="232" y="58"/>
                </a:lnTo>
                <a:lnTo>
                  <a:pt x="254" y="4"/>
                </a:lnTo>
                <a:lnTo>
                  <a:pt x="260" y="2"/>
                </a:lnTo>
                <a:lnTo>
                  <a:pt x="254" y="16"/>
                </a:lnTo>
                <a:lnTo>
                  <a:pt x="262" y="0"/>
                </a:lnTo>
                <a:lnTo>
                  <a:pt x="182" y="30"/>
                </a:lnTo>
                <a:lnTo>
                  <a:pt x="0" y="60"/>
                </a:lnTo>
                <a:lnTo>
                  <a:pt x="120" y="390"/>
                </a:lnTo>
                <a:lnTo>
                  <a:pt x="142" y="546"/>
                </a:lnTo>
                <a:lnTo>
                  <a:pt x="160" y="570"/>
                </a:lnTo>
                <a:lnTo>
                  <a:pt x="422" y="5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0" name="Freeform 3026"/>
          <p:cNvSpPr>
            <a:spLocks/>
          </p:cNvSpPr>
          <p:nvPr/>
        </p:nvSpPr>
        <p:spPr bwMode="auto">
          <a:xfrm>
            <a:off x="6077838" y="4973845"/>
            <a:ext cx="1382103" cy="993974"/>
          </a:xfrm>
          <a:custGeom>
            <a:avLst/>
            <a:gdLst/>
            <a:ahLst/>
            <a:cxnLst>
              <a:cxn ang="0">
                <a:pos x="896" y="342"/>
              </a:cxn>
              <a:cxn ang="0">
                <a:pos x="808" y="232"/>
              </a:cxn>
              <a:cxn ang="0">
                <a:pos x="808" y="182"/>
              </a:cxn>
              <a:cxn ang="0">
                <a:pos x="668" y="20"/>
              </a:cxn>
              <a:cxn ang="0">
                <a:pos x="664" y="0"/>
              </a:cxn>
              <a:cxn ang="0">
                <a:pos x="664" y="0"/>
              </a:cxn>
              <a:cxn ang="0">
                <a:pos x="664" y="4"/>
              </a:cxn>
              <a:cxn ang="0">
                <a:pos x="600" y="4"/>
              </a:cxn>
              <a:cxn ang="0">
                <a:pos x="600" y="54"/>
              </a:cxn>
              <a:cxn ang="0">
                <a:pos x="558" y="40"/>
              </a:cxn>
              <a:cxn ang="0">
                <a:pos x="298" y="82"/>
              </a:cxn>
              <a:cxn ang="0">
                <a:pos x="276" y="52"/>
              </a:cxn>
              <a:cxn ang="0">
                <a:pos x="274" y="40"/>
              </a:cxn>
              <a:cxn ang="0">
                <a:pos x="0" y="60"/>
              </a:cxn>
              <a:cxn ang="0">
                <a:pos x="44" y="146"/>
              </a:cxn>
              <a:cxn ang="0">
                <a:pos x="132" y="108"/>
              </a:cxn>
              <a:cxn ang="0">
                <a:pos x="242" y="154"/>
              </a:cxn>
              <a:cxn ang="0">
                <a:pos x="242" y="192"/>
              </a:cxn>
              <a:cxn ang="0">
                <a:pos x="298" y="192"/>
              </a:cxn>
              <a:cxn ang="0">
                <a:pos x="380" y="128"/>
              </a:cxn>
              <a:cxn ang="0">
                <a:pos x="558" y="206"/>
              </a:cxn>
              <a:cxn ang="0">
                <a:pos x="558" y="368"/>
              </a:cxn>
              <a:cxn ang="0">
                <a:pos x="598" y="382"/>
              </a:cxn>
              <a:cxn ang="0">
                <a:pos x="638" y="478"/>
              </a:cxn>
              <a:cxn ang="0">
                <a:pos x="776" y="584"/>
              </a:cxn>
              <a:cxn ang="0">
                <a:pos x="776" y="626"/>
              </a:cxn>
              <a:cxn ang="0">
                <a:pos x="830" y="666"/>
              </a:cxn>
              <a:cxn ang="0">
                <a:pos x="886" y="610"/>
              </a:cxn>
              <a:cxn ang="0">
                <a:pos x="916" y="610"/>
              </a:cxn>
              <a:cxn ang="0">
                <a:pos x="926" y="518"/>
              </a:cxn>
              <a:cxn ang="0">
                <a:pos x="896" y="342"/>
              </a:cxn>
            </a:cxnLst>
            <a:rect l="0" t="0" r="r" b="b"/>
            <a:pathLst>
              <a:path w="926" h="666">
                <a:moveTo>
                  <a:pt x="896" y="342"/>
                </a:moveTo>
                <a:lnTo>
                  <a:pt x="808" y="232"/>
                </a:lnTo>
                <a:lnTo>
                  <a:pt x="808" y="182"/>
                </a:lnTo>
                <a:lnTo>
                  <a:pt x="668" y="20"/>
                </a:lnTo>
                <a:lnTo>
                  <a:pt x="664" y="0"/>
                </a:lnTo>
                <a:lnTo>
                  <a:pt x="664" y="0"/>
                </a:lnTo>
                <a:lnTo>
                  <a:pt x="664" y="4"/>
                </a:lnTo>
                <a:lnTo>
                  <a:pt x="600" y="4"/>
                </a:lnTo>
                <a:lnTo>
                  <a:pt x="600" y="54"/>
                </a:lnTo>
                <a:lnTo>
                  <a:pt x="558" y="40"/>
                </a:lnTo>
                <a:lnTo>
                  <a:pt x="298" y="82"/>
                </a:lnTo>
                <a:lnTo>
                  <a:pt x="276" y="52"/>
                </a:lnTo>
                <a:lnTo>
                  <a:pt x="274" y="40"/>
                </a:lnTo>
                <a:lnTo>
                  <a:pt x="0" y="60"/>
                </a:lnTo>
                <a:lnTo>
                  <a:pt x="44" y="146"/>
                </a:lnTo>
                <a:lnTo>
                  <a:pt x="132" y="108"/>
                </a:lnTo>
                <a:lnTo>
                  <a:pt x="242" y="154"/>
                </a:lnTo>
                <a:lnTo>
                  <a:pt x="242" y="192"/>
                </a:lnTo>
                <a:lnTo>
                  <a:pt x="298" y="192"/>
                </a:lnTo>
                <a:lnTo>
                  <a:pt x="380" y="128"/>
                </a:lnTo>
                <a:lnTo>
                  <a:pt x="558" y="206"/>
                </a:lnTo>
                <a:lnTo>
                  <a:pt x="558" y="368"/>
                </a:lnTo>
                <a:lnTo>
                  <a:pt x="598" y="382"/>
                </a:lnTo>
                <a:lnTo>
                  <a:pt x="638" y="478"/>
                </a:lnTo>
                <a:lnTo>
                  <a:pt x="776" y="584"/>
                </a:lnTo>
                <a:lnTo>
                  <a:pt x="776" y="626"/>
                </a:lnTo>
                <a:lnTo>
                  <a:pt x="830" y="666"/>
                </a:lnTo>
                <a:lnTo>
                  <a:pt x="886" y="610"/>
                </a:lnTo>
                <a:lnTo>
                  <a:pt x="916" y="610"/>
                </a:lnTo>
                <a:lnTo>
                  <a:pt x="926" y="518"/>
                </a:lnTo>
                <a:lnTo>
                  <a:pt x="896" y="3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1" name="Freeform 3027"/>
          <p:cNvSpPr>
            <a:spLocks/>
          </p:cNvSpPr>
          <p:nvPr/>
        </p:nvSpPr>
        <p:spPr bwMode="auto">
          <a:xfrm>
            <a:off x="7400239" y="2054607"/>
            <a:ext cx="152240" cy="534298"/>
          </a:xfrm>
          <a:custGeom>
            <a:avLst/>
            <a:gdLst/>
            <a:ahLst/>
            <a:cxnLst>
              <a:cxn ang="0">
                <a:pos x="40" y="132"/>
              </a:cxn>
              <a:cxn ang="0">
                <a:pos x="2" y="0"/>
              </a:cxn>
              <a:cxn ang="0">
                <a:pos x="0" y="0"/>
              </a:cxn>
              <a:cxn ang="0">
                <a:pos x="38" y="132"/>
              </a:cxn>
              <a:cxn ang="0">
                <a:pos x="102" y="358"/>
              </a:cxn>
              <a:cxn ang="0">
                <a:pos x="80" y="276"/>
              </a:cxn>
              <a:cxn ang="0">
                <a:pos x="40" y="132"/>
              </a:cxn>
            </a:cxnLst>
            <a:rect l="0" t="0" r="r" b="b"/>
            <a:pathLst>
              <a:path w="102" h="358">
                <a:moveTo>
                  <a:pt x="40" y="132"/>
                </a:moveTo>
                <a:lnTo>
                  <a:pt x="2" y="0"/>
                </a:lnTo>
                <a:lnTo>
                  <a:pt x="0" y="0"/>
                </a:lnTo>
                <a:lnTo>
                  <a:pt x="38" y="132"/>
                </a:lnTo>
                <a:lnTo>
                  <a:pt x="102" y="358"/>
                </a:lnTo>
                <a:lnTo>
                  <a:pt x="80" y="276"/>
                </a:lnTo>
                <a:lnTo>
                  <a:pt x="40" y="13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2" name="Freeform 3028"/>
          <p:cNvSpPr>
            <a:spLocks/>
          </p:cNvSpPr>
          <p:nvPr/>
        </p:nvSpPr>
        <p:spPr bwMode="auto">
          <a:xfrm>
            <a:off x="7552479" y="2588905"/>
            <a:ext cx="92538" cy="2029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84"/>
              </a:cxn>
              <a:cxn ang="0">
                <a:pos x="62" y="136"/>
              </a:cxn>
              <a:cxn ang="0">
                <a:pos x="12" y="82"/>
              </a:cxn>
              <a:cxn ang="0">
                <a:pos x="0" y="0"/>
              </a:cxn>
            </a:cxnLst>
            <a:rect l="0" t="0" r="r" b="b"/>
            <a:pathLst>
              <a:path w="62" h="136">
                <a:moveTo>
                  <a:pt x="0" y="0"/>
                </a:moveTo>
                <a:lnTo>
                  <a:pt x="10" y="84"/>
                </a:lnTo>
                <a:lnTo>
                  <a:pt x="62" y="136"/>
                </a:lnTo>
                <a:lnTo>
                  <a:pt x="12" y="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3" name="Freeform 3029"/>
          <p:cNvSpPr>
            <a:spLocks/>
          </p:cNvSpPr>
          <p:nvPr/>
        </p:nvSpPr>
        <p:spPr bwMode="auto">
          <a:xfrm>
            <a:off x="6647993" y="2911275"/>
            <a:ext cx="113434" cy="301476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6"/>
              </a:cxn>
              <a:cxn ang="0">
                <a:pos x="6" y="24"/>
              </a:cxn>
              <a:cxn ang="0">
                <a:pos x="74" y="202"/>
              </a:cxn>
              <a:cxn ang="0">
                <a:pos x="76" y="200"/>
              </a:cxn>
              <a:cxn ang="0">
                <a:pos x="2" y="0"/>
              </a:cxn>
            </a:cxnLst>
            <a:rect l="0" t="0" r="r" b="b"/>
            <a:pathLst>
              <a:path w="76" h="202">
                <a:moveTo>
                  <a:pt x="2" y="0"/>
                </a:moveTo>
                <a:lnTo>
                  <a:pt x="0" y="6"/>
                </a:lnTo>
                <a:lnTo>
                  <a:pt x="6" y="24"/>
                </a:lnTo>
                <a:lnTo>
                  <a:pt x="74" y="202"/>
                </a:lnTo>
                <a:lnTo>
                  <a:pt x="76" y="20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4" name="Freeform 3030"/>
          <p:cNvSpPr>
            <a:spLocks/>
          </p:cNvSpPr>
          <p:nvPr/>
        </p:nvSpPr>
        <p:spPr bwMode="auto">
          <a:xfrm>
            <a:off x="6597246" y="3227675"/>
            <a:ext cx="585080" cy="528328"/>
          </a:xfrm>
          <a:custGeom>
            <a:avLst/>
            <a:gdLst/>
            <a:ahLst/>
            <a:cxnLst>
              <a:cxn ang="0">
                <a:pos x="6" y="268"/>
              </a:cxn>
              <a:cxn ang="0">
                <a:pos x="0" y="264"/>
              </a:cxn>
              <a:cxn ang="0">
                <a:pos x="10" y="298"/>
              </a:cxn>
              <a:cxn ang="0">
                <a:pos x="62" y="320"/>
              </a:cxn>
              <a:cxn ang="0">
                <a:pos x="62" y="320"/>
              </a:cxn>
              <a:cxn ang="0">
                <a:pos x="64" y="322"/>
              </a:cxn>
              <a:cxn ang="0">
                <a:pos x="136" y="354"/>
              </a:cxn>
              <a:cxn ang="0">
                <a:pos x="206" y="312"/>
              </a:cxn>
              <a:cxn ang="0">
                <a:pos x="236" y="148"/>
              </a:cxn>
              <a:cxn ang="0">
                <a:pos x="266" y="172"/>
              </a:cxn>
              <a:cxn ang="0">
                <a:pos x="294" y="102"/>
              </a:cxn>
              <a:cxn ang="0">
                <a:pos x="336" y="40"/>
              </a:cxn>
              <a:cxn ang="0">
                <a:pos x="376" y="40"/>
              </a:cxn>
              <a:cxn ang="0">
                <a:pos x="392" y="18"/>
              </a:cxn>
              <a:cxn ang="0">
                <a:pos x="346" y="8"/>
              </a:cxn>
              <a:cxn ang="0">
                <a:pos x="240" y="64"/>
              </a:cxn>
              <a:cxn ang="0">
                <a:pos x="214" y="18"/>
              </a:cxn>
              <a:cxn ang="0">
                <a:pos x="126" y="48"/>
              </a:cxn>
              <a:cxn ang="0">
                <a:pos x="110" y="0"/>
              </a:cxn>
              <a:cxn ang="0">
                <a:pos x="98" y="76"/>
              </a:cxn>
              <a:cxn ang="0">
                <a:pos x="6" y="268"/>
              </a:cxn>
            </a:cxnLst>
            <a:rect l="0" t="0" r="r" b="b"/>
            <a:pathLst>
              <a:path w="392" h="354">
                <a:moveTo>
                  <a:pt x="6" y="268"/>
                </a:moveTo>
                <a:lnTo>
                  <a:pt x="0" y="264"/>
                </a:lnTo>
                <a:lnTo>
                  <a:pt x="10" y="298"/>
                </a:lnTo>
                <a:lnTo>
                  <a:pt x="62" y="320"/>
                </a:lnTo>
                <a:lnTo>
                  <a:pt x="62" y="320"/>
                </a:lnTo>
                <a:lnTo>
                  <a:pt x="64" y="322"/>
                </a:lnTo>
                <a:lnTo>
                  <a:pt x="136" y="354"/>
                </a:lnTo>
                <a:lnTo>
                  <a:pt x="206" y="312"/>
                </a:lnTo>
                <a:lnTo>
                  <a:pt x="236" y="148"/>
                </a:lnTo>
                <a:lnTo>
                  <a:pt x="266" y="172"/>
                </a:lnTo>
                <a:lnTo>
                  <a:pt x="294" y="102"/>
                </a:lnTo>
                <a:lnTo>
                  <a:pt x="336" y="40"/>
                </a:lnTo>
                <a:lnTo>
                  <a:pt x="376" y="40"/>
                </a:lnTo>
                <a:lnTo>
                  <a:pt x="392" y="18"/>
                </a:lnTo>
                <a:lnTo>
                  <a:pt x="346" y="8"/>
                </a:lnTo>
                <a:lnTo>
                  <a:pt x="240" y="64"/>
                </a:lnTo>
                <a:lnTo>
                  <a:pt x="214" y="18"/>
                </a:lnTo>
                <a:lnTo>
                  <a:pt x="126" y="48"/>
                </a:lnTo>
                <a:lnTo>
                  <a:pt x="110" y="0"/>
                </a:lnTo>
                <a:lnTo>
                  <a:pt x="98" y="76"/>
                </a:lnTo>
                <a:lnTo>
                  <a:pt x="6" y="26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 dirty="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5" name="Freeform 3031"/>
          <p:cNvSpPr>
            <a:spLocks/>
          </p:cNvSpPr>
          <p:nvPr/>
        </p:nvSpPr>
        <p:spPr bwMode="auto">
          <a:xfrm>
            <a:off x="6597246" y="3618698"/>
            <a:ext cx="8955" cy="895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6" y="6"/>
              </a:cxn>
              <a:cxn ang="0">
                <a:pos x="0" y="0"/>
              </a:cxn>
            </a:cxnLst>
            <a:rect l="0" t="0" r="r" b="b"/>
            <a:pathLst>
              <a:path w="6" h="6">
                <a:moveTo>
                  <a:pt x="0" y="0"/>
                </a:moveTo>
                <a:lnTo>
                  <a:pt x="0" y="2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6" name="Freeform 3032"/>
          <p:cNvSpPr>
            <a:spLocks/>
          </p:cNvSpPr>
          <p:nvPr/>
        </p:nvSpPr>
        <p:spPr bwMode="auto">
          <a:xfrm>
            <a:off x="6743516" y="3224690"/>
            <a:ext cx="17911" cy="116411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12" y="2"/>
              </a:cxn>
              <a:cxn ang="0">
                <a:pos x="10" y="0"/>
              </a:cxn>
              <a:cxn ang="0">
                <a:pos x="0" y="78"/>
              </a:cxn>
            </a:cxnLst>
            <a:rect l="0" t="0" r="r" b="b"/>
            <a:pathLst>
              <a:path w="12" h="78">
                <a:moveTo>
                  <a:pt x="0" y="78"/>
                </a:moveTo>
                <a:lnTo>
                  <a:pt x="12" y="2"/>
                </a:lnTo>
                <a:lnTo>
                  <a:pt x="10" y="0"/>
                </a:lnTo>
                <a:lnTo>
                  <a:pt x="0" y="7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7" name="Freeform 3033"/>
          <p:cNvSpPr>
            <a:spLocks/>
          </p:cNvSpPr>
          <p:nvPr/>
        </p:nvSpPr>
        <p:spPr bwMode="auto">
          <a:xfrm>
            <a:off x="6606202" y="3341101"/>
            <a:ext cx="137315" cy="286551"/>
          </a:xfrm>
          <a:custGeom>
            <a:avLst/>
            <a:gdLst/>
            <a:ahLst/>
            <a:cxnLst>
              <a:cxn ang="0">
                <a:pos x="58" y="60"/>
              </a:cxn>
              <a:cxn ang="0">
                <a:pos x="0" y="192"/>
              </a:cxn>
              <a:cxn ang="0">
                <a:pos x="92" y="0"/>
              </a:cxn>
              <a:cxn ang="0">
                <a:pos x="58" y="60"/>
              </a:cxn>
            </a:cxnLst>
            <a:rect l="0" t="0" r="r" b="b"/>
            <a:pathLst>
              <a:path w="92" h="192">
                <a:moveTo>
                  <a:pt x="58" y="60"/>
                </a:moveTo>
                <a:lnTo>
                  <a:pt x="0" y="192"/>
                </a:lnTo>
                <a:lnTo>
                  <a:pt x="92" y="0"/>
                </a:lnTo>
                <a:lnTo>
                  <a:pt x="58" y="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8" name="Freeform 3034"/>
          <p:cNvSpPr>
            <a:spLocks/>
          </p:cNvSpPr>
          <p:nvPr/>
        </p:nvSpPr>
        <p:spPr bwMode="auto">
          <a:xfrm>
            <a:off x="6758442" y="3212750"/>
            <a:ext cx="2985" cy="8955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2" y="2"/>
              </a:cxn>
              <a:cxn ang="0">
                <a:pos x="0" y="0"/>
              </a:cxn>
              <a:cxn ang="0">
                <a:pos x="0" y="6"/>
              </a:cxn>
            </a:cxnLst>
            <a:rect l="0" t="0" r="r" b="b"/>
            <a:pathLst>
              <a:path w="2" h="6">
                <a:moveTo>
                  <a:pt x="0" y="6"/>
                </a:moveTo>
                <a:lnTo>
                  <a:pt x="2" y="2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59" name="Freeform 3035"/>
          <p:cNvSpPr>
            <a:spLocks/>
          </p:cNvSpPr>
          <p:nvPr/>
        </p:nvSpPr>
        <p:spPr bwMode="auto">
          <a:xfrm>
            <a:off x="6161421" y="2914260"/>
            <a:ext cx="591050" cy="698468"/>
          </a:xfrm>
          <a:custGeom>
            <a:avLst/>
            <a:gdLst/>
            <a:ahLst/>
            <a:cxnLst>
              <a:cxn ang="0">
                <a:pos x="282" y="50"/>
              </a:cxn>
              <a:cxn ang="0">
                <a:pos x="234" y="78"/>
              </a:cxn>
              <a:cxn ang="0">
                <a:pos x="206" y="104"/>
              </a:cxn>
              <a:cxn ang="0">
                <a:pos x="142" y="84"/>
              </a:cxn>
              <a:cxn ang="0">
                <a:pos x="0" y="128"/>
              </a:cxn>
              <a:cxn ang="0">
                <a:pos x="66" y="422"/>
              </a:cxn>
              <a:cxn ang="0">
                <a:pos x="172" y="460"/>
              </a:cxn>
              <a:cxn ang="0">
                <a:pos x="264" y="448"/>
              </a:cxn>
              <a:cxn ang="0">
                <a:pos x="298" y="468"/>
              </a:cxn>
              <a:cxn ang="0">
                <a:pos x="354" y="344"/>
              </a:cxn>
              <a:cxn ang="0">
                <a:pos x="386" y="284"/>
              </a:cxn>
              <a:cxn ang="0">
                <a:pos x="396" y="200"/>
              </a:cxn>
              <a:cxn ang="0">
                <a:pos x="332" y="22"/>
              </a:cxn>
              <a:cxn ang="0">
                <a:pos x="324" y="0"/>
              </a:cxn>
              <a:cxn ang="0">
                <a:pos x="282" y="50"/>
              </a:cxn>
            </a:cxnLst>
            <a:rect l="0" t="0" r="r" b="b"/>
            <a:pathLst>
              <a:path w="396" h="468">
                <a:moveTo>
                  <a:pt x="282" y="50"/>
                </a:moveTo>
                <a:lnTo>
                  <a:pt x="234" y="78"/>
                </a:lnTo>
                <a:lnTo>
                  <a:pt x="206" y="104"/>
                </a:lnTo>
                <a:lnTo>
                  <a:pt x="142" y="84"/>
                </a:lnTo>
                <a:lnTo>
                  <a:pt x="0" y="128"/>
                </a:lnTo>
                <a:lnTo>
                  <a:pt x="66" y="422"/>
                </a:lnTo>
                <a:lnTo>
                  <a:pt x="172" y="460"/>
                </a:lnTo>
                <a:lnTo>
                  <a:pt x="264" y="448"/>
                </a:lnTo>
                <a:lnTo>
                  <a:pt x="298" y="468"/>
                </a:lnTo>
                <a:lnTo>
                  <a:pt x="354" y="344"/>
                </a:lnTo>
                <a:lnTo>
                  <a:pt x="386" y="284"/>
                </a:lnTo>
                <a:lnTo>
                  <a:pt x="396" y="200"/>
                </a:lnTo>
                <a:lnTo>
                  <a:pt x="332" y="22"/>
                </a:lnTo>
                <a:lnTo>
                  <a:pt x="324" y="0"/>
                </a:lnTo>
                <a:lnTo>
                  <a:pt x="282" y="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0" name="Freeform 3036"/>
          <p:cNvSpPr>
            <a:spLocks/>
          </p:cNvSpPr>
          <p:nvPr/>
        </p:nvSpPr>
        <p:spPr bwMode="auto">
          <a:xfrm>
            <a:off x="7400239" y="2054607"/>
            <a:ext cx="152240" cy="534298"/>
          </a:xfrm>
          <a:custGeom>
            <a:avLst/>
            <a:gdLst/>
            <a:ahLst/>
            <a:cxnLst>
              <a:cxn ang="0">
                <a:pos x="40" y="132"/>
              </a:cxn>
              <a:cxn ang="0">
                <a:pos x="2" y="0"/>
              </a:cxn>
              <a:cxn ang="0">
                <a:pos x="0" y="0"/>
              </a:cxn>
              <a:cxn ang="0">
                <a:pos x="38" y="132"/>
              </a:cxn>
              <a:cxn ang="0">
                <a:pos x="102" y="358"/>
              </a:cxn>
              <a:cxn ang="0">
                <a:pos x="80" y="276"/>
              </a:cxn>
              <a:cxn ang="0">
                <a:pos x="40" y="132"/>
              </a:cxn>
            </a:cxnLst>
            <a:rect l="0" t="0" r="r" b="b"/>
            <a:pathLst>
              <a:path w="102" h="358">
                <a:moveTo>
                  <a:pt x="40" y="132"/>
                </a:moveTo>
                <a:lnTo>
                  <a:pt x="2" y="0"/>
                </a:lnTo>
                <a:lnTo>
                  <a:pt x="0" y="0"/>
                </a:lnTo>
                <a:lnTo>
                  <a:pt x="38" y="132"/>
                </a:lnTo>
                <a:lnTo>
                  <a:pt x="102" y="358"/>
                </a:lnTo>
                <a:lnTo>
                  <a:pt x="80" y="276"/>
                </a:lnTo>
                <a:lnTo>
                  <a:pt x="40" y="13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1" name="Freeform 3037"/>
          <p:cNvSpPr>
            <a:spLocks/>
          </p:cNvSpPr>
          <p:nvPr/>
        </p:nvSpPr>
        <p:spPr bwMode="auto">
          <a:xfrm>
            <a:off x="7552479" y="2588905"/>
            <a:ext cx="92538" cy="2029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84"/>
              </a:cxn>
              <a:cxn ang="0">
                <a:pos x="62" y="136"/>
              </a:cxn>
              <a:cxn ang="0">
                <a:pos x="12" y="82"/>
              </a:cxn>
              <a:cxn ang="0">
                <a:pos x="0" y="0"/>
              </a:cxn>
            </a:cxnLst>
            <a:rect l="0" t="0" r="r" b="b"/>
            <a:pathLst>
              <a:path w="62" h="136">
                <a:moveTo>
                  <a:pt x="0" y="0"/>
                </a:moveTo>
                <a:lnTo>
                  <a:pt x="10" y="84"/>
                </a:lnTo>
                <a:lnTo>
                  <a:pt x="62" y="136"/>
                </a:lnTo>
                <a:lnTo>
                  <a:pt x="12" y="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2" name="Freeform 3038"/>
          <p:cNvSpPr>
            <a:spLocks/>
          </p:cNvSpPr>
          <p:nvPr/>
        </p:nvSpPr>
        <p:spPr bwMode="auto">
          <a:xfrm>
            <a:off x="6776352" y="2690392"/>
            <a:ext cx="704484" cy="388038"/>
          </a:xfrm>
          <a:custGeom>
            <a:avLst/>
            <a:gdLst/>
            <a:ahLst/>
            <a:cxnLst>
              <a:cxn ang="0">
                <a:pos x="472" y="190"/>
              </a:cxn>
              <a:cxn ang="0">
                <a:pos x="434" y="138"/>
              </a:cxn>
              <a:cxn ang="0">
                <a:pos x="444" y="68"/>
              </a:cxn>
              <a:cxn ang="0">
                <a:pos x="364" y="0"/>
              </a:cxn>
              <a:cxn ang="0">
                <a:pos x="0" y="120"/>
              </a:cxn>
              <a:cxn ang="0">
                <a:pos x="364" y="4"/>
              </a:cxn>
              <a:cxn ang="0">
                <a:pos x="440" y="70"/>
              </a:cxn>
              <a:cxn ang="0">
                <a:pos x="430" y="138"/>
              </a:cxn>
              <a:cxn ang="0">
                <a:pos x="470" y="190"/>
              </a:cxn>
              <a:cxn ang="0">
                <a:pos x="442" y="260"/>
              </a:cxn>
              <a:cxn ang="0">
                <a:pos x="444" y="258"/>
              </a:cxn>
              <a:cxn ang="0">
                <a:pos x="472" y="190"/>
              </a:cxn>
            </a:cxnLst>
            <a:rect l="0" t="0" r="r" b="b"/>
            <a:pathLst>
              <a:path w="472" h="260">
                <a:moveTo>
                  <a:pt x="472" y="190"/>
                </a:moveTo>
                <a:lnTo>
                  <a:pt x="434" y="138"/>
                </a:lnTo>
                <a:lnTo>
                  <a:pt x="444" y="68"/>
                </a:lnTo>
                <a:lnTo>
                  <a:pt x="364" y="0"/>
                </a:lnTo>
                <a:lnTo>
                  <a:pt x="0" y="120"/>
                </a:lnTo>
                <a:lnTo>
                  <a:pt x="364" y="4"/>
                </a:lnTo>
                <a:lnTo>
                  <a:pt x="440" y="70"/>
                </a:lnTo>
                <a:lnTo>
                  <a:pt x="430" y="138"/>
                </a:lnTo>
                <a:lnTo>
                  <a:pt x="470" y="190"/>
                </a:lnTo>
                <a:lnTo>
                  <a:pt x="442" y="260"/>
                </a:lnTo>
                <a:lnTo>
                  <a:pt x="444" y="258"/>
                </a:lnTo>
                <a:lnTo>
                  <a:pt x="472" y="19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3" name="Freeform 3039"/>
          <p:cNvSpPr>
            <a:spLocks/>
          </p:cNvSpPr>
          <p:nvPr/>
        </p:nvSpPr>
        <p:spPr bwMode="auto">
          <a:xfrm>
            <a:off x="6749487" y="2696362"/>
            <a:ext cx="570155" cy="179094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16" y="120"/>
              </a:cxn>
              <a:cxn ang="0">
                <a:pos x="382" y="0"/>
              </a:cxn>
              <a:cxn ang="0">
                <a:pos x="18" y="116"/>
              </a:cxn>
              <a:cxn ang="0">
                <a:pos x="2" y="70"/>
              </a:cxn>
              <a:cxn ang="0">
                <a:pos x="0" y="72"/>
              </a:cxn>
            </a:cxnLst>
            <a:rect l="0" t="0" r="r" b="b"/>
            <a:pathLst>
              <a:path w="382" h="120">
                <a:moveTo>
                  <a:pt x="0" y="72"/>
                </a:moveTo>
                <a:lnTo>
                  <a:pt x="16" y="120"/>
                </a:lnTo>
                <a:lnTo>
                  <a:pt x="382" y="0"/>
                </a:lnTo>
                <a:lnTo>
                  <a:pt x="18" y="116"/>
                </a:lnTo>
                <a:lnTo>
                  <a:pt x="2" y="70"/>
                </a:lnTo>
                <a:lnTo>
                  <a:pt x="0" y="7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4" name="Freeform 3040"/>
          <p:cNvSpPr>
            <a:spLocks/>
          </p:cNvSpPr>
          <p:nvPr/>
        </p:nvSpPr>
        <p:spPr bwMode="auto">
          <a:xfrm>
            <a:off x="7391284" y="3078430"/>
            <a:ext cx="188061" cy="250732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62" y="168"/>
              </a:cxn>
              <a:cxn ang="0">
                <a:pos x="126" y="142"/>
              </a:cxn>
              <a:cxn ang="0">
                <a:pos x="126" y="80"/>
              </a:cxn>
              <a:cxn ang="0">
                <a:pos x="30" y="2"/>
              </a:cxn>
              <a:cxn ang="0">
                <a:pos x="30" y="0"/>
              </a:cxn>
              <a:cxn ang="0">
                <a:pos x="0" y="10"/>
              </a:cxn>
            </a:cxnLst>
            <a:rect l="0" t="0" r="r" b="b"/>
            <a:pathLst>
              <a:path w="126" h="168">
                <a:moveTo>
                  <a:pt x="0" y="10"/>
                </a:moveTo>
                <a:lnTo>
                  <a:pt x="62" y="168"/>
                </a:lnTo>
                <a:lnTo>
                  <a:pt x="126" y="142"/>
                </a:lnTo>
                <a:lnTo>
                  <a:pt x="126" y="80"/>
                </a:lnTo>
                <a:lnTo>
                  <a:pt x="30" y="2"/>
                </a:lnTo>
                <a:lnTo>
                  <a:pt x="3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5" name="Freeform 3041"/>
          <p:cNvSpPr>
            <a:spLocks/>
          </p:cNvSpPr>
          <p:nvPr/>
        </p:nvSpPr>
        <p:spPr bwMode="auto">
          <a:xfrm>
            <a:off x="6645008" y="2696362"/>
            <a:ext cx="832844" cy="593996"/>
          </a:xfrm>
          <a:custGeom>
            <a:avLst/>
            <a:gdLst/>
            <a:ahLst/>
            <a:cxnLst>
              <a:cxn ang="0">
                <a:pos x="528" y="66"/>
              </a:cxn>
              <a:cxn ang="0">
                <a:pos x="452" y="0"/>
              </a:cxn>
              <a:cxn ang="0">
                <a:pos x="86" y="120"/>
              </a:cxn>
              <a:cxn ang="0">
                <a:pos x="70" y="72"/>
              </a:cxn>
              <a:cxn ang="0">
                <a:pos x="72" y="70"/>
              </a:cxn>
              <a:cxn ang="0">
                <a:pos x="88" y="116"/>
              </a:cxn>
              <a:cxn ang="0">
                <a:pos x="72" y="64"/>
              </a:cxn>
              <a:cxn ang="0">
                <a:pos x="0" y="146"/>
              </a:cxn>
              <a:cxn ang="0">
                <a:pos x="8" y="168"/>
              </a:cxn>
              <a:cxn ang="0">
                <a:pos x="2" y="150"/>
              </a:cxn>
              <a:cxn ang="0">
                <a:pos x="4" y="144"/>
              </a:cxn>
              <a:cxn ang="0">
                <a:pos x="78" y="344"/>
              </a:cxn>
              <a:cxn ang="0">
                <a:pos x="76" y="346"/>
              </a:cxn>
              <a:cxn ang="0">
                <a:pos x="78" y="348"/>
              </a:cxn>
              <a:cxn ang="0">
                <a:pos x="96" y="398"/>
              </a:cxn>
              <a:cxn ang="0">
                <a:pos x="182" y="372"/>
              </a:cxn>
              <a:cxn ang="0">
                <a:pos x="180" y="372"/>
              </a:cxn>
              <a:cxn ang="0">
                <a:pos x="498" y="262"/>
              </a:cxn>
              <a:cxn ang="0">
                <a:pos x="498" y="262"/>
              </a:cxn>
              <a:cxn ang="0">
                <a:pos x="498" y="262"/>
              </a:cxn>
              <a:cxn ang="0">
                <a:pos x="528" y="252"/>
              </a:cxn>
              <a:cxn ang="0">
                <a:pos x="558" y="186"/>
              </a:cxn>
              <a:cxn ang="0">
                <a:pos x="518" y="134"/>
              </a:cxn>
              <a:cxn ang="0">
                <a:pos x="528" y="66"/>
              </a:cxn>
            </a:cxnLst>
            <a:rect l="0" t="0" r="r" b="b"/>
            <a:pathLst>
              <a:path w="558" h="398">
                <a:moveTo>
                  <a:pt x="528" y="66"/>
                </a:moveTo>
                <a:lnTo>
                  <a:pt x="452" y="0"/>
                </a:lnTo>
                <a:lnTo>
                  <a:pt x="86" y="120"/>
                </a:lnTo>
                <a:lnTo>
                  <a:pt x="70" y="72"/>
                </a:lnTo>
                <a:lnTo>
                  <a:pt x="72" y="70"/>
                </a:lnTo>
                <a:lnTo>
                  <a:pt x="88" y="116"/>
                </a:lnTo>
                <a:lnTo>
                  <a:pt x="72" y="64"/>
                </a:lnTo>
                <a:lnTo>
                  <a:pt x="0" y="146"/>
                </a:lnTo>
                <a:lnTo>
                  <a:pt x="8" y="168"/>
                </a:lnTo>
                <a:lnTo>
                  <a:pt x="2" y="150"/>
                </a:lnTo>
                <a:lnTo>
                  <a:pt x="4" y="144"/>
                </a:lnTo>
                <a:lnTo>
                  <a:pt x="78" y="344"/>
                </a:lnTo>
                <a:lnTo>
                  <a:pt x="76" y="346"/>
                </a:lnTo>
                <a:lnTo>
                  <a:pt x="78" y="348"/>
                </a:lnTo>
                <a:lnTo>
                  <a:pt x="96" y="398"/>
                </a:lnTo>
                <a:lnTo>
                  <a:pt x="182" y="372"/>
                </a:lnTo>
                <a:lnTo>
                  <a:pt x="180" y="372"/>
                </a:lnTo>
                <a:lnTo>
                  <a:pt x="498" y="262"/>
                </a:lnTo>
                <a:lnTo>
                  <a:pt x="498" y="262"/>
                </a:lnTo>
                <a:lnTo>
                  <a:pt x="498" y="262"/>
                </a:lnTo>
                <a:lnTo>
                  <a:pt x="528" y="252"/>
                </a:lnTo>
                <a:lnTo>
                  <a:pt x="558" y="186"/>
                </a:lnTo>
                <a:lnTo>
                  <a:pt x="518" y="134"/>
                </a:lnTo>
                <a:lnTo>
                  <a:pt x="528" y="6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6" name="Freeform 3042"/>
          <p:cNvSpPr>
            <a:spLocks/>
          </p:cNvSpPr>
          <p:nvPr/>
        </p:nvSpPr>
        <p:spPr bwMode="auto">
          <a:xfrm>
            <a:off x="7400239" y="2054607"/>
            <a:ext cx="152240" cy="534298"/>
          </a:xfrm>
          <a:custGeom>
            <a:avLst/>
            <a:gdLst/>
            <a:ahLst/>
            <a:cxnLst>
              <a:cxn ang="0">
                <a:pos x="40" y="132"/>
              </a:cxn>
              <a:cxn ang="0">
                <a:pos x="2" y="0"/>
              </a:cxn>
              <a:cxn ang="0">
                <a:pos x="0" y="0"/>
              </a:cxn>
              <a:cxn ang="0">
                <a:pos x="38" y="132"/>
              </a:cxn>
              <a:cxn ang="0">
                <a:pos x="102" y="358"/>
              </a:cxn>
              <a:cxn ang="0">
                <a:pos x="80" y="276"/>
              </a:cxn>
              <a:cxn ang="0">
                <a:pos x="40" y="132"/>
              </a:cxn>
            </a:cxnLst>
            <a:rect l="0" t="0" r="r" b="b"/>
            <a:pathLst>
              <a:path w="102" h="358">
                <a:moveTo>
                  <a:pt x="40" y="132"/>
                </a:moveTo>
                <a:lnTo>
                  <a:pt x="2" y="0"/>
                </a:lnTo>
                <a:lnTo>
                  <a:pt x="0" y="0"/>
                </a:lnTo>
                <a:lnTo>
                  <a:pt x="38" y="132"/>
                </a:lnTo>
                <a:lnTo>
                  <a:pt x="102" y="358"/>
                </a:lnTo>
                <a:lnTo>
                  <a:pt x="80" y="276"/>
                </a:lnTo>
                <a:lnTo>
                  <a:pt x="40" y="13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7" name="Freeform 3043"/>
          <p:cNvSpPr>
            <a:spLocks/>
          </p:cNvSpPr>
          <p:nvPr/>
        </p:nvSpPr>
        <p:spPr bwMode="auto">
          <a:xfrm>
            <a:off x="7445016" y="2791879"/>
            <a:ext cx="110449" cy="26864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74" y="18"/>
              </a:cxn>
              <a:cxn ang="0">
                <a:pos x="14" y="4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74" h="18">
                <a:moveTo>
                  <a:pt x="0" y="2"/>
                </a:moveTo>
                <a:lnTo>
                  <a:pt x="74" y="18"/>
                </a:lnTo>
                <a:lnTo>
                  <a:pt x="14" y="4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8" name="Freeform 3044"/>
          <p:cNvSpPr>
            <a:spLocks/>
          </p:cNvSpPr>
          <p:nvPr/>
        </p:nvSpPr>
        <p:spPr bwMode="auto">
          <a:xfrm>
            <a:off x="7552479" y="2588905"/>
            <a:ext cx="92538" cy="2029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84"/>
              </a:cxn>
              <a:cxn ang="0">
                <a:pos x="62" y="136"/>
              </a:cxn>
              <a:cxn ang="0">
                <a:pos x="12" y="82"/>
              </a:cxn>
              <a:cxn ang="0">
                <a:pos x="0" y="0"/>
              </a:cxn>
            </a:cxnLst>
            <a:rect l="0" t="0" r="r" b="b"/>
            <a:pathLst>
              <a:path w="62" h="136">
                <a:moveTo>
                  <a:pt x="0" y="0"/>
                </a:moveTo>
                <a:lnTo>
                  <a:pt x="10" y="84"/>
                </a:lnTo>
                <a:lnTo>
                  <a:pt x="62" y="136"/>
                </a:lnTo>
                <a:lnTo>
                  <a:pt x="12" y="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69" name="Freeform 3045"/>
          <p:cNvSpPr>
            <a:spLocks/>
          </p:cNvSpPr>
          <p:nvPr/>
        </p:nvSpPr>
        <p:spPr bwMode="auto">
          <a:xfrm>
            <a:off x="7555464" y="2818743"/>
            <a:ext cx="74628" cy="20894"/>
          </a:xfrm>
          <a:custGeom>
            <a:avLst/>
            <a:gdLst/>
            <a:ahLst/>
            <a:cxnLst>
              <a:cxn ang="0">
                <a:pos x="50" y="12"/>
              </a:cxn>
              <a:cxn ang="0">
                <a:pos x="0" y="0"/>
              </a:cxn>
              <a:cxn ang="0">
                <a:pos x="50" y="14"/>
              </a:cxn>
              <a:cxn ang="0">
                <a:pos x="50" y="12"/>
              </a:cxn>
            </a:cxnLst>
            <a:rect l="0" t="0" r="r" b="b"/>
            <a:pathLst>
              <a:path w="50" h="14">
                <a:moveTo>
                  <a:pt x="50" y="12"/>
                </a:moveTo>
                <a:lnTo>
                  <a:pt x="0" y="0"/>
                </a:lnTo>
                <a:lnTo>
                  <a:pt x="50" y="14"/>
                </a:lnTo>
                <a:lnTo>
                  <a:pt x="50" y="1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70" name="Freeform 3046"/>
          <p:cNvSpPr>
            <a:spLocks/>
          </p:cNvSpPr>
          <p:nvPr/>
        </p:nvSpPr>
        <p:spPr bwMode="auto">
          <a:xfrm>
            <a:off x="7424120" y="2788894"/>
            <a:ext cx="205972" cy="399977"/>
          </a:xfrm>
          <a:custGeom>
            <a:avLst/>
            <a:gdLst/>
            <a:ahLst/>
            <a:cxnLst>
              <a:cxn ang="0">
                <a:pos x="10" y="2"/>
              </a:cxn>
              <a:cxn ang="0">
                <a:pos x="0" y="72"/>
              </a:cxn>
              <a:cxn ang="0">
                <a:pos x="38" y="124"/>
              </a:cxn>
              <a:cxn ang="0">
                <a:pos x="10" y="192"/>
              </a:cxn>
              <a:cxn ang="0">
                <a:pos x="8" y="194"/>
              </a:cxn>
              <a:cxn ang="0">
                <a:pos x="8" y="196"/>
              </a:cxn>
              <a:cxn ang="0">
                <a:pos x="10" y="194"/>
              </a:cxn>
              <a:cxn ang="0">
                <a:pos x="104" y="268"/>
              </a:cxn>
              <a:cxn ang="0">
                <a:pos x="104" y="226"/>
              </a:cxn>
              <a:cxn ang="0">
                <a:pos x="134" y="80"/>
              </a:cxn>
              <a:cxn ang="0">
                <a:pos x="104" y="56"/>
              </a:cxn>
              <a:cxn ang="0">
                <a:pos x="136" y="40"/>
              </a:cxn>
              <a:cxn ang="0">
                <a:pos x="138" y="34"/>
              </a:cxn>
              <a:cxn ang="0">
                <a:pos x="88" y="20"/>
              </a:cxn>
              <a:cxn ang="0">
                <a:pos x="14" y="4"/>
              </a:cxn>
              <a:cxn ang="0">
                <a:pos x="14" y="2"/>
              </a:cxn>
              <a:cxn ang="0">
                <a:pos x="28" y="6"/>
              </a:cxn>
              <a:cxn ang="0">
                <a:pos x="6" y="0"/>
              </a:cxn>
              <a:cxn ang="0">
                <a:pos x="10" y="2"/>
              </a:cxn>
            </a:cxnLst>
            <a:rect l="0" t="0" r="r" b="b"/>
            <a:pathLst>
              <a:path w="138" h="268">
                <a:moveTo>
                  <a:pt x="10" y="2"/>
                </a:moveTo>
                <a:lnTo>
                  <a:pt x="0" y="72"/>
                </a:lnTo>
                <a:lnTo>
                  <a:pt x="38" y="124"/>
                </a:lnTo>
                <a:lnTo>
                  <a:pt x="10" y="192"/>
                </a:lnTo>
                <a:lnTo>
                  <a:pt x="8" y="194"/>
                </a:lnTo>
                <a:lnTo>
                  <a:pt x="8" y="196"/>
                </a:lnTo>
                <a:lnTo>
                  <a:pt x="10" y="194"/>
                </a:lnTo>
                <a:lnTo>
                  <a:pt x="104" y="268"/>
                </a:lnTo>
                <a:lnTo>
                  <a:pt x="104" y="226"/>
                </a:lnTo>
                <a:lnTo>
                  <a:pt x="134" y="80"/>
                </a:lnTo>
                <a:lnTo>
                  <a:pt x="104" y="56"/>
                </a:lnTo>
                <a:lnTo>
                  <a:pt x="136" y="40"/>
                </a:lnTo>
                <a:lnTo>
                  <a:pt x="138" y="34"/>
                </a:lnTo>
                <a:lnTo>
                  <a:pt x="88" y="20"/>
                </a:lnTo>
                <a:lnTo>
                  <a:pt x="14" y="4"/>
                </a:lnTo>
                <a:lnTo>
                  <a:pt x="14" y="2"/>
                </a:lnTo>
                <a:lnTo>
                  <a:pt x="28" y="6"/>
                </a:lnTo>
                <a:lnTo>
                  <a:pt x="6" y="0"/>
                </a:lnTo>
                <a:lnTo>
                  <a:pt x="1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71" name="Freeform 3047"/>
          <p:cNvSpPr>
            <a:spLocks/>
          </p:cNvSpPr>
          <p:nvPr/>
        </p:nvSpPr>
        <p:spPr bwMode="auto">
          <a:xfrm>
            <a:off x="7552479" y="2588905"/>
            <a:ext cx="17911" cy="122381"/>
          </a:xfrm>
          <a:custGeom>
            <a:avLst/>
            <a:gdLst/>
            <a:ahLst/>
            <a:cxnLst>
              <a:cxn ang="0">
                <a:pos x="12" y="82"/>
              </a:cxn>
              <a:cxn ang="0">
                <a:pos x="0" y="0"/>
              </a:cxn>
              <a:cxn ang="0">
                <a:pos x="6" y="58"/>
              </a:cxn>
              <a:cxn ang="0">
                <a:pos x="12" y="82"/>
              </a:cxn>
            </a:cxnLst>
            <a:rect l="0" t="0" r="r" b="b"/>
            <a:pathLst>
              <a:path w="12" h="82">
                <a:moveTo>
                  <a:pt x="12" y="82"/>
                </a:moveTo>
                <a:lnTo>
                  <a:pt x="0" y="0"/>
                </a:lnTo>
                <a:lnTo>
                  <a:pt x="6" y="58"/>
                </a:lnTo>
                <a:lnTo>
                  <a:pt x="12" y="8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72" name="Freeform 3048"/>
          <p:cNvSpPr>
            <a:spLocks/>
          </p:cNvSpPr>
          <p:nvPr/>
        </p:nvSpPr>
        <p:spPr bwMode="auto">
          <a:xfrm>
            <a:off x="7400239" y="2054607"/>
            <a:ext cx="152240" cy="534298"/>
          </a:xfrm>
          <a:custGeom>
            <a:avLst/>
            <a:gdLst/>
            <a:ahLst/>
            <a:cxnLst>
              <a:cxn ang="0">
                <a:pos x="38" y="132"/>
              </a:cxn>
              <a:cxn ang="0">
                <a:pos x="102" y="358"/>
              </a:cxn>
              <a:cxn ang="0">
                <a:pos x="80" y="276"/>
              </a:cxn>
              <a:cxn ang="0">
                <a:pos x="40" y="132"/>
              </a:cxn>
              <a:cxn ang="0">
                <a:pos x="2" y="0"/>
              </a:cxn>
              <a:cxn ang="0">
                <a:pos x="0" y="0"/>
              </a:cxn>
              <a:cxn ang="0">
                <a:pos x="8" y="34"/>
              </a:cxn>
              <a:cxn ang="0">
                <a:pos x="38" y="132"/>
              </a:cxn>
            </a:cxnLst>
            <a:rect l="0" t="0" r="r" b="b"/>
            <a:pathLst>
              <a:path w="102" h="358">
                <a:moveTo>
                  <a:pt x="38" y="132"/>
                </a:moveTo>
                <a:lnTo>
                  <a:pt x="102" y="358"/>
                </a:lnTo>
                <a:lnTo>
                  <a:pt x="80" y="276"/>
                </a:lnTo>
                <a:lnTo>
                  <a:pt x="40" y="132"/>
                </a:lnTo>
                <a:lnTo>
                  <a:pt x="2" y="0"/>
                </a:lnTo>
                <a:lnTo>
                  <a:pt x="0" y="0"/>
                </a:lnTo>
                <a:lnTo>
                  <a:pt x="8" y="34"/>
                </a:lnTo>
                <a:lnTo>
                  <a:pt x="38" y="13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73" name="Freeform 3049"/>
          <p:cNvSpPr>
            <a:spLocks/>
          </p:cNvSpPr>
          <p:nvPr/>
        </p:nvSpPr>
        <p:spPr bwMode="auto">
          <a:xfrm>
            <a:off x="7400239" y="2054607"/>
            <a:ext cx="11940" cy="50743"/>
          </a:xfrm>
          <a:custGeom>
            <a:avLst/>
            <a:gdLst/>
            <a:ahLst/>
            <a:cxnLst>
              <a:cxn ang="0">
                <a:pos x="8" y="34"/>
              </a:cxn>
              <a:cxn ang="0">
                <a:pos x="0" y="0"/>
              </a:cxn>
              <a:cxn ang="0">
                <a:pos x="0" y="0"/>
              </a:cxn>
              <a:cxn ang="0">
                <a:pos x="8" y="34"/>
              </a:cxn>
            </a:cxnLst>
            <a:rect l="0" t="0" r="r" b="b"/>
            <a:pathLst>
              <a:path w="8" h="34">
                <a:moveTo>
                  <a:pt x="8" y="34"/>
                </a:moveTo>
                <a:lnTo>
                  <a:pt x="0" y="0"/>
                </a:lnTo>
                <a:lnTo>
                  <a:pt x="0" y="0"/>
                </a:lnTo>
                <a:lnTo>
                  <a:pt x="8" y="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74" name="Freeform 3050"/>
          <p:cNvSpPr>
            <a:spLocks/>
          </p:cNvSpPr>
          <p:nvPr/>
        </p:nvSpPr>
        <p:spPr bwMode="auto">
          <a:xfrm>
            <a:off x="7570390" y="2711286"/>
            <a:ext cx="74628" cy="80592"/>
          </a:xfrm>
          <a:custGeom>
            <a:avLst/>
            <a:gdLst/>
            <a:ahLst/>
            <a:cxnLst>
              <a:cxn ang="0">
                <a:pos x="50" y="54"/>
              </a:cxn>
              <a:cxn ang="0">
                <a:pos x="0" y="0"/>
              </a:cxn>
              <a:cxn ang="0">
                <a:pos x="46" y="50"/>
              </a:cxn>
              <a:cxn ang="0">
                <a:pos x="50" y="54"/>
              </a:cxn>
            </a:cxnLst>
            <a:rect l="0" t="0" r="r" b="b"/>
            <a:pathLst>
              <a:path w="50" h="54">
                <a:moveTo>
                  <a:pt x="50" y="54"/>
                </a:moveTo>
                <a:lnTo>
                  <a:pt x="0" y="0"/>
                </a:lnTo>
                <a:lnTo>
                  <a:pt x="46" y="50"/>
                </a:lnTo>
                <a:lnTo>
                  <a:pt x="50" y="5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475" name="Freeform 3051"/>
          <p:cNvSpPr>
            <a:spLocks/>
          </p:cNvSpPr>
          <p:nvPr/>
        </p:nvSpPr>
        <p:spPr bwMode="auto">
          <a:xfrm>
            <a:off x="7561435" y="2675467"/>
            <a:ext cx="77613" cy="110442"/>
          </a:xfrm>
          <a:custGeom>
            <a:avLst/>
            <a:gdLst/>
            <a:ahLst/>
            <a:cxnLst>
              <a:cxn ang="0">
                <a:pos x="4" y="26"/>
              </a:cxn>
              <a:cxn ang="0">
                <a:pos x="52" y="74"/>
              </a:cxn>
              <a:cxn ang="0">
                <a:pos x="6" y="24"/>
              </a:cxn>
              <a:cxn ang="0">
                <a:pos x="0" y="0"/>
              </a:cxn>
              <a:cxn ang="0">
                <a:pos x="4" y="26"/>
              </a:cxn>
            </a:cxnLst>
            <a:rect l="0" t="0" r="r" b="b"/>
            <a:pathLst>
              <a:path w="52" h="74">
                <a:moveTo>
                  <a:pt x="4" y="26"/>
                </a:moveTo>
                <a:lnTo>
                  <a:pt x="52" y="74"/>
                </a:lnTo>
                <a:lnTo>
                  <a:pt x="6" y="24"/>
                </a:lnTo>
                <a:lnTo>
                  <a:pt x="0" y="0"/>
                </a:lnTo>
                <a:lnTo>
                  <a:pt x="4" y="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68" name="Line 3117"/>
          <p:cNvSpPr>
            <a:spLocks noChangeShapeType="1"/>
          </p:cNvSpPr>
          <p:nvPr/>
        </p:nvSpPr>
        <p:spPr bwMode="auto">
          <a:xfrm>
            <a:off x="7548965" y="2028484"/>
            <a:ext cx="1493" cy="1493"/>
          </a:xfrm>
          <a:prstGeom prst="lin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69" name="Line 3118"/>
          <p:cNvSpPr>
            <a:spLocks noChangeShapeType="1"/>
          </p:cNvSpPr>
          <p:nvPr/>
        </p:nvSpPr>
        <p:spPr bwMode="auto">
          <a:xfrm>
            <a:off x="7548965" y="2028484"/>
            <a:ext cx="1493" cy="1493"/>
          </a:xfrm>
          <a:prstGeom prst="lin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70" name="Line 3119"/>
          <p:cNvSpPr>
            <a:spLocks noChangeShapeType="1"/>
          </p:cNvSpPr>
          <p:nvPr/>
        </p:nvSpPr>
        <p:spPr bwMode="auto">
          <a:xfrm>
            <a:off x="7477318" y="2894173"/>
            <a:ext cx="1493" cy="1493"/>
          </a:xfrm>
          <a:prstGeom prst="lin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271" name="Line 3120"/>
          <p:cNvSpPr>
            <a:spLocks noChangeShapeType="1"/>
          </p:cNvSpPr>
          <p:nvPr/>
        </p:nvSpPr>
        <p:spPr bwMode="auto">
          <a:xfrm>
            <a:off x="7841528" y="2682229"/>
            <a:ext cx="1493" cy="1493"/>
          </a:xfrm>
          <a:prstGeom prst="lin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4E3B30"/>
              </a:solidFill>
              <a:latin typeface="Humnst777 BT" pitchFamily="34" charset="0"/>
              <a:ea typeface="ＭＳ Ｐゴシック" pitchFamily="-97" charset="-128"/>
            </a:endParaRPr>
          </a:p>
        </p:txBody>
      </p:sp>
      <p:sp>
        <p:nvSpPr>
          <p:cNvPr id="568" name="5-takket stjerne 567"/>
          <p:cNvSpPr>
            <a:spLocks noChangeArrowheads="1"/>
          </p:cNvSpPr>
          <p:nvPr/>
        </p:nvSpPr>
        <p:spPr bwMode="auto">
          <a:xfrm>
            <a:off x="5943600" y="3276600"/>
            <a:ext cx="152400" cy="150812"/>
          </a:xfrm>
          <a:custGeom>
            <a:avLst/>
            <a:gdLst>
              <a:gd name="T0" fmla="*/ 76161 w 152321"/>
              <a:gd name="T1" fmla="*/ 0 h 151235"/>
              <a:gd name="T2" fmla="*/ 0 w 152321"/>
              <a:gd name="T3" fmla="*/ 57766 h 151235"/>
              <a:gd name="T4" fmla="*/ 29091 w 152321"/>
              <a:gd name="T5" fmla="*/ 151234 h 151235"/>
              <a:gd name="T6" fmla="*/ 123230 w 152321"/>
              <a:gd name="T7" fmla="*/ 151234 h 151235"/>
              <a:gd name="T8" fmla="*/ 152321 w 152321"/>
              <a:gd name="T9" fmla="*/ 57766 h 151235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47070 w 152321"/>
              <a:gd name="T16" fmla="*/ 57767 h 151235"/>
              <a:gd name="T17" fmla="*/ 105251 w 152321"/>
              <a:gd name="T18" fmla="*/ 115532 h 1512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321" h="151235">
                <a:moveTo>
                  <a:pt x="0" y="57766"/>
                </a:moveTo>
                <a:lnTo>
                  <a:pt x="58182" y="57767"/>
                </a:lnTo>
                <a:lnTo>
                  <a:pt x="76161" y="0"/>
                </a:lnTo>
                <a:lnTo>
                  <a:pt x="94139" y="57767"/>
                </a:lnTo>
                <a:lnTo>
                  <a:pt x="152321" y="57766"/>
                </a:lnTo>
                <a:lnTo>
                  <a:pt x="105251" y="93468"/>
                </a:lnTo>
                <a:lnTo>
                  <a:pt x="123230" y="151234"/>
                </a:lnTo>
                <a:lnTo>
                  <a:pt x="76161" y="115532"/>
                </a:lnTo>
                <a:lnTo>
                  <a:pt x="29091" y="151234"/>
                </a:lnTo>
                <a:lnTo>
                  <a:pt x="47070" y="93468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FFFFFF"/>
              </a:solidFill>
            </a:endParaRPr>
          </a:p>
        </p:txBody>
      </p:sp>
      <p:sp>
        <p:nvSpPr>
          <p:cNvPr id="273" name="Title 27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test implementation</a:t>
            </a:r>
            <a:endParaRPr lang="en-US" dirty="0"/>
          </a:p>
        </p:txBody>
      </p:sp>
      <p:sp>
        <p:nvSpPr>
          <p:cNvPr id="226" name="Date Placeholder 22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A29F0C4-C47F-495B-A759-91E4C588E482}" type="datetime1">
              <a:rPr lang="en-US" smtClean="0">
                <a:solidFill>
                  <a:prstClr val="black"/>
                </a:solidFill>
              </a:rPr>
              <a:pPr/>
              <a:t>6/13/2011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8" name="Footer Placeholder 22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Network for label-free rapid identification of pathogens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7" name="Slide Number Placeholder 22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630EF9-A3A5-492F-81FF-A69EF25F2DF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914400" y="3733800"/>
            <a:ext cx="1255472" cy="338554"/>
          </a:xfrm>
          <a:prstGeom prst="rect">
            <a:avLst/>
          </a:prstGeom>
          <a:solidFill>
            <a:srgbClr val="E7D6C5">
              <a:alpha val="47059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Humnst777 BT" pitchFamily="34" charset="0"/>
              </a:rPr>
              <a:t>UC Merced</a:t>
            </a:r>
            <a:endParaRPr lang="en-US" sz="1600" b="1" dirty="0">
              <a:solidFill>
                <a:prstClr val="black"/>
              </a:solidFill>
              <a:latin typeface="Humnst777 BT" pitchFamily="34" charset="0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5257800" y="3048000"/>
            <a:ext cx="883575" cy="338554"/>
          </a:xfrm>
          <a:prstGeom prst="rect">
            <a:avLst/>
          </a:prstGeom>
          <a:solidFill>
            <a:srgbClr val="E7D6C5">
              <a:alpha val="47059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Humnst777 BT" pitchFamily="34" charset="0"/>
              </a:rPr>
              <a:t>Purdue</a:t>
            </a:r>
            <a:endParaRPr lang="en-US" sz="1600" b="1" dirty="0">
              <a:solidFill>
                <a:prstClr val="black"/>
              </a:solidFill>
              <a:latin typeface="Humnst777 BT" pitchFamily="34" charset="0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5562600" y="3505200"/>
            <a:ext cx="2525948" cy="338554"/>
          </a:xfrm>
          <a:prstGeom prst="rect">
            <a:avLst/>
          </a:prstGeom>
          <a:solidFill>
            <a:srgbClr val="E7D6C5">
              <a:alpha val="47059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Humnst777 BT" pitchFamily="34" charset="0"/>
              </a:rPr>
              <a:t>West Virginia University</a:t>
            </a:r>
            <a:endParaRPr lang="en-US" sz="1600" b="1" dirty="0">
              <a:solidFill>
                <a:prstClr val="black"/>
              </a:solidFill>
              <a:latin typeface="Humnst777 BT" pitchFamily="34" charset="0"/>
            </a:endParaRPr>
          </a:p>
        </p:txBody>
      </p:sp>
      <p:sp>
        <p:nvSpPr>
          <p:cNvPr id="476" name="TextBox 475"/>
          <p:cNvSpPr txBox="1"/>
          <p:nvPr/>
        </p:nvSpPr>
        <p:spPr>
          <a:xfrm>
            <a:off x="7162800" y="2743200"/>
            <a:ext cx="1180131" cy="338554"/>
          </a:xfrm>
          <a:prstGeom prst="rect">
            <a:avLst/>
          </a:prstGeom>
          <a:solidFill>
            <a:srgbClr val="E7D6C5">
              <a:alpha val="47059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Humnst777 BT" pitchFamily="34" charset="0"/>
              </a:rPr>
              <a:t>USDA-ARS</a:t>
            </a:r>
            <a:endParaRPr lang="en-US" sz="1600" b="1" dirty="0">
              <a:solidFill>
                <a:prstClr val="black"/>
              </a:solidFill>
              <a:latin typeface="Humnst777 BT" pitchFamily="34" charset="0"/>
            </a:endParaRPr>
          </a:p>
        </p:txBody>
      </p:sp>
      <p:cxnSp>
        <p:nvCxnSpPr>
          <p:cNvPr id="481" name="Straight Arrow Connector 480"/>
          <p:cNvCxnSpPr>
            <a:stCxn id="279" idx="1"/>
            <a:endCxn id="276" idx="3"/>
          </p:cNvCxnSpPr>
          <p:nvPr/>
        </p:nvCxnSpPr>
        <p:spPr bwMode="auto">
          <a:xfrm rot="10800000" flipV="1">
            <a:off x="2169872" y="3217277"/>
            <a:ext cx="3087928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83" name="Straight Arrow Connector 482"/>
          <p:cNvCxnSpPr>
            <a:stCxn id="279" idx="3"/>
            <a:endCxn id="280" idx="0"/>
          </p:cNvCxnSpPr>
          <p:nvPr/>
        </p:nvCxnSpPr>
        <p:spPr bwMode="auto">
          <a:xfrm>
            <a:off x="6141375" y="3217277"/>
            <a:ext cx="684199" cy="2879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86" name="Straight Arrow Connector 485"/>
          <p:cNvCxnSpPr>
            <a:stCxn id="279" idx="3"/>
            <a:endCxn id="476" idx="1"/>
          </p:cNvCxnSpPr>
          <p:nvPr/>
        </p:nvCxnSpPr>
        <p:spPr bwMode="auto">
          <a:xfrm flipV="1">
            <a:off x="6141375" y="2912477"/>
            <a:ext cx="1021425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</p:cxnSp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1143000" y="3124200"/>
            <a:ext cx="71120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2" name="Picture 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5334000" y="2362200"/>
            <a:ext cx="71120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3" name="Picture 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6324600" y="3962400"/>
            <a:ext cx="71120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4" name="Picture 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7315200" y="2057400"/>
            <a:ext cx="71120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0"/>
            <a:ext cx="3276600" cy="10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76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Videos of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/>
              </a:rPr>
              <a:t>Big Boy </a:t>
            </a:r>
            <a:r>
              <a:rPr lang="en-US" dirty="0" err="1" smtClean="0">
                <a:hlinkClick r:id="rId2"/>
              </a:rPr>
              <a:t>Bugbuster</a:t>
            </a:r>
            <a:r>
              <a:rPr lang="en-US" dirty="0" smtClean="0">
                <a:hlinkClick r:id="rId2"/>
              </a:rPr>
              <a:t> http://www.youtube.com/watch?v=afBb9QvXNkY&amp;feature=related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Baby </a:t>
            </a:r>
            <a:r>
              <a:rPr lang="en-US" dirty="0" err="1" smtClean="0"/>
              <a:t>bugbuster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http://www.youtube.com/watch?v=kDgh2xoEWIw</a:t>
            </a:r>
            <a:endParaRPr lang="en-US" dirty="0" smtClean="0"/>
          </a:p>
          <a:p>
            <a:r>
              <a:rPr lang="en-US" dirty="0" smtClean="0"/>
              <a:t>Colony growth videos </a:t>
            </a:r>
            <a:r>
              <a:rPr lang="en-US" dirty="0" smtClean="0">
                <a:hlinkClick r:id="rId4"/>
              </a:rPr>
              <a:t>http://www.youtube.com/watch?v=kidRi3ZWP24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 problems related to growth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5657850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5105400"/>
            <a:ext cx="527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L:\cyan\Cyan data\special data\Bardot </a:t>
            </a:r>
            <a:r>
              <a:rPr lang="en-US" dirty="0" err="1" smtClean="0"/>
              <a:t>Timelapse</a:t>
            </a:r>
            <a:r>
              <a:rPr lang="en-US" dirty="0" smtClean="0"/>
              <a:t>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97"/>
            <a:ext cx="8229600" cy="854697"/>
          </a:xfrm>
        </p:spPr>
        <p:txBody>
          <a:bodyPr/>
          <a:lstStyle/>
          <a:p>
            <a:r>
              <a:rPr lang="en-US" dirty="0" smtClean="0"/>
              <a:t>Bardot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48887"/>
            <a:ext cx="8127476" cy="613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7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4"/>
          <a:stretch/>
        </p:blipFill>
        <p:spPr bwMode="auto">
          <a:xfrm>
            <a:off x="0" y="1676400"/>
            <a:ext cx="9144000" cy="503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6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940"/>
            <a:ext cx="8229600" cy="1143000"/>
          </a:xfrm>
        </p:spPr>
        <p:txBody>
          <a:bodyPr/>
          <a:lstStyle/>
          <a:p>
            <a:r>
              <a:rPr lang="en-US" dirty="0" smtClean="0"/>
              <a:t>New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3940"/>
            <a:ext cx="9143999" cy="567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4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" y="1018059"/>
            <a:ext cx="9111916" cy="583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7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covery Par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lank">
      <a:majorFont>
        <a:latin typeface="Minion Web"/>
        <a:ea typeface=""/>
        <a:cs typeface=""/>
      </a:majorFont>
      <a:minorFont>
        <a:latin typeface="Humnst777 Cn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nst777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nst777 BT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160</Words>
  <Application>Microsoft Office PowerPoint</Application>
  <PresentationFormat>On-screen Show (4:3)</PresentationFormat>
  <Paragraphs>52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Discovery Park</vt:lpstr>
      <vt:lpstr>USDA meeting – PUCL contributions</vt:lpstr>
      <vt:lpstr>The database</vt:lpstr>
      <vt:lpstr>First test implementation</vt:lpstr>
      <vt:lpstr>Videos of system</vt:lpstr>
      <vt:lpstr>Initial problems related to growth rate</vt:lpstr>
      <vt:lpstr>Bardot Software</vt:lpstr>
      <vt:lpstr>New calibration</vt:lpstr>
      <vt:lpstr>New Calibration</vt:lpstr>
      <vt:lpstr>PowerPoint Presentation</vt:lpstr>
      <vt:lpstr>Baclan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centering algorithms and process including standard calibration plate</vt:lpstr>
      <vt:lpstr>Rectangular plates</vt:lpstr>
      <vt:lpstr>Backscatter data</vt:lpstr>
      <vt:lpstr>Backscatter data</vt:lpstr>
      <vt:lpstr>Videos of system</vt:lpstr>
      <vt:lpstr>Automation</vt:lpstr>
      <vt:lpstr>Baby Bardot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Robinson – Automation and software</dc:title>
  <dc:creator>JPaul Robinson</dc:creator>
  <cp:lastModifiedBy>JPaul Robinson</cp:lastModifiedBy>
  <cp:revision>18</cp:revision>
  <dcterms:created xsi:type="dcterms:W3CDTF">2011-06-13T16:51:50Z</dcterms:created>
  <dcterms:modified xsi:type="dcterms:W3CDTF">2011-06-13T19:05:45Z</dcterms:modified>
</cp:coreProperties>
</file>