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 id="2147483730" r:id="rId2"/>
    <p:sldMasterId id="2147483768" r:id="rId3"/>
  </p:sldMasterIdLst>
  <p:notesMasterIdLst>
    <p:notesMasterId r:id="rId81"/>
  </p:notesMasterIdLst>
  <p:handoutMasterIdLst>
    <p:handoutMasterId r:id="rId82"/>
  </p:handoutMasterIdLst>
  <p:sldIdLst>
    <p:sldId id="456" r:id="rId4"/>
    <p:sldId id="457" r:id="rId5"/>
    <p:sldId id="458" r:id="rId6"/>
    <p:sldId id="447" r:id="rId7"/>
    <p:sldId id="448" r:id="rId8"/>
    <p:sldId id="449" r:id="rId9"/>
    <p:sldId id="450" r:id="rId10"/>
    <p:sldId id="451" r:id="rId11"/>
    <p:sldId id="515" r:id="rId12"/>
    <p:sldId id="459" r:id="rId13"/>
    <p:sldId id="460" r:id="rId14"/>
    <p:sldId id="461" r:id="rId15"/>
    <p:sldId id="462" r:id="rId16"/>
    <p:sldId id="454" r:id="rId17"/>
    <p:sldId id="455" r:id="rId18"/>
    <p:sldId id="435" r:id="rId19"/>
    <p:sldId id="409" r:id="rId20"/>
    <p:sldId id="506" r:id="rId21"/>
    <p:sldId id="410" r:id="rId22"/>
    <p:sldId id="411" r:id="rId23"/>
    <p:sldId id="412" r:id="rId24"/>
    <p:sldId id="413" r:id="rId25"/>
    <p:sldId id="414" r:id="rId26"/>
    <p:sldId id="415" r:id="rId27"/>
    <p:sldId id="416" r:id="rId28"/>
    <p:sldId id="417" r:id="rId29"/>
    <p:sldId id="418" r:id="rId30"/>
    <p:sldId id="419" r:id="rId31"/>
    <p:sldId id="481" r:id="rId32"/>
    <p:sldId id="482" r:id="rId33"/>
    <p:sldId id="483" r:id="rId34"/>
    <p:sldId id="484" r:id="rId35"/>
    <p:sldId id="485" r:id="rId36"/>
    <p:sldId id="486" r:id="rId37"/>
    <p:sldId id="469" r:id="rId38"/>
    <p:sldId id="470" r:id="rId39"/>
    <p:sldId id="471" r:id="rId40"/>
    <p:sldId id="423" r:id="rId41"/>
    <p:sldId id="424" r:id="rId42"/>
    <p:sldId id="425" r:id="rId43"/>
    <p:sldId id="487" r:id="rId44"/>
    <p:sldId id="488" r:id="rId45"/>
    <p:sldId id="489" r:id="rId46"/>
    <p:sldId id="490" r:id="rId47"/>
    <p:sldId id="491" r:id="rId48"/>
    <p:sldId id="436" r:id="rId49"/>
    <p:sldId id="492" r:id="rId50"/>
    <p:sldId id="493" r:id="rId51"/>
    <p:sldId id="446" r:id="rId52"/>
    <p:sldId id="494" r:id="rId53"/>
    <p:sldId id="495" r:id="rId54"/>
    <p:sldId id="439" r:id="rId55"/>
    <p:sldId id="440" r:id="rId56"/>
    <p:sldId id="441" r:id="rId57"/>
    <p:sldId id="442" r:id="rId58"/>
    <p:sldId id="443" r:id="rId59"/>
    <p:sldId id="444" r:id="rId60"/>
    <p:sldId id="445" r:id="rId61"/>
    <p:sldId id="496" r:id="rId62"/>
    <p:sldId id="497" r:id="rId63"/>
    <p:sldId id="498" r:id="rId64"/>
    <p:sldId id="499" r:id="rId65"/>
    <p:sldId id="500" r:id="rId66"/>
    <p:sldId id="501" r:id="rId67"/>
    <p:sldId id="502" r:id="rId68"/>
    <p:sldId id="503" r:id="rId69"/>
    <p:sldId id="505" r:id="rId70"/>
    <p:sldId id="513" r:id="rId71"/>
    <p:sldId id="514" r:id="rId72"/>
    <p:sldId id="509" r:id="rId73"/>
    <p:sldId id="508" r:id="rId74"/>
    <p:sldId id="510" r:id="rId75"/>
    <p:sldId id="507" r:id="rId76"/>
    <p:sldId id="511" r:id="rId77"/>
    <p:sldId id="512" r:id="rId78"/>
    <p:sldId id="431" r:id="rId79"/>
    <p:sldId id="479" r:id="rId8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Trebuchet MS"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078"/>
    <a:srgbClr val="000000"/>
    <a:srgbClr val="003366"/>
    <a:srgbClr val="003399"/>
    <a:srgbClr val="0033CC"/>
    <a:srgbClr val="D7CEC7"/>
    <a:srgbClr val="BAE4C1"/>
    <a:srgbClr val="666699"/>
    <a:srgbClr val="3333CC"/>
    <a:srgbClr val="66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98289" autoAdjust="0"/>
  </p:normalViewPr>
  <p:slideViewPr>
    <p:cSldViewPr>
      <p:cViewPr>
        <p:scale>
          <a:sx n="90" d="100"/>
          <a:sy n="90" d="100"/>
        </p:scale>
        <p:origin x="-180"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1446"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handoutMaster" Target="handoutMasters/handout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image" Target="../media/image263.png"/><Relationship Id="rId4" Type="http://schemas.openxmlformats.org/officeDocument/2006/relationships/image" Target="../media/image26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emf"/><Relationship Id="rId1" Type="http://schemas.openxmlformats.org/officeDocument/2006/relationships/image" Target="../media/image2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defTabSz="923186" eaLnBrk="1" hangingPunct="1">
              <a:defRPr sz="1200">
                <a:latin typeface="Arial" pitchFamily="34" charset="0"/>
              </a:defRPr>
            </a:lvl1pPr>
          </a:lstStyle>
          <a:p>
            <a:endParaRPr lang="en-US"/>
          </a:p>
        </p:txBody>
      </p:sp>
      <p:sp>
        <p:nvSpPr>
          <p:cNvPr id="31747" name="Rectangle 3"/>
          <p:cNvSpPr>
            <a:spLocks noGrp="1" noChangeArrowheads="1"/>
          </p:cNvSpPr>
          <p:nvPr>
            <p:ph type="dt" sz="quarter" idx="1"/>
          </p:nvPr>
        </p:nvSpPr>
        <p:spPr bwMode="auto">
          <a:xfrm>
            <a:off x="3884414"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defTabSz="923186" eaLnBrk="1" hangingPunct="1">
              <a:defRPr sz="1200">
                <a:latin typeface="Arial" pitchFamily="34" charset="0"/>
              </a:defRPr>
            </a:lvl1pPr>
          </a:lstStyle>
          <a:p>
            <a:endParaRPr lang="en-US"/>
          </a:p>
        </p:txBody>
      </p:sp>
      <p:sp>
        <p:nvSpPr>
          <p:cNvPr id="31748" name="Rectangle 4"/>
          <p:cNvSpPr>
            <a:spLocks noGrp="1" noChangeArrowheads="1"/>
          </p:cNvSpPr>
          <p:nvPr>
            <p:ph type="ftr" sz="quarter" idx="2"/>
          </p:nvPr>
        </p:nvSpPr>
        <p:spPr bwMode="auto">
          <a:xfrm>
            <a:off x="0"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defTabSz="923186" eaLnBrk="1" hangingPunct="1">
              <a:defRPr sz="1200">
                <a:latin typeface="Arial" pitchFamily="34" charset="0"/>
              </a:defRPr>
            </a:lvl1pPr>
          </a:lstStyle>
          <a:p>
            <a:endParaRPr lang="en-US"/>
          </a:p>
        </p:txBody>
      </p:sp>
      <p:sp>
        <p:nvSpPr>
          <p:cNvPr id="31749" name="Rectangle 5"/>
          <p:cNvSpPr>
            <a:spLocks noGrp="1" noChangeArrowheads="1"/>
          </p:cNvSpPr>
          <p:nvPr>
            <p:ph type="sldNum" sz="quarter" idx="3"/>
          </p:nvPr>
        </p:nvSpPr>
        <p:spPr bwMode="auto">
          <a:xfrm>
            <a:off x="3884414"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defTabSz="923186" eaLnBrk="1" hangingPunct="1">
              <a:defRPr sz="1200">
                <a:latin typeface="Arial" pitchFamily="34" charset="0"/>
              </a:defRPr>
            </a:lvl1pPr>
          </a:lstStyle>
          <a:p>
            <a:fld id="{8EB6750A-3374-4EAE-A8CA-F69A2939070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defTabSz="923186" eaLnBrk="1" hangingPunct="1">
              <a:defRPr sz="1200">
                <a:latin typeface="Arial" pitchFamily="34" charset="0"/>
              </a:defRPr>
            </a:lvl1pPr>
          </a:lstStyle>
          <a:p>
            <a:endParaRPr lang="en-US"/>
          </a:p>
        </p:txBody>
      </p:sp>
      <p:sp>
        <p:nvSpPr>
          <p:cNvPr id="16387"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defTabSz="923186" eaLnBrk="1" hangingPunct="1">
              <a:defRPr sz="1200">
                <a:latin typeface="Arial" pitchFamily="34" charset="0"/>
              </a:defRPr>
            </a:lvl1pPr>
          </a:lstStyle>
          <a:p>
            <a:endParaRPr lang="en-US"/>
          </a:p>
        </p:txBody>
      </p:sp>
      <p:sp>
        <p:nvSpPr>
          <p:cNvPr id="16388" name="Rectangle 4"/>
          <p:cNvSpPr>
            <a:spLocks noGrp="1" noRot="1" noChangeAspect="1" noChangeArrowheads="1" noTextEdit="1"/>
          </p:cNvSpPr>
          <p:nvPr>
            <p:ph type="sldImg" idx="2"/>
          </p:nvPr>
        </p:nvSpPr>
        <p:spPr bwMode="auto">
          <a:xfrm>
            <a:off x="1106488" y="698500"/>
            <a:ext cx="4646612" cy="3486150"/>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defTabSz="923186" eaLnBrk="1" hangingPunct="1">
              <a:defRPr sz="1200">
                <a:latin typeface="Arial" pitchFamily="34" charset="0"/>
              </a:defRPr>
            </a:lvl1pPr>
          </a:lstStyle>
          <a:p>
            <a:endParaRPr lang="en-US"/>
          </a:p>
        </p:txBody>
      </p:sp>
      <p:sp>
        <p:nvSpPr>
          <p:cNvPr id="16391"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defTabSz="923186" eaLnBrk="1" hangingPunct="1">
              <a:defRPr sz="1200">
                <a:latin typeface="Arial" pitchFamily="34" charset="0"/>
              </a:defRPr>
            </a:lvl1pPr>
          </a:lstStyle>
          <a:p>
            <a:fld id="{5AC13480-AFF8-4300-86F1-1217AFDBC4C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B2594-7651-4C89-84F1-522FE997467B}" type="slidenum">
              <a:rPr lang="en-US"/>
              <a:pPr/>
              <a:t>1</a:t>
            </a:fld>
            <a:endParaRPr 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316FC-3CFE-4743-AC17-AEC13756BC28}" type="slidenum">
              <a:rPr lang="en-US"/>
              <a:pPr/>
              <a:t>10</a:t>
            </a:fld>
            <a:endParaRPr lang="en-US"/>
          </a:p>
        </p:txBody>
      </p:sp>
      <p:sp>
        <p:nvSpPr>
          <p:cNvPr id="570370" name="Rectangle 2"/>
          <p:cNvSpPr>
            <a:spLocks noGrp="1" noRot="1" noChangeAspect="1" noChangeArrowheads="1" noTextEdit="1"/>
          </p:cNvSpPr>
          <p:nvPr>
            <p:ph type="sldImg"/>
          </p:nvPr>
        </p:nvSpPr>
        <p:spPr>
          <a:xfrm>
            <a:off x="1106488" y="698500"/>
            <a:ext cx="4646612" cy="3486150"/>
          </a:xfrm>
          <a:ln/>
        </p:spPr>
      </p:sp>
      <p:sp>
        <p:nvSpPr>
          <p:cNvPr id="570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70065-0CE9-4CFE-A9FE-A4842B7E4952}" type="slidenum">
              <a:rPr lang="en-US"/>
              <a:pPr/>
              <a:t>11</a:t>
            </a:fld>
            <a:endParaRPr lang="en-US"/>
          </a:p>
        </p:txBody>
      </p:sp>
      <p:sp>
        <p:nvSpPr>
          <p:cNvPr id="572418" name="Rectangle 2"/>
          <p:cNvSpPr>
            <a:spLocks noGrp="1" noRot="1" noChangeAspect="1" noChangeArrowheads="1" noTextEdit="1"/>
          </p:cNvSpPr>
          <p:nvPr>
            <p:ph type="sldImg"/>
          </p:nvPr>
        </p:nvSpPr>
        <p:spPr>
          <a:xfrm>
            <a:off x="1106488" y="698500"/>
            <a:ext cx="4646612" cy="3486150"/>
          </a:xfrm>
          <a:ln/>
        </p:spPr>
      </p:sp>
      <p:sp>
        <p:nvSpPr>
          <p:cNvPr id="57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F0CD2-134E-419F-8316-39BA793D35F0}" type="slidenum">
              <a:rPr lang="en-US"/>
              <a:pPr/>
              <a:t>12</a:t>
            </a:fld>
            <a:endParaRPr lang="en-US"/>
          </a:p>
        </p:txBody>
      </p:sp>
      <p:sp>
        <p:nvSpPr>
          <p:cNvPr id="574466" name="Rectangle 2"/>
          <p:cNvSpPr>
            <a:spLocks noGrp="1" noRot="1" noChangeAspect="1" noChangeArrowheads="1" noTextEdit="1"/>
          </p:cNvSpPr>
          <p:nvPr>
            <p:ph type="sldImg"/>
          </p:nvPr>
        </p:nvSpPr>
        <p:spPr>
          <a:xfrm>
            <a:off x="1106488" y="698500"/>
            <a:ext cx="4646612" cy="3486150"/>
          </a:xfrm>
          <a:ln/>
        </p:spPr>
      </p:sp>
      <p:sp>
        <p:nvSpPr>
          <p:cNvPr id="574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73DF26-29F5-4984-AA63-EBD8A119733D}" type="slidenum">
              <a:rPr lang="en-US"/>
              <a:pPr/>
              <a:t>13</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72BE0-7FDD-4704-B3BF-7F011E41D67F}" type="slidenum">
              <a:rPr lang="en-US"/>
              <a:pPr/>
              <a:t>14</a:t>
            </a:fld>
            <a:endParaRPr lang="en-US"/>
          </a:p>
        </p:txBody>
      </p:sp>
      <p:sp>
        <p:nvSpPr>
          <p:cNvPr id="560130" name="Rectangle 2"/>
          <p:cNvSpPr>
            <a:spLocks noGrp="1" noRot="1" noChangeAspect="1" noChangeArrowheads="1" noTextEdit="1"/>
          </p:cNvSpPr>
          <p:nvPr>
            <p:ph type="sldImg"/>
          </p:nvPr>
        </p:nvSpPr>
        <p:spPr>
          <a:xfrm>
            <a:off x="1106488" y="698500"/>
            <a:ext cx="4646612" cy="3486150"/>
          </a:xfrm>
          <a:ln/>
        </p:spPr>
      </p:sp>
      <p:sp>
        <p:nvSpPr>
          <p:cNvPr id="560131" name="Rectangle 3"/>
          <p:cNvSpPr>
            <a:spLocks noGrp="1" noChangeArrowheads="1"/>
          </p:cNvSpPr>
          <p:nvPr>
            <p:ph type="body" idx="1"/>
          </p:nvPr>
        </p:nvSpPr>
        <p:spPr/>
        <p:txBody>
          <a:bodyPr/>
          <a:lstStyle/>
          <a:p>
            <a:pPr>
              <a:lnSpc>
                <a:spcPct val="80000"/>
              </a:lnSpc>
              <a:spcBef>
                <a:spcPct val="0"/>
              </a:spcBef>
            </a:pPr>
            <a:r>
              <a:rPr lang="en-US" sz="1000" dirty="0">
                <a:cs typeface="Times New Roman" pitchFamily="18" charset="0"/>
              </a:rPr>
              <a:t>Using the first 5 principal components of the features vectors we were able to separate each of the species (</a:t>
            </a:r>
            <a:r>
              <a:rPr lang="en-US" sz="1000" i="1" dirty="0">
                <a:cs typeface="Times New Roman" pitchFamily="18" charset="0"/>
              </a:rPr>
              <a:t>L. </a:t>
            </a:r>
            <a:r>
              <a:rPr lang="en-US" sz="1000" i="1" dirty="0" err="1">
                <a:cs typeface="Times New Roman" pitchFamily="18" charset="0"/>
              </a:rPr>
              <a:t>monocytogenes</a:t>
            </a:r>
            <a:r>
              <a:rPr lang="en-US" sz="1000" dirty="0">
                <a:cs typeface="Times New Roman" pitchFamily="18" charset="0"/>
              </a:rPr>
              <a:t>, </a:t>
            </a:r>
            <a:r>
              <a:rPr lang="en-US" sz="1000" i="1" dirty="0">
                <a:cs typeface="Times New Roman" pitchFamily="18" charset="0"/>
              </a:rPr>
              <a:t>L. </a:t>
            </a:r>
            <a:r>
              <a:rPr lang="en-US" sz="1000" i="1" dirty="0" err="1">
                <a:cs typeface="Times New Roman" pitchFamily="18" charset="0"/>
              </a:rPr>
              <a:t>innocua</a:t>
            </a:r>
            <a:r>
              <a:rPr lang="en-US" sz="1000" dirty="0">
                <a:cs typeface="Times New Roman" pitchFamily="18" charset="0"/>
              </a:rPr>
              <a:t>, </a:t>
            </a:r>
            <a:r>
              <a:rPr lang="en-US" sz="1000" i="1" dirty="0">
                <a:cs typeface="Times New Roman" pitchFamily="18" charset="0"/>
              </a:rPr>
              <a:t>L. </a:t>
            </a:r>
            <a:r>
              <a:rPr lang="en-US" sz="1000" i="1" dirty="0" err="1">
                <a:cs typeface="Times New Roman" pitchFamily="18" charset="0"/>
              </a:rPr>
              <a:t>ivanovii</a:t>
            </a:r>
            <a:r>
              <a:rPr lang="en-US" sz="1000" dirty="0">
                <a:cs typeface="Times New Roman" pitchFamily="18" charset="0"/>
              </a:rPr>
              <a:t>, </a:t>
            </a:r>
            <a:r>
              <a:rPr lang="en-US" sz="1000" i="1" dirty="0">
                <a:cs typeface="Times New Roman" pitchFamily="18" charset="0"/>
              </a:rPr>
              <a:t>L. </a:t>
            </a:r>
            <a:r>
              <a:rPr lang="en-US" sz="1000" i="1" dirty="0" err="1">
                <a:cs typeface="Times New Roman" pitchFamily="18" charset="0"/>
              </a:rPr>
              <a:t>grayi</a:t>
            </a:r>
            <a:r>
              <a:rPr lang="en-US" sz="1000" dirty="0">
                <a:cs typeface="Times New Roman" pitchFamily="18" charset="0"/>
              </a:rPr>
              <a:t>, </a:t>
            </a:r>
            <a:r>
              <a:rPr lang="en-US" sz="1000" i="1" dirty="0">
                <a:cs typeface="Times New Roman" pitchFamily="18" charset="0"/>
              </a:rPr>
              <a:t>L. </a:t>
            </a:r>
            <a:r>
              <a:rPr lang="en-US" sz="1000" i="1" dirty="0" err="1">
                <a:cs typeface="Times New Roman" pitchFamily="18" charset="0"/>
              </a:rPr>
              <a:t>seeligeri</a:t>
            </a:r>
            <a:r>
              <a:rPr lang="en-US" sz="1000" dirty="0">
                <a:cs typeface="Times New Roman" pitchFamily="18" charset="0"/>
              </a:rPr>
              <a:t>, and </a:t>
            </a:r>
            <a:r>
              <a:rPr lang="en-US" sz="1000" i="1" dirty="0">
                <a:cs typeface="Times New Roman" pitchFamily="18" charset="0"/>
              </a:rPr>
              <a:t>L. </a:t>
            </a:r>
            <a:r>
              <a:rPr lang="en-US" sz="1000" i="1" dirty="0" err="1">
                <a:cs typeface="Times New Roman" pitchFamily="18" charset="0"/>
              </a:rPr>
              <a:t>welshimeri</a:t>
            </a:r>
            <a:r>
              <a:rPr lang="en-US" sz="1000" dirty="0">
                <a:cs typeface="Times New Roman" pitchFamily="18" charset="0"/>
              </a:rPr>
              <a:t>) by performing hierarchical clustering.</a:t>
            </a:r>
          </a:p>
          <a:p>
            <a:endParaRPr lang="en-US" dirty="0"/>
          </a:p>
          <a:p>
            <a:r>
              <a:rPr lang="en-US" dirty="0">
                <a:latin typeface=" sans-serif"/>
              </a:rPr>
              <a:t>The</a:t>
            </a:r>
            <a:r>
              <a:rPr lang="en-US" b="1" dirty="0">
                <a:latin typeface=" sans-serif"/>
              </a:rPr>
              <a:t> </a:t>
            </a:r>
            <a:r>
              <a:rPr lang="en-US" dirty="0">
                <a:latin typeface=" sans-serif"/>
              </a:rPr>
              <a:t>hierarchical clustering connects observation vectors into clusters whose values are close to each other relative to those of other clusters. Hierarchical clustering is a process that starts with each point in its own cluster. At each step, the two clusters that are closest together are combined into a single cluster. This process continues until there is only one cluster containing all the points. The clustering sequence is easily visualized with the help of the </a:t>
            </a:r>
            <a:r>
              <a:rPr lang="en-US" i="1" dirty="0" err="1">
                <a:latin typeface=" sans-serif"/>
              </a:rPr>
              <a:t>dendrogram</a:t>
            </a:r>
            <a:r>
              <a:rPr lang="en-US" dirty="0">
                <a:latin typeface=" sans-serif"/>
              </a:rPr>
              <a:t>, shown in this slide. A </a:t>
            </a:r>
            <a:r>
              <a:rPr lang="en-US" dirty="0" err="1">
                <a:latin typeface=" sans-serif"/>
              </a:rPr>
              <a:t>dendrogram</a:t>
            </a:r>
            <a:r>
              <a:rPr lang="en-US" dirty="0">
                <a:latin typeface=" sans-serif"/>
              </a:rPr>
              <a:t> is a tree diagram that lists each observation, and shows which cluster it is in and when it entered its cluster. </a:t>
            </a:r>
          </a:p>
          <a:p>
            <a:endParaRPr lang="en-US" dirty="0">
              <a:latin typeface=" sans-serif"/>
            </a:endParaRPr>
          </a:p>
          <a:p>
            <a:r>
              <a:rPr lang="en-US" dirty="0"/>
              <a:t>We used the Ward’s method to produce the clusters. </a:t>
            </a:r>
            <a:r>
              <a:rPr lang="en-US" dirty="0">
                <a:latin typeface=" sans-serif"/>
              </a:rPr>
              <a:t>In Ward’s minimum variance method, the distance between two clusters is the ANOVA sum of squares between the two clusters added up over all the variables. At each generation, the within-cluster sum of squares is minimized over all partitions obtainable by merging two clusters from the previous generation. The sums of squares are easier to interpret when they are divided by the total sum of squares to give the proportions of variance (squared </a:t>
            </a:r>
            <a:r>
              <a:rPr lang="en-US" dirty="0" err="1">
                <a:latin typeface=" sans-serif"/>
              </a:rPr>
              <a:t>semipartial</a:t>
            </a:r>
            <a:r>
              <a:rPr lang="en-US" dirty="0">
                <a:latin typeface=" sans-serif"/>
              </a:rPr>
              <a:t> correlations). Ward’s method joins clusters to maximize the likelihood at each level of the hierarchy under the assumptions of multivariate normal mixtures, spherical covariance matrices, and equal sampling probabilities. </a:t>
            </a:r>
            <a:endParaRPr lang="en-US" dirty="0"/>
          </a:p>
          <a:p>
            <a:pPr lvl="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BB567-8AAE-4299-BC13-3C80A2D07A2B}" type="slidenum">
              <a:rPr lang="en-US"/>
              <a:pPr/>
              <a:t>15</a:t>
            </a:fld>
            <a:endParaRPr lang="en-US"/>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E8CED-A3F2-4606-B300-A7CF8178E687}" type="slidenum">
              <a:rPr lang="en-US"/>
              <a:pPr/>
              <a:t>16</a:t>
            </a:fld>
            <a:endParaRPr 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3921E8-552C-4281-B435-2A89C6A6FCC3}" type="slidenum">
              <a:rPr lang="en-US"/>
              <a:pPr/>
              <a:t>17</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3805" y="4414561"/>
            <a:ext cx="5030391" cy="4183995"/>
          </a:xfrm>
        </p:spPr>
        <p:txBody>
          <a:bodyPr/>
          <a:lstStyle/>
          <a:p>
            <a:r>
              <a:rPr lang="en-US" altLang="ko-KR">
                <a:ea typeface="굴림" pitchFamily="34" charset="-127"/>
              </a:rPr>
              <a:t>Light deviates from its straight path when it hits an obstacle. This is known as a diffraction theory which is a subcategory of scattering.</a:t>
            </a:r>
          </a:p>
          <a:p>
            <a:r>
              <a:rPr lang="en-US" altLang="ko-KR">
                <a:ea typeface="굴림" pitchFamily="34" charset="-127"/>
              </a:rPr>
              <a:t>When there is no external field, atom or molecule is in neutral state which means there is no polarity.</a:t>
            </a:r>
          </a:p>
          <a:p>
            <a:r>
              <a:rPr lang="en-US" altLang="ko-KR">
                <a:ea typeface="굴림" pitchFamily="34" charset="-127"/>
              </a:rPr>
              <a:t>But when external field is applied to this neutral state, they start to create +, - poles which changes according to the incident wavelength.</a:t>
            </a:r>
          </a:p>
          <a:p>
            <a:r>
              <a:rPr lang="en-US" altLang="ko-KR">
                <a:ea typeface="굴림" pitchFamily="34" charset="-127"/>
              </a:rPr>
              <a:t>And change of +,- polarity creates secondary wave which is a scattering phenomena.</a:t>
            </a:r>
          </a:p>
          <a:p>
            <a:endParaRPr lang="en-US" altLang="ko-KR">
              <a:ea typeface="굴림" pitchFamily="34"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6DDEB-B868-490E-B7CC-BA56327BF551}" type="slidenum">
              <a:rPr lang="en-US"/>
              <a:pPr/>
              <a:t>19</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DA1F3-1A4C-45C0-8EA1-77BF3EDB9D04}" type="slidenum">
              <a:rPr lang="en-US"/>
              <a:pPr/>
              <a:t>2</a:t>
            </a:fld>
            <a:endParaRPr lang="en-US"/>
          </a:p>
        </p:txBody>
      </p:sp>
      <p:sp>
        <p:nvSpPr>
          <p:cNvPr id="566274" name="Rectangle 2"/>
          <p:cNvSpPr>
            <a:spLocks noGrp="1" noRot="1" noChangeAspect="1" noChangeArrowheads="1" noTextEdit="1"/>
          </p:cNvSpPr>
          <p:nvPr>
            <p:ph type="sldImg"/>
          </p:nvPr>
        </p:nvSpPr>
        <p:spPr>
          <a:xfrm>
            <a:off x="1106488" y="696913"/>
            <a:ext cx="4646612" cy="3486150"/>
          </a:xfrm>
          <a:ln/>
        </p:spPr>
      </p:sp>
      <p:sp>
        <p:nvSpPr>
          <p:cNvPr id="566275" name="Rectangle 3"/>
          <p:cNvSpPr>
            <a:spLocks noGrp="1" noChangeArrowheads="1"/>
          </p:cNvSpPr>
          <p:nvPr>
            <p:ph type="body" idx="1"/>
          </p:nvPr>
        </p:nvSpPr>
        <p:spPr>
          <a:xfrm>
            <a:off x="686098" y="4416098"/>
            <a:ext cx="5485805" cy="4183995"/>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5AD13B-A2E5-45DC-955A-609BD75582E3}" type="slidenum">
              <a:rPr lang="en-US"/>
              <a:pPr/>
              <a:t>20</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BFAA6-226E-44A4-8545-EBE067B22216}" type="slidenum">
              <a:rPr lang="en-US"/>
              <a:pPr/>
              <a:t>21</a:t>
            </a:fld>
            <a:endParaRPr 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9929E-F9CB-4018-BC2B-E2B0EFBC82E8}" type="slidenum">
              <a:rPr lang="en-US"/>
              <a:pPr/>
              <a:t>22</a:t>
            </a:fld>
            <a:endParaRPr 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6BAC0-42EB-4A5E-9EB7-B058F838FAA1}" type="slidenum">
              <a:rPr lang="en-US"/>
              <a:pPr/>
              <a:t>23</a:t>
            </a:fld>
            <a:endParaRPr lang="en-US"/>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5724B-501D-424A-8C6D-8565B8FE0013}" type="slidenum">
              <a:rPr lang="en-US"/>
              <a:pPr/>
              <a:t>24</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73001-4431-4D40-BE59-62BB8179EE99}" type="slidenum">
              <a:rPr lang="en-US"/>
              <a:pPr/>
              <a:t>25</a:t>
            </a:fld>
            <a:endParaRPr lang="en-US"/>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F7456-A020-49DD-AA92-D4697D832D2F}" type="slidenum">
              <a:rPr lang="en-US"/>
              <a:pPr/>
              <a:t>26</a:t>
            </a:fld>
            <a:endParaRPr 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1ACFC-2BEE-4D25-8D30-86E7357D27D4}" type="slidenum">
              <a:rPr lang="en-US"/>
              <a:pPr/>
              <a:t>27</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8B992-3B24-4D01-BE41-4431D98FFDD1}" type="slidenum">
              <a:rPr lang="en-US"/>
              <a:pPr/>
              <a:t>28</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45F72-06C2-4668-873E-21A6ECFAD421}" type="slidenum">
              <a:rPr lang="en-US"/>
              <a:pPr/>
              <a:t>29</a:t>
            </a:fld>
            <a:endParaRPr lang="en-US"/>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8CCC5-AADD-48F5-88B5-987E2FE6B2EB}" type="slidenum">
              <a:rPr lang="en-US"/>
              <a:pPr/>
              <a:t>3</a:t>
            </a:fld>
            <a:endParaRPr lang="en-US"/>
          </a:p>
        </p:txBody>
      </p:sp>
      <p:sp>
        <p:nvSpPr>
          <p:cNvPr id="568322" name="Rectangle 2"/>
          <p:cNvSpPr>
            <a:spLocks noGrp="1" noRot="1" noChangeAspect="1" noChangeArrowheads="1" noTextEdit="1"/>
          </p:cNvSpPr>
          <p:nvPr>
            <p:ph type="sldImg"/>
          </p:nvPr>
        </p:nvSpPr>
        <p:spPr>
          <a:xfrm>
            <a:off x="1106488" y="696913"/>
            <a:ext cx="4646612" cy="3486150"/>
          </a:xfrm>
          <a:ln/>
        </p:spPr>
      </p:sp>
      <p:sp>
        <p:nvSpPr>
          <p:cNvPr id="568323" name="Rectangle 3"/>
          <p:cNvSpPr>
            <a:spLocks noGrp="1" noChangeArrowheads="1"/>
          </p:cNvSpPr>
          <p:nvPr>
            <p:ph type="body" idx="1"/>
          </p:nvPr>
        </p:nvSpPr>
        <p:spPr>
          <a:xfrm>
            <a:off x="686098" y="4416098"/>
            <a:ext cx="5485805" cy="4183995"/>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B5E6C-185B-4DC6-8830-1450358D5481}" type="slidenum">
              <a:rPr lang="en-US"/>
              <a:pPr/>
              <a:t>30</a:t>
            </a:fld>
            <a:endParaRPr lang="en-US"/>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ED4594-E5C8-4CEE-B08F-585069623563}" type="slidenum">
              <a:rPr lang="en-US"/>
              <a:pPr/>
              <a:t>31</a:t>
            </a:fld>
            <a:endParaRPr lang="en-US"/>
          </a:p>
        </p:txBody>
      </p:sp>
      <p:sp>
        <p:nvSpPr>
          <p:cNvPr id="624642"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7EA6EDF3-F10A-48BF-B579-4E2FF8082CAA}" type="slidenum">
              <a:rPr lang="en-US" sz="1200">
                <a:latin typeface="Arial" pitchFamily="34" charset="0"/>
                <a:ea typeface="굴림" pitchFamily="34" charset="-127"/>
              </a:rPr>
              <a:pPr algn="r" defTabSz="923186" eaLnBrk="1" hangingPunct="1"/>
              <a:t>31</a:t>
            </a:fld>
            <a:endParaRPr lang="en-US" sz="1200" dirty="0">
              <a:latin typeface="Arial" pitchFamily="34" charset="0"/>
              <a:ea typeface="굴림" pitchFamily="34" charset="-127"/>
            </a:endParaRPr>
          </a:p>
        </p:txBody>
      </p:sp>
      <p:sp>
        <p:nvSpPr>
          <p:cNvPr id="624643" name="Rectangle 2"/>
          <p:cNvSpPr>
            <a:spLocks noGrp="1" noRot="1" noChangeAspect="1" noChangeArrowheads="1" noTextEdit="1"/>
          </p:cNvSpPr>
          <p:nvPr>
            <p:ph type="sldImg"/>
          </p:nvPr>
        </p:nvSpPr>
        <p:spPr>
          <a:ln/>
        </p:spPr>
      </p:sp>
      <p:sp>
        <p:nvSpPr>
          <p:cNvPr id="624644" name="Rectangle 3"/>
          <p:cNvSpPr>
            <a:spLocks noGrp="1" noChangeArrowheads="1"/>
          </p:cNvSpPr>
          <p:nvPr>
            <p:ph type="body" idx="1"/>
          </p:nvPr>
        </p:nvSpPr>
        <p:spPr/>
        <p:txBody>
          <a:bodyPr lIns="92293" tIns="46147" rIns="92293" bIns="46147"/>
          <a:lstStyle/>
          <a:p>
            <a:endParaRPr lang="ko-KR" altLang="en-US">
              <a:ea typeface="굴림" pitchFamily="34"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F15CC-6A34-4E7A-BDC6-9BB241D4A537}" type="slidenum">
              <a:rPr lang="en-US"/>
              <a:pPr/>
              <a:t>32</a:t>
            </a:fld>
            <a:endParaRPr lang="en-US"/>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8B958-0087-4AB3-90F3-FF5A330B61F7}" type="slidenum">
              <a:rPr lang="en-US"/>
              <a:pPr/>
              <a:t>33</a:t>
            </a:fld>
            <a:endParaRPr lang="en-US"/>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E831A-5992-4CB9-A4CB-969B3A602662}" type="slidenum">
              <a:rPr lang="en-US"/>
              <a:pPr/>
              <a:t>34</a:t>
            </a:fld>
            <a:endParaRPr lang="en-US"/>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3B4D4-AD71-4BE3-AAD3-616E7995778E}" type="slidenum">
              <a:rPr lang="en-US"/>
              <a:pPr/>
              <a:t>35</a:t>
            </a:fld>
            <a:endParaRPr lang="en-US"/>
          </a:p>
        </p:txBody>
      </p:sp>
      <p:sp>
        <p:nvSpPr>
          <p:cNvPr id="590850" name="Text Box 2"/>
          <p:cNvSpPr txBox="1">
            <a:spLocks noChangeArrowheads="1"/>
          </p:cNvSpPr>
          <p:nvPr/>
        </p:nvSpPr>
        <p:spPr bwMode="auto">
          <a:xfrm>
            <a:off x="2143125" y="705531"/>
            <a:ext cx="2571750" cy="3486150"/>
          </a:xfrm>
          <a:prstGeom prst="rect">
            <a:avLst/>
          </a:prstGeom>
          <a:solidFill>
            <a:srgbClr val="FFFFFF"/>
          </a:solidFill>
          <a:ln w="9360">
            <a:solidFill>
              <a:srgbClr val="000000"/>
            </a:solidFill>
            <a:miter lim="800000"/>
            <a:headEnd/>
            <a:tailEnd/>
          </a:ln>
          <a:effectLst/>
        </p:spPr>
        <p:txBody>
          <a:bodyPr wrap="none" lIns="87316" tIns="43658" rIns="87316" bIns="43658" anchor="ctr"/>
          <a:lstStyle/>
          <a:p>
            <a:endParaRPr lang="en-US"/>
          </a:p>
        </p:txBody>
      </p:sp>
      <p:sp>
        <p:nvSpPr>
          <p:cNvPr id="590851" name="Rectangle 3"/>
          <p:cNvSpPr txBox="1">
            <a:spLocks noGrp="1" noChangeArrowheads="1"/>
          </p:cNvSpPr>
          <p:nvPr>
            <p:ph type="body"/>
          </p:nvPr>
        </p:nvSpPr>
        <p:spPr>
          <a:xfrm>
            <a:off x="686098" y="4414561"/>
            <a:ext cx="5485805" cy="4183995"/>
          </a:xfrm>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683DE-60D9-48B9-9CB6-65972595634D}" type="slidenum">
              <a:rPr lang="en-US"/>
              <a:pPr/>
              <a:t>36</a:t>
            </a:fld>
            <a:endParaRPr lang="en-US"/>
          </a:p>
        </p:txBody>
      </p:sp>
      <p:sp>
        <p:nvSpPr>
          <p:cNvPr id="592898" name="Text Box 2"/>
          <p:cNvSpPr txBox="1">
            <a:spLocks noChangeArrowheads="1"/>
          </p:cNvSpPr>
          <p:nvPr/>
        </p:nvSpPr>
        <p:spPr bwMode="auto">
          <a:xfrm>
            <a:off x="4466" y="0"/>
            <a:ext cx="1488" cy="14571738"/>
          </a:xfrm>
          <a:prstGeom prst="rect">
            <a:avLst/>
          </a:prstGeom>
          <a:solidFill>
            <a:srgbClr val="FFFFFF"/>
          </a:solidFill>
          <a:ln w="9360">
            <a:solidFill>
              <a:srgbClr val="000000"/>
            </a:solidFill>
            <a:miter lim="800000"/>
            <a:headEnd/>
            <a:tailEnd/>
          </a:ln>
          <a:effectLst/>
        </p:spPr>
        <p:txBody>
          <a:bodyPr wrap="none" lIns="87316" tIns="43658" rIns="87316" bIns="43658" anchor="ctr"/>
          <a:lstStyle/>
          <a:p>
            <a:endParaRPr lang="en-US"/>
          </a:p>
        </p:txBody>
      </p:sp>
      <p:sp>
        <p:nvSpPr>
          <p:cNvPr id="592899" name="Rectangle 3"/>
          <p:cNvSpPr txBox="1">
            <a:spLocks noGrp="1" noChangeArrowheads="1"/>
          </p:cNvSpPr>
          <p:nvPr>
            <p:ph type="body"/>
          </p:nvPr>
        </p:nvSpPr>
        <p:spPr>
          <a:xfrm>
            <a:off x="686098" y="4414561"/>
            <a:ext cx="5485805" cy="4183995"/>
          </a:xfrm>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CDAF5-A91E-4A4D-9BBF-BB6F62828A2C}" type="slidenum">
              <a:rPr lang="en-US"/>
              <a:pPr/>
              <a:t>37</a:t>
            </a:fld>
            <a:endParaRPr lang="en-US"/>
          </a:p>
        </p:txBody>
      </p:sp>
      <p:sp>
        <p:nvSpPr>
          <p:cNvPr id="594946" name="Text Box 2"/>
          <p:cNvSpPr txBox="1">
            <a:spLocks noChangeArrowheads="1"/>
          </p:cNvSpPr>
          <p:nvPr/>
        </p:nvSpPr>
        <p:spPr bwMode="auto">
          <a:xfrm>
            <a:off x="2143125" y="705531"/>
            <a:ext cx="2571750" cy="3486150"/>
          </a:xfrm>
          <a:prstGeom prst="rect">
            <a:avLst/>
          </a:prstGeom>
          <a:solidFill>
            <a:srgbClr val="FFFFFF"/>
          </a:solidFill>
          <a:ln w="9360">
            <a:solidFill>
              <a:srgbClr val="000000"/>
            </a:solidFill>
            <a:miter lim="800000"/>
            <a:headEnd/>
            <a:tailEnd/>
          </a:ln>
          <a:effectLst/>
        </p:spPr>
        <p:txBody>
          <a:bodyPr wrap="none" lIns="87316" tIns="43658" rIns="87316" bIns="43658" anchor="ctr"/>
          <a:lstStyle/>
          <a:p>
            <a:endParaRPr lang="en-US"/>
          </a:p>
        </p:txBody>
      </p:sp>
      <p:sp>
        <p:nvSpPr>
          <p:cNvPr id="594947" name="Rectangle 3"/>
          <p:cNvSpPr txBox="1">
            <a:spLocks noGrp="1" noChangeArrowheads="1"/>
          </p:cNvSpPr>
          <p:nvPr>
            <p:ph type="body"/>
          </p:nvPr>
        </p:nvSpPr>
        <p:spPr>
          <a:xfrm>
            <a:off x="686098" y="4414561"/>
            <a:ext cx="5485805" cy="4183995"/>
          </a:xfrm>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F7501E-E4E2-4452-A5D9-A2E6D4BE894A}" type="slidenum">
              <a:rPr lang="en-US"/>
              <a:pPr/>
              <a:t>38</a:t>
            </a:fld>
            <a:endParaRPr lang="en-US"/>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endParaRPr lang="ko-KR" altLang="en-US">
              <a:ea typeface="굴림" pitchFamily="34"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309BA-928C-4375-8AC1-6BD8D90701F9}" type="slidenum">
              <a:rPr lang="en-US"/>
              <a:pPr/>
              <a:t>39</a:t>
            </a:fld>
            <a:endParaRPr lang="en-US"/>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ko-KR" altLang="en-US">
              <a:ea typeface="굴림" pitchFamily="34"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F9E08-C5FC-45C7-91ED-BDD46333EB61}" type="slidenum">
              <a:rPr lang="en-US"/>
              <a:pPr/>
              <a:t>4</a:t>
            </a:fld>
            <a:endParaRPr lang="en-US"/>
          </a:p>
        </p:txBody>
      </p:sp>
      <p:sp>
        <p:nvSpPr>
          <p:cNvPr id="545794" name="Rectangle 2"/>
          <p:cNvSpPr>
            <a:spLocks noGrp="1" noRot="1" noChangeAspect="1" noChangeArrowheads="1" noTextEdit="1"/>
          </p:cNvSpPr>
          <p:nvPr>
            <p:ph type="sldImg"/>
          </p:nvPr>
        </p:nvSpPr>
        <p:spPr>
          <a:xfrm>
            <a:off x="1106488" y="698500"/>
            <a:ext cx="4646612" cy="3486150"/>
          </a:xfrm>
          <a:ln/>
        </p:spPr>
      </p:sp>
      <p:sp>
        <p:nvSpPr>
          <p:cNvPr id="545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DCDA77-7BF8-4D67-982D-02E9C752B89D}" type="slidenum">
              <a:rPr lang="en-US"/>
              <a:pPr/>
              <a:t>40</a:t>
            </a:fld>
            <a:endParaRPr lang="en-US"/>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endParaRPr lang="ko-KR" altLang="en-US">
              <a:ea typeface="굴림" pitchFamily="34" charset="-12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C1055F-A762-4550-9F2F-5AC8FB8F1CE8}" type="slidenum">
              <a:rPr lang="en-US"/>
              <a:pPr/>
              <a:t>41</a:t>
            </a:fld>
            <a:endParaRPr lang="en-US"/>
          </a:p>
        </p:txBody>
      </p:sp>
      <p:sp>
        <p:nvSpPr>
          <p:cNvPr id="632834"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C388A608-9C29-4951-BE74-6D1880F76584}" type="slidenum">
              <a:rPr lang="ko-KR" altLang="en-US" sz="1200">
                <a:latin typeface="Arial" pitchFamily="34" charset="0"/>
                <a:ea typeface="굴림" pitchFamily="34" charset="-127"/>
              </a:rPr>
              <a:pPr algn="r" defTabSz="923186" eaLnBrk="1" hangingPunct="1"/>
              <a:t>41</a:t>
            </a:fld>
            <a:endParaRPr lang="en-US" altLang="ko-KR" sz="1200" dirty="0">
              <a:latin typeface="Arial" pitchFamily="34" charset="0"/>
              <a:ea typeface="굴림" pitchFamily="34" charset="-127"/>
            </a:endParaRPr>
          </a:p>
        </p:txBody>
      </p:sp>
      <p:sp>
        <p:nvSpPr>
          <p:cNvPr id="632835" name="Rectangle 2"/>
          <p:cNvSpPr>
            <a:spLocks noGrp="1" noRot="1" noChangeAspect="1" noChangeArrowheads="1" noTextEdit="1"/>
          </p:cNvSpPr>
          <p:nvPr>
            <p:ph type="sldImg"/>
          </p:nvPr>
        </p:nvSpPr>
        <p:spPr>
          <a:xfrm>
            <a:off x="1111250" y="698500"/>
            <a:ext cx="4641850" cy="3482975"/>
          </a:xfrm>
          <a:ln/>
        </p:spPr>
      </p:sp>
      <p:sp>
        <p:nvSpPr>
          <p:cNvPr id="632836" name="Rectangle 3"/>
          <p:cNvSpPr>
            <a:spLocks noGrp="1" noChangeArrowheads="1"/>
          </p:cNvSpPr>
          <p:nvPr>
            <p:ph type="body" idx="1"/>
          </p:nvPr>
        </p:nvSpPr>
        <p:spPr>
          <a:xfrm>
            <a:off x="684610" y="4416099"/>
            <a:ext cx="5488781" cy="4182457"/>
          </a:xfrm>
        </p:spPr>
        <p:txBody>
          <a:bodyPr lIns="92293" tIns="46147" rIns="92293" bIns="46147"/>
          <a:lstStyle/>
          <a:p>
            <a:pPr marL="218290" indent="-218290">
              <a:buFontTx/>
              <a:buAutoNum type="arabicPeriod"/>
            </a:pPr>
            <a:r>
              <a:rPr lang="en-US" altLang="ko-KR" dirty="0">
                <a:ea typeface="굴림" pitchFamily="34" charset="-127"/>
              </a:rPr>
              <a:t>Lens focal length?</a:t>
            </a:r>
          </a:p>
          <a:p>
            <a:pPr marL="218290" indent="-218290">
              <a:buFontTx/>
              <a:buAutoNum type="arabicPeriod"/>
            </a:pPr>
            <a:r>
              <a:rPr lang="en-US" altLang="ko-KR" dirty="0">
                <a:ea typeface="굴림" pitchFamily="34" charset="-127"/>
              </a:rPr>
              <a:t>Profile asymmetric any reason?</a:t>
            </a:r>
          </a:p>
          <a:p>
            <a:pPr marL="218290" indent="-218290">
              <a:buFontTx/>
              <a:buAutoNum type="arabicPeriod"/>
            </a:pPr>
            <a:endParaRPr lang="en-US" altLang="ko-KR" dirty="0">
              <a:ea typeface="굴림" pitchFamily="34" charset="-127"/>
            </a:endParaRPr>
          </a:p>
          <a:p>
            <a:pPr marL="218290" indent="-218290"/>
            <a:endParaRPr lang="ko-KR" altLang="en-US" dirty="0">
              <a:ea typeface="굴림" pitchFamily="34" charset="-12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8ACAED-63E9-409C-8EEE-FAA0C08307C0}" type="slidenum">
              <a:rPr lang="en-US"/>
              <a:pPr/>
              <a:t>42</a:t>
            </a:fld>
            <a:endParaRPr lang="en-US"/>
          </a:p>
        </p:txBody>
      </p:sp>
      <p:sp>
        <p:nvSpPr>
          <p:cNvPr id="634882"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039CBB56-FD53-4084-A301-D2B263A308A7}" type="slidenum">
              <a:rPr lang="ko-KR" altLang="en-US" sz="1200">
                <a:latin typeface="Arial" pitchFamily="34" charset="0"/>
                <a:ea typeface="굴림" pitchFamily="34" charset="-127"/>
              </a:rPr>
              <a:pPr algn="r" defTabSz="923186" eaLnBrk="1" hangingPunct="1"/>
              <a:t>42</a:t>
            </a:fld>
            <a:endParaRPr lang="en-US" altLang="ko-KR" sz="1200" dirty="0">
              <a:latin typeface="Arial" pitchFamily="34" charset="0"/>
              <a:ea typeface="굴림" pitchFamily="34" charset="-127"/>
            </a:endParaRPr>
          </a:p>
        </p:txBody>
      </p:sp>
      <p:sp>
        <p:nvSpPr>
          <p:cNvPr id="634883" name="Rectangle 2"/>
          <p:cNvSpPr>
            <a:spLocks noGrp="1" noRot="1" noChangeAspect="1" noChangeArrowheads="1" noTextEdit="1"/>
          </p:cNvSpPr>
          <p:nvPr>
            <p:ph type="sldImg"/>
          </p:nvPr>
        </p:nvSpPr>
        <p:spPr>
          <a:xfrm>
            <a:off x="1111250" y="698500"/>
            <a:ext cx="4641850" cy="3482975"/>
          </a:xfrm>
          <a:ln/>
        </p:spPr>
      </p:sp>
      <p:sp>
        <p:nvSpPr>
          <p:cNvPr id="634884" name="Rectangle 3"/>
          <p:cNvSpPr>
            <a:spLocks noGrp="1" noChangeArrowheads="1"/>
          </p:cNvSpPr>
          <p:nvPr>
            <p:ph type="body" idx="1"/>
          </p:nvPr>
        </p:nvSpPr>
        <p:spPr>
          <a:xfrm>
            <a:off x="684610" y="4416099"/>
            <a:ext cx="5488781" cy="4182457"/>
          </a:xfrm>
        </p:spPr>
        <p:txBody>
          <a:bodyPr lIns="92293" tIns="46147" rIns="92293" bIns="46147"/>
          <a:lstStyle/>
          <a:p>
            <a:endParaRPr lang="ko-KR" altLang="en-US">
              <a:ea typeface="굴림" pitchFamily="34" charset="-12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238853-E64B-4979-AFDA-0D1954061E6E}" type="slidenum">
              <a:rPr lang="en-US"/>
              <a:pPr/>
              <a:t>43</a:t>
            </a:fld>
            <a:endParaRPr lang="en-US"/>
          </a:p>
        </p:txBody>
      </p:sp>
      <p:sp>
        <p:nvSpPr>
          <p:cNvPr id="636930"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FCDDBD5A-330D-4220-B64B-92D670D8E047}" type="slidenum">
              <a:rPr lang="ko-KR" altLang="en-US" sz="1200">
                <a:latin typeface="Arial" pitchFamily="34" charset="0"/>
                <a:ea typeface="굴림" pitchFamily="34" charset="-127"/>
              </a:rPr>
              <a:pPr algn="r" defTabSz="923186" eaLnBrk="1" hangingPunct="1"/>
              <a:t>43</a:t>
            </a:fld>
            <a:endParaRPr lang="en-US" altLang="ko-KR" sz="1200" dirty="0">
              <a:latin typeface="Arial" pitchFamily="34" charset="0"/>
              <a:ea typeface="굴림" pitchFamily="34" charset="-127"/>
            </a:endParaRPr>
          </a:p>
        </p:txBody>
      </p:sp>
      <p:sp>
        <p:nvSpPr>
          <p:cNvPr id="636931" name="Rectangle 2"/>
          <p:cNvSpPr>
            <a:spLocks noGrp="1" noRot="1" noChangeAspect="1" noChangeArrowheads="1" noTextEdit="1"/>
          </p:cNvSpPr>
          <p:nvPr>
            <p:ph type="sldImg"/>
          </p:nvPr>
        </p:nvSpPr>
        <p:spPr>
          <a:xfrm>
            <a:off x="1111250" y="698500"/>
            <a:ext cx="4641850" cy="3482975"/>
          </a:xfrm>
          <a:ln/>
        </p:spPr>
      </p:sp>
      <p:sp>
        <p:nvSpPr>
          <p:cNvPr id="636932" name="Rectangle 3"/>
          <p:cNvSpPr>
            <a:spLocks noGrp="1" noChangeArrowheads="1"/>
          </p:cNvSpPr>
          <p:nvPr>
            <p:ph type="body" idx="1"/>
          </p:nvPr>
        </p:nvSpPr>
        <p:spPr>
          <a:xfrm>
            <a:off x="684610" y="4416099"/>
            <a:ext cx="5488781" cy="4182457"/>
          </a:xfrm>
        </p:spPr>
        <p:txBody>
          <a:bodyPr lIns="92293" tIns="46147" rIns="92293" bIns="46147"/>
          <a:lstStyle/>
          <a:p>
            <a:endParaRPr lang="ko-KR" altLang="en-US">
              <a:ea typeface="굴림" pitchFamily="34" charset="-127"/>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354A8E3-023F-468A-9E0B-4498C4B5E57E}" type="slidenum">
              <a:rPr lang="en-US"/>
              <a:pPr/>
              <a:t>44</a:t>
            </a:fld>
            <a:endParaRPr lang="en-US"/>
          </a:p>
        </p:txBody>
      </p:sp>
      <p:sp>
        <p:nvSpPr>
          <p:cNvPr id="638978"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B9C1360E-FCDD-4ABF-8CE0-A4861A3157D8}" type="slidenum">
              <a:rPr lang="ko-KR" altLang="en-US" sz="1200">
                <a:latin typeface="Arial" pitchFamily="34" charset="0"/>
                <a:ea typeface="굴림" pitchFamily="34" charset="-127"/>
              </a:rPr>
              <a:pPr algn="r" defTabSz="923186" eaLnBrk="1" hangingPunct="1"/>
              <a:t>44</a:t>
            </a:fld>
            <a:endParaRPr lang="en-US" altLang="ko-KR" sz="1200" dirty="0">
              <a:latin typeface="Arial" pitchFamily="34" charset="0"/>
              <a:ea typeface="굴림" pitchFamily="34" charset="-127"/>
            </a:endParaRPr>
          </a:p>
        </p:txBody>
      </p:sp>
      <p:sp>
        <p:nvSpPr>
          <p:cNvPr id="638979" name="Rectangle 2"/>
          <p:cNvSpPr>
            <a:spLocks noGrp="1" noRot="1" noChangeAspect="1" noChangeArrowheads="1" noTextEdit="1"/>
          </p:cNvSpPr>
          <p:nvPr>
            <p:ph type="sldImg"/>
          </p:nvPr>
        </p:nvSpPr>
        <p:spPr>
          <a:xfrm>
            <a:off x="1111250" y="698500"/>
            <a:ext cx="4641850" cy="3482975"/>
          </a:xfrm>
          <a:ln/>
        </p:spPr>
      </p:sp>
      <p:sp>
        <p:nvSpPr>
          <p:cNvPr id="638980" name="Rectangle 3"/>
          <p:cNvSpPr>
            <a:spLocks noGrp="1" noChangeArrowheads="1"/>
          </p:cNvSpPr>
          <p:nvPr>
            <p:ph type="body" idx="1"/>
          </p:nvPr>
        </p:nvSpPr>
        <p:spPr>
          <a:xfrm>
            <a:off x="684610" y="4416099"/>
            <a:ext cx="5488781" cy="4182457"/>
          </a:xfrm>
        </p:spPr>
        <p:txBody>
          <a:bodyPr lIns="92293" tIns="46147" rIns="92293" bIns="46147"/>
          <a:lstStyle/>
          <a:p>
            <a:endParaRPr lang="ko-KR" altLang="en-US">
              <a:ea typeface="굴림" pitchFamily="34" charset="-127"/>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567E3BF-A381-443A-9316-FFE61BB2C3C3}" type="slidenum">
              <a:rPr lang="en-US"/>
              <a:pPr/>
              <a:t>45</a:t>
            </a:fld>
            <a:endParaRPr lang="en-US"/>
          </a:p>
        </p:txBody>
      </p:sp>
      <p:sp>
        <p:nvSpPr>
          <p:cNvPr id="641026"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C219C2B1-0707-4B75-84C5-3260B698FBA9}" type="slidenum">
              <a:rPr lang="ko-KR" altLang="en-US" sz="1200">
                <a:latin typeface="Arial" pitchFamily="34" charset="0"/>
                <a:ea typeface="굴림" pitchFamily="34" charset="-127"/>
              </a:rPr>
              <a:pPr algn="r" defTabSz="923186" eaLnBrk="1" hangingPunct="1"/>
              <a:t>45</a:t>
            </a:fld>
            <a:endParaRPr lang="en-US" altLang="ko-KR" sz="1200" dirty="0">
              <a:latin typeface="Arial" pitchFamily="34" charset="0"/>
              <a:ea typeface="굴림" pitchFamily="34" charset="-127"/>
            </a:endParaRPr>
          </a:p>
        </p:txBody>
      </p:sp>
      <p:sp>
        <p:nvSpPr>
          <p:cNvPr id="641027" name="Rectangle 2"/>
          <p:cNvSpPr>
            <a:spLocks noGrp="1" noRot="1" noChangeAspect="1" noChangeArrowheads="1" noTextEdit="1"/>
          </p:cNvSpPr>
          <p:nvPr>
            <p:ph type="sldImg"/>
          </p:nvPr>
        </p:nvSpPr>
        <p:spPr>
          <a:xfrm>
            <a:off x="1111250" y="698500"/>
            <a:ext cx="4641850" cy="3482975"/>
          </a:xfrm>
          <a:ln/>
        </p:spPr>
      </p:sp>
      <p:sp>
        <p:nvSpPr>
          <p:cNvPr id="641028" name="Rectangle 3"/>
          <p:cNvSpPr>
            <a:spLocks noGrp="1" noChangeArrowheads="1"/>
          </p:cNvSpPr>
          <p:nvPr>
            <p:ph type="body" idx="1"/>
          </p:nvPr>
        </p:nvSpPr>
        <p:spPr>
          <a:xfrm>
            <a:off x="684610" y="4416099"/>
            <a:ext cx="5488781" cy="4182457"/>
          </a:xfrm>
        </p:spPr>
        <p:txBody>
          <a:bodyPr lIns="92293" tIns="46147" rIns="92293" bIns="46147"/>
          <a:lstStyle/>
          <a:p>
            <a:endParaRPr lang="ko-KR" altLang="en-US">
              <a:ea typeface="굴림" pitchFamily="34" charset="-127"/>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2960DD-3228-4DAB-BF11-A1378DE5285A}" type="slidenum">
              <a:rPr lang="en-US"/>
              <a:pPr/>
              <a:t>46</a:t>
            </a:fld>
            <a:endParaRPr 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xfrm>
            <a:off x="913805" y="4416099"/>
            <a:ext cx="5030391" cy="4182457"/>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474FD-7A09-41C5-AFA1-E34C39F24AC1}" type="slidenum">
              <a:rPr lang="en-US"/>
              <a:pPr/>
              <a:t>47</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C7437A-EC4C-4896-9A03-55A10B113497}" type="slidenum">
              <a:rPr lang="en-US"/>
              <a:pPr/>
              <a:t>48</a:t>
            </a:fld>
            <a:endParaRPr lang="en-US"/>
          </a:p>
        </p:txBody>
      </p:sp>
      <p:sp>
        <p:nvSpPr>
          <p:cNvPr id="650242" name="Rectangle 7"/>
          <p:cNvSpPr txBox="1">
            <a:spLocks noGrp="1" noChangeArrowheads="1"/>
          </p:cNvSpPr>
          <p:nvPr/>
        </p:nvSpPr>
        <p:spPr bwMode="auto">
          <a:xfrm>
            <a:off x="3884414" y="8830659"/>
            <a:ext cx="2972098" cy="464205"/>
          </a:xfrm>
          <a:prstGeom prst="rect">
            <a:avLst/>
          </a:prstGeom>
          <a:noFill/>
          <a:ln w="9525">
            <a:noFill/>
            <a:miter lim="800000"/>
            <a:headEnd/>
            <a:tailEnd/>
          </a:ln>
        </p:spPr>
        <p:txBody>
          <a:bodyPr lIns="92293" tIns="46147" rIns="92293" bIns="46147" anchor="b"/>
          <a:lstStyle/>
          <a:p>
            <a:pPr algn="r" defTabSz="923186" eaLnBrk="1" hangingPunct="1"/>
            <a:fld id="{61E59F76-FA5F-4B8A-BF52-0D97E18F83FA}" type="slidenum">
              <a:rPr lang="ko-KR" altLang="en-US" sz="1200">
                <a:latin typeface="Arial" pitchFamily="34" charset="0"/>
                <a:ea typeface="굴림" pitchFamily="34" charset="-127"/>
              </a:rPr>
              <a:pPr algn="r" defTabSz="923186" eaLnBrk="1" hangingPunct="1"/>
              <a:t>48</a:t>
            </a:fld>
            <a:endParaRPr lang="en-US" altLang="ko-KR" sz="1200" dirty="0">
              <a:latin typeface="Arial" pitchFamily="34" charset="0"/>
              <a:ea typeface="굴림" pitchFamily="34" charset="-127"/>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p:txBody>
          <a:bodyPr lIns="92293" tIns="46147" rIns="92293" bIns="46147"/>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86C7C3-ED70-4B27-A9AF-2D1C63C9E9A3}" type="slidenum">
              <a:rPr lang="en-US"/>
              <a:pPr/>
              <a:t>49</a:t>
            </a:fld>
            <a:endParaRPr lang="en-US"/>
          </a:p>
        </p:txBody>
      </p:sp>
      <p:sp>
        <p:nvSpPr>
          <p:cNvPr id="521218" name="Rectangle 2"/>
          <p:cNvSpPr>
            <a:spLocks noGrp="1" noRot="1" noChangeAspect="1" noChangeArrowheads="1" noTextEdit="1"/>
          </p:cNvSpPr>
          <p:nvPr>
            <p:ph type="sldImg"/>
          </p:nvPr>
        </p:nvSpPr>
        <p:spPr>
          <a:xfrm>
            <a:off x="1106488" y="698500"/>
            <a:ext cx="4646612" cy="3486150"/>
          </a:xfrm>
          <a:ln/>
        </p:spPr>
      </p:sp>
      <p:sp>
        <p:nvSpPr>
          <p:cNvPr id="521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BBAD5-51BF-4158-A18A-70D45C1A5514}" type="slidenum">
              <a:rPr lang="en-US"/>
              <a:pPr/>
              <a:t>5</a:t>
            </a:fld>
            <a:endParaRPr lang="en-US"/>
          </a:p>
        </p:txBody>
      </p:sp>
      <p:sp>
        <p:nvSpPr>
          <p:cNvPr id="547842" name="Rectangle 2"/>
          <p:cNvSpPr>
            <a:spLocks noGrp="1" noRot="1" noChangeAspect="1" noChangeArrowheads="1" noTextEdit="1"/>
          </p:cNvSpPr>
          <p:nvPr>
            <p:ph type="sldImg"/>
          </p:nvPr>
        </p:nvSpPr>
        <p:spPr>
          <a:xfrm>
            <a:off x="1106488" y="698500"/>
            <a:ext cx="4646612" cy="3486150"/>
          </a:xfrm>
          <a:ln/>
        </p:spPr>
      </p:sp>
      <p:sp>
        <p:nvSpPr>
          <p:cNvPr id="547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40E68C-C7C4-49F6-A796-36247B518BDF}" type="slidenum">
              <a:rPr lang="en-US"/>
              <a:pPr/>
              <a:t>50</a:t>
            </a:fld>
            <a:endParaRPr 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14361-8A84-4A4F-943F-FF2500ED5FEB}" type="slidenum">
              <a:rPr lang="en-US"/>
              <a:pPr/>
              <a:t>51</a:t>
            </a:fld>
            <a:endParaRPr 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F2EB9-4CF8-4FDE-B53F-96A3DD05147C}" type="slidenum">
              <a:rPr lang="en-US"/>
              <a:pPr/>
              <a:t>52</a:t>
            </a:fld>
            <a:endParaRPr lang="en-US"/>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0AD5F-54D4-471E-970F-2AC95F92680D}" type="slidenum">
              <a:rPr lang="en-US"/>
              <a:pPr/>
              <a:t>53</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F159A-EFDA-4893-959D-FFD375F359BF}" type="slidenum">
              <a:rPr lang="en-US"/>
              <a:pPr/>
              <a:t>54</a:t>
            </a:fld>
            <a:endParaRPr lang="en-US"/>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5E1A2-74C6-4BE3-8739-2CD276C527A1}" type="slidenum">
              <a:rPr lang="en-US"/>
              <a:pPr/>
              <a:t>55</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39360-2EAE-4AA6-A1DD-0DBA6F39A097}" type="slidenum">
              <a:rPr lang="en-US"/>
              <a:pPr/>
              <a:t>56</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FB9E5-6350-43F8-984A-073BFDB41366}" type="slidenum">
              <a:rPr lang="en-US"/>
              <a:pPr/>
              <a:t>57</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62C2A4-EB5A-45CD-8506-9314A55BEA15}" type="slidenum">
              <a:rPr lang="en-US"/>
              <a:pPr/>
              <a:t>58</a:t>
            </a:fld>
            <a:endParaRPr 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024D3-9B20-419C-98E8-69F845295C9D}" type="slidenum">
              <a:rPr lang="en-US"/>
              <a:pPr/>
              <a:t>59</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69585-0C03-4A79-96FF-5103EF57BBCA}" type="slidenum">
              <a:rPr lang="en-US"/>
              <a:pPr/>
              <a:t>6</a:t>
            </a:fld>
            <a:endParaRPr lang="en-US"/>
          </a:p>
        </p:txBody>
      </p:sp>
      <p:sp>
        <p:nvSpPr>
          <p:cNvPr id="549890" name="Rectangle 2"/>
          <p:cNvSpPr>
            <a:spLocks noGrp="1" noRot="1" noChangeAspect="1" noChangeArrowheads="1" noTextEdit="1"/>
          </p:cNvSpPr>
          <p:nvPr>
            <p:ph type="sldImg"/>
          </p:nvPr>
        </p:nvSpPr>
        <p:spPr>
          <a:xfrm>
            <a:off x="1106488" y="698500"/>
            <a:ext cx="4646612" cy="3486150"/>
          </a:xfrm>
          <a:ln/>
        </p:spPr>
      </p:sp>
      <p:sp>
        <p:nvSpPr>
          <p:cNvPr id="549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106D6-E89A-42EA-ABB2-10D7A89E9650}" type="slidenum">
              <a:rPr lang="en-US"/>
              <a:pPr/>
              <a:t>60</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F9AF2-048D-45C0-89B2-92370D3A5839}" type="slidenum">
              <a:rPr lang="en-US"/>
              <a:pPr/>
              <a:t>61</a:t>
            </a:fld>
            <a:endParaRPr 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45C83-E0EE-402B-A299-5FCA8FC8437E}" type="slidenum">
              <a:rPr lang="en-US"/>
              <a:pPr/>
              <a:t>62</a:t>
            </a:fld>
            <a:endParaRPr 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C13480-AFF8-4300-86F1-1217AFDBC4C4}"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2E971-B10E-45E8-BAC7-E56DDE36B91A}"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77EBA-6F39-46BC-97C4-C24DBF3C9F15}" type="slidenum">
              <a:rPr lang="en-US"/>
              <a:pPr/>
              <a:t>7</a:t>
            </a:fld>
            <a:endParaRPr 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4C2D7-0375-4AF0-9FC8-56A572738BE9}" type="slidenum">
              <a:rPr lang="en-US"/>
              <a:pPr/>
              <a:t>76</a:t>
            </a:fld>
            <a:endParaRPr lang="en-US"/>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AC2F3-BCD6-45D6-A3D4-560783B819E1}" type="slidenum">
              <a:rPr lang="en-US"/>
              <a:pPr/>
              <a:t>77</a:t>
            </a:fld>
            <a:endParaRPr lang="en-US"/>
          </a:p>
        </p:txBody>
      </p:sp>
      <p:sp>
        <p:nvSpPr>
          <p:cNvPr id="614402" name="Rectangle 2"/>
          <p:cNvSpPr>
            <a:spLocks noGrp="1" noRot="1" noChangeAspect="1" noChangeArrowheads="1" noTextEdit="1"/>
          </p:cNvSpPr>
          <p:nvPr>
            <p:ph type="sldImg"/>
          </p:nvPr>
        </p:nvSpPr>
        <p:spPr>
          <a:xfrm>
            <a:off x="1106488" y="696913"/>
            <a:ext cx="4646612" cy="3486150"/>
          </a:xfrm>
          <a:ln/>
        </p:spPr>
      </p:sp>
      <p:sp>
        <p:nvSpPr>
          <p:cNvPr id="614403" name="Rectangle 3"/>
          <p:cNvSpPr>
            <a:spLocks noGrp="1" noChangeArrowheads="1"/>
          </p:cNvSpPr>
          <p:nvPr>
            <p:ph type="body" idx="1"/>
          </p:nvPr>
        </p:nvSpPr>
        <p:spPr>
          <a:xfrm>
            <a:off x="686098" y="4416098"/>
            <a:ext cx="5485805" cy="4183995"/>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389A02-E4EB-4E4B-A99D-51286B8360F1}" type="slidenum">
              <a:rPr lang="en-US"/>
              <a:pPr/>
              <a:t>8</a:t>
            </a:fld>
            <a:endParaRPr lang="en-US"/>
          </a:p>
        </p:txBody>
      </p:sp>
      <p:sp>
        <p:nvSpPr>
          <p:cNvPr id="553986" name="Rectangle 2"/>
          <p:cNvSpPr>
            <a:spLocks noGrp="1" noRot="1" noChangeAspect="1" noChangeArrowheads="1" noTextEdit="1"/>
          </p:cNvSpPr>
          <p:nvPr>
            <p:ph type="sldImg"/>
          </p:nvPr>
        </p:nvSpPr>
        <p:spPr>
          <a:xfrm>
            <a:off x="1106488" y="698500"/>
            <a:ext cx="4646612" cy="3486150"/>
          </a:xfrm>
          <a:ln/>
        </p:spPr>
      </p:sp>
      <p:sp>
        <p:nvSpPr>
          <p:cNvPr id="553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C13480-AFF8-4300-86F1-1217AFDBC4C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0882"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50883"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50884" name="Rectangle 1028"/>
          <p:cNvSpPr>
            <a:spLocks noGrp="1" noChangeArrowheads="1"/>
          </p:cNvSpPr>
          <p:nvPr>
            <p:ph type="dt" sz="quarter" idx="2"/>
          </p:nvPr>
        </p:nvSpPr>
        <p:spPr>
          <a:xfrm>
            <a:off x="1676400" y="6381750"/>
            <a:ext cx="2133600" cy="476250"/>
          </a:xfrm>
        </p:spPr>
        <p:txBody>
          <a:bodyPr/>
          <a:lstStyle>
            <a:lvl1pPr>
              <a:defRPr/>
            </a:lvl1pPr>
          </a:lstStyle>
          <a:p>
            <a:fld id="{AE0BE49E-4CBD-4F7F-AE37-80C6D49B27FF}" type="datetime1">
              <a:rPr lang="en-US"/>
              <a:pPr/>
              <a:t>12/7/2010</a:t>
            </a:fld>
            <a:endParaRPr lang="en-US"/>
          </a:p>
        </p:txBody>
      </p:sp>
      <p:sp>
        <p:nvSpPr>
          <p:cNvPr id="250885" name="Rectangle 1029"/>
          <p:cNvSpPr>
            <a:spLocks noGrp="1" noChangeArrowheads="1"/>
          </p:cNvSpPr>
          <p:nvPr>
            <p:ph type="ftr" sz="quarter" idx="3"/>
          </p:nvPr>
        </p:nvSpPr>
        <p:spPr>
          <a:xfrm>
            <a:off x="3657600" y="6172200"/>
            <a:ext cx="2895600" cy="476250"/>
          </a:xfrm>
        </p:spPr>
        <p:txBody>
          <a:bodyPr/>
          <a:lstStyle>
            <a:lvl1pPr>
              <a:defRPr/>
            </a:lvl1pPr>
          </a:lstStyle>
          <a:p>
            <a:endParaRPr lang="en-US" dirty="0"/>
          </a:p>
        </p:txBody>
      </p:sp>
      <p:sp>
        <p:nvSpPr>
          <p:cNvPr id="250886" name="Rectangle 1030"/>
          <p:cNvSpPr>
            <a:spLocks noGrp="1" noChangeArrowheads="1"/>
          </p:cNvSpPr>
          <p:nvPr>
            <p:ph type="sldNum" sz="quarter" idx="4"/>
          </p:nvPr>
        </p:nvSpPr>
        <p:spPr/>
        <p:txBody>
          <a:bodyPr/>
          <a:lstStyle>
            <a:lvl1pPr>
              <a:defRPr/>
            </a:lvl1pPr>
          </a:lstStyle>
          <a:p>
            <a:fld id="{C2B4A75D-90A1-49E1-9D4D-E1D963CB2496}" type="slidenum">
              <a:rPr lang="en-US"/>
              <a:pPr/>
              <a:t>‹#›</a:t>
            </a:fld>
            <a:endParaRPr lang="en-US"/>
          </a:p>
        </p:txBody>
      </p:sp>
      <p:pic>
        <p:nvPicPr>
          <p:cNvPr id="250888" name="Picture 1032" descr="new purdue logo"/>
          <p:cNvPicPr>
            <a:picLocks noChangeAspect="1" noChangeArrowheads="1"/>
          </p:cNvPicPr>
          <p:nvPr userDrawn="1"/>
        </p:nvPicPr>
        <p:blipFill>
          <a:blip r:embed="rId2" cstate="print"/>
          <a:srcRect/>
          <a:stretch>
            <a:fillRect/>
          </a:stretch>
        </p:blipFill>
        <p:spPr bwMode="auto">
          <a:xfrm>
            <a:off x="7315200" y="6248400"/>
            <a:ext cx="1676400" cy="558800"/>
          </a:xfrm>
          <a:prstGeom prst="rect">
            <a:avLst/>
          </a:prstGeom>
          <a:noFill/>
        </p:spPr>
      </p:pic>
      <p:pic>
        <p:nvPicPr>
          <p:cNvPr id="8" name="Picture 7" descr="pucl new.jpg"/>
          <p:cNvPicPr>
            <a:picLocks noChangeAspect="1"/>
          </p:cNvPicPr>
          <p:nvPr userDrawn="1"/>
        </p:nvPicPr>
        <p:blipFill>
          <a:blip r:embed="rId3" cstate="print"/>
          <a:stretch>
            <a:fillRect/>
          </a:stretch>
        </p:blipFill>
        <p:spPr>
          <a:xfrm>
            <a:off x="0" y="6067940"/>
            <a:ext cx="1624013" cy="79006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8CE5629-4B3D-46B7-A4DA-37BD19D3D256}" type="datetime1">
              <a:rPr lang="en-US"/>
              <a:pPr/>
              <a:t>12/7/2010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D804E2-CEF6-41EE-8614-ABD5B69CF8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1E5EA6-2133-4667-9486-1F02C6F25801}" type="datetime1">
              <a:rPr lang="en-US"/>
              <a:pPr/>
              <a:t>12/7/2010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FA6E97-172C-4368-A94B-B7A6B9746FE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44F02A2F-1878-4BBF-AC44-35EB964F8282}" type="datetime1">
              <a:rPr lang="en-US"/>
              <a:pPr/>
              <a:t>12/7/2010</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1FED8BA-324D-4435-9EE0-22D54105C95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0732D236-561F-4BBC-8591-AAA0A4988984}" type="datetime1">
              <a:rPr lang="en-US"/>
              <a:pPr/>
              <a:t>12/7/2010</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2748AA7-60B0-4704-8A13-3B605CC9BA6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48957B79-E92E-4726-BBFA-4D61A8A7C3EB}" type="datetime1">
              <a:rPr lang="en-US"/>
              <a:pPr/>
              <a:t>12/7/2010</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7FC8BC2-B36A-4E44-8A86-DEE0041D38E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E7B6AB92-37CD-41B3-82DC-8911DFB16BE7}" type="datetime1">
              <a:rPr lang="en-US"/>
              <a:pPr/>
              <a:t>12/7/2010</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F3F9AF4-20B0-4408-BC07-0B9F360EAD1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F4C58406-B7C0-4265-B65B-EED7B6931882}" type="datetime1">
              <a:rPr lang="en-US"/>
              <a:pPr/>
              <a:t>12/7/2010</a:t>
            </a:fld>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B941758-03EC-4078-AA46-AFE69E8ECBF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F736896D-183F-473F-BF3A-9C6BFD8AA60B}" type="datetime1">
              <a:rPr lang="ko-KR" altLang="en-US"/>
              <a:pPr>
                <a:defRPr/>
              </a:pPr>
              <a:t>2010-12-07</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smtClean="0"/>
            </a:lvl1pPr>
          </a:lstStyle>
          <a:p>
            <a:pPr>
              <a:defRPr/>
            </a:pPr>
            <a:fld id="{F2B58163-0E40-40C1-A7FB-66BB3B89EE09}" type="slidenum">
              <a:rPr lang="ko-KR" altLang="en-US"/>
              <a:pPr>
                <a:defRPr/>
              </a:pPr>
              <a:t>‹#›</a:t>
            </a:fld>
            <a:endParaRPr lang="en-US" altLang="ko-K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2AD9F3F1-7780-48AE-8661-EEE394E84C3C}" type="datetime1">
              <a:rPr lang="ko-KR" altLang="en-US"/>
              <a:pPr>
                <a:defRPr/>
              </a:pPr>
              <a:t>2010-12-07</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smtClean="0"/>
            </a:lvl1pPr>
          </a:lstStyle>
          <a:p>
            <a:pPr>
              <a:defRPr/>
            </a:pPr>
            <a:fld id="{A76C7B01-FF5A-48AF-9863-DFD1C403A7F0}" type="slidenum">
              <a:rPr lang="ko-KR" altLang="en-US"/>
              <a:pPr>
                <a:defRPr/>
              </a:pPr>
              <a:t>‹#›</a:t>
            </a:fld>
            <a:endParaRPr lang="en-US" altLang="ko-K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2A193-CF76-4EF9-88C9-7633A56150C7}" type="datetime1">
              <a:rPr lang="ko-KR" altLang="en-US"/>
              <a:pPr>
                <a:defRPr/>
              </a:pPr>
              <a:t>2010-12-07</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smtClean="0"/>
            </a:lvl1pPr>
          </a:lstStyle>
          <a:p>
            <a:pPr>
              <a:defRPr/>
            </a:pPr>
            <a:fld id="{D4C7C748-EBFD-415A-84A2-978AF5D6244C}" type="slidenum">
              <a:rPr lang="ko-KR" altLang="en-US"/>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47800" y="6248400"/>
            <a:ext cx="2133600" cy="476250"/>
          </a:xfrm>
        </p:spPr>
        <p:txBody>
          <a:bodyPr/>
          <a:lstStyle>
            <a:lvl1pPr>
              <a:defRPr/>
            </a:lvl1pPr>
          </a:lstStyle>
          <a:p>
            <a:fld id="{A4D957EA-EBD7-4277-8218-66B7A0B48BA9}" type="datetime1">
              <a:rPr lang="en-US"/>
              <a:pPr/>
              <a:t>12/7/2010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B82594-0404-44E2-AB14-40AD97C4B0EA}" type="slidenum">
              <a:rPr lang="en-US"/>
              <a:pPr/>
              <a:t>‹#›</a:t>
            </a:fld>
            <a:endParaRPr lang="en-US"/>
          </a:p>
        </p:txBody>
      </p:sp>
      <p:pic>
        <p:nvPicPr>
          <p:cNvPr id="7" name="Picture 6" descr="pucl new.jpg"/>
          <p:cNvPicPr>
            <a:picLocks noChangeAspect="1"/>
          </p:cNvPicPr>
          <p:nvPr userDrawn="1"/>
        </p:nvPicPr>
        <p:blipFill>
          <a:blip r:embed="rId2" cstate="print"/>
          <a:stretch>
            <a:fillRect/>
          </a:stretch>
        </p:blipFill>
        <p:spPr>
          <a:xfrm>
            <a:off x="1" y="6301946"/>
            <a:ext cx="1142999" cy="556053"/>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8B187F3-5792-425E-A676-1AD1D80B084C}" type="datetime1">
              <a:rPr lang="ko-KR" altLang="en-US"/>
              <a:pPr>
                <a:defRPr/>
              </a:pPr>
              <a:t>2010-12-07</a:t>
            </a:fld>
            <a:endParaRPr lang="en-US" altLang="ko-KR"/>
          </a:p>
        </p:txBody>
      </p:sp>
      <p:sp>
        <p:nvSpPr>
          <p:cNvPr id="6" name="Footer Placeholder 5"/>
          <p:cNvSpPr>
            <a:spLocks noGrp="1"/>
          </p:cNvSpPr>
          <p:nvPr>
            <p:ph type="ftr" sz="quarter" idx="11"/>
          </p:nvPr>
        </p:nvSpPr>
        <p:spPr/>
        <p:txBody>
          <a:bodyPr/>
          <a:lstStyle>
            <a:lvl1pPr>
              <a:defRPr/>
            </a:lvl1pPr>
          </a:lstStyle>
          <a:p>
            <a:pPr>
              <a:defRPr/>
            </a:pPr>
            <a:endParaRPr lang="en-US" altLang="ko-KR"/>
          </a:p>
        </p:txBody>
      </p:sp>
      <p:sp>
        <p:nvSpPr>
          <p:cNvPr id="7" name="Slide Number Placeholder 6"/>
          <p:cNvSpPr>
            <a:spLocks noGrp="1"/>
          </p:cNvSpPr>
          <p:nvPr>
            <p:ph type="sldNum" sz="quarter" idx="12"/>
          </p:nvPr>
        </p:nvSpPr>
        <p:spPr/>
        <p:txBody>
          <a:bodyPr/>
          <a:lstStyle>
            <a:lvl1pPr>
              <a:defRPr smtClean="0"/>
            </a:lvl1pPr>
          </a:lstStyle>
          <a:p>
            <a:pPr>
              <a:defRPr/>
            </a:pPr>
            <a:fld id="{98E8404F-B4A2-49F8-9411-116834651D8D}" type="slidenum">
              <a:rPr lang="ko-KR" altLang="en-US"/>
              <a:pPr>
                <a:defRPr/>
              </a:pPr>
              <a:t>‹#›</a:t>
            </a:fld>
            <a:endParaRPr lang="en-US" altLang="ko-K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9FE499E8-A6DC-4CDA-B7EC-D497ABE659A2}" type="datetime1">
              <a:rPr lang="ko-KR" altLang="en-US"/>
              <a:pPr>
                <a:defRPr/>
              </a:pPr>
              <a:t>2010-12-07</a:t>
            </a:fld>
            <a:endParaRPr lang="en-US" altLang="ko-KR"/>
          </a:p>
        </p:txBody>
      </p:sp>
      <p:sp>
        <p:nvSpPr>
          <p:cNvPr id="8" name="Footer Placeholder 7"/>
          <p:cNvSpPr>
            <a:spLocks noGrp="1"/>
          </p:cNvSpPr>
          <p:nvPr>
            <p:ph type="ftr" sz="quarter" idx="11"/>
          </p:nvPr>
        </p:nvSpPr>
        <p:spPr/>
        <p:txBody>
          <a:bodyPr/>
          <a:lstStyle>
            <a:lvl1pPr>
              <a:defRPr/>
            </a:lvl1pPr>
          </a:lstStyle>
          <a:p>
            <a:pPr>
              <a:defRPr/>
            </a:pPr>
            <a:endParaRPr lang="en-US" altLang="ko-KR"/>
          </a:p>
        </p:txBody>
      </p:sp>
      <p:sp>
        <p:nvSpPr>
          <p:cNvPr id="9" name="Slide Number Placeholder 8"/>
          <p:cNvSpPr>
            <a:spLocks noGrp="1"/>
          </p:cNvSpPr>
          <p:nvPr>
            <p:ph type="sldNum" sz="quarter" idx="12"/>
          </p:nvPr>
        </p:nvSpPr>
        <p:spPr/>
        <p:txBody>
          <a:bodyPr/>
          <a:lstStyle>
            <a:lvl1pPr>
              <a:defRPr smtClean="0"/>
            </a:lvl1pPr>
          </a:lstStyle>
          <a:p>
            <a:pPr>
              <a:defRPr/>
            </a:pPr>
            <a:fld id="{8F073252-028D-4F1B-9CA1-DA3D5BF7CD38}" type="slidenum">
              <a:rPr lang="ko-KR" altLang="en-US"/>
              <a:pPr>
                <a:defRPr/>
              </a:pPr>
              <a:t>‹#›</a:t>
            </a:fld>
            <a:endParaRPr lang="en-US" altLang="ko-K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B60427CF-77FE-4CAA-AE86-DDC4AEEB50F5}" type="datetime1">
              <a:rPr lang="ko-KR" altLang="en-US"/>
              <a:pPr>
                <a:defRPr/>
              </a:pPr>
              <a:t>2010-12-07</a:t>
            </a:fld>
            <a:endParaRPr lang="en-US" altLang="ko-KR"/>
          </a:p>
        </p:txBody>
      </p:sp>
      <p:sp>
        <p:nvSpPr>
          <p:cNvPr id="4" name="Footer Placeholder 3"/>
          <p:cNvSpPr>
            <a:spLocks noGrp="1"/>
          </p:cNvSpPr>
          <p:nvPr>
            <p:ph type="ftr" sz="quarter" idx="11"/>
          </p:nvPr>
        </p:nvSpPr>
        <p:spPr/>
        <p:txBody>
          <a:bodyPr/>
          <a:lstStyle>
            <a:lvl1pPr>
              <a:defRPr/>
            </a:lvl1pPr>
          </a:lstStyle>
          <a:p>
            <a:pPr>
              <a:defRPr/>
            </a:pPr>
            <a:endParaRPr lang="en-US" altLang="ko-KR"/>
          </a:p>
        </p:txBody>
      </p:sp>
      <p:sp>
        <p:nvSpPr>
          <p:cNvPr id="5" name="Slide Number Placeholder 4"/>
          <p:cNvSpPr>
            <a:spLocks noGrp="1"/>
          </p:cNvSpPr>
          <p:nvPr>
            <p:ph type="sldNum" sz="quarter" idx="12"/>
          </p:nvPr>
        </p:nvSpPr>
        <p:spPr/>
        <p:txBody>
          <a:bodyPr/>
          <a:lstStyle>
            <a:lvl1pPr>
              <a:defRPr smtClean="0"/>
            </a:lvl1pPr>
          </a:lstStyle>
          <a:p>
            <a:pPr>
              <a:defRPr/>
            </a:pPr>
            <a:fld id="{ABA93393-64A7-401D-B4C8-0719DC5FC2CD}" type="slidenum">
              <a:rPr lang="ko-KR" altLang="en-US"/>
              <a:pPr>
                <a:defRPr/>
              </a:pPr>
              <a:t>‹#›</a:t>
            </a:fld>
            <a:endParaRPr lang="en-US" altLang="ko-K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B6F210CC-3F66-45E4-ADBD-67DFB23CFED1}" type="datetime1">
              <a:rPr lang="ko-KR" altLang="en-US"/>
              <a:pPr>
                <a:defRPr/>
              </a:pPr>
              <a:t>2010-12-07</a:t>
            </a:fld>
            <a:endParaRPr lang="en-US" altLang="ko-KR"/>
          </a:p>
        </p:txBody>
      </p:sp>
      <p:sp>
        <p:nvSpPr>
          <p:cNvPr id="3" name="Footer Placeholder 2"/>
          <p:cNvSpPr>
            <a:spLocks noGrp="1"/>
          </p:cNvSpPr>
          <p:nvPr>
            <p:ph type="ftr" sz="quarter" idx="11"/>
          </p:nvPr>
        </p:nvSpPr>
        <p:spPr/>
        <p:txBody>
          <a:bodyPr/>
          <a:lstStyle>
            <a:lvl1pPr>
              <a:defRPr/>
            </a:lvl1pPr>
          </a:lstStyle>
          <a:p>
            <a:pPr>
              <a:defRPr/>
            </a:pPr>
            <a:endParaRPr lang="en-US" altLang="ko-KR"/>
          </a:p>
        </p:txBody>
      </p:sp>
      <p:sp>
        <p:nvSpPr>
          <p:cNvPr id="4" name="Slide Number Placeholder 3"/>
          <p:cNvSpPr>
            <a:spLocks noGrp="1"/>
          </p:cNvSpPr>
          <p:nvPr>
            <p:ph type="sldNum" sz="quarter" idx="12"/>
          </p:nvPr>
        </p:nvSpPr>
        <p:spPr/>
        <p:txBody>
          <a:bodyPr/>
          <a:lstStyle>
            <a:lvl1pPr>
              <a:defRPr smtClean="0"/>
            </a:lvl1pPr>
          </a:lstStyle>
          <a:p>
            <a:pPr>
              <a:defRPr/>
            </a:pPr>
            <a:fld id="{811D547A-FDD5-4EED-91CC-7628647A79C7}" type="slidenum">
              <a:rPr lang="ko-KR" altLang="en-US"/>
              <a:pPr>
                <a:defRPr/>
              </a:pPr>
              <a:t>‹#›</a:t>
            </a:fld>
            <a:endParaRPr lang="en-US" altLang="ko-K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74341CD-068E-4052-86D6-936C3D31D11E}" type="datetime1">
              <a:rPr lang="ko-KR" altLang="en-US"/>
              <a:pPr>
                <a:defRPr/>
              </a:pPr>
              <a:t>2010-12-07</a:t>
            </a:fld>
            <a:endParaRPr lang="en-US" altLang="ko-KR"/>
          </a:p>
        </p:txBody>
      </p:sp>
      <p:sp>
        <p:nvSpPr>
          <p:cNvPr id="6" name="Footer Placeholder 5"/>
          <p:cNvSpPr>
            <a:spLocks noGrp="1"/>
          </p:cNvSpPr>
          <p:nvPr>
            <p:ph type="ftr" sz="quarter" idx="11"/>
          </p:nvPr>
        </p:nvSpPr>
        <p:spPr/>
        <p:txBody>
          <a:bodyPr/>
          <a:lstStyle>
            <a:lvl1pPr>
              <a:defRPr/>
            </a:lvl1pPr>
          </a:lstStyle>
          <a:p>
            <a:pPr>
              <a:defRPr/>
            </a:pPr>
            <a:endParaRPr lang="en-US" altLang="ko-KR"/>
          </a:p>
        </p:txBody>
      </p:sp>
      <p:sp>
        <p:nvSpPr>
          <p:cNvPr id="7" name="Slide Number Placeholder 6"/>
          <p:cNvSpPr>
            <a:spLocks noGrp="1"/>
          </p:cNvSpPr>
          <p:nvPr>
            <p:ph type="sldNum" sz="quarter" idx="12"/>
          </p:nvPr>
        </p:nvSpPr>
        <p:spPr/>
        <p:txBody>
          <a:bodyPr/>
          <a:lstStyle>
            <a:lvl1pPr>
              <a:defRPr smtClean="0"/>
            </a:lvl1pPr>
          </a:lstStyle>
          <a:p>
            <a:pPr>
              <a:defRPr/>
            </a:pPr>
            <a:fld id="{51A1C290-267E-4DBF-8D71-D435B9B1A121}" type="slidenum">
              <a:rPr lang="ko-KR" altLang="en-US"/>
              <a:pPr>
                <a:defRPr/>
              </a:pPr>
              <a:t>‹#›</a:t>
            </a:fld>
            <a:endParaRPr lang="en-US" altLang="ko-K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539AF335-EBDE-42DD-B93C-BE17ADCCEB95}" type="datetime1">
              <a:rPr lang="ko-KR" altLang="en-US"/>
              <a:pPr>
                <a:defRPr/>
              </a:pPr>
              <a:t>2010-12-07</a:t>
            </a:fld>
            <a:endParaRPr lang="en-US" altLang="ko-KR"/>
          </a:p>
        </p:txBody>
      </p:sp>
      <p:sp>
        <p:nvSpPr>
          <p:cNvPr id="6" name="Footer Placeholder 5"/>
          <p:cNvSpPr>
            <a:spLocks noGrp="1"/>
          </p:cNvSpPr>
          <p:nvPr>
            <p:ph type="ftr" sz="quarter" idx="11"/>
          </p:nvPr>
        </p:nvSpPr>
        <p:spPr/>
        <p:txBody>
          <a:bodyPr/>
          <a:lstStyle>
            <a:lvl1pPr>
              <a:defRPr/>
            </a:lvl1pPr>
          </a:lstStyle>
          <a:p>
            <a:pPr>
              <a:defRPr/>
            </a:pPr>
            <a:endParaRPr lang="en-US" altLang="ko-KR"/>
          </a:p>
        </p:txBody>
      </p:sp>
      <p:sp>
        <p:nvSpPr>
          <p:cNvPr id="7" name="Slide Number Placeholder 6"/>
          <p:cNvSpPr>
            <a:spLocks noGrp="1"/>
          </p:cNvSpPr>
          <p:nvPr>
            <p:ph type="sldNum" sz="quarter" idx="12"/>
          </p:nvPr>
        </p:nvSpPr>
        <p:spPr/>
        <p:txBody>
          <a:bodyPr/>
          <a:lstStyle>
            <a:lvl1pPr>
              <a:defRPr smtClean="0"/>
            </a:lvl1pPr>
          </a:lstStyle>
          <a:p>
            <a:pPr>
              <a:defRPr/>
            </a:pPr>
            <a:fld id="{EFB3DDDA-6070-476A-934D-8A324CB72F86}" type="slidenum">
              <a:rPr lang="ko-KR" altLang="en-US"/>
              <a:pPr>
                <a:defRPr/>
              </a:pPr>
              <a:t>‹#›</a:t>
            </a:fld>
            <a:endParaRPr lang="en-US" altLang="ko-K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D56FA899-7574-46CC-A558-62400520DC07}" type="datetime1">
              <a:rPr lang="ko-KR" altLang="en-US"/>
              <a:pPr>
                <a:defRPr/>
              </a:pPr>
              <a:t>2010-12-07</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smtClean="0"/>
            </a:lvl1pPr>
          </a:lstStyle>
          <a:p>
            <a:pPr>
              <a:defRPr/>
            </a:pPr>
            <a:fld id="{2827B91E-89ED-4BBC-955A-62886DACCC25}" type="slidenum">
              <a:rPr lang="ko-KR" altLang="en-US"/>
              <a:pPr>
                <a:defRPr/>
              </a:pPr>
              <a:t>‹#›</a:t>
            </a:fld>
            <a:endParaRPr lang="en-US" altLang="ko-K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97CF95DC-D0FA-4B17-90C1-89CCF385116E}" type="datetime1">
              <a:rPr lang="ko-KR" altLang="en-US"/>
              <a:pPr>
                <a:defRPr/>
              </a:pPr>
              <a:t>2010-12-07</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smtClean="0"/>
            </a:lvl1pPr>
          </a:lstStyle>
          <a:p>
            <a:pPr>
              <a:defRPr/>
            </a:pPr>
            <a:fld id="{873472BA-96C1-49BA-9AD2-E097409D256C}" type="slidenum">
              <a:rPr lang="ko-KR" altLang="en-US"/>
              <a:pPr>
                <a:defRPr/>
              </a:pPr>
              <a:t>‹#›</a:t>
            </a:fld>
            <a:endParaRPr lang="en-US" altLang="ko-K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87A6401-8370-4CF8-AF31-B06F8608C7D2}" type="datetime1">
              <a:rPr lang="en-US"/>
              <a:pPr/>
              <a:t>12/7/2010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F1C4A4-548B-4C22-B75C-232BBDEF861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EC2E6-739F-4485-AD63-AA6C46538451}" type="datetimeFigureOut">
              <a:rPr lang="en-US" smtClean="0">
                <a:solidFill>
                  <a:prstClr val="black">
                    <a:tint val="75000"/>
                  </a:prstClr>
                </a:solidFill>
              </a:rPr>
              <a:pPr/>
              <a:t>12/7/2010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EC136-145F-4239-B9E8-2B64BE10F3B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39F7AB0-5870-48FF-840F-35A25252A149}" type="datetime1">
              <a:rPr lang="en-US"/>
              <a:pPr/>
              <a:t>12/7/2010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8B4EDC-8CDB-426E-B149-76791A25D00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0DA9BA5-212B-4FE5-9F01-A986B01D6197}" type="datetime1">
              <a:rPr lang="en-US"/>
              <a:pPr/>
              <a:t>12/7/2010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2C88F0B-DED1-4009-B0AB-3B7DE325276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4AD07B71-3F84-44B0-8CD1-3B9D75C1382C}" type="datetime1">
              <a:rPr lang="en-US"/>
              <a:pPr/>
              <a:t>12/7/2010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BA35541-9C86-4131-A81D-3595DA01A71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B6A8017-4BC1-4E57-97E3-39694C7D4F78}" type="datetime1">
              <a:rPr lang="en-US"/>
              <a:pPr/>
              <a:t>12/7/2010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8EBE4F8-D8C4-411E-A48B-EC93D2EA085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309CF0-E543-49F0-A5D6-764AF2788371}" type="datetime1">
              <a:rPr lang="en-US"/>
              <a:pPr/>
              <a:t>12/7/2010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6AA4C9-A246-479A-AFBF-AC8340D16AC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39E3447-957E-4422-BD92-B50810F0AC77}" type="datetime1">
              <a:rPr lang="en-US"/>
              <a:pPr/>
              <a:t>12/7/2010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53B9C1-0960-4889-BE16-72CAE1D3402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9858"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859"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8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fld id="{5AD6327E-0339-4FE5-9373-AF4B9956B1CD}" type="datetime1">
              <a:rPr lang="en-US"/>
              <a:pPr/>
              <a:t>12/7/2010</a:t>
            </a:fld>
            <a:endParaRPr lang="en-US"/>
          </a:p>
        </p:txBody>
      </p:sp>
      <p:sp>
        <p:nvSpPr>
          <p:cNvPr id="2498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endParaRPr lang="en-US"/>
          </a:p>
        </p:txBody>
      </p:sp>
      <p:sp>
        <p:nvSpPr>
          <p:cNvPr id="2498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fld id="{F6FA675B-E501-4920-ACDB-DFA69F9DD87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28"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63" r:id="rId12"/>
    <p:sldLayoutId id="2147483764" r:id="rId13"/>
    <p:sldLayoutId id="2147483765" r:id="rId14"/>
    <p:sldLayoutId id="2147483766" r:id="rId15"/>
    <p:sldLayoutId id="2147483767" r:id="rId16"/>
  </p:sldLayoutIdLst>
  <p:hf hdr="0" ftr="0" dt="0"/>
  <p:txStyles>
    <p:titleStyle>
      <a:lvl1pPr algn="ctr" rtl="0" fontAlgn="base">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2pPr>
      <a:lvl3pPr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3pPr>
      <a:lvl4pPr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4pPr>
      <a:lvl5pPr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Narrow"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1111"/>
            </a:gs>
            <a:gs pos="100000">
              <a:srgbClr val="0000FF"/>
            </a:gs>
          </a:gsLst>
          <a:lin ang="5400000" scaled="1"/>
        </a:gradFill>
        <a:effectLst/>
      </p:bgPr>
    </p:bg>
    <p:spTree>
      <p:nvGrpSpPr>
        <p:cNvPr id="1" name=""/>
        <p:cNvGrpSpPr/>
        <p:nvPr/>
      </p:nvGrpSpPr>
      <p:grpSpPr>
        <a:xfrm>
          <a:off x="0" y="0"/>
          <a:ext cx="0" cy="0"/>
          <a:chOff x="0" y="0"/>
          <a:chExt cx="0" cy="0"/>
        </a:xfrm>
      </p:grpSpPr>
      <p:sp>
        <p:nvSpPr>
          <p:cNvPr id="249858"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249859"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498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ea typeface="Gulim" pitchFamily="34" charset="-127"/>
              </a:defRPr>
            </a:lvl1pPr>
          </a:lstStyle>
          <a:p>
            <a:pPr>
              <a:defRPr/>
            </a:pPr>
            <a:fld id="{267805A5-79C7-407D-9736-A1E76DF0DD49}" type="datetime1">
              <a:rPr lang="ko-KR" altLang="en-US"/>
              <a:pPr>
                <a:defRPr/>
              </a:pPr>
              <a:t>2010-12-07</a:t>
            </a:fld>
            <a:endParaRPr lang="en-US" altLang="ko-KR"/>
          </a:p>
        </p:txBody>
      </p:sp>
      <p:sp>
        <p:nvSpPr>
          <p:cNvPr id="2498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ea typeface="Gulim" pitchFamily="34" charset="-127"/>
              </a:defRPr>
            </a:lvl1pPr>
          </a:lstStyle>
          <a:p>
            <a:pPr>
              <a:defRPr/>
            </a:pPr>
            <a:endParaRPr lang="en-US" altLang="ko-KR"/>
          </a:p>
        </p:txBody>
      </p:sp>
      <p:sp>
        <p:nvSpPr>
          <p:cNvPr id="2498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ea typeface="Gulim" pitchFamily="34" charset="-127"/>
              </a:defRPr>
            </a:lvl1pPr>
          </a:lstStyle>
          <a:p>
            <a:pPr>
              <a:defRPr/>
            </a:pPr>
            <a:fld id="{557F81A8-9ACB-49DF-91AA-C0F886FC3988}" type="slidenum">
              <a:rPr lang="ko-KR" altLang="en-US"/>
              <a:pPr>
                <a:defRPr/>
              </a:pPr>
              <a:t>‹#›</a:t>
            </a:fld>
            <a:endParaRPr lang="en-US" altLang="ko-KR"/>
          </a:p>
        </p:txBody>
      </p:sp>
    </p:spTree>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Narrow" pitchFamily="34" charset="0"/>
        </a:defRPr>
      </a:lvl2pPr>
      <a:lvl3pPr algn="ctr" rtl="0" fontAlgn="base">
        <a:spcBef>
          <a:spcPct val="0"/>
        </a:spcBef>
        <a:spcAft>
          <a:spcPct val="0"/>
        </a:spcAft>
        <a:defRPr sz="4000" b="1">
          <a:solidFill>
            <a:schemeClr val="tx2"/>
          </a:solidFill>
          <a:latin typeface="Arial Narrow" pitchFamily="34" charset="0"/>
        </a:defRPr>
      </a:lvl3pPr>
      <a:lvl4pPr algn="ctr" rtl="0" fontAlgn="base">
        <a:spcBef>
          <a:spcPct val="0"/>
        </a:spcBef>
        <a:spcAft>
          <a:spcPct val="0"/>
        </a:spcAft>
        <a:defRPr sz="4000" b="1">
          <a:solidFill>
            <a:schemeClr val="tx2"/>
          </a:solidFill>
          <a:latin typeface="Arial Narrow" pitchFamily="34" charset="0"/>
        </a:defRPr>
      </a:lvl4pPr>
      <a:lvl5pPr algn="ctr" rtl="0" fontAlgn="base">
        <a:spcBef>
          <a:spcPct val="0"/>
        </a:spcBef>
        <a:spcAft>
          <a:spcPct val="0"/>
        </a:spcAft>
        <a:defRPr sz="4000" b="1">
          <a:solidFill>
            <a:schemeClr val="tx2"/>
          </a:solidFill>
          <a:latin typeface="Arial Narrow" pitchFamily="34" charset="0"/>
        </a:defRPr>
      </a:lvl5pPr>
      <a:lvl6pPr marL="457200" algn="ctr" rtl="0" fontAlgn="base">
        <a:spcBef>
          <a:spcPct val="0"/>
        </a:spcBef>
        <a:spcAft>
          <a:spcPct val="0"/>
        </a:spcAft>
        <a:defRPr sz="4000" b="1">
          <a:solidFill>
            <a:schemeClr val="tx2"/>
          </a:solidFill>
          <a:latin typeface="Arial Narrow" pitchFamily="34" charset="0"/>
        </a:defRPr>
      </a:lvl6pPr>
      <a:lvl7pPr marL="914400" algn="ctr" rtl="0" fontAlgn="base">
        <a:spcBef>
          <a:spcPct val="0"/>
        </a:spcBef>
        <a:spcAft>
          <a:spcPct val="0"/>
        </a:spcAft>
        <a:defRPr sz="4000" b="1">
          <a:solidFill>
            <a:schemeClr val="tx2"/>
          </a:solidFill>
          <a:latin typeface="Arial Narrow" pitchFamily="34" charset="0"/>
        </a:defRPr>
      </a:lvl7pPr>
      <a:lvl8pPr marL="1371600" algn="ctr" rtl="0" fontAlgn="base">
        <a:spcBef>
          <a:spcPct val="0"/>
        </a:spcBef>
        <a:spcAft>
          <a:spcPct val="0"/>
        </a:spcAft>
        <a:defRPr sz="4000" b="1">
          <a:solidFill>
            <a:schemeClr val="tx2"/>
          </a:solidFill>
          <a:latin typeface="Arial Narrow" pitchFamily="34" charset="0"/>
        </a:defRPr>
      </a:lvl8pPr>
      <a:lvl9pPr marL="1828800" algn="ctr" rtl="0" fontAlgn="base">
        <a:spcBef>
          <a:spcPct val="0"/>
        </a:spcBef>
        <a:spcAft>
          <a:spcPct val="0"/>
        </a:spcAft>
        <a:defRPr sz="40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83EC2E6-739F-4485-AD63-AA6C46538451}" type="datetimeFigureOut">
              <a:rPr lang="en-US" smtClean="0">
                <a:solidFill>
                  <a:prstClr val="black">
                    <a:tint val="75000"/>
                  </a:prstClr>
                </a:solidFill>
                <a:latin typeface="Calibri"/>
              </a:rPr>
              <a:pPr eaLnBrk="1" fontAlgn="auto" hangingPunct="1">
                <a:spcBef>
                  <a:spcPts val="0"/>
                </a:spcBef>
                <a:spcAft>
                  <a:spcPts val="0"/>
                </a:spcAft>
              </a:pPr>
              <a:t>12/7/2010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7BEC136-145F-4239-B9E8-2B64BE10F3B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5.png"/><Relationship Id="rId11" Type="http://schemas.openxmlformats.org/officeDocument/2006/relationships/oleObject" Target="../embeddings/oleObject10.bin"/><Relationship Id="rId5" Type="http://schemas.openxmlformats.org/officeDocument/2006/relationships/oleObject" Target="../embeddings/oleObject8.bin"/><Relationship Id="rId10" Type="http://schemas.openxmlformats.org/officeDocument/2006/relationships/oleObject" Target="../embeddings/oleObject9.bin"/><Relationship Id="rId4" Type="http://schemas.openxmlformats.org/officeDocument/2006/relationships/oleObject" Target="../embeddings/oleObject7.bin"/><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C:\Movies\Scatter\final3.wmv"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microbewiki.kenyon.edu/mediawiki-1.6.6/index.php/Image:20229A.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20.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1.png"/><Relationship Id="rId3" Type="http://schemas.openxmlformats.org/officeDocument/2006/relationships/image" Target="../media/image72.png"/><Relationship Id="rId21" Type="http://schemas.openxmlformats.org/officeDocument/2006/relationships/image" Target="../media/image33.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notesSlide" Target="../notesSlides/notesSlide21.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36.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35.png"/><Relationship Id="rId28" Type="http://schemas.openxmlformats.org/officeDocument/2006/relationships/image" Target="../media/image93.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34.png"/><Relationship Id="rId27"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22.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137.png"/><Relationship Id="rId39" Type="http://schemas.openxmlformats.org/officeDocument/2006/relationships/image" Target="../media/image150.png"/><Relationship Id="rId3" Type="http://schemas.openxmlformats.org/officeDocument/2006/relationships/image" Target="../media/image114.png"/><Relationship Id="rId21" Type="http://schemas.openxmlformats.org/officeDocument/2006/relationships/image" Target="../media/image132.png"/><Relationship Id="rId34" Type="http://schemas.openxmlformats.org/officeDocument/2006/relationships/image" Target="../media/image145.png"/><Relationship Id="rId42" Type="http://schemas.openxmlformats.org/officeDocument/2006/relationships/image" Target="../media/image153.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png"/><Relationship Id="rId33" Type="http://schemas.openxmlformats.org/officeDocument/2006/relationships/image" Target="../media/image144.png"/><Relationship Id="rId38" Type="http://schemas.openxmlformats.org/officeDocument/2006/relationships/image" Target="../media/image149.png"/><Relationship Id="rId2" Type="http://schemas.openxmlformats.org/officeDocument/2006/relationships/notesSlide" Target="../notesSlides/notesSlide23.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png"/><Relationship Id="rId41"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43.png"/><Relationship Id="rId37" Type="http://schemas.openxmlformats.org/officeDocument/2006/relationships/image" Target="../media/image148.png"/><Relationship Id="rId40" Type="http://schemas.openxmlformats.org/officeDocument/2006/relationships/image" Target="../media/image151.pn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4.png"/><Relationship Id="rId28" Type="http://schemas.openxmlformats.org/officeDocument/2006/relationships/image" Target="../media/image139.png"/><Relationship Id="rId36" Type="http://schemas.openxmlformats.org/officeDocument/2006/relationships/image" Target="../media/image147.pn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42.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41.png"/><Relationship Id="rId35"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9.png"/><Relationship Id="rId3" Type="http://schemas.openxmlformats.org/officeDocument/2006/relationships/image" Target="../media/image154.png"/><Relationship Id="rId21" Type="http://schemas.openxmlformats.org/officeDocument/2006/relationships/image" Target="../media/image172.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png"/><Relationship Id="rId2" Type="http://schemas.openxmlformats.org/officeDocument/2006/relationships/notesSlide" Target="../notesSlides/notesSlide24.xml"/><Relationship Id="rId16" Type="http://schemas.openxmlformats.org/officeDocument/2006/relationships/image" Target="../media/image167.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70.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 Id="rId22" Type="http://schemas.openxmlformats.org/officeDocument/2006/relationships/image" Target="../media/image173.png"/></Relationships>
</file>

<file path=ppt/slides/_rels/slide25.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openxmlformats.org/officeDocument/2006/relationships/image" Target="../media/image189.png"/><Relationship Id="rId26" Type="http://schemas.openxmlformats.org/officeDocument/2006/relationships/image" Target="../media/image197.png"/><Relationship Id="rId3" Type="http://schemas.openxmlformats.org/officeDocument/2006/relationships/image" Target="../media/image174.png"/><Relationship Id="rId21" Type="http://schemas.openxmlformats.org/officeDocument/2006/relationships/image" Target="../media/image192.png"/><Relationship Id="rId7" Type="http://schemas.openxmlformats.org/officeDocument/2006/relationships/image" Target="../media/image178.png"/><Relationship Id="rId12" Type="http://schemas.openxmlformats.org/officeDocument/2006/relationships/image" Target="../media/image183.png"/><Relationship Id="rId17" Type="http://schemas.openxmlformats.org/officeDocument/2006/relationships/image" Target="../media/image188.png"/><Relationship Id="rId25" Type="http://schemas.openxmlformats.org/officeDocument/2006/relationships/image" Target="../media/image196.png"/><Relationship Id="rId2" Type="http://schemas.openxmlformats.org/officeDocument/2006/relationships/notesSlide" Target="../notesSlides/notesSlide25.xml"/><Relationship Id="rId16" Type="http://schemas.openxmlformats.org/officeDocument/2006/relationships/image" Target="../media/image187.png"/><Relationship Id="rId20"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177.png"/><Relationship Id="rId11" Type="http://schemas.openxmlformats.org/officeDocument/2006/relationships/image" Target="../media/image182.png"/><Relationship Id="rId24" Type="http://schemas.openxmlformats.org/officeDocument/2006/relationships/image" Target="../media/image195.png"/><Relationship Id="rId5" Type="http://schemas.openxmlformats.org/officeDocument/2006/relationships/image" Target="../media/image176.png"/><Relationship Id="rId15" Type="http://schemas.openxmlformats.org/officeDocument/2006/relationships/image" Target="../media/image186.png"/><Relationship Id="rId23" Type="http://schemas.openxmlformats.org/officeDocument/2006/relationships/image" Target="../media/image194.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png"/></Relationships>
</file>

<file path=ppt/slides/_rels/slide26.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27.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18" Type="http://schemas.openxmlformats.org/officeDocument/2006/relationships/image" Target="../media/image225.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17" Type="http://schemas.openxmlformats.org/officeDocument/2006/relationships/image" Target="../media/image224.png"/><Relationship Id="rId2" Type="http://schemas.openxmlformats.org/officeDocument/2006/relationships/notesSlide" Target="../notesSlides/notesSlide27.xml"/><Relationship Id="rId16" Type="http://schemas.openxmlformats.org/officeDocument/2006/relationships/image" Target="../media/image223.png"/><Relationship Id="rId1" Type="http://schemas.openxmlformats.org/officeDocument/2006/relationships/slideLayout" Target="../slideLayouts/slideLayout15.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5" Type="http://schemas.openxmlformats.org/officeDocument/2006/relationships/image" Target="../media/image22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s>
</file>

<file path=ppt/slides/_rels/slide28.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26.png"/><Relationship Id="rId7" Type="http://schemas.openxmlformats.org/officeDocument/2006/relationships/image" Target="../media/image222.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29.png"/><Relationship Id="rId5" Type="http://schemas.openxmlformats.org/officeDocument/2006/relationships/image" Target="../media/image228.png"/><Relationship Id="rId10" Type="http://schemas.openxmlformats.org/officeDocument/2006/relationships/image" Target="../media/image231.png"/><Relationship Id="rId4" Type="http://schemas.openxmlformats.org/officeDocument/2006/relationships/image" Target="../media/image227.png"/><Relationship Id="rId9" Type="http://schemas.openxmlformats.org/officeDocument/2006/relationships/image" Target="../media/image230.png"/></Relationships>
</file>

<file path=ppt/slides/_rels/slide29.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3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4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45.jpeg"/></Relationships>
</file>

<file path=ppt/slides/_rels/slide38.x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47.wmf"/><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249.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251.wmf"/></Relationships>
</file>

<file path=ppt/slides/_rels/slide41.x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53.png"/></Relationships>
</file>

<file path=ppt/slides/_rels/slide4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55.png"/></Relationships>
</file>

<file path=ppt/slides/_rels/slide4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57.jpeg"/></Relationships>
</file>

<file path=ppt/slides/_rels/slide4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4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oleObject" Target="../embeddings/oleObject14.bin"/><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70.jpeg"/><Relationship Id="rId5" Type="http://schemas.openxmlformats.org/officeDocument/2006/relationships/image" Target="../media/image269.png"/><Relationship Id="rId4" Type="http://schemas.openxmlformats.org/officeDocument/2006/relationships/image" Target="../media/image2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75.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oleObject" Target="../embeddings/Microsoft_Office_Word_97_-_2003_Document2.doc"/><Relationship Id="rId4" Type="http://schemas.openxmlformats.org/officeDocument/2006/relationships/oleObject" Target="../embeddings/Microsoft_Office_Word_97_-_2003_Document1.doc"/></Relationships>
</file>

<file path=ppt/slides/_rels/slide52.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77.emf"/></Relationships>
</file>

<file path=ppt/slides/_rels/slide53.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281.emf"/><Relationship Id="rId4" Type="http://schemas.openxmlformats.org/officeDocument/2006/relationships/image" Target="../media/image280.emf"/></Relationships>
</file>

<file path=ppt/slides/_rels/slide55.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83.emf"/></Relationships>
</file>

<file path=ppt/slides/_rels/slide56.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286.emf"/><Relationship Id="rId4" Type="http://schemas.openxmlformats.org/officeDocument/2006/relationships/image" Target="../media/image285.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89.emf"/><Relationship Id="rId5" Type="http://schemas.openxmlformats.org/officeDocument/2006/relationships/image" Target="../media/image288.emf"/><Relationship Id="rId4" Type="http://schemas.openxmlformats.org/officeDocument/2006/relationships/oleObject" Target="../embeddings/oleObject16.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91.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294.png"/><Relationship Id="rId4" Type="http://schemas.openxmlformats.org/officeDocument/2006/relationships/image" Target="../media/image293.emf"/></Relationships>
</file>

<file path=ppt/slides/_rels/slide61.xml.rels><?xml version="1.0" encoding="UTF-8" standalone="yes"?>
<Relationships xmlns="http://schemas.openxmlformats.org/package/2006/relationships"><Relationship Id="rId3" Type="http://schemas.openxmlformats.org/officeDocument/2006/relationships/image" Target="../media/image295.emf"/><Relationship Id="rId7" Type="http://schemas.openxmlformats.org/officeDocument/2006/relationships/image" Target="../media/image299.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98.emf"/><Relationship Id="rId5" Type="http://schemas.openxmlformats.org/officeDocument/2006/relationships/image" Target="../media/image297.emf"/><Relationship Id="rId4" Type="http://schemas.openxmlformats.org/officeDocument/2006/relationships/image" Target="../media/image296.emf"/></Relationships>
</file>

<file path=ppt/slides/_rels/slide62.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01.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ideo" Target="file:///C:\Videos\bardot\2942010_1539_47.avi" TargetMode="External"/><Relationship Id="rId4" Type="http://schemas.openxmlformats.org/officeDocument/2006/relationships/image" Target="../media/image302.png"/></Relationships>
</file>

<file path=ppt/slides/_rels/slide64.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03.png"/><Relationship Id="rId7" Type="http://schemas.openxmlformats.org/officeDocument/2006/relationships/image" Target="../media/image307.png"/><Relationship Id="rId12" Type="http://schemas.openxmlformats.org/officeDocument/2006/relationships/image" Target="../media/image31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306.png"/><Relationship Id="rId11" Type="http://schemas.openxmlformats.org/officeDocument/2006/relationships/image" Target="../media/image311.png"/><Relationship Id="rId5" Type="http://schemas.openxmlformats.org/officeDocument/2006/relationships/image" Target="../media/image305.png"/><Relationship Id="rId10" Type="http://schemas.openxmlformats.org/officeDocument/2006/relationships/image" Target="../media/image310.png"/><Relationship Id="rId4" Type="http://schemas.openxmlformats.org/officeDocument/2006/relationships/image" Target="../media/image304.png"/><Relationship Id="rId9" Type="http://schemas.openxmlformats.org/officeDocument/2006/relationships/image" Target="../media/image309.png"/></Relationships>
</file>

<file path=ppt/slides/_rels/slide65.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png"/><Relationship Id="rId7" Type="http://schemas.openxmlformats.org/officeDocument/2006/relationships/image" Target="../media/image318.png"/><Relationship Id="rId12" Type="http://schemas.openxmlformats.org/officeDocument/2006/relationships/image" Target="../media/image32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17.png"/><Relationship Id="rId11" Type="http://schemas.openxmlformats.org/officeDocument/2006/relationships/image" Target="../media/image312.png"/><Relationship Id="rId5" Type="http://schemas.openxmlformats.org/officeDocument/2006/relationships/image" Target="../media/image316.png"/><Relationship Id="rId10" Type="http://schemas.openxmlformats.org/officeDocument/2006/relationships/image" Target="../media/image311.png"/><Relationship Id="rId4" Type="http://schemas.openxmlformats.org/officeDocument/2006/relationships/image" Target="../media/image315.png"/><Relationship Id="rId9" Type="http://schemas.openxmlformats.org/officeDocument/2006/relationships/image" Target="../media/image310.png"/></Relationships>
</file>

<file path=ppt/slides/_rels/slide6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2.wmf"/><Relationship Id="rId7" Type="http://schemas.openxmlformats.org/officeDocument/2006/relationships/image" Target="../media/image32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316.png"/><Relationship Id="rId5" Type="http://schemas.openxmlformats.org/officeDocument/2006/relationships/image" Target="../media/image324.wmf"/><Relationship Id="rId4" Type="http://schemas.openxmlformats.org/officeDocument/2006/relationships/image" Target="../media/image323.wmf"/></Relationships>
</file>

<file path=ppt/slides/_rels/slide68.xml.rels><?xml version="1.0" encoding="UTF-8" standalone="yes"?>
<Relationships xmlns="http://schemas.openxmlformats.org/package/2006/relationships"><Relationship Id="rId3" Type="http://schemas.openxmlformats.org/officeDocument/2006/relationships/image" Target="../media/image327.gi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image" Target="../media/image329.jpeg"/><Relationship Id="rId7" Type="http://schemas.openxmlformats.org/officeDocument/2006/relationships/image" Target="../media/image333.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32.wmf"/><Relationship Id="rId5" Type="http://schemas.openxmlformats.org/officeDocument/2006/relationships/image" Target="../media/image331.png"/><Relationship Id="rId4" Type="http://schemas.openxmlformats.org/officeDocument/2006/relationships/image" Target="../media/image330.wmf"/><Relationship Id="rId9" Type="http://schemas.openxmlformats.org/officeDocument/2006/relationships/image" Target="../media/image335.wmf"/></Relationships>
</file>

<file path=ppt/slides/_rels/slide72.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37.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ctrTitle"/>
          </p:nvPr>
        </p:nvSpPr>
        <p:spPr>
          <a:xfrm>
            <a:off x="304800" y="304800"/>
            <a:ext cx="8534400" cy="1828800"/>
          </a:xfrm>
        </p:spPr>
        <p:txBody>
          <a:bodyPr/>
          <a:lstStyle/>
          <a:p>
            <a:r>
              <a:rPr lang="en-US" sz="3200" dirty="0" smtClean="0"/>
              <a:t>Bacterial light scatter as an opportunity for development of a Biodefense system</a:t>
            </a:r>
            <a:endParaRPr lang="en-US" sz="3200" dirty="0"/>
          </a:p>
        </p:txBody>
      </p:sp>
      <p:sp>
        <p:nvSpPr>
          <p:cNvPr id="563203" name="Rectangle 3"/>
          <p:cNvSpPr>
            <a:spLocks noGrp="1" noChangeArrowheads="1"/>
          </p:cNvSpPr>
          <p:nvPr>
            <p:ph type="subTitle" idx="1"/>
          </p:nvPr>
        </p:nvSpPr>
        <p:spPr>
          <a:xfrm>
            <a:off x="1066800" y="2590800"/>
            <a:ext cx="6400800" cy="1752600"/>
          </a:xfrm>
        </p:spPr>
        <p:txBody>
          <a:bodyPr/>
          <a:lstStyle/>
          <a:p>
            <a:pPr>
              <a:lnSpc>
                <a:spcPct val="80000"/>
              </a:lnSpc>
            </a:pPr>
            <a:r>
              <a:rPr lang="en-US" sz="1800" dirty="0"/>
              <a:t>J. Paul Robinson</a:t>
            </a:r>
          </a:p>
          <a:p>
            <a:pPr>
              <a:lnSpc>
                <a:spcPct val="80000"/>
              </a:lnSpc>
            </a:pPr>
            <a:r>
              <a:rPr lang="en-US" sz="1800" dirty="0"/>
              <a:t>SVM Professor of </a:t>
            </a:r>
            <a:r>
              <a:rPr lang="en-US" sz="1800" dirty="0" err="1"/>
              <a:t>Cytomics</a:t>
            </a:r>
            <a:endParaRPr lang="en-US" sz="1800" dirty="0"/>
          </a:p>
          <a:p>
            <a:pPr>
              <a:lnSpc>
                <a:spcPct val="80000"/>
              </a:lnSpc>
            </a:pPr>
            <a:r>
              <a:rPr lang="en-US" sz="1800" dirty="0"/>
              <a:t>Professor of Biomedical Engineering</a:t>
            </a:r>
          </a:p>
          <a:p>
            <a:pPr>
              <a:lnSpc>
                <a:spcPct val="80000"/>
              </a:lnSpc>
            </a:pPr>
            <a:r>
              <a:rPr lang="en-US" sz="1800" dirty="0"/>
              <a:t>Purdue University</a:t>
            </a:r>
          </a:p>
        </p:txBody>
      </p:sp>
      <p:pic>
        <p:nvPicPr>
          <p:cNvPr id="6" name="Picture 5" descr="jpr-for-460k-ppt.jpg"/>
          <p:cNvPicPr>
            <a:picLocks noChangeAspect="1"/>
          </p:cNvPicPr>
          <p:nvPr/>
        </p:nvPicPr>
        <p:blipFill>
          <a:blip r:embed="rId3" cstate="print"/>
          <a:stretch>
            <a:fillRect/>
          </a:stretch>
        </p:blipFill>
        <p:spPr>
          <a:xfrm>
            <a:off x="6934200" y="2209800"/>
            <a:ext cx="1837886" cy="2433066"/>
          </a:xfrm>
          <a:prstGeom prst="rect">
            <a:avLst/>
          </a:prstGeom>
        </p:spPr>
      </p:pic>
      <p:sp>
        <p:nvSpPr>
          <p:cNvPr id="7" name="TextBox 6"/>
          <p:cNvSpPr txBox="1"/>
          <p:nvPr/>
        </p:nvSpPr>
        <p:spPr>
          <a:xfrm>
            <a:off x="304800" y="4495800"/>
            <a:ext cx="6477000" cy="923330"/>
          </a:xfrm>
          <a:prstGeom prst="rect">
            <a:avLst/>
          </a:prstGeom>
          <a:noFill/>
          <a:ln>
            <a:solidFill>
              <a:schemeClr val="tx1"/>
            </a:solidFill>
          </a:ln>
        </p:spPr>
        <p:txBody>
          <a:bodyPr wrap="square" rtlCol="0">
            <a:spAutoFit/>
          </a:bodyPr>
          <a:lstStyle/>
          <a:p>
            <a:r>
              <a:rPr lang="en-US" dirty="0" smtClean="0"/>
              <a:t>This work reflects a major multidisciplinary collaboration  between </a:t>
            </a:r>
            <a:r>
              <a:rPr lang="en-US" dirty="0" err="1" smtClean="0"/>
              <a:t>Arun</a:t>
            </a:r>
            <a:r>
              <a:rPr lang="en-US" dirty="0" smtClean="0"/>
              <a:t> </a:t>
            </a:r>
            <a:r>
              <a:rPr lang="en-US" dirty="0" err="1" smtClean="0"/>
              <a:t>Bhunia</a:t>
            </a:r>
            <a:r>
              <a:rPr lang="en-US" dirty="0" smtClean="0"/>
              <a:t> (Food Science), E. Dan </a:t>
            </a:r>
            <a:r>
              <a:rPr lang="en-US" dirty="0" err="1" smtClean="0"/>
              <a:t>Hirleman</a:t>
            </a:r>
            <a:r>
              <a:rPr lang="en-US" dirty="0" smtClean="0"/>
              <a:t> (ME), </a:t>
            </a:r>
            <a:r>
              <a:rPr lang="en-US" dirty="0" err="1" smtClean="0"/>
              <a:t>Bartek</a:t>
            </a:r>
            <a:r>
              <a:rPr lang="en-US" dirty="0" smtClean="0"/>
              <a:t> </a:t>
            </a:r>
            <a:r>
              <a:rPr lang="en-US" dirty="0" err="1" smtClean="0"/>
              <a:t>Rajwa</a:t>
            </a:r>
            <a:r>
              <a:rPr lang="en-US" dirty="0" smtClean="0"/>
              <a:t> (PUCL</a:t>
            </a:r>
            <a:r>
              <a:rPr lang="en-US" dirty="0" smtClean="0"/>
              <a:t>), V. J. Davisson </a:t>
            </a:r>
            <a:r>
              <a:rPr lang="en-US" dirty="0" smtClean="0"/>
              <a:t>and JPR.</a:t>
            </a:r>
            <a:endParaRPr lang="en-US" dirty="0"/>
          </a:p>
        </p:txBody>
      </p:sp>
      <p:pic>
        <p:nvPicPr>
          <p:cNvPr id="559105" name="Picture 1"/>
          <p:cNvPicPr>
            <a:picLocks noChangeAspect="1" noChangeArrowheads="1"/>
          </p:cNvPicPr>
          <p:nvPr/>
        </p:nvPicPr>
        <p:blipFill>
          <a:blip r:embed="rId4" cstate="print"/>
          <a:srcRect/>
          <a:stretch>
            <a:fillRect/>
          </a:stretch>
        </p:blipFill>
        <p:spPr bwMode="auto">
          <a:xfrm>
            <a:off x="381000" y="1752600"/>
            <a:ext cx="825500"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968D3EE1-E157-412D-B963-8212F9B68768}" type="slidenum">
              <a:rPr lang="en-US"/>
              <a:pPr/>
              <a:t>10</a:t>
            </a:fld>
            <a:endParaRPr lang="en-US"/>
          </a:p>
        </p:txBody>
      </p:sp>
      <p:sp>
        <p:nvSpPr>
          <p:cNvPr id="569346" name="Rectangle 2"/>
          <p:cNvSpPr>
            <a:spLocks noGrp="1" noChangeArrowheads="1"/>
          </p:cNvSpPr>
          <p:nvPr>
            <p:ph type="title"/>
          </p:nvPr>
        </p:nvSpPr>
        <p:spPr/>
        <p:txBody>
          <a:bodyPr/>
          <a:lstStyle/>
          <a:p>
            <a:endParaRPr lang="en-US"/>
          </a:p>
        </p:txBody>
      </p:sp>
      <p:sp>
        <p:nvSpPr>
          <p:cNvPr id="569347" name="Rectangle 3"/>
          <p:cNvSpPr>
            <a:spLocks noGrp="1" noChangeArrowheads="1"/>
          </p:cNvSpPr>
          <p:nvPr>
            <p:ph type="body" idx="1"/>
          </p:nvPr>
        </p:nvSpPr>
        <p:spPr/>
        <p:txBody>
          <a:bodyPr/>
          <a:lstStyle/>
          <a:p>
            <a:endParaRPr lang="en-US"/>
          </a:p>
        </p:txBody>
      </p:sp>
      <p:graphicFrame>
        <p:nvGraphicFramePr>
          <p:cNvPr id="569348" name="Object 4"/>
          <p:cNvGraphicFramePr>
            <a:graphicFrameLocks noChangeAspect="1"/>
          </p:cNvGraphicFramePr>
          <p:nvPr/>
        </p:nvGraphicFramePr>
        <p:xfrm>
          <a:off x="0" y="1549400"/>
          <a:ext cx="9144000" cy="4611688"/>
        </p:xfrm>
        <a:graphic>
          <a:graphicData uri="http://schemas.openxmlformats.org/presentationml/2006/ole">
            <p:oleObj spid="_x0000_s569348" name="Document" r:id="rId4" imgW="7457143" imgH="3760910" progId="XaraX.Document">
              <p:embed/>
            </p:oleObj>
          </a:graphicData>
        </a:graphic>
      </p:graphicFrame>
      <p:sp>
        <p:nvSpPr>
          <p:cNvPr id="569349" name="Line 5"/>
          <p:cNvSpPr>
            <a:spLocks noChangeShapeType="1"/>
          </p:cNvSpPr>
          <p:nvPr/>
        </p:nvSpPr>
        <p:spPr bwMode="auto">
          <a:xfrm>
            <a:off x="7820025" y="304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0" name="Line 6"/>
          <p:cNvSpPr>
            <a:spLocks noChangeShapeType="1"/>
          </p:cNvSpPr>
          <p:nvPr/>
        </p:nvSpPr>
        <p:spPr bwMode="auto">
          <a:xfrm>
            <a:off x="6705600" y="1066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1" name="Line 7"/>
          <p:cNvSpPr>
            <a:spLocks noChangeShapeType="1"/>
          </p:cNvSpPr>
          <p:nvPr/>
        </p:nvSpPr>
        <p:spPr bwMode="auto">
          <a:xfrm>
            <a:off x="7391400" y="2590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2" name="Line 8"/>
          <p:cNvSpPr>
            <a:spLocks noChangeShapeType="1"/>
          </p:cNvSpPr>
          <p:nvPr/>
        </p:nvSpPr>
        <p:spPr bwMode="auto">
          <a:xfrm>
            <a:off x="6705600" y="16764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3" name="Line 9"/>
          <p:cNvSpPr>
            <a:spLocks noChangeShapeType="1"/>
          </p:cNvSpPr>
          <p:nvPr/>
        </p:nvSpPr>
        <p:spPr bwMode="auto">
          <a:xfrm>
            <a:off x="7467600" y="32766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4" name="Line 10"/>
          <p:cNvSpPr>
            <a:spLocks noChangeShapeType="1"/>
          </p:cNvSpPr>
          <p:nvPr/>
        </p:nvSpPr>
        <p:spPr bwMode="auto">
          <a:xfrm>
            <a:off x="6248400" y="2971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69355" name="Film"/>
          <p:cNvSpPr>
            <a:spLocks noEditPoints="1" noChangeArrowheads="1"/>
          </p:cNvSpPr>
          <p:nvPr/>
        </p:nvSpPr>
        <p:spPr bwMode="auto">
          <a:xfrm>
            <a:off x="86868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6934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56935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56935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56935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569353"/>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56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9" grpId="0" animBg="1"/>
      <p:bldP spid="569350" grpId="0" animBg="1"/>
      <p:bldP spid="569351" grpId="0" animBg="1"/>
      <p:bldP spid="569352" grpId="0" animBg="1"/>
      <p:bldP spid="569353" grpId="0" animBg="1"/>
      <p:bldP spid="5693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F6993C03-0F8F-4BA3-AA35-2EEE6F7E6022}" type="slidenum">
              <a:rPr lang="en-US"/>
              <a:pPr/>
              <a:t>11</a:t>
            </a:fld>
            <a:endParaRPr lang="en-US"/>
          </a:p>
        </p:txBody>
      </p:sp>
      <p:sp>
        <p:nvSpPr>
          <p:cNvPr id="571394" name="Rectangle 2"/>
          <p:cNvSpPr>
            <a:spLocks noGrp="1" noChangeArrowheads="1"/>
          </p:cNvSpPr>
          <p:nvPr>
            <p:ph type="title"/>
          </p:nvPr>
        </p:nvSpPr>
        <p:spPr/>
        <p:txBody>
          <a:bodyPr/>
          <a:lstStyle/>
          <a:p>
            <a:r>
              <a:rPr lang="en-US"/>
              <a:t>A line scan defines where a colony is</a:t>
            </a:r>
          </a:p>
        </p:txBody>
      </p:sp>
      <p:graphicFrame>
        <p:nvGraphicFramePr>
          <p:cNvPr id="571395" name="Object 3"/>
          <p:cNvGraphicFramePr>
            <a:graphicFrameLocks noChangeAspect="1"/>
          </p:cNvGraphicFramePr>
          <p:nvPr/>
        </p:nvGraphicFramePr>
        <p:xfrm>
          <a:off x="838200" y="1828800"/>
          <a:ext cx="3638550" cy="3562350"/>
        </p:xfrm>
        <a:graphic>
          <a:graphicData uri="http://schemas.openxmlformats.org/presentationml/2006/ole">
            <p:oleObj spid="_x0000_s571395" name="Document" r:id="rId4" imgW="3639058" imgH="3562847" progId="XaraX.Document">
              <p:embed/>
            </p:oleObj>
          </a:graphicData>
        </a:graphic>
      </p:graphicFrame>
      <p:graphicFrame>
        <p:nvGraphicFramePr>
          <p:cNvPr id="571396" name="Object 4"/>
          <p:cNvGraphicFramePr>
            <a:graphicFrameLocks noChangeAspect="1"/>
          </p:cNvGraphicFramePr>
          <p:nvPr/>
        </p:nvGraphicFramePr>
        <p:xfrm>
          <a:off x="4470400" y="1828800"/>
          <a:ext cx="3638550" cy="3562350"/>
        </p:xfrm>
        <a:graphic>
          <a:graphicData uri="http://schemas.openxmlformats.org/presentationml/2006/ole">
            <p:oleObj spid="_x0000_s571396" name="Document" r:id="rId5" imgW="3639058" imgH="3562847" progId="XaraX.Document">
              <p:embed/>
            </p:oleObj>
          </a:graphicData>
        </a:graphic>
      </p:graphicFrame>
      <p:grpSp>
        <p:nvGrpSpPr>
          <p:cNvPr id="571397" name="Group 5"/>
          <p:cNvGrpSpPr>
            <a:grpSpLocks/>
          </p:cNvGrpSpPr>
          <p:nvPr/>
        </p:nvGrpSpPr>
        <p:grpSpPr bwMode="auto">
          <a:xfrm>
            <a:off x="837846" y="1752600"/>
            <a:ext cx="7250112" cy="3733800"/>
            <a:chOff x="521" y="1104"/>
            <a:chExt cx="4567" cy="2352"/>
          </a:xfrm>
          <a:solidFill>
            <a:srgbClr val="003366"/>
          </a:solidFill>
        </p:grpSpPr>
        <p:sp>
          <p:nvSpPr>
            <p:cNvPr id="571398" name="Line 6"/>
            <p:cNvSpPr>
              <a:spLocks noChangeShapeType="1"/>
            </p:cNvSpPr>
            <p:nvPr/>
          </p:nvSpPr>
          <p:spPr bwMode="auto">
            <a:xfrm>
              <a:off x="5088" y="1152"/>
              <a:ext cx="0" cy="2256"/>
            </a:xfrm>
            <a:prstGeom prst="line">
              <a:avLst/>
            </a:prstGeom>
            <a:grpFill/>
            <a:ln w="76200">
              <a:solidFill>
                <a:srgbClr val="FF0000"/>
              </a:solidFill>
              <a:round/>
              <a:headEnd/>
              <a:tailEnd/>
            </a:ln>
            <a:effectLst/>
          </p:spPr>
          <p:txBody>
            <a:bodyPr/>
            <a:lstStyle/>
            <a:p>
              <a:endParaRPr lang="en-US"/>
            </a:p>
          </p:txBody>
        </p:sp>
        <p:sp>
          <p:nvSpPr>
            <p:cNvPr id="571399" name="Rectangle 7"/>
            <p:cNvSpPr>
              <a:spLocks noChangeArrowheads="1"/>
            </p:cNvSpPr>
            <p:nvPr/>
          </p:nvSpPr>
          <p:spPr bwMode="auto">
            <a:xfrm>
              <a:off x="521" y="1104"/>
              <a:ext cx="2287" cy="2352"/>
            </a:xfrm>
            <a:prstGeom prst="rect">
              <a:avLst/>
            </a:prstGeom>
            <a:grpFill/>
            <a:ln w="9525">
              <a:noFill/>
              <a:miter lim="800000"/>
              <a:headEnd/>
              <a:tailEnd/>
            </a:ln>
            <a:effectLst/>
          </p:spPr>
          <p:txBody>
            <a:bodyPr wrap="none" anchor="ctr"/>
            <a:lstStyle/>
            <a:p>
              <a:endParaRPr lang="en-US"/>
            </a:p>
          </p:txBody>
        </p:sp>
      </p:grpSp>
      <p:sp>
        <p:nvSpPr>
          <p:cNvPr id="571400" name="Text Box 8"/>
          <p:cNvSpPr txBox="1">
            <a:spLocks noChangeArrowheads="1"/>
          </p:cNvSpPr>
          <p:nvPr/>
        </p:nvSpPr>
        <p:spPr bwMode="auto">
          <a:xfrm>
            <a:off x="1524000" y="5791200"/>
            <a:ext cx="6489700" cy="457200"/>
          </a:xfrm>
          <a:prstGeom prst="rect">
            <a:avLst/>
          </a:prstGeom>
          <a:noFill/>
          <a:ln w="9525">
            <a:noFill/>
            <a:miter lim="800000"/>
            <a:headEnd/>
            <a:tailEnd/>
          </a:ln>
          <a:effectLst/>
        </p:spPr>
        <p:txBody>
          <a:bodyPr wrap="none">
            <a:spAutoFit/>
          </a:bodyPr>
          <a:lstStyle/>
          <a:p>
            <a:pPr eaLnBrk="1" hangingPunct="1"/>
            <a:r>
              <a:rPr lang="en-US" sz="2400">
                <a:latin typeface="Arial" pitchFamily="34" charset="0"/>
              </a:rPr>
              <a:t>The Scan Identifies the location of each colony</a:t>
            </a:r>
          </a:p>
        </p:txBody>
      </p:sp>
      <p:sp>
        <p:nvSpPr>
          <p:cNvPr id="571401" name="Film"/>
          <p:cNvSpPr>
            <a:spLocks noEditPoints="1" noChangeArrowheads="1"/>
          </p:cNvSpPr>
          <p:nvPr/>
        </p:nvSpPr>
        <p:spPr bwMode="auto">
          <a:xfrm>
            <a:off x="87630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77778E-6 -4.44444E-6 L -0.40001 -4.44444E-6 " pathEditMode="relative" ptsTypes="AA">
                                      <p:cBhvr>
                                        <p:cTn id="6" dur="5000" fill="hold"/>
                                        <p:tgtEl>
                                          <p:spTgt spid="571397"/>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5713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fld id="{9A34D998-C0F8-4A72-A7FE-EF6796F04288}" type="slidenum">
              <a:rPr lang="en-US"/>
              <a:pPr/>
              <a:t>12</a:t>
            </a:fld>
            <a:endParaRPr lang="en-US"/>
          </a:p>
        </p:txBody>
      </p:sp>
      <p:sp>
        <p:nvSpPr>
          <p:cNvPr id="573442" name="Rectangle 2"/>
          <p:cNvSpPr>
            <a:spLocks noGrp="1" noChangeArrowheads="1"/>
          </p:cNvSpPr>
          <p:nvPr>
            <p:ph type="title"/>
          </p:nvPr>
        </p:nvSpPr>
        <p:spPr/>
        <p:txBody>
          <a:bodyPr/>
          <a:lstStyle/>
          <a:p>
            <a:r>
              <a:rPr lang="en-US"/>
              <a:t>individual Imaging of Scatter Patterns</a:t>
            </a:r>
          </a:p>
        </p:txBody>
      </p:sp>
      <p:sp>
        <p:nvSpPr>
          <p:cNvPr id="573443" name="Rectangle 3"/>
          <p:cNvSpPr>
            <a:spLocks noGrp="1" noChangeArrowheads="1"/>
          </p:cNvSpPr>
          <p:nvPr>
            <p:ph type="body" idx="1"/>
          </p:nvPr>
        </p:nvSpPr>
        <p:spPr/>
        <p:txBody>
          <a:bodyPr/>
          <a:lstStyle/>
          <a:p>
            <a:endParaRPr lang="en-US"/>
          </a:p>
        </p:txBody>
      </p:sp>
      <p:graphicFrame>
        <p:nvGraphicFramePr>
          <p:cNvPr id="573444" name="Object 4"/>
          <p:cNvGraphicFramePr>
            <a:graphicFrameLocks noChangeAspect="1"/>
          </p:cNvGraphicFramePr>
          <p:nvPr/>
        </p:nvGraphicFramePr>
        <p:xfrm>
          <a:off x="0" y="1598613"/>
          <a:ext cx="9144000" cy="4583112"/>
        </p:xfrm>
        <a:graphic>
          <a:graphicData uri="http://schemas.openxmlformats.org/presentationml/2006/ole">
            <p:oleObj spid="_x0000_s573444" name="Document" r:id="rId4" imgW="7304762" imgH="3660048" progId="XaraX.Document">
              <p:embed/>
            </p:oleObj>
          </a:graphicData>
        </a:graphic>
      </p:graphicFrame>
      <p:sp>
        <p:nvSpPr>
          <p:cNvPr id="573445" name="Line 5"/>
          <p:cNvSpPr>
            <a:spLocks noChangeShapeType="1"/>
          </p:cNvSpPr>
          <p:nvPr/>
        </p:nvSpPr>
        <p:spPr bwMode="auto">
          <a:xfrm>
            <a:off x="7620000" y="4572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46" name="Line 6"/>
          <p:cNvSpPr>
            <a:spLocks noChangeShapeType="1"/>
          </p:cNvSpPr>
          <p:nvPr/>
        </p:nvSpPr>
        <p:spPr bwMode="auto">
          <a:xfrm>
            <a:off x="6324600" y="685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47" name="Line 7"/>
          <p:cNvSpPr>
            <a:spLocks noChangeShapeType="1"/>
          </p:cNvSpPr>
          <p:nvPr/>
        </p:nvSpPr>
        <p:spPr bwMode="auto">
          <a:xfrm>
            <a:off x="6934200" y="4572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48" name="Line 8"/>
          <p:cNvSpPr>
            <a:spLocks noChangeShapeType="1"/>
          </p:cNvSpPr>
          <p:nvPr/>
        </p:nvSpPr>
        <p:spPr bwMode="auto">
          <a:xfrm>
            <a:off x="5715000" y="6096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49" name="Line 9"/>
          <p:cNvSpPr>
            <a:spLocks noChangeShapeType="1"/>
          </p:cNvSpPr>
          <p:nvPr/>
        </p:nvSpPr>
        <p:spPr bwMode="auto">
          <a:xfrm>
            <a:off x="8229600" y="20574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50" name="Line 10"/>
          <p:cNvSpPr>
            <a:spLocks noChangeShapeType="1"/>
          </p:cNvSpPr>
          <p:nvPr/>
        </p:nvSpPr>
        <p:spPr bwMode="auto">
          <a:xfrm>
            <a:off x="5943600" y="15240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51" name="Line 11"/>
          <p:cNvSpPr>
            <a:spLocks noChangeShapeType="1"/>
          </p:cNvSpPr>
          <p:nvPr/>
        </p:nvSpPr>
        <p:spPr bwMode="auto">
          <a:xfrm>
            <a:off x="7010400" y="2971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52" name="Line 12"/>
          <p:cNvSpPr>
            <a:spLocks noChangeShapeType="1"/>
          </p:cNvSpPr>
          <p:nvPr/>
        </p:nvSpPr>
        <p:spPr bwMode="auto">
          <a:xfrm>
            <a:off x="5638800" y="25146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53" name="Line 13"/>
          <p:cNvSpPr>
            <a:spLocks noChangeShapeType="1"/>
          </p:cNvSpPr>
          <p:nvPr/>
        </p:nvSpPr>
        <p:spPr bwMode="auto">
          <a:xfrm>
            <a:off x="7543800" y="1828800"/>
            <a:ext cx="0" cy="2133600"/>
          </a:xfrm>
          <a:prstGeom prst="line">
            <a:avLst/>
          </a:prstGeom>
          <a:noFill/>
          <a:ln w="76200">
            <a:solidFill>
              <a:srgbClr val="FF0000"/>
            </a:solidFill>
            <a:round/>
            <a:headEnd/>
            <a:tailEnd type="triangle" w="med" len="med"/>
          </a:ln>
          <a:effectLst/>
        </p:spPr>
        <p:txBody>
          <a:bodyPr/>
          <a:lstStyle/>
          <a:p>
            <a:endParaRPr lang="en-US"/>
          </a:p>
        </p:txBody>
      </p:sp>
      <p:sp>
        <p:nvSpPr>
          <p:cNvPr id="573454" name="Line 14"/>
          <p:cNvSpPr>
            <a:spLocks noChangeShapeType="1"/>
          </p:cNvSpPr>
          <p:nvPr/>
        </p:nvSpPr>
        <p:spPr bwMode="auto">
          <a:xfrm>
            <a:off x="6172200" y="2743200"/>
            <a:ext cx="0" cy="2133600"/>
          </a:xfrm>
          <a:prstGeom prst="line">
            <a:avLst/>
          </a:prstGeom>
          <a:noFill/>
          <a:ln w="76200">
            <a:solidFill>
              <a:srgbClr val="FF0000"/>
            </a:solidFill>
            <a:round/>
            <a:headEnd/>
            <a:tailEnd type="triangle" w="med" len="med"/>
          </a:ln>
          <a:effectLst/>
        </p:spPr>
        <p:txBody>
          <a:bodyPr/>
          <a:lstStyle/>
          <a:p>
            <a:endParaRPr lang="en-US"/>
          </a:p>
        </p:txBody>
      </p:sp>
      <p:pic>
        <p:nvPicPr>
          <p:cNvPr id="573455" name="Picture 15"/>
          <p:cNvPicPr>
            <a:picLocks noChangeAspect="1" noChangeArrowheads="1"/>
          </p:cNvPicPr>
          <p:nvPr/>
        </p:nvPicPr>
        <p:blipFill>
          <a:blip r:embed="rId5" cstate="print"/>
          <a:srcRect l="18497" r="16763"/>
          <a:stretch>
            <a:fillRect/>
          </a:stretch>
        </p:blipFill>
        <p:spPr bwMode="auto">
          <a:xfrm>
            <a:off x="3048000" y="2133600"/>
            <a:ext cx="533400" cy="649288"/>
          </a:xfrm>
          <a:prstGeom prst="rect">
            <a:avLst/>
          </a:prstGeom>
          <a:noFill/>
          <a:ln w="9525">
            <a:noFill/>
            <a:miter lim="800000"/>
            <a:headEnd/>
            <a:tailEnd/>
          </a:ln>
          <a:effectLst/>
        </p:spPr>
      </p:pic>
      <p:pic>
        <p:nvPicPr>
          <p:cNvPr id="573456" name="Picture 16"/>
          <p:cNvPicPr>
            <a:picLocks noChangeAspect="1" noChangeArrowheads="1"/>
          </p:cNvPicPr>
          <p:nvPr/>
        </p:nvPicPr>
        <p:blipFill>
          <a:blip r:embed="rId5" cstate="print"/>
          <a:srcRect l="18497" r="16763"/>
          <a:stretch>
            <a:fillRect/>
          </a:stretch>
        </p:blipFill>
        <p:spPr bwMode="auto">
          <a:xfrm>
            <a:off x="1447800" y="4953000"/>
            <a:ext cx="533400" cy="649288"/>
          </a:xfrm>
          <a:prstGeom prst="rect">
            <a:avLst/>
          </a:prstGeom>
          <a:noFill/>
          <a:ln w="9525">
            <a:noFill/>
            <a:miter lim="800000"/>
            <a:headEnd/>
            <a:tailEnd/>
          </a:ln>
          <a:effectLst/>
        </p:spPr>
      </p:pic>
      <p:pic>
        <p:nvPicPr>
          <p:cNvPr id="573457" name="Picture 17"/>
          <p:cNvPicPr>
            <a:picLocks noChangeAspect="1" noChangeArrowheads="1"/>
          </p:cNvPicPr>
          <p:nvPr/>
        </p:nvPicPr>
        <p:blipFill>
          <a:blip r:embed="rId5" cstate="print"/>
          <a:srcRect l="13295" r="16763"/>
          <a:stretch>
            <a:fillRect/>
          </a:stretch>
        </p:blipFill>
        <p:spPr bwMode="auto">
          <a:xfrm>
            <a:off x="3581400" y="3429000"/>
            <a:ext cx="576263" cy="649288"/>
          </a:xfrm>
          <a:prstGeom prst="rect">
            <a:avLst/>
          </a:prstGeom>
          <a:noFill/>
          <a:ln w="9525">
            <a:noFill/>
            <a:miter lim="800000"/>
            <a:headEnd/>
            <a:tailEnd/>
          </a:ln>
          <a:effectLst/>
        </p:spPr>
      </p:pic>
      <p:pic>
        <p:nvPicPr>
          <p:cNvPr id="573458" name="Picture 18"/>
          <p:cNvPicPr>
            <a:picLocks noChangeAspect="1" noChangeArrowheads="1"/>
          </p:cNvPicPr>
          <p:nvPr/>
        </p:nvPicPr>
        <p:blipFill>
          <a:blip r:embed="rId6" cstate="print"/>
          <a:srcRect l="8333" r="16667"/>
          <a:stretch>
            <a:fillRect/>
          </a:stretch>
        </p:blipFill>
        <p:spPr bwMode="auto">
          <a:xfrm>
            <a:off x="1371600" y="1981200"/>
            <a:ext cx="685800" cy="647700"/>
          </a:xfrm>
          <a:prstGeom prst="rect">
            <a:avLst/>
          </a:prstGeom>
          <a:noFill/>
          <a:ln w="9525">
            <a:noFill/>
            <a:miter lim="800000"/>
            <a:headEnd/>
            <a:tailEnd/>
          </a:ln>
          <a:effectLst/>
        </p:spPr>
      </p:pic>
      <p:pic>
        <p:nvPicPr>
          <p:cNvPr id="573459" name="Picture 19"/>
          <p:cNvPicPr>
            <a:picLocks noChangeAspect="1" noChangeArrowheads="1"/>
          </p:cNvPicPr>
          <p:nvPr/>
        </p:nvPicPr>
        <p:blipFill>
          <a:blip r:embed="rId7" cstate="print"/>
          <a:srcRect l="16667" r="8333"/>
          <a:stretch>
            <a:fillRect/>
          </a:stretch>
        </p:blipFill>
        <p:spPr bwMode="auto">
          <a:xfrm>
            <a:off x="2286000" y="5029200"/>
            <a:ext cx="685800" cy="685800"/>
          </a:xfrm>
          <a:prstGeom prst="rect">
            <a:avLst/>
          </a:prstGeom>
          <a:noFill/>
          <a:ln w="9525">
            <a:noFill/>
            <a:miter lim="800000"/>
            <a:headEnd/>
            <a:tailEnd/>
          </a:ln>
          <a:effectLst/>
        </p:spPr>
      </p:pic>
      <p:pic>
        <p:nvPicPr>
          <p:cNvPr id="573460" name="Picture 20"/>
          <p:cNvPicPr>
            <a:picLocks noChangeAspect="1" noChangeArrowheads="1"/>
          </p:cNvPicPr>
          <p:nvPr/>
        </p:nvPicPr>
        <p:blipFill>
          <a:blip r:embed="rId8" cstate="print"/>
          <a:srcRect l="17143" t="7207" r="14285" b="6306"/>
          <a:stretch>
            <a:fillRect/>
          </a:stretch>
        </p:blipFill>
        <p:spPr bwMode="auto">
          <a:xfrm>
            <a:off x="2819400" y="4114800"/>
            <a:ext cx="609600" cy="609600"/>
          </a:xfrm>
          <a:prstGeom prst="rect">
            <a:avLst/>
          </a:prstGeom>
          <a:noFill/>
          <a:ln w="9525">
            <a:noFill/>
            <a:miter lim="800000"/>
            <a:headEnd/>
            <a:tailEnd/>
          </a:ln>
          <a:effectLst/>
        </p:spPr>
      </p:pic>
      <p:pic>
        <p:nvPicPr>
          <p:cNvPr id="573461" name="Picture 21"/>
          <p:cNvPicPr>
            <a:picLocks noChangeAspect="1" noChangeArrowheads="1"/>
          </p:cNvPicPr>
          <p:nvPr/>
        </p:nvPicPr>
        <p:blipFill>
          <a:blip r:embed="rId6" cstate="print"/>
          <a:srcRect l="8333" r="16667"/>
          <a:stretch>
            <a:fillRect/>
          </a:stretch>
        </p:blipFill>
        <p:spPr bwMode="auto">
          <a:xfrm>
            <a:off x="533400" y="4191000"/>
            <a:ext cx="685800" cy="647700"/>
          </a:xfrm>
          <a:prstGeom prst="rect">
            <a:avLst/>
          </a:prstGeom>
          <a:noFill/>
          <a:ln w="9525">
            <a:noFill/>
            <a:miter lim="800000"/>
            <a:headEnd/>
            <a:tailEnd/>
          </a:ln>
          <a:effectLst/>
        </p:spPr>
      </p:pic>
      <p:pic>
        <p:nvPicPr>
          <p:cNvPr id="573462" name="Picture 22"/>
          <p:cNvPicPr>
            <a:picLocks noChangeAspect="1" noChangeArrowheads="1"/>
          </p:cNvPicPr>
          <p:nvPr/>
        </p:nvPicPr>
        <p:blipFill>
          <a:blip r:embed="rId7" cstate="print"/>
          <a:srcRect l="16667" r="8333"/>
          <a:stretch>
            <a:fillRect/>
          </a:stretch>
        </p:blipFill>
        <p:spPr bwMode="auto">
          <a:xfrm>
            <a:off x="1066800" y="3352800"/>
            <a:ext cx="685800" cy="685800"/>
          </a:xfrm>
          <a:prstGeom prst="rect">
            <a:avLst/>
          </a:prstGeom>
          <a:noFill/>
          <a:ln w="9525">
            <a:noFill/>
            <a:miter lim="800000"/>
            <a:headEnd/>
            <a:tailEnd/>
          </a:ln>
          <a:effectLst/>
        </p:spPr>
      </p:pic>
      <p:pic>
        <p:nvPicPr>
          <p:cNvPr id="573463" name="Picture 23"/>
          <p:cNvPicPr>
            <a:picLocks noChangeAspect="1" noChangeArrowheads="1"/>
          </p:cNvPicPr>
          <p:nvPr/>
        </p:nvPicPr>
        <p:blipFill>
          <a:blip r:embed="rId7" cstate="print"/>
          <a:srcRect l="16667" r="8333"/>
          <a:stretch>
            <a:fillRect/>
          </a:stretch>
        </p:blipFill>
        <p:spPr bwMode="auto">
          <a:xfrm>
            <a:off x="1905000" y="2514600"/>
            <a:ext cx="685800" cy="685800"/>
          </a:xfrm>
          <a:prstGeom prst="rect">
            <a:avLst/>
          </a:prstGeom>
          <a:noFill/>
          <a:ln w="9525">
            <a:noFill/>
            <a:miter lim="800000"/>
            <a:headEnd/>
            <a:tailEnd/>
          </a:ln>
          <a:effectLst/>
        </p:spPr>
      </p:pic>
      <p:pic>
        <p:nvPicPr>
          <p:cNvPr id="573464" name="Picture 24"/>
          <p:cNvPicPr>
            <a:picLocks noChangeAspect="1" noChangeArrowheads="1"/>
          </p:cNvPicPr>
          <p:nvPr/>
        </p:nvPicPr>
        <p:blipFill>
          <a:blip r:embed="rId8" cstate="print"/>
          <a:srcRect l="17143" t="7207" r="14285" b="6306"/>
          <a:stretch>
            <a:fillRect/>
          </a:stretch>
        </p:blipFill>
        <p:spPr bwMode="auto">
          <a:xfrm>
            <a:off x="2286000" y="1981200"/>
            <a:ext cx="609600" cy="609600"/>
          </a:xfrm>
          <a:prstGeom prst="rect">
            <a:avLst/>
          </a:prstGeom>
          <a:noFill/>
          <a:ln w="9525">
            <a:noFill/>
            <a:miter lim="800000"/>
            <a:headEnd/>
            <a:tailEnd/>
          </a:ln>
          <a:effectLst/>
        </p:spPr>
      </p:pic>
      <p:sp>
        <p:nvSpPr>
          <p:cNvPr id="573465" name="Text Box 25"/>
          <p:cNvSpPr txBox="1">
            <a:spLocks noChangeArrowheads="1"/>
          </p:cNvSpPr>
          <p:nvPr/>
        </p:nvSpPr>
        <p:spPr bwMode="auto">
          <a:xfrm>
            <a:off x="1576244" y="6324600"/>
            <a:ext cx="5891356" cy="338554"/>
          </a:xfrm>
          <a:prstGeom prst="rect">
            <a:avLst/>
          </a:prstGeom>
          <a:noFill/>
          <a:ln w="9525">
            <a:noFill/>
            <a:miter lim="800000"/>
            <a:headEnd/>
            <a:tailEnd/>
          </a:ln>
          <a:effectLst/>
        </p:spPr>
        <p:txBody>
          <a:bodyPr wrap="none">
            <a:spAutoFit/>
          </a:bodyPr>
          <a:lstStyle/>
          <a:p>
            <a:pPr eaLnBrk="1" hangingPunct="1"/>
            <a:r>
              <a:rPr lang="en-US" sz="1600" dirty="0">
                <a:latin typeface="Arial" pitchFamily="34" charset="0"/>
              </a:rPr>
              <a:t>Each colony is then hit with the laser to obtain a scatter pattern</a:t>
            </a:r>
          </a:p>
        </p:txBody>
      </p:sp>
      <p:sp>
        <p:nvSpPr>
          <p:cNvPr id="573466" name="Text Box 26"/>
          <p:cNvSpPr txBox="1">
            <a:spLocks noChangeArrowheads="1"/>
          </p:cNvSpPr>
          <p:nvPr/>
        </p:nvSpPr>
        <p:spPr bwMode="auto">
          <a:xfrm>
            <a:off x="8077200" y="304800"/>
            <a:ext cx="933450" cy="641350"/>
          </a:xfrm>
          <a:prstGeom prst="rect">
            <a:avLst/>
          </a:prstGeom>
          <a:solidFill>
            <a:srgbClr val="FF3300"/>
          </a:solidFill>
          <a:ln w="9525">
            <a:noFill/>
            <a:miter lim="800000"/>
            <a:headEnd/>
            <a:tailEnd/>
          </a:ln>
          <a:effectLst/>
        </p:spPr>
        <p:txBody>
          <a:bodyPr wrap="none">
            <a:spAutoFit/>
          </a:bodyPr>
          <a:lstStyle/>
          <a:p>
            <a:pPr eaLnBrk="1" hangingPunct="1"/>
            <a:r>
              <a:rPr lang="en-US">
                <a:solidFill>
                  <a:schemeClr val="bg1"/>
                </a:solidFill>
                <a:latin typeface="Arial" pitchFamily="34" charset="0"/>
              </a:rPr>
              <a:t>Click to</a:t>
            </a:r>
          </a:p>
          <a:p>
            <a:pPr eaLnBrk="1" hangingPunct="1"/>
            <a:r>
              <a:rPr lang="en-US">
                <a:solidFill>
                  <a:schemeClr val="bg1"/>
                </a:solidFill>
                <a:latin typeface="Arial" pitchFamily="34" charset="0"/>
              </a:rPr>
              <a:t>start</a:t>
            </a:r>
          </a:p>
        </p:txBody>
      </p:sp>
      <p:sp>
        <p:nvSpPr>
          <p:cNvPr id="573467" name="Film"/>
          <p:cNvSpPr>
            <a:spLocks noEditPoints="1" noChangeArrowheads="1"/>
          </p:cNvSpPr>
          <p:nvPr/>
        </p:nvSpPr>
        <p:spPr bwMode="auto">
          <a:xfrm>
            <a:off x="87630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73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55"/>
                                        </p:tgtEl>
                                        <p:attrNameLst>
                                          <p:attrName>style.visibility</p:attrName>
                                        </p:attrNameLst>
                                      </p:cBhvr>
                                      <p:to>
                                        <p:strVal val="visible"/>
                                      </p:to>
                                    </p:set>
                                  </p:childTnLst>
                                </p:cTn>
                              </p:par>
                            </p:childTnLst>
                          </p:cTn>
                        </p:par>
                        <p:par>
                          <p:cTn id="9" fill="hold">
                            <p:stCondLst>
                              <p:cond delay="1000"/>
                            </p:stCondLst>
                            <p:childTnLst>
                              <p:par>
                                <p:cTn id="10" presetID="11" presetClass="entr" presetSubtype="0" fill="hold" grpId="0" nodeType="afterEffect">
                                  <p:stCondLst>
                                    <p:cond delay="0"/>
                                  </p:stCondLst>
                                  <p:childTnLst>
                                    <p:set>
                                      <p:cBhvr>
                                        <p:cTn id="11" dur="1000">
                                          <p:stCondLst>
                                            <p:cond delay="0"/>
                                          </p:stCondLst>
                                        </p:cTn>
                                        <p:tgtEl>
                                          <p:spTgt spid="57344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73464"/>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5734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3463"/>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57344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73458"/>
                                        </p:tgtEl>
                                        <p:attrNameLst>
                                          <p:attrName>style.visibility</p:attrName>
                                        </p:attrNameLst>
                                      </p:cBhvr>
                                      <p:to>
                                        <p:strVal val="visible"/>
                                      </p:to>
                                    </p:set>
                                  </p:childTnLst>
                                </p:cTn>
                              </p:par>
                            </p:childTnLst>
                          </p:cTn>
                        </p:par>
                        <p:par>
                          <p:cTn id="24" fill="hold">
                            <p:stCondLst>
                              <p:cond delay="4000"/>
                            </p:stCondLst>
                            <p:childTnLst>
                              <p:par>
                                <p:cTn id="25" presetID="11" presetClass="entr" presetSubtype="0" fill="hold" grpId="0" nodeType="afterEffect">
                                  <p:stCondLst>
                                    <p:cond delay="0"/>
                                  </p:stCondLst>
                                  <p:childTnLst>
                                    <p:set>
                                      <p:cBhvr>
                                        <p:cTn id="26" dur="1000">
                                          <p:stCondLst>
                                            <p:cond delay="0"/>
                                          </p:stCondLst>
                                        </p:cTn>
                                        <p:tgtEl>
                                          <p:spTgt spid="5734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3457"/>
                                        </p:tgtEl>
                                        <p:attrNameLst>
                                          <p:attrName>style.visibility</p:attrName>
                                        </p:attrNameLst>
                                      </p:cBhvr>
                                      <p:to>
                                        <p:strVal val="visible"/>
                                      </p:to>
                                    </p:set>
                                  </p:childTnLst>
                                </p:cTn>
                              </p:par>
                            </p:childTnLst>
                          </p:cTn>
                        </p:par>
                        <p:par>
                          <p:cTn id="29" fill="hold">
                            <p:stCondLst>
                              <p:cond delay="5000"/>
                            </p:stCondLst>
                            <p:childTnLst>
                              <p:par>
                                <p:cTn id="30" presetID="11" presetClass="entr" presetSubtype="0" fill="hold" grpId="0" nodeType="afterEffect">
                                  <p:stCondLst>
                                    <p:cond delay="0"/>
                                  </p:stCondLst>
                                  <p:childTnLst>
                                    <p:set>
                                      <p:cBhvr>
                                        <p:cTn id="31" dur="1000">
                                          <p:stCondLst>
                                            <p:cond delay="0"/>
                                          </p:stCondLst>
                                        </p:cTn>
                                        <p:tgtEl>
                                          <p:spTgt spid="57345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7346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5734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3461"/>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5734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7346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734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3456"/>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57345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73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5" grpId="0" animBg="1"/>
      <p:bldP spid="573446" grpId="0" animBg="1"/>
      <p:bldP spid="573447" grpId="0" animBg="1"/>
      <p:bldP spid="573448" grpId="0" animBg="1"/>
      <p:bldP spid="573449" grpId="0" animBg="1"/>
      <p:bldP spid="573450" grpId="0" animBg="1"/>
      <p:bldP spid="573451" grpId="0" animBg="1"/>
      <p:bldP spid="573452" grpId="0" animBg="1"/>
      <p:bldP spid="573453" grpId="0" animBg="1"/>
      <p:bldP spid="5734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557239B3-BD1A-4F0C-B3F3-5C0B5F8A13FC}" type="slidenum">
              <a:rPr lang="en-US"/>
              <a:pPr/>
              <a:t>13</a:t>
            </a:fld>
            <a:endParaRPr lang="en-US"/>
          </a:p>
        </p:txBody>
      </p:sp>
      <p:graphicFrame>
        <p:nvGraphicFramePr>
          <p:cNvPr id="575490" name="Object 2"/>
          <p:cNvGraphicFramePr>
            <a:graphicFrameLocks noChangeAspect="1"/>
          </p:cNvGraphicFramePr>
          <p:nvPr/>
        </p:nvGraphicFramePr>
        <p:xfrm>
          <a:off x="0" y="1598613"/>
          <a:ext cx="4572000" cy="4583112"/>
        </p:xfrm>
        <a:graphic>
          <a:graphicData uri="http://schemas.openxmlformats.org/presentationml/2006/ole">
            <p:oleObj spid="_x0000_s575490" name="Document" r:id="rId4" imgW="7304762" imgH="3660048" progId="XaraX.Document">
              <p:embed/>
            </p:oleObj>
          </a:graphicData>
        </a:graphic>
      </p:graphicFrame>
      <p:sp>
        <p:nvSpPr>
          <p:cNvPr id="575491" name="Rectangle 3"/>
          <p:cNvSpPr>
            <a:spLocks noGrp="1" noChangeArrowheads="1"/>
          </p:cNvSpPr>
          <p:nvPr>
            <p:ph type="title"/>
          </p:nvPr>
        </p:nvSpPr>
        <p:spPr>
          <a:xfrm>
            <a:off x="228600" y="0"/>
            <a:ext cx="8229600" cy="944563"/>
          </a:xfrm>
        </p:spPr>
        <p:txBody>
          <a:bodyPr/>
          <a:lstStyle/>
          <a:p>
            <a:r>
              <a:rPr lang="en-US" sz="3600"/>
              <a:t>Classification of Scatter Patterns</a:t>
            </a:r>
          </a:p>
        </p:txBody>
      </p:sp>
      <p:graphicFrame>
        <p:nvGraphicFramePr>
          <p:cNvPr id="575492" name="Object 4"/>
          <p:cNvGraphicFramePr>
            <a:graphicFrameLocks noChangeAspect="1"/>
          </p:cNvGraphicFramePr>
          <p:nvPr/>
        </p:nvGraphicFramePr>
        <p:xfrm>
          <a:off x="7696200" y="762000"/>
          <a:ext cx="1068388" cy="5257800"/>
        </p:xfrm>
        <a:graphic>
          <a:graphicData uri="http://schemas.openxmlformats.org/presentationml/2006/ole">
            <p:oleObj spid="_x0000_s575492" name="Document" r:id="rId5" imgW="1068362" imgH="5257143" progId="XaraX.Document">
              <p:embed/>
            </p:oleObj>
          </a:graphicData>
        </a:graphic>
      </p:graphicFrame>
      <p:pic>
        <p:nvPicPr>
          <p:cNvPr id="575493" name="Picture 5"/>
          <p:cNvPicPr>
            <a:picLocks noChangeAspect="1" noChangeArrowheads="1"/>
          </p:cNvPicPr>
          <p:nvPr/>
        </p:nvPicPr>
        <p:blipFill>
          <a:blip r:embed="rId6" cstate="print"/>
          <a:srcRect l="18497" r="16763"/>
          <a:stretch>
            <a:fillRect/>
          </a:stretch>
        </p:blipFill>
        <p:spPr bwMode="auto">
          <a:xfrm>
            <a:off x="3048000" y="2133600"/>
            <a:ext cx="533400" cy="649288"/>
          </a:xfrm>
          <a:prstGeom prst="rect">
            <a:avLst/>
          </a:prstGeom>
          <a:noFill/>
          <a:ln w="9525">
            <a:noFill/>
            <a:miter lim="800000"/>
            <a:headEnd/>
            <a:tailEnd/>
          </a:ln>
          <a:effectLst/>
        </p:spPr>
      </p:pic>
      <p:pic>
        <p:nvPicPr>
          <p:cNvPr id="575494" name="Picture 6"/>
          <p:cNvPicPr>
            <a:picLocks noChangeAspect="1" noChangeArrowheads="1"/>
          </p:cNvPicPr>
          <p:nvPr/>
        </p:nvPicPr>
        <p:blipFill>
          <a:blip r:embed="rId6" cstate="print"/>
          <a:srcRect l="18497" r="16763"/>
          <a:stretch>
            <a:fillRect/>
          </a:stretch>
        </p:blipFill>
        <p:spPr bwMode="auto">
          <a:xfrm>
            <a:off x="1447800" y="4953000"/>
            <a:ext cx="533400" cy="649288"/>
          </a:xfrm>
          <a:prstGeom prst="rect">
            <a:avLst/>
          </a:prstGeom>
          <a:noFill/>
          <a:ln w="9525">
            <a:noFill/>
            <a:miter lim="800000"/>
            <a:headEnd/>
            <a:tailEnd/>
          </a:ln>
          <a:effectLst/>
        </p:spPr>
      </p:pic>
      <p:pic>
        <p:nvPicPr>
          <p:cNvPr id="575495" name="Picture 7"/>
          <p:cNvPicPr>
            <a:picLocks noChangeAspect="1" noChangeArrowheads="1"/>
          </p:cNvPicPr>
          <p:nvPr/>
        </p:nvPicPr>
        <p:blipFill>
          <a:blip r:embed="rId6" cstate="print"/>
          <a:srcRect l="13295" r="16763"/>
          <a:stretch>
            <a:fillRect/>
          </a:stretch>
        </p:blipFill>
        <p:spPr bwMode="auto">
          <a:xfrm>
            <a:off x="3581400" y="3429000"/>
            <a:ext cx="576263" cy="649288"/>
          </a:xfrm>
          <a:prstGeom prst="rect">
            <a:avLst/>
          </a:prstGeom>
          <a:noFill/>
          <a:ln w="9525">
            <a:noFill/>
            <a:miter lim="800000"/>
            <a:headEnd/>
            <a:tailEnd/>
          </a:ln>
          <a:effectLst/>
        </p:spPr>
      </p:pic>
      <p:pic>
        <p:nvPicPr>
          <p:cNvPr id="575496" name="Picture 8"/>
          <p:cNvPicPr>
            <a:picLocks noChangeAspect="1" noChangeArrowheads="1"/>
          </p:cNvPicPr>
          <p:nvPr/>
        </p:nvPicPr>
        <p:blipFill>
          <a:blip r:embed="rId7" cstate="print"/>
          <a:srcRect l="8333" r="16667"/>
          <a:stretch>
            <a:fillRect/>
          </a:stretch>
        </p:blipFill>
        <p:spPr bwMode="auto">
          <a:xfrm>
            <a:off x="1371600" y="1981200"/>
            <a:ext cx="685800" cy="647700"/>
          </a:xfrm>
          <a:prstGeom prst="rect">
            <a:avLst/>
          </a:prstGeom>
          <a:noFill/>
          <a:ln w="9525">
            <a:noFill/>
            <a:miter lim="800000"/>
            <a:headEnd/>
            <a:tailEnd/>
          </a:ln>
          <a:effectLst/>
        </p:spPr>
      </p:pic>
      <p:pic>
        <p:nvPicPr>
          <p:cNvPr id="575497" name="Picture 9"/>
          <p:cNvPicPr>
            <a:picLocks noChangeAspect="1" noChangeArrowheads="1"/>
          </p:cNvPicPr>
          <p:nvPr/>
        </p:nvPicPr>
        <p:blipFill>
          <a:blip r:embed="rId8" cstate="print"/>
          <a:srcRect l="16667" r="8333"/>
          <a:stretch>
            <a:fillRect/>
          </a:stretch>
        </p:blipFill>
        <p:spPr bwMode="auto">
          <a:xfrm>
            <a:off x="2286000" y="5029200"/>
            <a:ext cx="685800" cy="685800"/>
          </a:xfrm>
          <a:prstGeom prst="rect">
            <a:avLst/>
          </a:prstGeom>
          <a:noFill/>
          <a:ln w="9525">
            <a:noFill/>
            <a:miter lim="800000"/>
            <a:headEnd/>
            <a:tailEnd/>
          </a:ln>
          <a:effectLst/>
        </p:spPr>
      </p:pic>
      <p:pic>
        <p:nvPicPr>
          <p:cNvPr id="575498" name="Picture 10"/>
          <p:cNvPicPr>
            <a:picLocks noChangeAspect="1" noChangeArrowheads="1"/>
          </p:cNvPicPr>
          <p:nvPr/>
        </p:nvPicPr>
        <p:blipFill>
          <a:blip r:embed="rId9" cstate="print"/>
          <a:srcRect l="17143" t="7207" r="14285" b="6306"/>
          <a:stretch>
            <a:fillRect/>
          </a:stretch>
        </p:blipFill>
        <p:spPr bwMode="auto">
          <a:xfrm>
            <a:off x="2819400" y="4114800"/>
            <a:ext cx="609600" cy="609600"/>
          </a:xfrm>
          <a:prstGeom prst="rect">
            <a:avLst/>
          </a:prstGeom>
          <a:noFill/>
          <a:ln w="9525">
            <a:noFill/>
            <a:miter lim="800000"/>
            <a:headEnd/>
            <a:tailEnd/>
          </a:ln>
          <a:effectLst/>
        </p:spPr>
      </p:pic>
      <p:pic>
        <p:nvPicPr>
          <p:cNvPr id="575499" name="Picture 11"/>
          <p:cNvPicPr>
            <a:picLocks noChangeAspect="1" noChangeArrowheads="1"/>
          </p:cNvPicPr>
          <p:nvPr/>
        </p:nvPicPr>
        <p:blipFill>
          <a:blip r:embed="rId7" cstate="print"/>
          <a:srcRect l="8333" r="16667"/>
          <a:stretch>
            <a:fillRect/>
          </a:stretch>
        </p:blipFill>
        <p:spPr bwMode="auto">
          <a:xfrm>
            <a:off x="533400" y="4191000"/>
            <a:ext cx="685800" cy="647700"/>
          </a:xfrm>
          <a:prstGeom prst="rect">
            <a:avLst/>
          </a:prstGeom>
          <a:noFill/>
          <a:ln w="9525">
            <a:noFill/>
            <a:miter lim="800000"/>
            <a:headEnd/>
            <a:tailEnd/>
          </a:ln>
          <a:effectLst/>
        </p:spPr>
      </p:pic>
      <p:pic>
        <p:nvPicPr>
          <p:cNvPr id="575500" name="Picture 12"/>
          <p:cNvPicPr>
            <a:picLocks noChangeAspect="1" noChangeArrowheads="1"/>
          </p:cNvPicPr>
          <p:nvPr/>
        </p:nvPicPr>
        <p:blipFill>
          <a:blip r:embed="rId8" cstate="print"/>
          <a:srcRect l="16667" r="8333"/>
          <a:stretch>
            <a:fillRect/>
          </a:stretch>
        </p:blipFill>
        <p:spPr bwMode="auto">
          <a:xfrm>
            <a:off x="1066800" y="3352800"/>
            <a:ext cx="685800" cy="685800"/>
          </a:xfrm>
          <a:prstGeom prst="rect">
            <a:avLst/>
          </a:prstGeom>
          <a:noFill/>
          <a:ln w="9525">
            <a:noFill/>
            <a:miter lim="800000"/>
            <a:headEnd/>
            <a:tailEnd/>
          </a:ln>
          <a:effectLst/>
        </p:spPr>
      </p:pic>
      <p:pic>
        <p:nvPicPr>
          <p:cNvPr id="575501" name="Picture 13"/>
          <p:cNvPicPr>
            <a:picLocks noChangeAspect="1" noChangeArrowheads="1"/>
          </p:cNvPicPr>
          <p:nvPr/>
        </p:nvPicPr>
        <p:blipFill>
          <a:blip r:embed="rId8" cstate="print"/>
          <a:srcRect l="16667" r="8333"/>
          <a:stretch>
            <a:fillRect/>
          </a:stretch>
        </p:blipFill>
        <p:spPr bwMode="auto">
          <a:xfrm>
            <a:off x="1905000" y="2514600"/>
            <a:ext cx="685800" cy="685800"/>
          </a:xfrm>
          <a:prstGeom prst="rect">
            <a:avLst/>
          </a:prstGeom>
          <a:noFill/>
          <a:ln w="9525">
            <a:noFill/>
            <a:miter lim="800000"/>
            <a:headEnd/>
            <a:tailEnd/>
          </a:ln>
          <a:effectLst/>
        </p:spPr>
      </p:pic>
      <p:pic>
        <p:nvPicPr>
          <p:cNvPr id="575502" name="Picture 14"/>
          <p:cNvPicPr>
            <a:picLocks noChangeAspect="1" noChangeArrowheads="1"/>
          </p:cNvPicPr>
          <p:nvPr/>
        </p:nvPicPr>
        <p:blipFill>
          <a:blip r:embed="rId9" cstate="print"/>
          <a:srcRect l="17143" t="7207" r="14285" b="6306"/>
          <a:stretch>
            <a:fillRect/>
          </a:stretch>
        </p:blipFill>
        <p:spPr bwMode="auto">
          <a:xfrm>
            <a:off x="2286000" y="1981200"/>
            <a:ext cx="609600" cy="609600"/>
          </a:xfrm>
          <a:prstGeom prst="rect">
            <a:avLst/>
          </a:prstGeom>
          <a:noFill/>
          <a:ln w="9525">
            <a:noFill/>
            <a:miter lim="800000"/>
            <a:headEnd/>
            <a:tailEnd/>
          </a:ln>
          <a:effectLst/>
        </p:spPr>
      </p:pic>
      <p:pic>
        <p:nvPicPr>
          <p:cNvPr id="575503" name="Picture 15"/>
          <p:cNvPicPr>
            <a:picLocks noChangeAspect="1" noChangeArrowheads="1"/>
          </p:cNvPicPr>
          <p:nvPr/>
        </p:nvPicPr>
        <p:blipFill>
          <a:blip r:embed="rId6" cstate="print"/>
          <a:srcRect l="13295" r="16763"/>
          <a:stretch>
            <a:fillRect/>
          </a:stretch>
        </p:blipFill>
        <p:spPr bwMode="auto">
          <a:xfrm>
            <a:off x="3903663" y="990600"/>
            <a:ext cx="2570162" cy="2895600"/>
          </a:xfrm>
          <a:prstGeom prst="rect">
            <a:avLst/>
          </a:prstGeom>
          <a:noFill/>
          <a:ln w="9525">
            <a:noFill/>
            <a:miter lim="800000"/>
            <a:headEnd/>
            <a:tailEnd/>
          </a:ln>
          <a:effectLst/>
        </p:spPr>
      </p:pic>
      <p:graphicFrame>
        <p:nvGraphicFramePr>
          <p:cNvPr id="575504" name="Object 16"/>
          <p:cNvGraphicFramePr>
            <a:graphicFrameLocks noChangeAspect="1"/>
          </p:cNvGraphicFramePr>
          <p:nvPr/>
        </p:nvGraphicFramePr>
        <p:xfrm>
          <a:off x="3886200" y="990600"/>
          <a:ext cx="2971800" cy="2889250"/>
        </p:xfrm>
        <a:graphic>
          <a:graphicData uri="http://schemas.openxmlformats.org/presentationml/2006/ole">
            <p:oleObj spid="_x0000_s575504" name="Document" r:id="rId10" imgW="857143" imgH="833684" progId="XaraX.Document">
              <p:embed/>
            </p:oleObj>
          </a:graphicData>
        </a:graphic>
      </p:graphicFrame>
      <p:graphicFrame>
        <p:nvGraphicFramePr>
          <p:cNvPr id="575505" name="Object 17"/>
          <p:cNvGraphicFramePr>
            <a:graphicFrameLocks noChangeAspect="1"/>
          </p:cNvGraphicFramePr>
          <p:nvPr/>
        </p:nvGraphicFramePr>
        <p:xfrm>
          <a:off x="4800600" y="1905000"/>
          <a:ext cx="1219200" cy="1185863"/>
        </p:xfrm>
        <a:graphic>
          <a:graphicData uri="http://schemas.openxmlformats.org/presentationml/2006/ole">
            <p:oleObj spid="_x0000_s575505" name="Document" r:id="rId11" imgW="857143" imgH="833684" progId="XaraX.Document">
              <p:embed/>
            </p:oleObj>
          </a:graphicData>
        </a:graphic>
      </p:graphicFrame>
      <p:sp>
        <p:nvSpPr>
          <p:cNvPr id="575506" name="Text Box 18"/>
          <p:cNvSpPr txBox="1">
            <a:spLocks noChangeArrowheads="1"/>
          </p:cNvSpPr>
          <p:nvPr/>
        </p:nvSpPr>
        <p:spPr bwMode="auto">
          <a:xfrm>
            <a:off x="4191000" y="5257800"/>
            <a:ext cx="1928813" cy="457200"/>
          </a:xfrm>
          <a:prstGeom prst="rect">
            <a:avLst/>
          </a:prstGeom>
          <a:solidFill>
            <a:srgbClr val="FF3300"/>
          </a:solidFill>
          <a:ln w="9525">
            <a:noFill/>
            <a:miter lim="800000"/>
            <a:headEnd/>
            <a:tailEnd/>
          </a:ln>
          <a:effectLst/>
        </p:spPr>
        <p:txBody>
          <a:bodyPr wrap="none">
            <a:spAutoFit/>
          </a:bodyPr>
          <a:lstStyle/>
          <a:p>
            <a:pPr eaLnBrk="1" hangingPunct="1"/>
            <a:r>
              <a:rPr lang="en-US" sz="2400">
                <a:solidFill>
                  <a:schemeClr val="bg1"/>
                </a:solidFill>
                <a:latin typeface="Arial" pitchFamily="34" charset="0"/>
              </a:rPr>
              <a:t>Match: </a:t>
            </a:r>
            <a:r>
              <a:rPr lang="en-US" sz="2400" u="sng">
                <a:solidFill>
                  <a:schemeClr val="bg1"/>
                </a:solidFill>
                <a:latin typeface="Arial" pitchFamily="34" charset="0"/>
              </a:rPr>
              <a:t>E.coli</a:t>
            </a:r>
          </a:p>
        </p:txBody>
      </p:sp>
      <p:sp>
        <p:nvSpPr>
          <p:cNvPr id="575507" name="Text Box 19"/>
          <p:cNvSpPr txBox="1">
            <a:spLocks noChangeArrowheads="1"/>
          </p:cNvSpPr>
          <p:nvPr/>
        </p:nvSpPr>
        <p:spPr bwMode="auto">
          <a:xfrm>
            <a:off x="4648200" y="3962400"/>
            <a:ext cx="1758950" cy="366713"/>
          </a:xfrm>
          <a:prstGeom prst="rect">
            <a:avLst/>
          </a:prstGeom>
          <a:noFill/>
          <a:ln w="9525">
            <a:noFill/>
            <a:miter lim="800000"/>
            <a:headEnd/>
            <a:tailEnd/>
          </a:ln>
          <a:effectLst/>
        </p:spPr>
        <p:txBody>
          <a:bodyPr wrap="none">
            <a:spAutoFit/>
          </a:bodyPr>
          <a:lstStyle/>
          <a:p>
            <a:pPr eaLnBrk="1" hangingPunct="1"/>
            <a:r>
              <a:rPr lang="en-US">
                <a:latin typeface="Arial" pitchFamily="34" charset="0"/>
              </a:rPr>
              <a:t>Data Reduction</a:t>
            </a:r>
          </a:p>
        </p:txBody>
      </p:sp>
      <p:sp>
        <p:nvSpPr>
          <p:cNvPr id="575508" name="Film"/>
          <p:cNvSpPr>
            <a:spLocks noEditPoints="1" noChangeArrowheads="1"/>
          </p:cNvSpPr>
          <p:nvPr/>
        </p:nvSpPr>
        <p:spPr bwMode="auto">
          <a:xfrm>
            <a:off x="87630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4.07407E-6 C 0.01511 -0.00139 0.03021 -0.00394 0.04445 -0.01111 C 0.05174 -0.01482 0.05799 -0.02176 0.06528 -0.02593 C 0.07292 -0.03032 0.07952 -0.03542 0.0875 -0.03889 C 0.09028 -0.04005 0.09306 -0.04144 0.09584 -0.04259 C 0.09722 -0.04329 0.1 -0.04445 0.1 -0.04445 C 0.11077 -0.0588 0.12222 -0.06667 0.13472 -0.07778 C 0.13768 -0.08032 0.1415 -0.08102 0.14445 -0.08333 C 0.14896 -0.08704 0.15226 -0.09282 0.15695 -0.0963 C 0.15955 -0.09815 0.16268 -0.09815 0.16528 -0.1 C 0.17379 -0.10556 0.18108 -0.10995 0.19028 -0.11296 C 0.19254 -0.12176 0.19323 -0.12894 0.2 -0.13333 C 0.20139 -0.13426 0.20295 -0.13426 0.20417 -0.13519 C 0.21858 -0.14583 0.20729 -0.14028 0.21667 -0.14445 C 0.22448 -0.14306 0.22778 -0.1456 0.22778 -0.13519 " pathEditMode="relative" ptsTypes="ffffffffffffffA">
                                      <p:cBhvr>
                                        <p:cTn id="6" dur="2000" fill="hold"/>
                                        <p:tgtEl>
                                          <p:spTgt spid="575493"/>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575493"/>
                                        </p:tgtEl>
                                        <p:attrNameLst>
                                          <p:attrName>style.visibility</p:attrName>
                                        </p:attrNameLst>
                                      </p:cBhvr>
                                      <p:to>
                                        <p:strVal val="hidden"/>
                                      </p:to>
                                    </p:set>
                                  </p:sub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75503"/>
                                        </p:tgtEl>
                                        <p:attrNameLst>
                                          <p:attrName>style.visibility</p:attrName>
                                        </p:attrNameLst>
                                      </p:cBhvr>
                                      <p:to>
                                        <p:strVal val="visible"/>
                                      </p:to>
                                    </p:set>
                                    <p:animEffect transition="in" filter="fade">
                                      <p:cBhvr>
                                        <p:cTn id="10" dur="2000"/>
                                        <p:tgtEl>
                                          <p:spTgt spid="575503"/>
                                        </p:tgtEl>
                                      </p:cBhvr>
                                    </p:animEffect>
                                  </p:childTnLst>
                                </p:cTn>
                              </p:par>
                            </p:childTnLst>
                          </p:cTn>
                        </p:par>
                        <p:par>
                          <p:cTn id="11" fill="hold">
                            <p:stCondLst>
                              <p:cond delay="4000"/>
                            </p:stCondLst>
                            <p:childTnLst>
                              <p:par>
                                <p:cTn id="12" presetID="6" presetClass="emph" presetSubtype="0" fill="hold" nodeType="afterEffect">
                                  <p:stCondLst>
                                    <p:cond delay="0"/>
                                  </p:stCondLst>
                                  <p:childTnLst>
                                    <p:animScale>
                                      <p:cBhvr>
                                        <p:cTn id="13" dur="500" fill="hold"/>
                                        <p:tgtEl>
                                          <p:spTgt spid="575503"/>
                                        </p:tgtEl>
                                      </p:cBhvr>
                                      <p:by x="150000" y="150000"/>
                                    </p:animScale>
                                  </p:childTnLst>
                                </p:cTn>
                              </p:par>
                            </p:childTnLst>
                          </p:cTn>
                        </p:par>
                        <p:par>
                          <p:cTn id="14" fill="hold">
                            <p:stCondLst>
                              <p:cond delay="4500"/>
                            </p:stCondLst>
                            <p:childTnLst>
                              <p:par>
                                <p:cTn id="15" presetID="8" presetClass="emph" presetSubtype="0" fill="hold" nodeType="afterEffect">
                                  <p:stCondLst>
                                    <p:cond delay="0"/>
                                  </p:stCondLst>
                                  <p:childTnLst>
                                    <p:animRot by="21600000">
                                      <p:cBhvr>
                                        <p:cTn id="16" dur="2000" fill="hold"/>
                                        <p:tgtEl>
                                          <p:spTgt spid="575503"/>
                                        </p:tgtEl>
                                        <p:attrNameLst>
                                          <p:attrName>r</p:attrName>
                                        </p:attrNameLst>
                                      </p:cBhvr>
                                    </p:animRot>
                                  </p:childTnLst>
                                </p:cTn>
                              </p:par>
                            </p:childTnLst>
                          </p:cTn>
                        </p:par>
                        <p:par>
                          <p:cTn id="17" fill="hold">
                            <p:stCondLst>
                              <p:cond delay="6500"/>
                            </p:stCondLst>
                            <p:childTnLst>
                              <p:par>
                                <p:cTn id="18" presetID="9" presetClass="emph" presetSubtype="0" nodeType="afterEffect">
                                  <p:stCondLst>
                                    <p:cond delay="0"/>
                                  </p:stCondLst>
                                  <p:childTnLst>
                                    <p:set>
                                      <p:cBhvr rctx="PPT">
                                        <p:cTn id="19" dur="indefinite"/>
                                        <p:tgtEl>
                                          <p:spTgt spid="575503"/>
                                        </p:tgtEl>
                                        <p:attrNameLst>
                                          <p:attrName>style.opacity</p:attrName>
                                        </p:attrNameLst>
                                      </p:cBhvr>
                                      <p:to>
                                        <p:strVal val="0.5"/>
                                      </p:to>
                                    </p:set>
                                    <p:animEffect filter="image" prLst="opacity: 0.5">
                                      <p:cBhvr rctx="IE">
                                        <p:cTn id="20" dur="indefinite"/>
                                        <p:tgtEl>
                                          <p:spTgt spid="575503"/>
                                        </p:tgtEl>
                                      </p:cBhvr>
                                    </p:animEffect>
                                  </p:childTnLst>
                                  <p:subTnLst>
                                    <p:set>
                                      <p:cBhvr override="childStyle">
                                        <p:cTn dur="1" fill="hold" display="0" masterRel="nextClick" afterEffect="1"/>
                                        <p:tgtEl>
                                          <p:spTgt spid="575503"/>
                                        </p:tgtEl>
                                        <p:attrNameLst>
                                          <p:attrName>style.visibility</p:attrName>
                                        </p:attrNameLst>
                                      </p:cBhvr>
                                      <p:to>
                                        <p:strVal val="hidden"/>
                                      </p:to>
                                    </p:set>
                                  </p:subTnLst>
                                </p:cTn>
                              </p:par>
                            </p:childTnLst>
                          </p:cTn>
                        </p:par>
                        <p:par>
                          <p:cTn id="21" fill="hold">
                            <p:stCondLst>
                              <p:cond delay="6500"/>
                            </p:stCondLst>
                            <p:childTnLst>
                              <p:par>
                                <p:cTn id="22" presetID="10" presetClass="entr" presetSubtype="0" fill="hold" nodeType="afterEffect">
                                  <p:stCondLst>
                                    <p:cond delay="0"/>
                                  </p:stCondLst>
                                  <p:childTnLst>
                                    <p:set>
                                      <p:cBhvr>
                                        <p:cTn id="23" dur="1" fill="hold">
                                          <p:stCondLst>
                                            <p:cond delay="0"/>
                                          </p:stCondLst>
                                        </p:cTn>
                                        <p:tgtEl>
                                          <p:spTgt spid="575504"/>
                                        </p:tgtEl>
                                        <p:attrNameLst>
                                          <p:attrName>style.visibility</p:attrName>
                                        </p:attrNameLst>
                                      </p:cBhvr>
                                      <p:to>
                                        <p:strVal val="visible"/>
                                      </p:to>
                                    </p:set>
                                    <p:animEffect transition="in" filter="fade">
                                      <p:cBhvr>
                                        <p:cTn id="24" dur="5000"/>
                                        <p:tgtEl>
                                          <p:spTgt spid="575504"/>
                                        </p:tgtEl>
                                      </p:cBhvr>
                                    </p:animEffect>
                                  </p:childTnLst>
                                  <p:subTnLst>
                                    <p:set>
                                      <p:cBhvr override="childStyle">
                                        <p:cTn dur="1" fill="hold" display="0" masterRel="nextClick" afterEffect="1"/>
                                        <p:tgtEl>
                                          <p:spTgt spid="575504"/>
                                        </p:tgtEl>
                                        <p:attrNameLst>
                                          <p:attrName>style.visibility</p:attrName>
                                        </p:attrNameLst>
                                      </p:cBhvr>
                                      <p:to>
                                        <p:strVal val="hidden"/>
                                      </p:to>
                                    </p:set>
                                  </p:subTnLst>
                                </p:cTn>
                              </p:par>
                              <p:par>
                                <p:cTn id="25" presetID="10" presetClass="entr" presetSubtype="0" fill="hold" grpId="0" nodeType="withEffect">
                                  <p:stCondLst>
                                    <p:cond delay="0"/>
                                  </p:stCondLst>
                                  <p:childTnLst>
                                    <p:set>
                                      <p:cBhvr>
                                        <p:cTn id="26" dur="1" fill="hold">
                                          <p:stCondLst>
                                            <p:cond delay="0"/>
                                          </p:stCondLst>
                                        </p:cTn>
                                        <p:tgtEl>
                                          <p:spTgt spid="575507"/>
                                        </p:tgtEl>
                                        <p:attrNameLst>
                                          <p:attrName>style.visibility</p:attrName>
                                        </p:attrNameLst>
                                      </p:cBhvr>
                                      <p:to>
                                        <p:strVal val="visible"/>
                                      </p:to>
                                    </p:set>
                                    <p:animEffect transition="in" filter="fade">
                                      <p:cBhvr>
                                        <p:cTn id="27" dur="2000"/>
                                        <p:tgtEl>
                                          <p:spTgt spid="575507"/>
                                        </p:tgtEl>
                                      </p:cBhvr>
                                    </p:animEffect>
                                  </p:childTnLst>
                                  <p:subTnLst>
                                    <p:set>
                                      <p:cBhvr override="childStyle">
                                        <p:cTn dur="1" fill="hold" display="0" masterRel="nextClick" afterEffect="1"/>
                                        <p:tgtEl>
                                          <p:spTgt spid="575507"/>
                                        </p:tgtEl>
                                        <p:attrNameLst>
                                          <p:attrName>style.visibility</p:attrName>
                                        </p:attrNameLst>
                                      </p:cBhvr>
                                      <p:to>
                                        <p:strVal val="hidden"/>
                                      </p:to>
                                    </p:set>
                                  </p:subTnLst>
                                </p:cTn>
                              </p:par>
                            </p:childTnLst>
                          </p:cTn>
                        </p:par>
                        <p:par>
                          <p:cTn id="28" fill="hold">
                            <p:stCondLst>
                              <p:cond delay="11500"/>
                            </p:stCondLst>
                            <p:childTnLst>
                              <p:par>
                                <p:cTn id="29" presetID="10" presetClass="entr" presetSubtype="0" fill="hold" nodeType="afterEffect">
                                  <p:stCondLst>
                                    <p:cond delay="0"/>
                                  </p:stCondLst>
                                  <p:childTnLst>
                                    <p:set>
                                      <p:cBhvr>
                                        <p:cTn id="30" dur="1" fill="hold">
                                          <p:stCondLst>
                                            <p:cond delay="0"/>
                                          </p:stCondLst>
                                        </p:cTn>
                                        <p:tgtEl>
                                          <p:spTgt spid="575505"/>
                                        </p:tgtEl>
                                        <p:attrNameLst>
                                          <p:attrName>style.visibility</p:attrName>
                                        </p:attrNameLst>
                                      </p:cBhvr>
                                      <p:to>
                                        <p:strVal val="visible"/>
                                      </p:to>
                                    </p:set>
                                    <p:animEffect transition="in" filter="fade">
                                      <p:cBhvr>
                                        <p:cTn id="31" dur="5000"/>
                                        <p:tgtEl>
                                          <p:spTgt spid="575505"/>
                                        </p:tgtEl>
                                      </p:cBhvr>
                                    </p:animEffect>
                                  </p:childTnLst>
                                </p:cTn>
                              </p:par>
                            </p:childTnLst>
                          </p:cTn>
                        </p:par>
                        <p:par>
                          <p:cTn id="32" fill="hold">
                            <p:stCondLst>
                              <p:cond delay="16500"/>
                            </p:stCondLst>
                            <p:childTnLst>
                              <p:par>
                                <p:cTn id="33" presetID="10" presetClass="entr" presetSubtype="0" fill="hold" nodeType="afterEffect">
                                  <p:stCondLst>
                                    <p:cond delay="0"/>
                                  </p:stCondLst>
                                  <p:childTnLst>
                                    <p:set>
                                      <p:cBhvr>
                                        <p:cTn id="34" dur="1" fill="hold">
                                          <p:stCondLst>
                                            <p:cond delay="0"/>
                                          </p:stCondLst>
                                        </p:cTn>
                                        <p:tgtEl>
                                          <p:spTgt spid="575492"/>
                                        </p:tgtEl>
                                        <p:attrNameLst>
                                          <p:attrName>style.visibility</p:attrName>
                                        </p:attrNameLst>
                                      </p:cBhvr>
                                      <p:to>
                                        <p:strVal val="visible"/>
                                      </p:to>
                                    </p:set>
                                    <p:animEffect transition="in" filter="fade">
                                      <p:cBhvr>
                                        <p:cTn id="35" dur="2000"/>
                                        <p:tgtEl>
                                          <p:spTgt spid="575492"/>
                                        </p:tgtEl>
                                      </p:cBhvr>
                                    </p:animEffect>
                                  </p:childTnLst>
                                </p:cTn>
                              </p:par>
                            </p:childTnLst>
                          </p:cTn>
                        </p:par>
                        <p:par>
                          <p:cTn id="36" fill="hold">
                            <p:stCondLst>
                              <p:cond delay="18500"/>
                            </p:stCondLst>
                            <p:childTnLst>
                              <p:par>
                                <p:cTn id="37" presetID="10" presetClass="entr" presetSubtype="0" fill="hold" nodeType="afterEffect">
                                  <p:stCondLst>
                                    <p:cond delay="0"/>
                                  </p:stCondLst>
                                  <p:childTnLst>
                                    <p:set>
                                      <p:cBhvr>
                                        <p:cTn id="38" dur="1" fill="hold">
                                          <p:stCondLst>
                                            <p:cond delay="0"/>
                                          </p:stCondLst>
                                        </p:cTn>
                                        <p:tgtEl>
                                          <p:spTgt spid="575505"/>
                                        </p:tgtEl>
                                        <p:attrNameLst>
                                          <p:attrName>style.visibility</p:attrName>
                                        </p:attrNameLst>
                                      </p:cBhvr>
                                      <p:to>
                                        <p:strVal val="visible"/>
                                      </p:to>
                                    </p:set>
                                    <p:animEffect transition="in" filter="fade">
                                      <p:cBhvr>
                                        <p:cTn id="39" dur="2000"/>
                                        <p:tgtEl>
                                          <p:spTgt spid="575505"/>
                                        </p:tgtEl>
                                      </p:cBhvr>
                                    </p:animEffect>
                                  </p:childTnLst>
                                </p:cTn>
                              </p:par>
                            </p:childTnLst>
                          </p:cTn>
                        </p:par>
                        <p:par>
                          <p:cTn id="40" fill="hold">
                            <p:stCondLst>
                              <p:cond delay="20500"/>
                            </p:stCondLst>
                            <p:childTnLst>
                              <p:par>
                                <p:cTn id="41" presetID="0" presetClass="path" presetSubtype="0" accel="50000" decel="50000" fill="hold" nodeType="afterEffect">
                                  <p:stCondLst>
                                    <p:cond delay="0"/>
                                  </p:stCondLst>
                                  <p:childTnLst>
                                    <p:animMotion origin="layout" path="M 3.33333E-6 0.02269 C 0.02239 -0.01319 0.10486 -0.16111 0.13472 -0.19375 C 0.16458 -0.22639 0.17274 -0.27986 0.17916 -0.17338 C 0.18559 -0.0669 0.17482 0.3162 0.17361 0.44514 " pathEditMode="relative" rAng="0" ptsTypes="aaaa">
                                      <p:cBhvr>
                                        <p:cTn id="42" dur="5000" fill="hold"/>
                                        <p:tgtEl>
                                          <p:spTgt spid="575505"/>
                                        </p:tgtEl>
                                        <p:attrNameLst>
                                          <p:attrName>ppt_x</p:attrName>
                                          <p:attrName>ppt_y</p:attrName>
                                        </p:attrNameLst>
                                      </p:cBhvr>
                                      <p:rCtr x="93" y="60"/>
                                    </p:animMotion>
                                  </p:childTnLst>
                                </p:cTn>
                              </p:par>
                            </p:childTnLst>
                          </p:cTn>
                        </p:par>
                        <p:par>
                          <p:cTn id="43" fill="hold">
                            <p:stCondLst>
                              <p:cond delay="25500"/>
                            </p:stCondLst>
                            <p:childTnLst>
                              <p:par>
                                <p:cTn id="44" presetID="55" presetClass="entr" presetSubtype="0" repeatCount="indefinite" fill="hold" grpId="0" nodeType="afterEffect">
                                  <p:stCondLst>
                                    <p:cond delay="0"/>
                                  </p:stCondLst>
                                  <p:endCondLst>
                                    <p:cond evt="onNext" delay="0">
                                      <p:tgtEl>
                                        <p:sldTgt/>
                                      </p:tgtEl>
                                    </p:cond>
                                  </p:endCondLst>
                                  <p:childTnLst>
                                    <p:set>
                                      <p:cBhvr>
                                        <p:cTn id="45" dur="1" fill="hold">
                                          <p:stCondLst>
                                            <p:cond delay="0"/>
                                          </p:stCondLst>
                                        </p:cTn>
                                        <p:tgtEl>
                                          <p:spTgt spid="575506"/>
                                        </p:tgtEl>
                                        <p:attrNameLst>
                                          <p:attrName>style.visibility</p:attrName>
                                        </p:attrNameLst>
                                      </p:cBhvr>
                                      <p:to>
                                        <p:strVal val="visible"/>
                                      </p:to>
                                    </p:set>
                                    <p:anim calcmode="lin" valueType="num">
                                      <p:cBhvr>
                                        <p:cTn id="46" dur="1000" fill="hold"/>
                                        <p:tgtEl>
                                          <p:spTgt spid="575506"/>
                                        </p:tgtEl>
                                        <p:attrNameLst>
                                          <p:attrName>ppt_w</p:attrName>
                                        </p:attrNameLst>
                                      </p:cBhvr>
                                      <p:tavLst>
                                        <p:tav tm="0">
                                          <p:val>
                                            <p:strVal val="#ppt_w*0.70"/>
                                          </p:val>
                                        </p:tav>
                                        <p:tav tm="100000">
                                          <p:val>
                                            <p:strVal val="#ppt_w"/>
                                          </p:val>
                                        </p:tav>
                                      </p:tavLst>
                                    </p:anim>
                                    <p:anim calcmode="lin" valueType="num">
                                      <p:cBhvr>
                                        <p:cTn id="47" dur="1000" fill="hold"/>
                                        <p:tgtEl>
                                          <p:spTgt spid="575506"/>
                                        </p:tgtEl>
                                        <p:attrNameLst>
                                          <p:attrName>ppt_h</p:attrName>
                                        </p:attrNameLst>
                                      </p:cBhvr>
                                      <p:tavLst>
                                        <p:tav tm="0">
                                          <p:val>
                                            <p:strVal val="#ppt_h"/>
                                          </p:val>
                                        </p:tav>
                                        <p:tav tm="100000">
                                          <p:val>
                                            <p:strVal val="#ppt_h"/>
                                          </p:val>
                                        </p:tav>
                                      </p:tavLst>
                                    </p:anim>
                                    <p:animEffect transition="in" filter="fade">
                                      <p:cBhvr>
                                        <p:cTn id="48" dur="1000"/>
                                        <p:tgtEl>
                                          <p:spTgt spid="575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6" grpId="0" animBg="1"/>
      <p:bldP spid="5755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6AE02D6B-9337-457C-8D16-50B0412C126E}" type="slidenum">
              <a:rPr lang="en-US"/>
              <a:pPr/>
              <a:t>14</a:t>
            </a:fld>
            <a:endParaRPr lang="en-US"/>
          </a:p>
        </p:txBody>
      </p:sp>
      <p:grpSp>
        <p:nvGrpSpPr>
          <p:cNvPr id="559106" name="Group 2"/>
          <p:cNvGrpSpPr>
            <a:grpSpLocks/>
          </p:cNvGrpSpPr>
          <p:nvPr/>
        </p:nvGrpSpPr>
        <p:grpSpPr bwMode="auto">
          <a:xfrm>
            <a:off x="333375" y="1524000"/>
            <a:ext cx="8763000" cy="3924300"/>
            <a:chOff x="120" y="1056"/>
            <a:chExt cx="5520" cy="2472"/>
          </a:xfrm>
        </p:grpSpPr>
        <p:pic>
          <p:nvPicPr>
            <p:cNvPr id="559107" name="Picture 3" descr="discrimination-l"/>
            <p:cNvPicPr>
              <a:picLocks noChangeAspect="1" noChangeArrowheads="1"/>
            </p:cNvPicPr>
            <p:nvPr/>
          </p:nvPicPr>
          <p:blipFill>
            <a:blip r:embed="rId3" cstate="print"/>
            <a:srcRect/>
            <a:stretch>
              <a:fillRect/>
            </a:stretch>
          </p:blipFill>
          <p:spPr bwMode="auto">
            <a:xfrm>
              <a:off x="120" y="1056"/>
              <a:ext cx="5520" cy="2044"/>
            </a:xfrm>
            <a:prstGeom prst="rect">
              <a:avLst/>
            </a:prstGeom>
            <a:noFill/>
          </p:spPr>
        </p:pic>
        <p:sp>
          <p:nvSpPr>
            <p:cNvPr id="559108" name="AutoShape 4"/>
            <p:cNvSpPr>
              <a:spLocks/>
            </p:cNvSpPr>
            <p:nvPr/>
          </p:nvSpPr>
          <p:spPr bwMode="auto">
            <a:xfrm rot="5400000">
              <a:off x="744" y="2637"/>
              <a:ext cx="96" cy="1104"/>
            </a:xfrm>
            <a:prstGeom prst="rightBrace">
              <a:avLst>
                <a:gd name="adj1" fmla="val 95833"/>
                <a:gd name="adj2" fmla="val 53218"/>
              </a:avLst>
            </a:prstGeom>
            <a:noFill/>
            <a:ln w="9525">
              <a:solidFill>
                <a:schemeClr val="tx1"/>
              </a:solidFill>
              <a:round/>
              <a:headEnd/>
              <a:tailEnd/>
            </a:ln>
            <a:effectLst/>
          </p:spPr>
          <p:txBody>
            <a:bodyPr wrap="none" anchor="ctr"/>
            <a:lstStyle/>
            <a:p>
              <a:endParaRPr lang="en-US"/>
            </a:p>
          </p:txBody>
        </p:sp>
        <p:sp>
          <p:nvSpPr>
            <p:cNvPr id="559109" name="Text Box 5"/>
            <p:cNvSpPr txBox="1">
              <a:spLocks noChangeArrowheads="1"/>
            </p:cNvSpPr>
            <p:nvPr/>
          </p:nvSpPr>
          <p:spPr bwMode="auto">
            <a:xfrm>
              <a:off x="348" y="3303"/>
              <a:ext cx="816" cy="192"/>
            </a:xfrm>
            <a:prstGeom prst="rect">
              <a:avLst/>
            </a:prstGeom>
            <a:noFill/>
            <a:ln w="9525">
              <a:noFill/>
              <a:miter lim="800000"/>
              <a:headEnd/>
              <a:tailEnd/>
            </a:ln>
            <a:effectLst/>
          </p:spPr>
          <p:txBody>
            <a:bodyPr>
              <a:spAutoFit/>
            </a:bodyPr>
            <a:lstStyle/>
            <a:p>
              <a:pPr eaLnBrk="1" hangingPunct="1">
                <a:spcBef>
                  <a:spcPct val="50000"/>
                </a:spcBef>
              </a:pPr>
              <a:r>
                <a:rPr lang="en-US" sz="1400" i="1">
                  <a:latin typeface="Tahoma" pitchFamily="34" charset="0"/>
                </a:rPr>
                <a:t>L. grayi</a:t>
              </a:r>
            </a:p>
          </p:txBody>
        </p:sp>
        <p:sp>
          <p:nvSpPr>
            <p:cNvPr id="559110" name="AutoShape 6"/>
            <p:cNvSpPr>
              <a:spLocks/>
            </p:cNvSpPr>
            <p:nvPr/>
          </p:nvSpPr>
          <p:spPr bwMode="auto">
            <a:xfrm rot="5400000">
              <a:off x="1812" y="2703"/>
              <a:ext cx="96" cy="1008"/>
            </a:xfrm>
            <a:prstGeom prst="rightBrace">
              <a:avLst>
                <a:gd name="adj1" fmla="val 87500"/>
                <a:gd name="adj2" fmla="val 53218"/>
              </a:avLst>
            </a:prstGeom>
            <a:noFill/>
            <a:ln w="9525">
              <a:solidFill>
                <a:schemeClr val="tx1"/>
              </a:solidFill>
              <a:round/>
              <a:headEnd/>
              <a:tailEnd/>
            </a:ln>
            <a:effectLst/>
          </p:spPr>
          <p:txBody>
            <a:bodyPr wrap="none" anchor="ctr"/>
            <a:lstStyle/>
            <a:p>
              <a:endParaRPr lang="en-US"/>
            </a:p>
          </p:txBody>
        </p:sp>
        <p:sp>
          <p:nvSpPr>
            <p:cNvPr id="559111" name="Text Box 7"/>
            <p:cNvSpPr txBox="1">
              <a:spLocks noChangeArrowheads="1"/>
            </p:cNvSpPr>
            <p:nvPr/>
          </p:nvSpPr>
          <p:spPr bwMode="auto">
            <a:xfrm>
              <a:off x="1416" y="3303"/>
              <a:ext cx="816" cy="192"/>
            </a:xfrm>
            <a:prstGeom prst="rect">
              <a:avLst/>
            </a:prstGeom>
            <a:noFill/>
            <a:ln w="9525">
              <a:noFill/>
              <a:miter lim="800000"/>
              <a:headEnd/>
              <a:tailEnd/>
            </a:ln>
            <a:effectLst/>
          </p:spPr>
          <p:txBody>
            <a:bodyPr>
              <a:spAutoFit/>
            </a:bodyPr>
            <a:lstStyle/>
            <a:p>
              <a:pPr eaLnBrk="1" hangingPunct="1">
                <a:spcBef>
                  <a:spcPct val="50000"/>
                </a:spcBef>
              </a:pPr>
              <a:r>
                <a:rPr lang="en-US" sz="1400" i="1">
                  <a:latin typeface="Tahoma" pitchFamily="34" charset="0"/>
                </a:rPr>
                <a:t>L. seeligeri</a:t>
              </a:r>
            </a:p>
          </p:txBody>
        </p:sp>
        <p:sp>
          <p:nvSpPr>
            <p:cNvPr id="559112" name="AutoShape 8"/>
            <p:cNvSpPr>
              <a:spLocks/>
            </p:cNvSpPr>
            <p:nvPr/>
          </p:nvSpPr>
          <p:spPr bwMode="auto">
            <a:xfrm rot="5400000">
              <a:off x="2916" y="2655"/>
              <a:ext cx="96" cy="1104"/>
            </a:xfrm>
            <a:prstGeom prst="rightBrace">
              <a:avLst>
                <a:gd name="adj1" fmla="val 95833"/>
                <a:gd name="adj2" fmla="val 53218"/>
              </a:avLst>
            </a:prstGeom>
            <a:noFill/>
            <a:ln w="9525">
              <a:solidFill>
                <a:schemeClr val="tx1"/>
              </a:solidFill>
              <a:round/>
              <a:headEnd/>
              <a:tailEnd/>
            </a:ln>
            <a:effectLst/>
          </p:spPr>
          <p:txBody>
            <a:bodyPr wrap="none" anchor="ctr"/>
            <a:lstStyle/>
            <a:p>
              <a:endParaRPr lang="en-US"/>
            </a:p>
          </p:txBody>
        </p:sp>
        <p:sp>
          <p:nvSpPr>
            <p:cNvPr id="559113" name="Text Box 9"/>
            <p:cNvSpPr txBox="1">
              <a:spLocks noChangeArrowheads="1"/>
            </p:cNvSpPr>
            <p:nvPr/>
          </p:nvSpPr>
          <p:spPr bwMode="auto">
            <a:xfrm>
              <a:off x="2472" y="3303"/>
              <a:ext cx="1044" cy="192"/>
            </a:xfrm>
            <a:prstGeom prst="rect">
              <a:avLst/>
            </a:prstGeom>
            <a:noFill/>
            <a:ln w="9525">
              <a:noFill/>
              <a:miter lim="800000"/>
              <a:headEnd/>
              <a:tailEnd/>
            </a:ln>
            <a:effectLst/>
          </p:spPr>
          <p:txBody>
            <a:bodyPr>
              <a:spAutoFit/>
            </a:bodyPr>
            <a:lstStyle/>
            <a:p>
              <a:pPr eaLnBrk="1" hangingPunct="1">
                <a:spcBef>
                  <a:spcPct val="50000"/>
                </a:spcBef>
              </a:pPr>
              <a:r>
                <a:rPr lang="en-US" sz="1400" i="1">
                  <a:latin typeface="Tahoma" pitchFamily="34" charset="0"/>
                </a:rPr>
                <a:t>L. welshimeri</a:t>
              </a:r>
            </a:p>
          </p:txBody>
        </p:sp>
        <p:sp>
          <p:nvSpPr>
            <p:cNvPr id="559114" name="AutoShape 10"/>
            <p:cNvSpPr>
              <a:spLocks/>
            </p:cNvSpPr>
            <p:nvPr/>
          </p:nvSpPr>
          <p:spPr bwMode="auto">
            <a:xfrm rot="5400000">
              <a:off x="3846" y="2865"/>
              <a:ext cx="96" cy="684"/>
            </a:xfrm>
            <a:prstGeom prst="rightBrace">
              <a:avLst>
                <a:gd name="adj1" fmla="val 59375"/>
                <a:gd name="adj2" fmla="val 53218"/>
              </a:avLst>
            </a:prstGeom>
            <a:noFill/>
            <a:ln w="9525">
              <a:solidFill>
                <a:schemeClr val="tx1"/>
              </a:solidFill>
              <a:round/>
              <a:headEnd/>
              <a:tailEnd/>
            </a:ln>
            <a:effectLst/>
          </p:spPr>
          <p:txBody>
            <a:bodyPr wrap="none" anchor="ctr"/>
            <a:lstStyle/>
            <a:p>
              <a:endParaRPr lang="en-US"/>
            </a:p>
          </p:txBody>
        </p:sp>
        <p:sp>
          <p:nvSpPr>
            <p:cNvPr id="559115" name="Text Box 11"/>
            <p:cNvSpPr txBox="1">
              <a:spLocks noChangeArrowheads="1"/>
            </p:cNvSpPr>
            <p:nvPr/>
          </p:nvSpPr>
          <p:spPr bwMode="auto">
            <a:xfrm>
              <a:off x="3516" y="3255"/>
              <a:ext cx="816" cy="273"/>
            </a:xfrm>
            <a:prstGeom prst="rect">
              <a:avLst/>
            </a:prstGeom>
            <a:noFill/>
            <a:ln w="9525">
              <a:noFill/>
              <a:miter lim="800000"/>
              <a:headEnd/>
              <a:tailEnd/>
            </a:ln>
            <a:effectLst/>
          </p:spPr>
          <p:txBody>
            <a:bodyPr>
              <a:spAutoFit/>
            </a:bodyPr>
            <a:lstStyle/>
            <a:p>
              <a:pPr eaLnBrk="1" hangingPunct="1">
                <a:lnSpc>
                  <a:spcPct val="55000"/>
                </a:lnSpc>
                <a:spcBef>
                  <a:spcPct val="50000"/>
                </a:spcBef>
              </a:pPr>
              <a:r>
                <a:rPr lang="en-US" sz="1400" i="1">
                  <a:latin typeface="Tahoma" pitchFamily="34" charset="0"/>
                </a:rPr>
                <a:t>L. mono-</a:t>
              </a:r>
            </a:p>
            <a:p>
              <a:pPr eaLnBrk="1" hangingPunct="1">
                <a:lnSpc>
                  <a:spcPct val="55000"/>
                </a:lnSpc>
                <a:spcBef>
                  <a:spcPct val="50000"/>
                </a:spcBef>
              </a:pPr>
              <a:r>
                <a:rPr lang="en-US" sz="1400" i="1">
                  <a:latin typeface="Tahoma" pitchFamily="34" charset="0"/>
                </a:rPr>
                <a:t>cytogenes</a:t>
              </a:r>
            </a:p>
          </p:txBody>
        </p:sp>
        <p:sp>
          <p:nvSpPr>
            <p:cNvPr id="559116" name="AutoShape 12"/>
            <p:cNvSpPr>
              <a:spLocks/>
            </p:cNvSpPr>
            <p:nvPr/>
          </p:nvSpPr>
          <p:spPr bwMode="auto">
            <a:xfrm rot="5400000">
              <a:off x="4482" y="2937"/>
              <a:ext cx="96" cy="540"/>
            </a:xfrm>
            <a:prstGeom prst="rightBrace">
              <a:avLst>
                <a:gd name="adj1" fmla="val 46875"/>
                <a:gd name="adj2" fmla="val 53218"/>
              </a:avLst>
            </a:prstGeom>
            <a:noFill/>
            <a:ln w="9525">
              <a:solidFill>
                <a:schemeClr val="tx1"/>
              </a:solidFill>
              <a:round/>
              <a:headEnd/>
              <a:tailEnd/>
            </a:ln>
            <a:effectLst/>
          </p:spPr>
          <p:txBody>
            <a:bodyPr wrap="none" anchor="ctr"/>
            <a:lstStyle/>
            <a:p>
              <a:endParaRPr lang="en-US"/>
            </a:p>
          </p:txBody>
        </p:sp>
        <p:sp>
          <p:nvSpPr>
            <p:cNvPr id="559117" name="Text Box 13"/>
            <p:cNvSpPr txBox="1">
              <a:spLocks noChangeArrowheads="1"/>
            </p:cNvSpPr>
            <p:nvPr/>
          </p:nvSpPr>
          <p:spPr bwMode="auto">
            <a:xfrm>
              <a:off x="4188" y="3255"/>
              <a:ext cx="720" cy="192"/>
            </a:xfrm>
            <a:prstGeom prst="rect">
              <a:avLst/>
            </a:prstGeom>
            <a:noFill/>
            <a:ln w="9525">
              <a:noFill/>
              <a:miter lim="800000"/>
              <a:headEnd/>
              <a:tailEnd/>
            </a:ln>
            <a:effectLst/>
          </p:spPr>
          <p:txBody>
            <a:bodyPr>
              <a:spAutoFit/>
            </a:bodyPr>
            <a:lstStyle/>
            <a:p>
              <a:pPr eaLnBrk="1" hangingPunct="1">
                <a:spcBef>
                  <a:spcPct val="50000"/>
                </a:spcBef>
              </a:pPr>
              <a:r>
                <a:rPr lang="en-US" sz="1400" i="1">
                  <a:latin typeface="Tahoma" pitchFamily="34" charset="0"/>
                </a:rPr>
                <a:t>L. ivanovii</a:t>
              </a:r>
            </a:p>
          </p:txBody>
        </p:sp>
        <p:sp>
          <p:nvSpPr>
            <p:cNvPr id="559118" name="AutoShape 14"/>
            <p:cNvSpPr>
              <a:spLocks/>
            </p:cNvSpPr>
            <p:nvPr/>
          </p:nvSpPr>
          <p:spPr bwMode="auto">
            <a:xfrm rot="5400000">
              <a:off x="5133" y="2856"/>
              <a:ext cx="95" cy="702"/>
            </a:xfrm>
            <a:prstGeom prst="rightBrace">
              <a:avLst>
                <a:gd name="adj1" fmla="val 61579"/>
                <a:gd name="adj2" fmla="val 53218"/>
              </a:avLst>
            </a:prstGeom>
            <a:noFill/>
            <a:ln w="9525">
              <a:solidFill>
                <a:schemeClr val="tx1"/>
              </a:solidFill>
              <a:round/>
              <a:headEnd/>
              <a:tailEnd/>
            </a:ln>
            <a:effectLst/>
          </p:spPr>
          <p:txBody>
            <a:bodyPr wrap="none" anchor="ctr"/>
            <a:lstStyle/>
            <a:p>
              <a:endParaRPr lang="en-US"/>
            </a:p>
          </p:txBody>
        </p:sp>
        <p:sp>
          <p:nvSpPr>
            <p:cNvPr id="559119" name="Text Box 15"/>
            <p:cNvSpPr txBox="1">
              <a:spLocks noChangeArrowheads="1"/>
            </p:cNvSpPr>
            <p:nvPr/>
          </p:nvSpPr>
          <p:spPr bwMode="auto">
            <a:xfrm>
              <a:off x="4860" y="3255"/>
              <a:ext cx="736" cy="192"/>
            </a:xfrm>
            <a:prstGeom prst="rect">
              <a:avLst/>
            </a:prstGeom>
            <a:noFill/>
            <a:ln w="9525">
              <a:noFill/>
              <a:miter lim="800000"/>
              <a:headEnd/>
              <a:tailEnd/>
            </a:ln>
            <a:effectLst/>
          </p:spPr>
          <p:txBody>
            <a:bodyPr>
              <a:spAutoFit/>
            </a:bodyPr>
            <a:lstStyle/>
            <a:p>
              <a:pPr eaLnBrk="1" hangingPunct="1">
                <a:spcBef>
                  <a:spcPct val="50000"/>
                </a:spcBef>
              </a:pPr>
              <a:r>
                <a:rPr lang="en-US" sz="1400" i="1">
                  <a:latin typeface="Tahoma" pitchFamily="34" charset="0"/>
                </a:rPr>
                <a:t>L. seeligeri</a:t>
              </a:r>
            </a:p>
          </p:txBody>
        </p:sp>
      </p:grpSp>
      <p:sp>
        <p:nvSpPr>
          <p:cNvPr id="559120" name="Rectangle 16"/>
          <p:cNvSpPr>
            <a:spLocks noGrp="1" noChangeArrowheads="1"/>
          </p:cNvSpPr>
          <p:nvPr>
            <p:ph type="title" idx="4294967295"/>
          </p:nvPr>
        </p:nvSpPr>
        <p:spPr>
          <a:xfrm>
            <a:off x="457200" y="1066800"/>
            <a:ext cx="8305800" cy="914400"/>
          </a:xfrm>
        </p:spPr>
        <p:txBody>
          <a:bodyPr/>
          <a:lstStyle/>
          <a:p>
            <a:r>
              <a:rPr lang="en-US" sz="3200">
                <a:solidFill>
                  <a:schemeClr val="tx1"/>
                </a:solidFill>
              </a:rPr>
              <a:t>Hierarchical clustering based on Zernike moment invariants</a:t>
            </a:r>
            <a:endParaRPr lang="en-US" sz="3200"/>
          </a:p>
        </p:txBody>
      </p:sp>
      <p:sp>
        <p:nvSpPr>
          <p:cNvPr id="559121" name="Text Box 17"/>
          <p:cNvSpPr txBox="1">
            <a:spLocks noChangeArrowheads="1"/>
          </p:cNvSpPr>
          <p:nvPr/>
        </p:nvSpPr>
        <p:spPr bwMode="auto">
          <a:xfrm>
            <a:off x="228600" y="5334000"/>
            <a:ext cx="8991600" cy="1155700"/>
          </a:xfrm>
          <a:prstGeom prst="rect">
            <a:avLst/>
          </a:prstGeom>
          <a:noFill/>
          <a:ln w="9525">
            <a:noFill/>
            <a:miter lim="800000"/>
            <a:headEnd/>
            <a:tailEnd/>
          </a:ln>
          <a:effectLst/>
        </p:spPr>
        <p:txBody>
          <a:bodyPr>
            <a:spAutoFit/>
          </a:bodyPr>
          <a:lstStyle/>
          <a:p>
            <a:r>
              <a:rPr lang="en-US" sz="1400">
                <a:latin typeface="Tahoma" pitchFamily="34" charset="0"/>
                <a:cs typeface="Times New Roman" pitchFamily="18" charset="0"/>
              </a:rPr>
              <a:t>Hierarchical clustering of bacterial scatter patterns. Symbols represent six different strains of </a:t>
            </a:r>
            <a:r>
              <a:rPr lang="en-US" sz="1400" i="1">
                <a:latin typeface="Tahoma" pitchFamily="34" charset="0"/>
                <a:cs typeface="Times New Roman" pitchFamily="18" charset="0"/>
              </a:rPr>
              <a:t>Listeria</a:t>
            </a:r>
            <a:r>
              <a:rPr lang="en-US" sz="1400">
                <a:latin typeface="Tahoma" pitchFamily="34" charset="0"/>
                <a:cs typeface="Times New Roman" pitchFamily="18" charset="0"/>
              </a:rPr>
              <a:t> belonging to six species: ■ </a:t>
            </a:r>
            <a:r>
              <a:rPr lang="en-US" sz="1400" i="1">
                <a:latin typeface="Tahoma" pitchFamily="34" charset="0"/>
                <a:cs typeface="Times New Roman" pitchFamily="18" charset="0"/>
              </a:rPr>
              <a:t>L. grayi </a:t>
            </a:r>
            <a:r>
              <a:rPr lang="en-US" sz="1400">
                <a:latin typeface="Tahoma" pitchFamily="34" charset="0"/>
                <a:cs typeface="Times New Roman" pitchFamily="18" charset="0"/>
              </a:rPr>
              <a:t>LM37, □ </a:t>
            </a:r>
            <a:r>
              <a:rPr lang="en-US" sz="1400" i="1">
                <a:latin typeface="Tahoma" pitchFamily="34" charset="0"/>
                <a:cs typeface="Times New Roman" pitchFamily="18" charset="0"/>
              </a:rPr>
              <a:t>L. seeligeri </a:t>
            </a:r>
            <a:r>
              <a:rPr lang="en-US" sz="1400">
                <a:latin typeface="Tahoma" pitchFamily="34" charset="0"/>
                <a:cs typeface="Times New Roman" pitchFamily="18" charset="0"/>
              </a:rPr>
              <a:t>LA15, </a:t>
            </a:r>
            <a:r>
              <a:rPr lang="en-US" sz="1400">
                <a:latin typeface="Tahoma" pitchFamily="34" charset="0"/>
              </a:rPr>
              <a:t>r</a:t>
            </a:r>
            <a:r>
              <a:rPr lang="en-US" sz="1400">
                <a:latin typeface="Tahoma" pitchFamily="34" charset="0"/>
                <a:cs typeface="Times New Roman" pitchFamily="18" charset="0"/>
              </a:rPr>
              <a:t> </a:t>
            </a:r>
            <a:r>
              <a:rPr lang="en-US" sz="1400" i="1">
                <a:latin typeface="Tahoma" pitchFamily="34" charset="0"/>
                <a:cs typeface="Times New Roman" pitchFamily="18" charset="0"/>
              </a:rPr>
              <a:t>L. welshimeri </a:t>
            </a:r>
            <a:r>
              <a:rPr lang="en-US" sz="1400">
                <a:latin typeface="Tahoma" pitchFamily="34" charset="0"/>
                <a:cs typeface="Times New Roman" pitchFamily="18" charset="0"/>
              </a:rPr>
              <a:t>ATCC35897, ◊ </a:t>
            </a:r>
            <a:r>
              <a:rPr lang="en-US" sz="1400" i="1">
                <a:latin typeface="Tahoma" pitchFamily="34" charset="0"/>
                <a:cs typeface="Times New Roman" pitchFamily="18" charset="0"/>
              </a:rPr>
              <a:t>L. monocytogenes </a:t>
            </a:r>
            <a:r>
              <a:rPr lang="en-US" sz="1400">
                <a:latin typeface="Tahoma" pitchFamily="34" charset="0"/>
                <a:cs typeface="Times New Roman" pitchFamily="18" charset="0"/>
              </a:rPr>
              <a:t>ATCC19113, + </a:t>
            </a:r>
            <a:r>
              <a:rPr lang="en-US" sz="1400" i="1">
                <a:latin typeface="Tahoma" pitchFamily="34" charset="0"/>
                <a:cs typeface="Times New Roman" pitchFamily="18" charset="0"/>
              </a:rPr>
              <a:t>L. innocua </a:t>
            </a:r>
            <a:r>
              <a:rPr lang="en-US" sz="1400">
                <a:latin typeface="Tahoma" pitchFamily="34" charset="0"/>
                <a:cs typeface="Times New Roman" pitchFamily="18" charset="0"/>
              </a:rPr>
              <a:t>F4248, </a:t>
            </a:r>
            <a:r>
              <a:rPr lang="en-US" sz="1400">
                <a:latin typeface="Tahoma" pitchFamily="34" charset="0"/>
              </a:rPr>
              <a:t> </a:t>
            </a:r>
            <a:r>
              <a:rPr lang="en-US" sz="1400" i="1">
                <a:latin typeface="Tahoma" pitchFamily="34" charset="0"/>
                <a:cs typeface="Times New Roman" pitchFamily="18" charset="0"/>
              </a:rPr>
              <a:t>L. ivanovii </a:t>
            </a:r>
            <a:r>
              <a:rPr lang="en-US" sz="1400">
                <a:latin typeface="Tahoma" pitchFamily="34" charset="0"/>
                <a:cs typeface="Times New Roman" pitchFamily="18" charset="0"/>
              </a:rPr>
              <a:t>V199. Numbers represent identified clusters of patterns. Note that identified clusters coincide with the groups of colonies from different strains.</a:t>
            </a:r>
          </a:p>
          <a:p>
            <a:endParaRPr lang="en-US" sz="1400">
              <a:latin typeface="Tahoma" pitchFamily="34" charset="0"/>
            </a:endParaRPr>
          </a:p>
        </p:txBody>
      </p:sp>
      <p:sp>
        <p:nvSpPr>
          <p:cNvPr id="559122" name="AutoShape 18"/>
          <p:cNvSpPr>
            <a:spLocks/>
          </p:cNvSpPr>
          <p:nvPr/>
        </p:nvSpPr>
        <p:spPr bwMode="auto">
          <a:xfrm flipH="1">
            <a:off x="152400" y="-1588"/>
            <a:ext cx="1819275" cy="989013"/>
          </a:xfrm>
          <a:prstGeom prst="borderCallout3">
            <a:avLst>
              <a:gd name="adj1" fmla="val 11556"/>
              <a:gd name="adj2" fmla="val 104185"/>
              <a:gd name="adj3" fmla="val 11556"/>
              <a:gd name="adj4" fmla="val 104185"/>
              <a:gd name="adj5" fmla="val 333384"/>
              <a:gd name="adj6" fmla="val 104185"/>
              <a:gd name="adj7" fmla="val 369981"/>
              <a:gd name="adj8" fmla="val 84116"/>
            </a:avLst>
          </a:prstGeom>
          <a:solidFill>
            <a:schemeClr val="accent1"/>
          </a:solidFill>
          <a:ln w="50800">
            <a:solidFill>
              <a:srgbClr val="993300"/>
            </a:solidFill>
            <a:miter lim="800000"/>
            <a:headEnd/>
            <a:tailEnd type="triangle" w="med" len="med"/>
          </a:ln>
          <a:effectLst/>
        </p:spPr>
        <p:txBody>
          <a:bodyPr/>
          <a:lstStyle/>
          <a:p>
            <a:pPr algn="ctr"/>
            <a:r>
              <a:rPr lang="en-US" sz="1600">
                <a:latin typeface="Tahoma" pitchFamily="34" charset="0"/>
              </a:rPr>
              <a:t>Color map visualizing PC values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830C6580-5E19-496C-B6FB-DD43B5AA94F1}" type="slidenum">
              <a:rPr lang="en-US"/>
              <a:pPr/>
              <a:t>15</a:t>
            </a:fld>
            <a:endParaRPr lang="en-US"/>
          </a:p>
        </p:txBody>
      </p:sp>
      <p:sp>
        <p:nvSpPr>
          <p:cNvPr id="561154" name="Rectangle 2"/>
          <p:cNvSpPr>
            <a:spLocks noGrp="1" noChangeArrowheads="1"/>
          </p:cNvSpPr>
          <p:nvPr>
            <p:ph type="title"/>
          </p:nvPr>
        </p:nvSpPr>
        <p:spPr/>
        <p:txBody>
          <a:bodyPr/>
          <a:lstStyle/>
          <a:p>
            <a:r>
              <a:rPr lang="en-US" sz="3600"/>
              <a:t>What Applications are potentially candidates for advanced scatter technology? </a:t>
            </a:r>
          </a:p>
        </p:txBody>
      </p:sp>
      <p:sp>
        <p:nvSpPr>
          <p:cNvPr id="561155" name="Rectangle 3"/>
          <p:cNvSpPr>
            <a:spLocks noGrp="1" noChangeArrowheads="1"/>
          </p:cNvSpPr>
          <p:nvPr>
            <p:ph type="body" idx="1"/>
          </p:nvPr>
        </p:nvSpPr>
        <p:spPr>
          <a:xfrm>
            <a:off x="533400" y="1905000"/>
            <a:ext cx="5181600" cy="3352800"/>
          </a:xfrm>
        </p:spPr>
        <p:txBody>
          <a:bodyPr/>
          <a:lstStyle/>
          <a:p>
            <a:pPr>
              <a:buFont typeface="Wingdings" pitchFamily="2" charset="2"/>
              <a:buNone/>
            </a:pPr>
            <a:r>
              <a:rPr lang="en-US" sz="2400" b="1" u="sng" dirty="0"/>
              <a:t>Plate based systems</a:t>
            </a:r>
          </a:p>
          <a:p>
            <a:r>
              <a:rPr lang="en-US" sz="2400" dirty="0"/>
              <a:t>Hematological malignancies – e.g. AML cells</a:t>
            </a:r>
          </a:p>
          <a:p>
            <a:r>
              <a:rPr lang="en-US" sz="2400" dirty="0"/>
              <a:t>Stem Cell Colonies?</a:t>
            </a:r>
          </a:p>
          <a:p>
            <a:r>
              <a:rPr lang="en-US" sz="2400" dirty="0"/>
              <a:t>Islets?</a:t>
            </a:r>
          </a:p>
          <a:p>
            <a:r>
              <a:rPr lang="en-US" sz="2400" dirty="0"/>
              <a:t>Any homogeneous group of cells</a:t>
            </a:r>
          </a:p>
          <a:p>
            <a:pPr>
              <a:buFont typeface="Wingdings" pitchFamily="2" charset="2"/>
              <a:buNone/>
            </a:pPr>
            <a:r>
              <a:rPr lang="en-US" sz="2400" dirty="0"/>
              <a:t> </a:t>
            </a:r>
            <a:r>
              <a:rPr lang="en-US" sz="2400" b="1" u="sng" dirty="0"/>
              <a:t>Cytometry based systems</a:t>
            </a:r>
          </a:p>
          <a:p>
            <a:r>
              <a:rPr lang="en-US" sz="2400" dirty="0"/>
              <a:t>Multi-scatter angles</a:t>
            </a:r>
          </a:p>
          <a:p>
            <a:r>
              <a:rPr lang="en-US" sz="2400" dirty="0"/>
              <a:t>No labels needed</a:t>
            </a:r>
          </a:p>
          <a:p>
            <a:r>
              <a:rPr lang="en-US" sz="2400" dirty="0"/>
              <a:t>Added structural classifiers</a:t>
            </a:r>
          </a:p>
        </p:txBody>
      </p:sp>
      <p:pic>
        <p:nvPicPr>
          <p:cNvPr id="561156" name="Picture 4"/>
          <p:cNvPicPr>
            <a:picLocks noChangeAspect="1" noChangeArrowheads="1"/>
          </p:cNvPicPr>
          <p:nvPr/>
        </p:nvPicPr>
        <p:blipFill>
          <a:blip r:embed="rId3" cstate="print"/>
          <a:srcRect/>
          <a:stretch>
            <a:fillRect/>
          </a:stretch>
        </p:blipFill>
        <p:spPr bwMode="auto">
          <a:xfrm>
            <a:off x="5715000" y="4876800"/>
            <a:ext cx="1504950" cy="1400175"/>
          </a:xfrm>
          <a:prstGeom prst="rect">
            <a:avLst/>
          </a:prstGeom>
          <a:noFill/>
          <a:ln w="9525">
            <a:noFill/>
            <a:miter lim="800000"/>
            <a:headEnd/>
            <a:tailEnd/>
          </a:ln>
          <a:effectLst/>
        </p:spPr>
      </p:pic>
      <p:grpSp>
        <p:nvGrpSpPr>
          <p:cNvPr id="561157" name="Group 5"/>
          <p:cNvGrpSpPr>
            <a:grpSpLocks/>
          </p:cNvGrpSpPr>
          <p:nvPr/>
        </p:nvGrpSpPr>
        <p:grpSpPr bwMode="auto">
          <a:xfrm>
            <a:off x="5943600" y="2133600"/>
            <a:ext cx="2654300" cy="2579688"/>
            <a:chOff x="4032" y="115"/>
            <a:chExt cx="1672" cy="1625"/>
          </a:xfrm>
        </p:grpSpPr>
        <p:pic>
          <p:nvPicPr>
            <p:cNvPr id="561158" name="Picture 6" descr="E_coli_O157H7_K6_06"/>
            <p:cNvPicPr preferRelativeResize="0">
              <a:picLocks noChangeAspect="1" noChangeArrowheads="1"/>
            </p:cNvPicPr>
            <p:nvPr/>
          </p:nvPicPr>
          <p:blipFill>
            <a:blip r:embed="rId4" cstate="print"/>
            <a:srcRect/>
            <a:stretch>
              <a:fillRect/>
            </a:stretch>
          </p:blipFill>
          <p:spPr bwMode="auto">
            <a:xfrm>
              <a:off x="4888" y="336"/>
              <a:ext cx="816" cy="606"/>
            </a:xfrm>
            <a:prstGeom prst="rect">
              <a:avLst/>
            </a:prstGeom>
            <a:noFill/>
          </p:spPr>
        </p:pic>
        <p:pic>
          <p:nvPicPr>
            <p:cNvPr id="561159" name="Picture 7" descr="E_coli_O157H7_K6_02"/>
            <p:cNvPicPr preferRelativeResize="0">
              <a:picLocks noChangeAspect="1" noChangeArrowheads="1"/>
            </p:cNvPicPr>
            <p:nvPr/>
          </p:nvPicPr>
          <p:blipFill>
            <a:blip r:embed="rId5" cstate="print"/>
            <a:srcRect/>
            <a:stretch>
              <a:fillRect/>
            </a:stretch>
          </p:blipFill>
          <p:spPr bwMode="auto">
            <a:xfrm>
              <a:off x="4032" y="320"/>
              <a:ext cx="816" cy="612"/>
            </a:xfrm>
            <a:prstGeom prst="rect">
              <a:avLst/>
            </a:prstGeom>
            <a:noFill/>
          </p:spPr>
        </p:pic>
        <p:pic>
          <p:nvPicPr>
            <p:cNvPr id="561160" name="Picture 8" descr="B_06"/>
            <p:cNvPicPr preferRelativeResize="0">
              <a:picLocks noChangeAspect="1" noChangeArrowheads="1"/>
            </p:cNvPicPr>
            <p:nvPr/>
          </p:nvPicPr>
          <p:blipFill>
            <a:blip r:embed="rId6" cstate="print"/>
            <a:srcRect/>
            <a:stretch>
              <a:fillRect/>
            </a:stretch>
          </p:blipFill>
          <p:spPr bwMode="auto">
            <a:xfrm>
              <a:off x="4032" y="1008"/>
              <a:ext cx="816" cy="612"/>
            </a:xfrm>
            <a:prstGeom prst="rect">
              <a:avLst/>
            </a:prstGeom>
            <a:noFill/>
          </p:spPr>
        </p:pic>
        <p:pic>
          <p:nvPicPr>
            <p:cNvPr id="561161" name="Picture 9" descr="B_04"/>
            <p:cNvPicPr preferRelativeResize="0">
              <a:picLocks noChangeAspect="1" noChangeArrowheads="1"/>
            </p:cNvPicPr>
            <p:nvPr/>
          </p:nvPicPr>
          <p:blipFill>
            <a:blip r:embed="rId7" cstate="print"/>
            <a:srcRect/>
            <a:stretch>
              <a:fillRect/>
            </a:stretch>
          </p:blipFill>
          <p:spPr bwMode="auto">
            <a:xfrm>
              <a:off x="4880" y="1008"/>
              <a:ext cx="816" cy="612"/>
            </a:xfrm>
            <a:prstGeom prst="rect">
              <a:avLst/>
            </a:prstGeom>
            <a:noFill/>
          </p:spPr>
        </p:pic>
        <p:sp>
          <p:nvSpPr>
            <p:cNvPr id="561162" name="Text Box 10"/>
            <p:cNvSpPr txBox="1">
              <a:spLocks noChangeArrowheads="1"/>
            </p:cNvSpPr>
            <p:nvPr/>
          </p:nvSpPr>
          <p:spPr bwMode="auto">
            <a:xfrm>
              <a:off x="4272" y="890"/>
              <a:ext cx="825" cy="154"/>
            </a:xfrm>
            <a:prstGeom prst="rect">
              <a:avLst/>
            </a:prstGeom>
            <a:noFill/>
            <a:ln w="9525">
              <a:noFill/>
              <a:miter lim="800000"/>
              <a:headEnd/>
              <a:tailEnd/>
            </a:ln>
            <a:effectLst/>
          </p:spPr>
          <p:txBody>
            <a:bodyPr wrap="none">
              <a:spAutoFit/>
            </a:bodyPr>
            <a:lstStyle/>
            <a:p>
              <a:r>
                <a:rPr lang="en-US" sz="1000" b="1" i="1"/>
                <a:t>E. coli</a:t>
              </a:r>
              <a:r>
                <a:rPr lang="en-US" sz="1000" b="1"/>
                <a:t> O157:H7 K6</a:t>
              </a:r>
            </a:p>
          </p:txBody>
        </p:sp>
        <p:sp>
          <p:nvSpPr>
            <p:cNvPr id="561163" name="Text Box 11"/>
            <p:cNvSpPr txBox="1">
              <a:spLocks noChangeArrowheads="1"/>
            </p:cNvSpPr>
            <p:nvPr/>
          </p:nvSpPr>
          <p:spPr bwMode="auto">
            <a:xfrm>
              <a:off x="4211" y="1586"/>
              <a:ext cx="1011" cy="154"/>
            </a:xfrm>
            <a:prstGeom prst="rect">
              <a:avLst/>
            </a:prstGeom>
            <a:noFill/>
            <a:ln w="9525">
              <a:noFill/>
              <a:miter lim="800000"/>
              <a:headEnd/>
              <a:tailEnd/>
            </a:ln>
            <a:effectLst/>
          </p:spPr>
          <p:txBody>
            <a:bodyPr wrap="none">
              <a:spAutoFit/>
            </a:bodyPr>
            <a:lstStyle/>
            <a:p>
              <a:r>
                <a:rPr lang="en-US" sz="1000" b="1" i="1"/>
                <a:t>E. coli</a:t>
              </a:r>
              <a:r>
                <a:rPr lang="en-US" sz="1000" b="1"/>
                <a:t> O157:H7 EDL933</a:t>
              </a:r>
            </a:p>
          </p:txBody>
        </p:sp>
        <p:sp>
          <p:nvSpPr>
            <p:cNvPr id="561164" name="Text Box 12"/>
            <p:cNvSpPr txBox="1">
              <a:spLocks noChangeArrowheads="1"/>
            </p:cNvSpPr>
            <p:nvPr/>
          </p:nvSpPr>
          <p:spPr bwMode="auto">
            <a:xfrm>
              <a:off x="4512" y="115"/>
              <a:ext cx="587" cy="192"/>
            </a:xfrm>
            <a:prstGeom prst="rect">
              <a:avLst/>
            </a:prstGeom>
            <a:noFill/>
            <a:ln w="9525">
              <a:noFill/>
              <a:miter lim="800000"/>
              <a:headEnd/>
              <a:tailEnd/>
            </a:ln>
            <a:effectLst/>
          </p:spPr>
          <p:txBody>
            <a:bodyPr wrap="none">
              <a:spAutoFit/>
            </a:bodyPr>
            <a:lstStyle/>
            <a:p>
              <a:r>
                <a:rPr lang="en-US" sz="1400"/>
                <a:t>Pattern II</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49AD28A3-B5A0-42CF-A99B-0EEACDD03D34}" type="slidenum">
              <a:rPr lang="en-US"/>
              <a:pPr/>
              <a:t>16</a:t>
            </a:fld>
            <a:endParaRPr lang="en-US"/>
          </a:p>
        </p:txBody>
      </p:sp>
      <p:sp>
        <p:nvSpPr>
          <p:cNvPr id="494594" name="Rectangle 2"/>
          <p:cNvSpPr>
            <a:spLocks noGrp="1" noChangeArrowheads="1"/>
          </p:cNvSpPr>
          <p:nvPr>
            <p:ph type="title"/>
          </p:nvPr>
        </p:nvSpPr>
        <p:spPr>
          <a:noFill/>
          <a:ln/>
        </p:spPr>
        <p:txBody>
          <a:bodyPr/>
          <a:lstStyle/>
          <a:p>
            <a:r>
              <a:rPr lang="en-US" sz="3600" u="sng"/>
              <a:t>Ba</a:t>
            </a:r>
            <a:r>
              <a:rPr lang="en-US" sz="3600"/>
              <a:t>cteria </a:t>
            </a:r>
            <a:r>
              <a:rPr lang="en-US" sz="3600" u="sng"/>
              <a:t>R</a:t>
            </a:r>
            <a:r>
              <a:rPr lang="en-US" sz="3600"/>
              <a:t>apid </a:t>
            </a:r>
            <a:r>
              <a:rPr lang="en-US" sz="3600" u="sng"/>
              <a:t>D</a:t>
            </a:r>
            <a:r>
              <a:rPr lang="en-US" sz="3600"/>
              <a:t>etection using </a:t>
            </a:r>
            <a:r>
              <a:rPr lang="en-US" sz="3600" u="sng"/>
              <a:t>O</a:t>
            </a:r>
            <a:r>
              <a:rPr lang="en-US" sz="3600"/>
              <a:t>ptical Scattering </a:t>
            </a:r>
            <a:r>
              <a:rPr lang="en-US" sz="3600" u="sng"/>
              <a:t>T</a:t>
            </a:r>
            <a:r>
              <a:rPr lang="en-US" sz="3600"/>
              <a:t>echnology (BARDOT)</a:t>
            </a:r>
          </a:p>
        </p:txBody>
      </p:sp>
      <p:pic>
        <p:nvPicPr>
          <p:cNvPr id="494595" name="Picture 3"/>
          <p:cNvPicPr>
            <a:picLocks noGrp="1" noChangeAspect="1" noChangeArrowheads="1"/>
          </p:cNvPicPr>
          <p:nvPr>
            <p:ph sz="half" idx="2"/>
          </p:nvPr>
        </p:nvPicPr>
        <p:blipFill>
          <a:blip r:embed="rId3" cstate="print"/>
          <a:srcRect/>
          <a:stretch>
            <a:fillRect/>
          </a:stretch>
        </p:blipFill>
        <p:spPr>
          <a:xfrm>
            <a:off x="4648200" y="2143125"/>
            <a:ext cx="4495800" cy="3378200"/>
          </a:xfrm>
          <a:noFill/>
          <a:ln/>
        </p:spPr>
      </p:pic>
      <p:pic>
        <p:nvPicPr>
          <p:cNvPr id="494596" name="Picture 4"/>
          <p:cNvPicPr>
            <a:picLocks noGrp="1" noChangeAspect="1" noChangeArrowheads="1"/>
          </p:cNvPicPr>
          <p:nvPr>
            <p:ph sz="half" idx="1"/>
          </p:nvPr>
        </p:nvPicPr>
        <p:blipFill>
          <a:blip r:embed="rId4" cstate="print"/>
          <a:srcRect/>
          <a:stretch>
            <a:fillRect/>
          </a:stretch>
        </p:blipFill>
        <p:spPr>
          <a:xfrm>
            <a:off x="0" y="2174875"/>
            <a:ext cx="4572000" cy="3336925"/>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FA335132-7FE6-4D2D-A400-D94479025D05}" type="slidenum">
              <a:rPr lang="en-US"/>
              <a:pPr/>
              <a:t>17</a:t>
            </a:fld>
            <a:endParaRPr lang="en-US"/>
          </a:p>
        </p:txBody>
      </p:sp>
      <p:sp>
        <p:nvSpPr>
          <p:cNvPr id="457730" name="Rectangle 2"/>
          <p:cNvSpPr>
            <a:spLocks noGrp="1" noChangeArrowheads="1"/>
          </p:cNvSpPr>
          <p:nvPr>
            <p:ph type="title"/>
          </p:nvPr>
        </p:nvSpPr>
        <p:spPr>
          <a:xfrm>
            <a:off x="914400" y="76200"/>
            <a:ext cx="7315200" cy="457200"/>
          </a:xfrm>
        </p:spPr>
        <p:txBody>
          <a:bodyPr/>
          <a:lstStyle/>
          <a:p>
            <a:r>
              <a:rPr lang="en-US" altLang="ko-KR" sz="3200">
                <a:ea typeface="굴림" pitchFamily="34" charset="-127"/>
              </a:rPr>
              <a:t>BARDOT automation</a:t>
            </a:r>
            <a:r>
              <a:rPr lang="en-US" altLang="ko-KR" sz="3900">
                <a:ea typeface="굴림" pitchFamily="34" charset="-127"/>
              </a:rPr>
              <a:t> </a:t>
            </a:r>
            <a:endParaRPr lang="en-US" altLang="en-US" sz="3900"/>
          </a:p>
        </p:txBody>
      </p:sp>
      <p:sp>
        <p:nvSpPr>
          <p:cNvPr id="457731" name="Rectangle 3"/>
          <p:cNvSpPr>
            <a:spLocks noGrp="1" noChangeArrowheads="1"/>
          </p:cNvSpPr>
          <p:nvPr>
            <p:ph type="body" idx="1"/>
          </p:nvPr>
        </p:nvSpPr>
        <p:spPr>
          <a:xfrm>
            <a:off x="34925" y="620713"/>
            <a:ext cx="9217025" cy="504825"/>
          </a:xfrm>
          <a:noFill/>
        </p:spPr>
        <p:txBody>
          <a:bodyPr/>
          <a:lstStyle/>
          <a:p>
            <a:pPr marL="114300" lvl="1" indent="342900">
              <a:lnSpc>
                <a:spcPct val="90000"/>
              </a:lnSpc>
            </a:pPr>
            <a:r>
              <a:rPr lang="en-US" altLang="ko-KR" sz="1800">
                <a:ea typeface="굴림" pitchFamily="34" charset="-127"/>
              </a:rPr>
              <a:t>Integrating mechanical part (XY stage) and detector part (sensor) with algorithm</a:t>
            </a:r>
          </a:p>
          <a:p>
            <a:pPr marL="114300" lvl="1" indent="342900">
              <a:lnSpc>
                <a:spcPct val="90000"/>
              </a:lnSpc>
              <a:buFont typeface="Wingdings" pitchFamily="2" charset="2"/>
              <a:buNone/>
            </a:pPr>
            <a:endParaRPr lang="en-US" altLang="ko-KR" sz="1800">
              <a:ea typeface="굴림" pitchFamily="34" charset="-127"/>
            </a:endParaRPr>
          </a:p>
        </p:txBody>
      </p:sp>
      <p:sp>
        <p:nvSpPr>
          <p:cNvPr id="457736" name="Rectangle 8"/>
          <p:cNvSpPr>
            <a:spLocks noChangeArrowheads="1"/>
          </p:cNvSpPr>
          <p:nvPr/>
        </p:nvSpPr>
        <p:spPr bwMode="auto">
          <a:xfrm>
            <a:off x="1760538" y="1890713"/>
            <a:ext cx="5622925" cy="0"/>
          </a:xfrm>
          <a:prstGeom prst="rect">
            <a:avLst/>
          </a:prstGeom>
          <a:noFill/>
          <a:ln w="9525">
            <a:noFill/>
            <a:miter lim="800000"/>
            <a:headEnd/>
            <a:tailEnd/>
          </a:ln>
          <a:effectLst/>
        </p:spPr>
        <p:txBody>
          <a:bodyPr wrap="none">
            <a:spAutoFit/>
          </a:bodyPr>
          <a:lstStyle/>
          <a:p>
            <a:endParaRPr lang="en-US"/>
          </a:p>
        </p:txBody>
      </p:sp>
      <p:pic>
        <p:nvPicPr>
          <p:cNvPr id="457737" name="Picture 9" descr="block diagram_2"/>
          <p:cNvPicPr>
            <a:picLocks noChangeAspect="1" noChangeArrowheads="1"/>
          </p:cNvPicPr>
          <p:nvPr/>
        </p:nvPicPr>
        <p:blipFill>
          <a:blip r:embed="rId3" cstate="print"/>
          <a:srcRect/>
          <a:stretch>
            <a:fillRect/>
          </a:stretch>
        </p:blipFill>
        <p:spPr bwMode="auto">
          <a:xfrm>
            <a:off x="1692275" y="1125538"/>
            <a:ext cx="5545138" cy="3108325"/>
          </a:xfrm>
          <a:prstGeom prst="rect">
            <a:avLst/>
          </a:prstGeom>
          <a:noFill/>
        </p:spPr>
      </p:pic>
      <p:graphicFrame>
        <p:nvGraphicFramePr>
          <p:cNvPr id="457738" name="Group 10"/>
          <p:cNvGraphicFramePr>
            <a:graphicFrameLocks noGrp="1"/>
          </p:cNvGraphicFramePr>
          <p:nvPr/>
        </p:nvGraphicFramePr>
        <p:xfrm>
          <a:off x="1760538" y="1890713"/>
          <a:ext cx="5622925" cy="518160"/>
        </p:xfrm>
        <a:graphic>
          <a:graphicData uri="http://schemas.openxmlformats.org/drawingml/2006/table">
            <a:tbl>
              <a:tblPr/>
              <a:tblGrid>
                <a:gridCol w="5622925"/>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ko-KR" altLang="en-US" sz="2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굴림" pitchFamily="34" charset="-127"/>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457744" name="Picture 16"/>
          <p:cNvPicPr>
            <a:picLocks noChangeAspect="1" noChangeArrowheads="1"/>
          </p:cNvPicPr>
          <p:nvPr/>
        </p:nvPicPr>
        <p:blipFill>
          <a:blip r:embed="rId4" cstate="print"/>
          <a:srcRect/>
          <a:stretch>
            <a:fillRect/>
          </a:stretch>
        </p:blipFill>
        <p:spPr bwMode="auto">
          <a:xfrm>
            <a:off x="768185" y="4221163"/>
            <a:ext cx="2660815" cy="2028405"/>
          </a:xfrm>
          <a:prstGeom prst="rect">
            <a:avLst/>
          </a:prstGeom>
          <a:noFill/>
        </p:spPr>
      </p:pic>
      <p:pic>
        <p:nvPicPr>
          <p:cNvPr id="457745" name="Picture 17"/>
          <p:cNvPicPr>
            <a:picLocks noChangeAspect="1" noChangeArrowheads="1"/>
          </p:cNvPicPr>
          <p:nvPr/>
        </p:nvPicPr>
        <p:blipFill>
          <a:blip r:embed="rId5" cstate="print"/>
          <a:srcRect/>
          <a:stretch>
            <a:fillRect/>
          </a:stretch>
        </p:blipFill>
        <p:spPr bwMode="auto">
          <a:xfrm>
            <a:off x="5508626" y="4192589"/>
            <a:ext cx="3058652" cy="2208212"/>
          </a:xfrm>
          <a:prstGeom prst="rect">
            <a:avLst/>
          </a:prstGeom>
          <a:noFill/>
          <a:ln w="9525">
            <a:noFill/>
            <a:miter lim="800000"/>
            <a:headEnd/>
            <a:tailEnd/>
          </a:ln>
        </p:spPr>
      </p:pic>
      <p:sp>
        <p:nvSpPr>
          <p:cNvPr id="457746" name="Line 18"/>
          <p:cNvSpPr>
            <a:spLocks noChangeShapeType="1"/>
          </p:cNvSpPr>
          <p:nvPr/>
        </p:nvSpPr>
        <p:spPr bwMode="auto">
          <a:xfrm>
            <a:off x="2124075" y="2636838"/>
            <a:ext cx="0" cy="1512887"/>
          </a:xfrm>
          <a:prstGeom prst="line">
            <a:avLst/>
          </a:prstGeom>
          <a:noFill/>
          <a:ln w="9525">
            <a:solidFill>
              <a:schemeClr val="tx1"/>
            </a:solidFill>
            <a:round/>
            <a:headEnd/>
            <a:tailEnd type="triangle" w="med" len="med"/>
          </a:ln>
          <a:effectLst/>
        </p:spPr>
        <p:txBody>
          <a:bodyPr/>
          <a:lstStyle/>
          <a:p>
            <a:endParaRPr lang="en-US"/>
          </a:p>
        </p:txBody>
      </p:sp>
      <p:sp>
        <p:nvSpPr>
          <p:cNvPr id="457747" name="Line 19"/>
          <p:cNvSpPr>
            <a:spLocks noChangeShapeType="1"/>
          </p:cNvSpPr>
          <p:nvPr/>
        </p:nvSpPr>
        <p:spPr bwMode="auto">
          <a:xfrm>
            <a:off x="6084888" y="3789363"/>
            <a:ext cx="0" cy="360362"/>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838200"/>
          </a:xfrm>
        </p:spPr>
        <p:txBody>
          <a:bodyPr/>
          <a:lstStyle/>
          <a:p>
            <a:r>
              <a:rPr lang="en-US" dirty="0" smtClean="0"/>
              <a:t>Early prototype operation</a:t>
            </a:r>
            <a:endParaRPr lang="en-US" dirty="0"/>
          </a:p>
        </p:txBody>
      </p:sp>
      <p:sp>
        <p:nvSpPr>
          <p:cNvPr id="4" name="Slide Number Placeholder 3"/>
          <p:cNvSpPr>
            <a:spLocks noGrp="1"/>
          </p:cNvSpPr>
          <p:nvPr>
            <p:ph type="sldNum" sz="quarter" idx="12"/>
          </p:nvPr>
        </p:nvSpPr>
        <p:spPr/>
        <p:txBody>
          <a:bodyPr/>
          <a:lstStyle/>
          <a:p>
            <a:fld id="{01B82594-0404-44E2-AB14-40AD97C4B0EA}" type="slidenum">
              <a:rPr lang="en-US" smtClean="0"/>
              <a:pPr/>
              <a:t>18</a:t>
            </a:fld>
            <a:endParaRPr lang="en-US"/>
          </a:p>
        </p:txBody>
      </p:sp>
      <p:pic>
        <p:nvPicPr>
          <p:cNvPr id="5" name="final3.wmv">
            <a:hlinkClick r:id="" action="ppaction://media"/>
          </p:cNvPr>
          <p:cNvPicPr>
            <a:picLocks noGrp="1" noRot="1" noChangeAspect="1"/>
          </p:cNvPicPr>
          <p:nvPr>
            <p:ph idx="1"/>
            <a:videoFile r:link="rId1"/>
          </p:nvPr>
        </p:nvPicPr>
        <p:blipFill>
          <a:blip r:embed="rId4" cstate="print"/>
          <a:stretch>
            <a:fillRect/>
          </a:stretch>
        </p:blipFill>
        <p:spPr>
          <a:xfrm>
            <a:off x="685800" y="762000"/>
            <a:ext cx="73152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048BBE62-DD2D-4F9C-83F5-12BDEF2D5ED9}" type="slidenum">
              <a:rPr lang="en-US"/>
              <a:pPr/>
              <a:t>19</a:t>
            </a:fld>
            <a:endParaRPr lang="en-US"/>
          </a:p>
        </p:txBody>
      </p:sp>
      <p:sp>
        <p:nvSpPr>
          <p:cNvPr id="459778" name="Rectangle 2"/>
          <p:cNvSpPr>
            <a:spLocks noGrp="1" noChangeArrowheads="1"/>
          </p:cNvSpPr>
          <p:nvPr>
            <p:ph type="title"/>
          </p:nvPr>
        </p:nvSpPr>
        <p:spPr/>
        <p:txBody>
          <a:bodyPr/>
          <a:lstStyle/>
          <a:p>
            <a:r>
              <a:rPr lang="en-US" sz="3600"/>
              <a:t>Generate scatter images of pure cultures of different bacteria (Genus) to create image libraries</a:t>
            </a:r>
          </a:p>
        </p:txBody>
      </p:sp>
      <p:sp>
        <p:nvSpPr>
          <p:cNvPr id="459779" name="Rectangle 3"/>
          <p:cNvSpPr>
            <a:spLocks noGrp="1" noChangeArrowheads="1"/>
          </p:cNvSpPr>
          <p:nvPr>
            <p:ph type="body" sz="half" idx="1"/>
          </p:nvPr>
        </p:nvSpPr>
        <p:spPr>
          <a:xfrm>
            <a:off x="457200" y="2057400"/>
            <a:ext cx="4038600" cy="4114800"/>
          </a:xfrm>
        </p:spPr>
        <p:txBody>
          <a:bodyPr/>
          <a:lstStyle/>
          <a:p>
            <a:r>
              <a:rPr lang="en-US" sz="3200">
                <a:solidFill>
                  <a:srgbClr val="FFFF00"/>
                </a:solidFill>
              </a:rPr>
              <a:t>Listeria</a:t>
            </a:r>
          </a:p>
          <a:p>
            <a:r>
              <a:rPr lang="en-US" sz="3200">
                <a:solidFill>
                  <a:srgbClr val="FFFF00"/>
                </a:solidFill>
              </a:rPr>
              <a:t>Escherichia</a:t>
            </a:r>
          </a:p>
          <a:p>
            <a:r>
              <a:rPr lang="en-US" sz="3200">
                <a:solidFill>
                  <a:srgbClr val="FFFF00"/>
                </a:solidFill>
              </a:rPr>
              <a:t>Salmonella</a:t>
            </a:r>
          </a:p>
          <a:p>
            <a:r>
              <a:rPr lang="en-US" sz="3200">
                <a:solidFill>
                  <a:srgbClr val="FFFF00"/>
                </a:solidFill>
              </a:rPr>
              <a:t>Staphylococcus</a:t>
            </a:r>
          </a:p>
          <a:p>
            <a:r>
              <a:rPr lang="en-US" sz="3200">
                <a:solidFill>
                  <a:srgbClr val="FFFF00"/>
                </a:solidFill>
              </a:rPr>
              <a:t>Bacillus</a:t>
            </a:r>
          </a:p>
          <a:p>
            <a:r>
              <a:rPr lang="en-US" sz="3200">
                <a:solidFill>
                  <a:srgbClr val="FFFF00"/>
                </a:solidFill>
              </a:rPr>
              <a:t>Vibrio</a:t>
            </a:r>
          </a:p>
          <a:p>
            <a:r>
              <a:rPr lang="en-US" sz="3200">
                <a:solidFill>
                  <a:srgbClr val="FFFF00"/>
                </a:solidFill>
              </a:rPr>
              <a:t>Miscellaneous</a:t>
            </a:r>
          </a:p>
        </p:txBody>
      </p:sp>
      <p:sp>
        <p:nvSpPr>
          <p:cNvPr id="459780" name="Rectangle 4"/>
          <p:cNvSpPr>
            <a:spLocks noGrp="1" noChangeArrowheads="1"/>
          </p:cNvSpPr>
          <p:nvPr>
            <p:ph type="body" sz="half" idx="2"/>
          </p:nvPr>
        </p:nvSpPr>
        <p:spPr>
          <a:xfrm>
            <a:off x="4648200" y="1981200"/>
            <a:ext cx="4191000" cy="4114800"/>
          </a:xfrm>
        </p:spPr>
        <p:txBody>
          <a:bodyPr/>
          <a:lstStyle/>
          <a:p>
            <a:r>
              <a:rPr lang="en-US">
                <a:solidFill>
                  <a:srgbClr val="FFFF00"/>
                </a:solidFill>
              </a:rPr>
              <a:t>Liquid cultures diluted, spread on </a:t>
            </a:r>
            <a:r>
              <a:rPr lang="en-US" b="1">
                <a:solidFill>
                  <a:srgbClr val="FFFF00"/>
                </a:solidFill>
              </a:rPr>
              <a:t>BHI</a:t>
            </a:r>
            <a:r>
              <a:rPr lang="en-US">
                <a:solidFill>
                  <a:srgbClr val="FFFF00"/>
                </a:solidFill>
              </a:rPr>
              <a:t> agar (15 ml) plate to obtain ~</a:t>
            </a:r>
            <a:r>
              <a:rPr lang="en-US" b="1">
                <a:solidFill>
                  <a:srgbClr val="FFFF00"/>
                </a:solidFill>
              </a:rPr>
              <a:t>100</a:t>
            </a:r>
            <a:r>
              <a:rPr lang="en-US">
                <a:solidFill>
                  <a:srgbClr val="FFFF00"/>
                </a:solidFill>
              </a:rPr>
              <a:t> colonies.</a:t>
            </a:r>
          </a:p>
          <a:p>
            <a:r>
              <a:rPr lang="en-US">
                <a:solidFill>
                  <a:srgbClr val="FFFF00"/>
                </a:solidFill>
              </a:rPr>
              <a:t>Colony size~</a:t>
            </a:r>
            <a:r>
              <a:rPr lang="en-US" b="1">
                <a:solidFill>
                  <a:srgbClr val="FFFF00"/>
                </a:solidFill>
              </a:rPr>
              <a:t>1.5-2</a:t>
            </a:r>
            <a:r>
              <a:rPr lang="en-US">
                <a:solidFill>
                  <a:srgbClr val="FFFF00"/>
                </a:solidFill>
              </a:rPr>
              <a:t>mm</a:t>
            </a:r>
          </a:p>
          <a:p>
            <a:r>
              <a:rPr lang="en-US">
                <a:solidFill>
                  <a:srgbClr val="FFFF00"/>
                </a:solidFill>
              </a:rPr>
              <a:t>Incubation temp (30-37C) and time (12-48 h) variable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2A4A86E-B028-4B12-826C-ADCB66975F23}" type="slidenum">
              <a:rPr lang="en-US"/>
              <a:pPr/>
              <a:t>2</a:t>
            </a:fld>
            <a:endParaRPr lang="en-US"/>
          </a:p>
        </p:txBody>
      </p:sp>
      <p:sp>
        <p:nvSpPr>
          <p:cNvPr id="565250" name="Rectangle 2"/>
          <p:cNvSpPr>
            <a:spLocks noGrp="1" noChangeArrowheads="1"/>
          </p:cNvSpPr>
          <p:nvPr>
            <p:ph type="title"/>
          </p:nvPr>
        </p:nvSpPr>
        <p:spPr>
          <a:xfrm>
            <a:off x="457200" y="381000"/>
            <a:ext cx="6248400" cy="1371600"/>
          </a:xfrm>
        </p:spPr>
        <p:txBody>
          <a:bodyPr/>
          <a:lstStyle/>
          <a:p>
            <a:r>
              <a:rPr lang="en-US" sz="3600"/>
              <a:t>Major Food-borne pathogens</a:t>
            </a:r>
            <a:br>
              <a:rPr lang="en-US" sz="3600"/>
            </a:br>
            <a:endParaRPr lang="en-US" sz="3600"/>
          </a:p>
        </p:txBody>
      </p:sp>
      <p:sp>
        <p:nvSpPr>
          <p:cNvPr id="565251" name="Rectangle 3"/>
          <p:cNvSpPr>
            <a:spLocks noGrp="1" noChangeArrowheads="1"/>
          </p:cNvSpPr>
          <p:nvPr>
            <p:ph type="body" idx="1"/>
          </p:nvPr>
        </p:nvSpPr>
        <p:spPr>
          <a:xfrm>
            <a:off x="457200" y="1981200"/>
            <a:ext cx="8229600" cy="3935413"/>
          </a:xfrm>
        </p:spPr>
        <p:txBody>
          <a:bodyPr/>
          <a:lstStyle/>
          <a:p>
            <a:pPr>
              <a:lnSpc>
                <a:spcPct val="90000"/>
              </a:lnSpc>
              <a:buFont typeface="Wingdings" pitchFamily="2" charset="2"/>
              <a:buNone/>
            </a:pPr>
            <a:endParaRPr lang="en-US" sz="2800"/>
          </a:p>
          <a:p>
            <a:pPr>
              <a:lnSpc>
                <a:spcPct val="90000"/>
              </a:lnSpc>
            </a:pPr>
            <a:r>
              <a:rPr lang="en-US" sz="2800"/>
              <a:t>Salmonella  (48.7% of pathogen tests)</a:t>
            </a:r>
          </a:p>
          <a:p>
            <a:pPr lvl="1">
              <a:lnSpc>
                <a:spcPct val="90000"/>
              </a:lnSpc>
            </a:pPr>
            <a:r>
              <a:rPr lang="en-US" sz="2400"/>
              <a:t>1.4 million cases per year</a:t>
            </a:r>
          </a:p>
          <a:p>
            <a:pPr>
              <a:lnSpc>
                <a:spcPct val="90000"/>
              </a:lnSpc>
            </a:pPr>
            <a:r>
              <a:rPr lang="en-US" sz="2800"/>
              <a:t>Listeria (</a:t>
            </a:r>
            <a:r>
              <a:rPr lang="en-US" sz="2800" i="1"/>
              <a:t>Listeria monoctyogenes) </a:t>
            </a:r>
            <a:r>
              <a:rPr lang="en-US" sz="2800"/>
              <a:t>(45.3% of pathogen testing.</a:t>
            </a:r>
          </a:p>
          <a:p>
            <a:pPr lvl="1">
              <a:lnSpc>
                <a:spcPct val="90000"/>
              </a:lnSpc>
            </a:pPr>
            <a:r>
              <a:rPr lang="en-US"/>
              <a:t>2,500 serious cases/yr</a:t>
            </a:r>
            <a:r>
              <a:rPr lang="en-US" sz="1800" baseline="30000"/>
              <a:t>1</a:t>
            </a:r>
          </a:p>
          <a:p>
            <a:pPr lvl="1">
              <a:lnSpc>
                <a:spcPct val="90000"/>
              </a:lnSpc>
            </a:pPr>
            <a:r>
              <a:rPr lang="en-US"/>
              <a:t>About 500 of these people die</a:t>
            </a:r>
            <a:r>
              <a:rPr lang="en-US" sz="1800" baseline="30000"/>
              <a:t>1</a:t>
            </a:r>
            <a:endParaRPr lang="en-US" sz="2400"/>
          </a:p>
          <a:p>
            <a:pPr>
              <a:lnSpc>
                <a:spcPct val="90000"/>
              </a:lnSpc>
            </a:pPr>
            <a:r>
              <a:rPr lang="en-US" sz="2800"/>
              <a:t>E. coli 0157  (3.8% of pathogen tests)</a:t>
            </a:r>
          </a:p>
          <a:p>
            <a:pPr lvl="1">
              <a:lnSpc>
                <a:spcPct val="90000"/>
              </a:lnSpc>
            </a:pPr>
            <a:r>
              <a:rPr lang="en-US" sz="2400"/>
              <a:t>32,000 serious cases/yr</a:t>
            </a:r>
          </a:p>
        </p:txBody>
      </p:sp>
      <p:pic>
        <p:nvPicPr>
          <p:cNvPr id="565252" name="Picture 4" descr="Listeria monocytogenes Dennis Kunkel Microscopy, Inc.">
            <a:hlinkClick r:id="rId3" tooltip="Listeria monocytogenes Dennis Kunkel Microscopy, Inc."/>
          </p:cNvPr>
          <p:cNvPicPr>
            <a:picLocks noChangeAspect="1" noChangeArrowheads="1"/>
          </p:cNvPicPr>
          <p:nvPr/>
        </p:nvPicPr>
        <p:blipFill>
          <a:blip r:embed="rId4" cstate="print"/>
          <a:srcRect/>
          <a:stretch>
            <a:fillRect/>
          </a:stretch>
        </p:blipFill>
        <p:spPr bwMode="auto">
          <a:xfrm>
            <a:off x="6724650" y="3886200"/>
            <a:ext cx="1693863" cy="1828800"/>
          </a:xfrm>
          <a:prstGeom prst="rect">
            <a:avLst/>
          </a:prstGeom>
          <a:noFill/>
        </p:spPr>
      </p:pic>
      <p:sp>
        <p:nvSpPr>
          <p:cNvPr id="565253" name="Rectangle 5"/>
          <p:cNvSpPr>
            <a:spLocks noChangeArrowheads="1"/>
          </p:cNvSpPr>
          <p:nvPr/>
        </p:nvSpPr>
        <p:spPr bwMode="auto">
          <a:xfrm>
            <a:off x="6477000" y="5715000"/>
            <a:ext cx="2305050" cy="457200"/>
          </a:xfrm>
          <a:prstGeom prst="rect">
            <a:avLst/>
          </a:prstGeom>
          <a:noFill/>
          <a:ln w="9525">
            <a:noFill/>
            <a:miter lim="800000"/>
            <a:headEnd/>
            <a:tailEnd/>
          </a:ln>
          <a:effectLst/>
        </p:spPr>
        <p:txBody>
          <a:bodyPr wrap="none" anchor="ctr">
            <a:spAutoFit/>
          </a:bodyPr>
          <a:lstStyle/>
          <a:p>
            <a:pPr eaLnBrk="1" hangingPunct="1"/>
            <a:r>
              <a:rPr lang="en-US" sz="1200" i="1">
                <a:latin typeface="Arial" pitchFamily="34" charset="0"/>
              </a:rPr>
              <a:t>Listeria monocytogenes</a:t>
            </a:r>
            <a:r>
              <a:rPr lang="en-US" sz="1200">
                <a:latin typeface="Arial" pitchFamily="34" charset="0"/>
              </a:rPr>
              <a:t> </a:t>
            </a:r>
            <a:br>
              <a:rPr lang="en-US" sz="1200">
                <a:latin typeface="Arial" pitchFamily="34" charset="0"/>
              </a:rPr>
            </a:br>
            <a:r>
              <a:rPr lang="en-US" sz="1200">
                <a:latin typeface="Arial" pitchFamily="34" charset="0"/>
              </a:rPr>
              <a:t>Dennis Kunkel Microscopy, Inc.</a:t>
            </a:r>
          </a:p>
        </p:txBody>
      </p:sp>
      <p:sp>
        <p:nvSpPr>
          <p:cNvPr id="565254" name="Text Box 6"/>
          <p:cNvSpPr txBox="1">
            <a:spLocks noChangeArrowheads="1"/>
          </p:cNvSpPr>
          <p:nvPr/>
        </p:nvSpPr>
        <p:spPr bwMode="auto">
          <a:xfrm>
            <a:off x="1371600" y="6324600"/>
            <a:ext cx="5959475" cy="261938"/>
          </a:xfrm>
          <a:prstGeom prst="rect">
            <a:avLst/>
          </a:prstGeom>
          <a:noFill/>
          <a:ln w="12700">
            <a:noFill/>
            <a:miter lim="800000"/>
            <a:headEnd/>
            <a:tailEnd/>
          </a:ln>
          <a:effectLst/>
        </p:spPr>
        <p:txBody>
          <a:bodyPr>
            <a:spAutoFit/>
          </a:bodyPr>
          <a:lstStyle/>
          <a:p>
            <a:pPr eaLnBrk="1" hangingPunct="1">
              <a:lnSpc>
                <a:spcPct val="80000"/>
              </a:lnSpc>
              <a:spcBef>
                <a:spcPct val="20000"/>
              </a:spcBef>
              <a:buClr>
                <a:schemeClr val="hlink"/>
              </a:buClr>
              <a:buSzPct val="90000"/>
              <a:buFont typeface="Wingdings" pitchFamily="2" charset="2"/>
              <a:buNone/>
            </a:pPr>
            <a:r>
              <a:rPr lang="en-US" sz="1400" dirty="0">
                <a:latin typeface="Times New Roman" pitchFamily="18" charset="0"/>
              </a:rPr>
              <a:t>1 </a:t>
            </a:r>
            <a:r>
              <a:rPr lang="en-US" sz="1400" dirty="0">
                <a:latin typeface="Arial" pitchFamily="34" charset="0"/>
              </a:rPr>
              <a:t>Centers for Disease Control and Prevention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5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 name="Slide Number Placeholder 4"/>
          <p:cNvSpPr>
            <a:spLocks noGrp="1"/>
          </p:cNvSpPr>
          <p:nvPr>
            <p:ph type="sldNum" sz="quarter" idx="12"/>
          </p:nvPr>
        </p:nvSpPr>
        <p:spPr/>
        <p:txBody>
          <a:bodyPr/>
          <a:lstStyle/>
          <a:p>
            <a:fld id="{795F4B86-C2BE-4DA4-9E73-4E3C51D38333}" type="slidenum">
              <a:rPr lang="en-US"/>
              <a:pPr/>
              <a:t>20</a:t>
            </a:fld>
            <a:endParaRPr lang="en-US"/>
          </a:p>
        </p:txBody>
      </p:sp>
      <p:grpSp>
        <p:nvGrpSpPr>
          <p:cNvPr id="460802" name="Group 2"/>
          <p:cNvGrpSpPr>
            <a:grpSpLocks/>
          </p:cNvGrpSpPr>
          <p:nvPr/>
        </p:nvGrpSpPr>
        <p:grpSpPr bwMode="auto">
          <a:xfrm>
            <a:off x="3124200" y="304800"/>
            <a:ext cx="6019800" cy="6348413"/>
            <a:chOff x="1968" y="192"/>
            <a:chExt cx="3792" cy="3999"/>
          </a:xfrm>
        </p:grpSpPr>
        <p:grpSp>
          <p:nvGrpSpPr>
            <p:cNvPr id="460803" name="Group 3"/>
            <p:cNvGrpSpPr>
              <a:grpSpLocks/>
            </p:cNvGrpSpPr>
            <p:nvPr/>
          </p:nvGrpSpPr>
          <p:grpSpPr bwMode="auto">
            <a:xfrm>
              <a:off x="1968" y="192"/>
              <a:ext cx="912" cy="3996"/>
              <a:chOff x="1968" y="192"/>
              <a:chExt cx="912" cy="3996"/>
            </a:xfrm>
          </p:grpSpPr>
          <p:pic>
            <p:nvPicPr>
              <p:cNvPr id="460804" name="Picture 4" descr="L_mono_19117_20"/>
              <p:cNvPicPr>
                <a:picLocks noChangeAspect="1" noChangeArrowheads="1"/>
              </p:cNvPicPr>
              <p:nvPr/>
            </p:nvPicPr>
            <p:blipFill>
              <a:blip r:embed="rId3" cstate="print"/>
              <a:srcRect/>
              <a:stretch>
                <a:fillRect/>
              </a:stretch>
            </p:blipFill>
            <p:spPr bwMode="auto">
              <a:xfrm>
                <a:off x="1968" y="3504"/>
                <a:ext cx="912" cy="684"/>
              </a:xfrm>
              <a:prstGeom prst="rect">
                <a:avLst/>
              </a:prstGeom>
              <a:noFill/>
            </p:spPr>
          </p:pic>
          <p:pic>
            <p:nvPicPr>
              <p:cNvPr id="460805" name="Picture 5" descr="L_mono_19117_21"/>
              <p:cNvPicPr>
                <a:picLocks noChangeAspect="1" noChangeArrowheads="1"/>
              </p:cNvPicPr>
              <p:nvPr/>
            </p:nvPicPr>
            <p:blipFill>
              <a:blip r:embed="rId4" cstate="print"/>
              <a:srcRect/>
              <a:stretch>
                <a:fillRect/>
              </a:stretch>
            </p:blipFill>
            <p:spPr bwMode="auto">
              <a:xfrm>
                <a:off x="1968" y="2784"/>
                <a:ext cx="912" cy="684"/>
              </a:xfrm>
              <a:prstGeom prst="rect">
                <a:avLst/>
              </a:prstGeom>
              <a:noFill/>
            </p:spPr>
          </p:pic>
          <p:pic>
            <p:nvPicPr>
              <p:cNvPr id="460806" name="Picture 6" descr="L_mono_19117_22"/>
              <p:cNvPicPr>
                <a:picLocks noChangeAspect="1" noChangeArrowheads="1"/>
              </p:cNvPicPr>
              <p:nvPr/>
            </p:nvPicPr>
            <p:blipFill>
              <a:blip r:embed="rId5" cstate="print"/>
              <a:srcRect/>
              <a:stretch>
                <a:fillRect/>
              </a:stretch>
            </p:blipFill>
            <p:spPr bwMode="auto">
              <a:xfrm>
                <a:off x="1968" y="2064"/>
                <a:ext cx="912" cy="684"/>
              </a:xfrm>
              <a:prstGeom prst="rect">
                <a:avLst/>
              </a:prstGeom>
              <a:noFill/>
            </p:spPr>
          </p:pic>
          <p:pic>
            <p:nvPicPr>
              <p:cNvPr id="460807" name="Picture 7" descr="L_mono_19117_23"/>
              <p:cNvPicPr>
                <a:picLocks noChangeAspect="1" noChangeArrowheads="1"/>
              </p:cNvPicPr>
              <p:nvPr/>
            </p:nvPicPr>
            <p:blipFill>
              <a:blip r:embed="rId6" cstate="print"/>
              <a:srcRect/>
              <a:stretch>
                <a:fillRect/>
              </a:stretch>
            </p:blipFill>
            <p:spPr bwMode="auto">
              <a:xfrm>
                <a:off x="1968" y="1344"/>
                <a:ext cx="912" cy="684"/>
              </a:xfrm>
              <a:prstGeom prst="rect">
                <a:avLst/>
              </a:prstGeom>
              <a:noFill/>
            </p:spPr>
          </p:pic>
          <p:pic>
            <p:nvPicPr>
              <p:cNvPr id="460808" name="Picture 8" descr="L_mono_19117_24"/>
              <p:cNvPicPr>
                <a:picLocks noChangeAspect="1" noChangeArrowheads="1"/>
              </p:cNvPicPr>
              <p:nvPr/>
            </p:nvPicPr>
            <p:blipFill>
              <a:blip r:embed="rId7" cstate="print"/>
              <a:srcRect/>
              <a:stretch>
                <a:fillRect/>
              </a:stretch>
            </p:blipFill>
            <p:spPr bwMode="auto">
              <a:xfrm>
                <a:off x="1968" y="624"/>
                <a:ext cx="912" cy="684"/>
              </a:xfrm>
              <a:prstGeom prst="rect">
                <a:avLst/>
              </a:prstGeom>
              <a:noFill/>
            </p:spPr>
          </p:pic>
          <p:sp>
            <p:nvSpPr>
              <p:cNvPr id="460809" name="Text Box 9"/>
              <p:cNvSpPr txBox="1">
                <a:spLocks noChangeArrowheads="1"/>
              </p:cNvSpPr>
              <p:nvPr/>
            </p:nvSpPr>
            <p:spPr bwMode="auto">
              <a:xfrm>
                <a:off x="2064" y="192"/>
                <a:ext cx="768" cy="366"/>
              </a:xfrm>
              <a:prstGeom prst="rect">
                <a:avLst/>
              </a:prstGeom>
              <a:noFill/>
              <a:ln w="9525">
                <a:noFill/>
                <a:miter lim="800000"/>
                <a:headEnd/>
                <a:tailEnd/>
              </a:ln>
              <a:effectLst/>
            </p:spPr>
            <p:txBody>
              <a:bodyPr>
                <a:spAutoFit/>
              </a:bodyPr>
              <a:lstStyle/>
              <a:p>
                <a:pPr eaLnBrk="1" hangingPunct="1">
                  <a:spcBef>
                    <a:spcPct val="50000"/>
                  </a:spcBef>
                </a:pPr>
                <a:r>
                  <a:rPr lang="en-US" sz="1600" i="1">
                    <a:latin typeface="Arial" pitchFamily="34" charset="0"/>
                    <a:cs typeface="Arial" pitchFamily="34" charset="0"/>
                  </a:rPr>
                  <a:t>L. mono</a:t>
                </a:r>
                <a:r>
                  <a:rPr lang="en-US" sz="1600">
                    <a:latin typeface="Arial" pitchFamily="34" charset="0"/>
                    <a:cs typeface="Arial" pitchFamily="34" charset="0"/>
                  </a:rPr>
                  <a:t> 19117 (4d)</a:t>
                </a:r>
              </a:p>
            </p:txBody>
          </p:sp>
        </p:grpSp>
        <p:grpSp>
          <p:nvGrpSpPr>
            <p:cNvPr id="460810" name="Group 10"/>
            <p:cNvGrpSpPr>
              <a:grpSpLocks/>
            </p:cNvGrpSpPr>
            <p:nvPr/>
          </p:nvGrpSpPr>
          <p:grpSpPr bwMode="auto">
            <a:xfrm>
              <a:off x="2928" y="240"/>
              <a:ext cx="912" cy="3948"/>
              <a:chOff x="2928" y="240"/>
              <a:chExt cx="912" cy="3948"/>
            </a:xfrm>
          </p:grpSpPr>
          <p:pic>
            <p:nvPicPr>
              <p:cNvPr id="460811" name="Picture 11" descr="L_monoF4233_14"/>
              <p:cNvPicPr>
                <a:picLocks noChangeAspect="1" noChangeArrowheads="1"/>
              </p:cNvPicPr>
              <p:nvPr/>
            </p:nvPicPr>
            <p:blipFill>
              <a:blip r:embed="rId8" cstate="print"/>
              <a:srcRect/>
              <a:stretch>
                <a:fillRect/>
              </a:stretch>
            </p:blipFill>
            <p:spPr bwMode="auto">
              <a:xfrm>
                <a:off x="2928" y="3504"/>
                <a:ext cx="912" cy="684"/>
              </a:xfrm>
              <a:prstGeom prst="rect">
                <a:avLst/>
              </a:prstGeom>
              <a:noFill/>
            </p:spPr>
          </p:pic>
          <p:pic>
            <p:nvPicPr>
              <p:cNvPr id="460812" name="Picture 12" descr="L_monoF4233_15"/>
              <p:cNvPicPr>
                <a:picLocks noChangeAspect="1" noChangeArrowheads="1"/>
              </p:cNvPicPr>
              <p:nvPr/>
            </p:nvPicPr>
            <p:blipFill>
              <a:blip r:embed="rId9" cstate="print"/>
              <a:srcRect/>
              <a:stretch>
                <a:fillRect/>
              </a:stretch>
            </p:blipFill>
            <p:spPr bwMode="auto">
              <a:xfrm>
                <a:off x="2928" y="2784"/>
                <a:ext cx="912" cy="684"/>
              </a:xfrm>
              <a:prstGeom prst="rect">
                <a:avLst/>
              </a:prstGeom>
              <a:noFill/>
            </p:spPr>
          </p:pic>
          <p:pic>
            <p:nvPicPr>
              <p:cNvPr id="460813" name="Picture 13" descr="L_monoF4233_16"/>
              <p:cNvPicPr>
                <a:picLocks noChangeAspect="1" noChangeArrowheads="1"/>
              </p:cNvPicPr>
              <p:nvPr/>
            </p:nvPicPr>
            <p:blipFill>
              <a:blip r:embed="rId10" cstate="print"/>
              <a:srcRect/>
              <a:stretch>
                <a:fillRect/>
              </a:stretch>
            </p:blipFill>
            <p:spPr bwMode="auto">
              <a:xfrm>
                <a:off x="2928" y="2064"/>
                <a:ext cx="912" cy="684"/>
              </a:xfrm>
              <a:prstGeom prst="rect">
                <a:avLst/>
              </a:prstGeom>
              <a:noFill/>
            </p:spPr>
          </p:pic>
          <p:pic>
            <p:nvPicPr>
              <p:cNvPr id="460814" name="Picture 14" descr="L_monoF4233_17"/>
              <p:cNvPicPr>
                <a:picLocks noChangeAspect="1" noChangeArrowheads="1"/>
              </p:cNvPicPr>
              <p:nvPr/>
            </p:nvPicPr>
            <p:blipFill>
              <a:blip r:embed="rId11" cstate="print"/>
              <a:srcRect/>
              <a:stretch>
                <a:fillRect/>
              </a:stretch>
            </p:blipFill>
            <p:spPr bwMode="auto">
              <a:xfrm>
                <a:off x="2928" y="1344"/>
                <a:ext cx="912" cy="684"/>
              </a:xfrm>
              <a:prstGeom prst="rect">
                <a:avLst/>
              </a:prstGeom>
              <a:noFill/>
            </p:spPr>
          </p:pic>
          <p:pic>
            <p:nvPicPr>
              <p:cNvPr id="460815" name="Picture 15" descr="L_monoF4233_18"/>
              <p:cNvPicPr>
                <a:picLocks noChangeAspect="1" noChangeArrowheads="1"/>
              </p:cNvPicPr>
              <p:nvPr/>
            </p:nvPicPr>
            <p:blipFill>
              <a:blip r:embed="rId12" cstate="print"/>
              <a:srcRect/>
              <a:stretch>
                <a:fillRect/>
              </a:stretch>
            </p:blipFill>
            <p:spPr bwMode="auto">
              <a:xfrm>
                <a:off x="2928" y="624"/>
                <a:ext cx="912" cy="684"/>
              </a:xfrm>
              <a:prstGeom prst="rect">
                <a:avLst/>
              </a:prstGeom>
              <a:noFill/>
            </p:spPr>
          </p:pic>
          <p:sp>
            <p:nvSpPr>
              <p:cNvPr id="460816" name="Text Box 16"/>
              <p:cNvSpPr txBox="1">
                <a:spLocks noChangeArrowheads="1"/>
              </p:cNvSpPr>
              <p:nvPr/>
            </p:nvSpPr>
            <p:spPr bwMode="auto">
              <a:xfrm>
                <a:off x="2928" y="240"/>
                <a:ext cx="864" cy="366"/>
              </a:xfrm>
              <a:prstGeom prst="rect">
                <a:avLst/>
              </a:prstGeom>
              <a:noFill/>
              <a:ln w="9525">
                <a:noFill/>
                <a:miter lim="800000"/>
                <a:headEnd/>
                <a:tailEnd/>
              </a:ln>
              <a:effectLst/>
            </p:spPr>
            <p:txBody>
              <a:bodyPr>
                <a:spAutoFit/>
              </a:bodyPr>
              <a:lstStyle/>
              <a:p>
                <a:pPr eaLnBrk="1" hangingPunct="1">
                  <a:spcBef>
                    <a:spcPct val="50000"/>
                  </a:spcBef>
                </a:pPr>
                <a:r>
                  <a:rPr lang="en-US" sz="1600" i="1">
                    <a:latin typeface="Arial" pitchFamily="34" charset="0"/>
                    <a:cs typeface="Arial" pitchFamily="34" charset="0"/>
                  </a:rPr>
                  <a:t>L. mono</a:t>
                </a:r>
                <a:r>
                  <a:rPr lang="en-US" sz="1600">
                    <a:latin typeface="Arial" pitchFamily="34" charset="0"/>
                    <a:cs typeface="Arial" pitchFamily="34" charset="0"/>
                  </a:rPr>
                  <a:t> F4233 (1/2b)</a:t>
                </a:r>
              </a:p>
            </p:txBody>
          </p:sp>
        </p:grpSp>
        <p:grpSp>
          <p:nvGrpSpPr>
            <p:cNvPr id="460817" name="Group 17"/>
            <p:cNvGrpSpPr>
              <a:grpSpLocks/>
            </p:cNvGrpSpPr>
            <p:nvPr/>
          </p:nvGrpSpPr>
          <p:grpSpPr bwMode="auto">
            <a:xfrm>
              <a:off x="4848" y="240"/>
              <a:ext cx="912" cy="3948"/>
              <a:chOff x="4848" y="240"/>
              <a:chExt cx="912" cy="3948"/>
            </a:xfrm>
          </p:grpSpPr>
          <p:sp>
            <p:nvSpPr>
              <p:cNvPr id="460818" name="Text Box 18"/>
              <p:cNvSpPr txBox="1">
                <a:spLocks noChangeArrowheads="1"/>
              </p:cNvSpPr>
              <p:nvPr/>
            </p:nvSpPr>
            <p:spPr bwMode="auto">
              <a:xfrm>
                <a:off x="4944" y="240"/>
                <a:ext cx="816" cy="366"/>
              </a:xfrm>
              <a:prstGeom prst="rect">
                <a:avLst/>
              </a:prstGeom>
              <a:noFill/>
              <a:ln w="9525">
                <a:noFill/>
                <a:miter lim="800000"/>
                <a:headEnd/>
                <a:tailEnd/>
              </a:ln>
              <a:effectLst/>
            </p:spPr>
            <p:txBody>
              <a:bodyPr>
                <a:spAutoFit/>
              </a:bodyPr>
              <a:lstStyle/>
              <a:p>
                <a:pPr eaLnBrk="1" hangingPunct="1">
                  <a:spcBef>
                    <a:spcPct val="50000"/>
                  </a:spcBef>
                </a:pPr>
                <a:r>
                  <a:rPr lang="en-US" sz="1600">
                    <a:latin typeface="Arial" pitchFamily="34" charset="0"/>
                    <a:cs typeface="Arial" pitchFamily="34" charset="0"/>
                  </a:rPr>
                  <a:t> </a:t>
                </a:r>
                <a:r>
                  <a:rPr lang="en-US" sz="1600" i="1">
                    <a:latin typeface="Arial" pitchFamily="34" charset="0"/>
                    <a:cs typeface="Arial" pitchFamily="34" charset="0"/>
                  </a:rPr>
                  <a:t>L. mono</a:t>
                </a:r>
                <a:r>
                  <a:rPr lang="en-US" sz="1600">
                    <a:latin typeface="Arial" pitchFamily="34" charset="0"/>
                    <a:cs typeface="Arial" pitchFamily="34" charset="0"/>
                  </a:rPr>
                  <a:t> 7644(1/2c)</a:t>
                </a:r>
              </a:p>
            </p:txBody>
          </p:sp>
          <p:pic>
            <p:nvPicPr>
              <p:cNvPr id="460819" name="Picture 19" descr="LM7644_68"/>
              <p:cNvPicPr>
                <a:picLocks noChangeAspect="1" noChangeArrowheads="1"/>
              </p:cNvPicPr>
              <p:nvPr/>
            </p:nvPicPr>
            <p:blipFill>
              <a:blip r:embed="rId13" cstate="print"/>
              <a:srcRect/>
              <a:stretch>
                <a:fillRect/>
              </a:stretch>
            </p:blipFill>
            <p:spPr bwMode="auto">
              <a:xfrm>
                <a:off x="4848" y="3504"/>
                <a:ext cx="912" cy="684"/>
              </a:xfrm>
              <a:prstGeom prst="rect">
                <a:avLst/>
              </a:prstGeom>
              <a:noFill/>
            </p:spPr>
          </p:pic>
          <p:pic>
            <p:nvPicPr>
              <p:cNvPr id="460820" name="Picture 20" descr="LM7644_69"/>
              <p:cNvPicPr>
                <a:picLocks noChangeAspect="1" noChangeArrowheads="1"/>
              </p:cNvPicPr>
              <p:nvPr/>
            </p:nvPicPr>
            <p:blipFill>
              <a:blip r:embed="rId14" cstate="print"/>
              <a:srcRect/>
              <a:stretch>
                <a:fillRect/>
              </a:stretch>
            </p:blipFill>
            <p:spPr bwMode="auto">
              <a:xfrm>
                <a:off x="4848" y="2784"/>
                <a:ext cx="912" cy="684"/>
              </a:xfrm>
              <a:prstGeom prst="rect">
                <a:avLst/>
              </a:prstGeom>
              <a:noFill/>
            </p:spPr>
          </p:pic>
          <p:pic>
            <p:nvPicPr>
              <p:cNvPr id="460821" name="Picture 21" descr="LM7644_70"/>
              <p:cNvPicPr>
                <a:picLocks noChangeAspect="1" noChangeArrowheads="1"/>
              </p:cNvPicPr>
              <p:nvPr/>
            </p:nvPicPr>
            <p:blipFill>
              <a:blip r:embed="rId15" cstate="print"/>
              <a:srcRect/>
              <a:stretch>
                <a:fillRect/>
              </a:stretch>
            </p:blipFill>
            <p:spPr bwMode="auto">
              <a:xfrm>
                <a:off x="4848" y="2064"/>
                <a:ext cx="912" cy="684"/>
              </a:xfrm>
              <a:prstGeom prst="rect">
                <a:avLst/>
              </a:prstGeom>
              <a:noFill/>
            </p:spPr>
          </p:pic>
          <p:pic>
            <p:nvPicPr>
              <p:cNvPr id="460822" name="Picture 22" descr="LM7644_71"/>
              <p:cNvPicPr>
                <a:picLocks noChangeAspect="1" noChangeArrowheads="1"/>
              </p:cNvPicPr>
              <p:nvPr/>
            </p:nvPicPr>
            <p:blipFill>
              <a:blip r:embed="rId16" cstate="print"/>
              <a:srcRect/>
              <a:stretch>
                <a:fillRect/>
              </a:stretch>
            </p:blipFill>
            <p:spPr bwMode="auto">
              <a:xfrm>
                <a:off x="4848" y="1344"/>
                <a:ext cx="912" cy="684"/>
              </a:xfrm>
              <a:prstGeom prst="rect">
                <a:avLst/>
              </a:prstGeom>
              <a:noFill/>
            </p:spPr>
          </p:pic>
          <p:pic>
            <p:nvPicPr>
              <p:cNvPr id="460823" name="Picture 23" descr="LM7644_72"/>
              <p:cNvPicPr>
                <a:picLocks noChangeAspect="1" noChangeArrowheads="1"/>
              </p:cNvPicPr>
              <p:nvPr/>
            </p:nvPicPr>
            <p:blipFill>
              <a:blip r:embed="rId17" cstate="print"/>
              <a:srcRect/>
              <a:stretch>
                <a:fillRect/>
              </a:stretch>
            </p:blipFill>
            <p:spPr bwMode="auto">
              <a:xfrm>
                <a:off x="4848" y="624"/>
                <a:ext cx="912" cy="684"/>
              </a:xfrm>
              <a:prstGeom prst="rect">
                <a:avLst/>
              </a:prstGeom>
              <a:noFill/>
            </p:spPr>
          </p:pic>
        </p:grpSp>
        <p:grpSp>
          <p:nvGrpSpPr>
            <p:cNvPr id="460824" name="Group 24"/>
            <p:cNvGrpSpPr>
              <a:grpSpLocks/>
            </p:cNvGrpSpPr>
            <p:nvPr/>
          </p:nvGrpSpPr>
          <p:grpSpPr bwMode="auto">
            <a:xfrm>
              <a:off x="3888" y="240"/>
              <a:ext cx="912" cy="3951"/>
              <a:chOff x="3888" y="240"/>
              <a:chExt cx="912" cy="3951"/>
            </a:xfrm>
          </p:grpSpPr>
          <p:pic>
            <p:nvPicPr>
              <p:cNvPr id="460825" name="Picture 25" descr="L_monoF4244_26"/>
              <p:cNvPicPr>
                <a:picLocks noChangeAspect="1" noChangeArrowheads="1"/>
              </p:cNvPicPr>
              <p:nvPr/>
            </p:nvPicPr>
            <p:blipFill>
              <a:blip r:embed="rId18" cstate="print"/>
              <a:srcRect/>
              <a:stretch>
                <a:fillRect/>
              </a:stretch>
            </p:blipFill>
            <p:spPr bwMode="auto">
              <a:xfrm>
                <a:off x="3888" y="2064"/>
                <a:ext cx="912" cy="684"/>
              </a:xfrm>
              <a:prstGeom prst="rect">
                <a:avLst/>
              </a:prstGeom>
              <a:noFill/>
            </p:spPr>
          </p:pic>
          <p:pic>
            <p:nvPicPr>
              <p:cNvPr id="460826" name="Picture 26" descr="L_monoF4244_27"/>
              <p:cNvPicPr>
                <a:picLocks noChangeAspect="1" noChangeArrowheads="1"/>
              </p:cNvPicPr>
              <p:nvPr/>
            </p:nvPicPr>
            <p:blipFill>
              <a:blip r:embed="rId19" cstate="print"/>
              <a:srcRect/>
              <a:stretch>
                <a:fillRect/>
              </a:stretch>
            </p:blipFill>
            <p:spPr bwMode="auto">
              <a:xfrm>
                <a:off x="3888" y="3504"/>
                <a:ext cx="912" cy="687"/>
              </a:xfrm>
              <a:prstGeom prst="rect">
                <a:avLst/>
              </a:prstGeom>
              <a:noFill/>
            </p:spPr>
          </p:pic>
          <p:pic>
            <p:nvPicPr>
              <p:cNvPr id="460827" name="Picture 27" descr="L_monoF4244_28"/>
              <p:cNvPicPr>
                <a:picLocks noChangeAspect="1" noChangeArrowheads="1"/>
              </p:cNvPicPr>
              <p:nvPr/>
            </p:nvPicPr>
            <p:blipFill>
              <a:blip r:embed="rId20" cstate="print"/>
              <a:srcRect/>
              <a:stretch>
                <a:fillRect/>
              </a:stretch>
            </p:blipFill>
            <p:spPr bwMode="auto">
              <a:xfrm>
                <a:off x="3888" y="2784"/>
                <a:ext cx="912" cy="684"/>
              </a:xfrm>
              <a:prstGeom prst="rect">
                <a:avLst/>
              </a:prstGeom>
              <a:noFill/>
            </p:spPr>
          </p:pic>
          <p:pic>
            <p:nvPicPr>
              <p:cNvPr id="460828" name="Picture 28" descr="L_monoF4244_30"/>
              <p:cNvPicPr>
                <a:picLocks noChangeAspect="1" noChangeArrowheads="1"/>
              </p:cNvPicPr>
              <p:nvPr/>
            </p:nvPicPr>
            <p:blipFill>
              <a:blip r:embed="rId21" cstate="print"/>
              <a:srcRect/>
              <a:stretch>
                <a:fillRect/>
              </a:stretch>
            </p:blipFill>
            <p:spPr bwMode="auto">
              <a:xfrm>
                <a:off x="3888" y="1344"/>
                <a:ext cx="912" cy="684"/>
              </a:xfrm>
              <a:prstGeom prst="rect">
                <a:avLst/>
              </a:prstGeom>
              <a:noFill/>
            </p:spPr>
          </p:pic>
          <p:pic>
            <p:nvPicPr>
              <p:cNvPr id="460829" name="Picture 29" descr="L_monoF4244_31"/>
              <p:cNvPicPr>
                <a:picLocks noChangeAspect="1" noChangeArrowheads="1"/>
              </p:cNvPicPr>
              <p:nvPr/>
            </p:nvPicPr>
            <p:blipFill>
              <a:blip r:embed="rId22" cstate="print"/>
              <a:srcRect/>
              <a:stretch>
                <a:fillRect/>
              </a:stretch>
            </p:blipFill>
            <p:spPr bwMode="auto">
              <a:xfrm>
                <a:off x="3888" y="624"/>
                <a:ext cx="912" cy="684"/>
              </a:xfrm>
              <a:prstGeom prst="rect">
                <a:avLst/>
              </a:prstGeom>
              <a:noFill/>
            </p:spPr>
          </p:pic>
          <p:sp>
            <p:nvSpPr>
              <p:cNvPr id="460830" name="Text Box 30"/>
              <p:cNvSpPr txBox="1">
                <a:spLocks noChangeArrowheads="1"/>
              </p:cNvSpPr>
              <p:nvPr/>
            </p:nvSpPr>
            <p:spPr bwMode="auto">
              <a:xfrm>
                <a:off x="3984" y="240"/>
                <a:ext cx="768" cy="366"/>
              </a:xfrm>
              <a:prstGeom prst="rect">
                <a:avLst/>
              </a:prstGeom>
              <a:noFill/>
              <a:ln w="9525">
                <a:noFill/>
                <a:miter lim="800000"/>
                <a:headEnd/>
                <a:tailEnd/>
              </a:ln>
              <a:effectLst/>
            </p:spPr>
            <p:txBody>
              <a:bodyPr>
                <a:spAutoFit/>
              </a:bodyPr>
              <a:lstStyle/>
              <a:p>
                <a:pPr eaLnBrk="1" hangingPunct="1">
                  <a:spcBef>
                    <a:spcPct val="50000"/>
                  </a:spcBef>
                </a:pPr>
                <a:r>
                  <a:rPr lang="en-US" sz="1600" i="1">
                    <a:latin typeface="Arial" pitchFamily="34" charset="0"/>
                    <a:cs typeface="Arial" pitchFamily="34" charset="0"/>
                  </a:rPr>
                  <a:t>L. mono</a:t>
                </a:r>
                <a:r>
                  <a:rPr lang="en-US" sz="1600">
                    <a:latin typeface="Arial" pitchFamily="34" charset="0"/>
                    <a:cs typeface="Arial" pitchFamily="34" charset="0"/>
                  </a:rPr>
                  <a:t> F4244 (4b)</a:t>
                </a:r>
              </a:p>
            </p:txBody>
          </p:sp>
          <p:pic>
            <p:nvPicPr>
              <p:cNvPr id="460831" name="Picture 31" descr="L_monoMurrayB_55"/>
              <p:cNvPicPr>
                <a:picLocks noChangeAspect="1" noChangeArrowheads="1"/>
              </p:cNvPicPr>
              <p:nvPr/>
            </p:nvPicPr>
            <p:blipFill>
              <a:blip r:embed="rId23" cstate="print"/>
              <a:srcRect/>
              <a:stretch>
                <a:fillRect/>
              </a:stretch>
            </p:blipFill>
            <p:spPr bwMode="auto">
              <a:xfrm>
                <a:off x="3888" y="1344"/>
                <a:ext cx="912" cy="684"/>
              </a:xfrm>
              <a:prstGeom prst="rect">
                <a:avLst/>
              </a:prstGeom>
              <a:noFill/>
            </p:spPr>
          </p:pic>
        </p:grpSp>
      </p:grpSp>
      <p:sp>
        <p:nvSpPr>
          <p:cNvPr id="460833" name="Rectangle 33"/>
          <p:cNvSpPr>
            <a:spLocks noChangeArrowheads="1"/>
          </p:cNvSpPr>
          <p:nvPr/>
        </p:nvSpPr>
        <p:spPr bwMode="auto">
          <a:xfrm>
            <a:off x="101600" y="241300"/>
            <a:ext cx="2971800" cy="65532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460834" name="Picture 34" descr="Lmv7rep2_23"/>
          <p:cNvPicPr preferRelativeResize="0">
            <a:picLocks noChangeAspect="1" noChangeArrowheads="1"/>
          </p:cNvPicPr>
          <p:nvPr/>
        </p:nvPicPr>
        <p:blipFill>
          <a:blip r:embed="rId24" cstate="print"/>
          <a:srcRect/>
          <a:stretch>
            <a:fillRect/>
          </a:stretch>
        </p:blipFill>
        <p:spPr bwMode="auto">
          <a:xfrm>
            <a:off x="1600200" y="304800"/>
            <a:ext cx="1295400" cy="1008063"/>
          </a:xfrm>
          <a:prstGeom prst="rect">
            <a:avLst/>
          </a:prstGeom>
          <a:noFill/>
        </p:spPr>
      </p:pic>
      <p:pic>
        <p:nvPicPr>
          <p:cNvPr id="460835" name="Picture 35" descr="Lmv7rep2_20"/>
          <p:cNvPicPr preferRelativeResize="0">
            <a:picLocks noChangeAspect="1" noChangeArrowheads="1"/>
          </p:cNvPicPr>
          <p:nvPr/>
        </p:nvPicPr>
        <p:blipFill>
          <a:blip r:embed="rId25" cstate="print"/>
          <a:srcRect/>
          <a:stretch>
            <a:fillRect/>
          </a:stretch>
        </p:blipFill>
        <p:spPr bwMode="auto">
          <a:xfrm>
            <a:off x="228600" y="304800"/>
            <a:ext cx="1295400" cy="1008063"/>
          </a:xfrm>
          <a:prstGeom prst="rect">
            <a:avLst/>
          </a:prstGeom>
          <a:noFill/>
        </p:spPr>
      </p:pic>
      <p:sp>
        <p:nvSpPr>
          <p:cNvPr id="460836" name="Text Box 36"/>
          <p:cNvSpPr txBox="1">
            <a:spLocks noChangeArrowheads="1"/>
          </p:cNvSpPr>
          <p:nvPr/>
        </p:nvSpPr>
        <p:spPr bwMode="auto">
          <a:xfrm>
            <a:off x="228600" y="1231900"/>
            <a:ext cx="2654300" cy="304800"/>
          </a:xfrm>
          <a:prstGeom prst="rect">
            <a:avLst/>
          </a:prstGeom>
          <a:noFill/>
          <a:ln w="9525">
            <a:noFill/>
            <a:miter lim="800000"/>
            <a:headEnd/>
            <a:tailEnd/>
          </a:ln>
          <a:effectLst/>
        </p:spPr>
        <p:txBody>
          <a:bodyPr>
            <a:spAutoFit/>
          </a:bodyPr>
          <a:lstStyle/>
          <a:p>
            <a:pPr eaLnBrk="1" hangingPunct="1">
              <a:spcBef>
                <a:spcPct val="50000"/>
              </a:spcBef>
            </a:pPr>
            <a:r>
              <a:rPr lang="en-US" sz="1400" b="1">
                <a:latin typeface="Arial" pitchFamily="34" charset="0"/>
              </a:rPr>
              <a:t> </a:t>
            </a:r>
            <a:r>
              <a:rPr lang="en-US" sz="1400" b="1" i="1">
                <a:latin typeface="Arial" pitchFamily="34" charset="0"/>
              </a:rPr>
              <a:t>L. monocytogenes</a:t>
            </a:r>
            <a:r>
              <a:rPr lang="en-US" sz="1400" b="1">
                <a:latin typeface="Arial" pitchFamily="34" charset="0"/>
              </a:rPr>
              <a:t> V7 (1/2a)</a:t>
            </a:r>
          </a:p>
        </p:txBody>
      </p:sp>
      <p:pic>
        <p:nvPicPr>
          <p:cNvPr id="460837" name="Picture 37" descr="LWel_35897_98"/>
          <p:cNvPicPr preferRelativeResize="0">
            <a:picLocks noChangeAspect="1" noChangeArrowheads="1"/>
          </p:cNvPicPr>
          <p:nvPr/>
        </p:nvPicPr>
        <p:blipFill>
          <a:blip r:embed="rId26" cstate="print"/>
          <a:srcRect/>
          <a:stretch>
            <a:fillRect/>
          </a:stretch>
        </p:blipFill>
        <p:spPr bwMode="auto">
          <a:xfrm>
            <a:off x="228600" y="1524000"/>
            <a:ext cx="1295400" cy="935038"/>
          </a:xfrm>
          <a:prstGeom prst="rect">
            <a:avLst/>
          </a:prstGeom>
          <a:noFill/>
        </p:spPr>
      </p:pic>
      <p:pic>
        <p:nvPicPr>
          <p:cNvPr id="460838" name="Picture 38" descr="LWel_35897_43"/>
          <p:cNvPicPr preferRelativeResize="0">
            <a:picLocks noChangeAspect="1" noChangeArrowheads="1"/>
          </p:cNvPicPr>
          <p:nvPr/>
        </p:nvPicPr>
        <p:blipFill>
          <a:blip r:embed="rId27" cstate="print"/>
          <a:srcRect/>
          <a:stretch>
            <a:fillRect/>
          </a:stretch>
        </p:blipFill>
        <p:spPr bwMode="auto">
          <a:xfrm>
            <a:off x="1600200" y="1524000"/>
            <a:ext cx="1295400" cy="935038"/>
          </a:xfrm>
          <a:prstGeom prst="rect">
            <a:avLst/>
          </a:prstGeom>
          <a:noFill/>
        </p:spPr>
      </p:pic>
      <p:sp>
        <p:nvSpPr>
          <p:cNvPr id="460839" name="Text Box 39"/>
          <p:cNvSpPr txBox="1">
            <a:spLocks noChangeArrowheads="1"/>
          </p:cNvSpPr>
          <p:nvPr/>
        </p:nvSpPr>
        <p:spPr bwMode="auto">
          <a:xfrm>
            <a:off x="444500" y="2374900"/>
            <a:ext cx="2286000" cy="304800"/>
          </a:xfrm>
          <a:prstGeom prst="rect">
            <a:avLst/>
          </a:prstGeom>
          <a:noFill/>
          <a:ln w="9525">
            <a:noFill/>
            <a:miter lim="800000"/>
            <a:headEnd/>
            <a:tailEnd/>
          </a:ln>
          <a:effectLst/>
        </p:spPr>
        <p:txBody>
          <a:bodyPr>
            <a:spAutoFit/>
          </a:bodyPr>
          <a:lstStyle/>
          <a:p>
            <a:pPr eaLnBrk="1" hangingPunct="1">
              <a:spcBef>
                <a:spcPct val="50000"/>
              </a:spcBef>
            </a:pPr>
            <a:r>
              <a:rPr lang="en-US" sz="1400" b="1">
                <a:latin typeface="Arial" pitchFamily="34" charset="0"/>
              </a:rPr>
              <a:t>  </a:t>
            </a:r>
            <a:r>
              <a:rPr lang="en-US" sz="1400" b="1" i="1">
                <a:latin typeface="Arial" pitchFamily="34" charset="0"/>
              </a:rPr>
              <a:t>L. welshimeri</a:t>
            </a:r>
            <a:r>
              <a:rPr lang="en-US" sz="1400" b="1">
                <a:latin typeface="Arial" pitchFamily="34" charset="0"/>
              </a:rPr>
              <a:t> 35897</a:t>
            </a:r>
          </a:p>
        </p:txBody>
      </p:sp>
      <p:pic>
        <p:nvPicPr>
          <p:cNvPr id="460840" name="Picture 40" descr="L_Grayi_31"/>
          <p:cNvPicPr preferRelativeResize="0">
            <a:picLocks noChangeAspect="1" noChangeArrowheads="1"/>
          </p:cNvPicPr>
          <p:nvPr/>
        </p:nvPicPr>
        <p:blipFill>
          <a:blip r:embed="rId28" cstate="print"/>
          <a:srcRect/>
          <a:stretch>
            <a:fillRect/>
          </a:stretch>
        </p:blipFill>
        <p:spPr bwMode="auto">
          <a:xfrm>
            <a:off x="228600" y="2667000"/>
            <a:ext cx="1219200" cy="958850"/>
          </a:xfrm>
          <a:prstGeom prst="rect">
            <a:avLst/>
          </a:prstGeom>
          <a:noFill/>
          <a:ln w="9525">
            <a:noFill/>
            <a:miter lim="800000"/>
            <a:headEnd/>
            <a:tailEnd/>
          </a:ln>
        </p:spPr>
      </p:pic>
      <p:pic>
        <p:nvPicPr>
          <p:cNvPr id="460841" name="Picture 41" descr="L_Grayi_55"/>
          <p:cNvPicPr preferRelativeResize="0">
            <a:picLocks noChangeAspect="1" noChangeArrowheads="1"/>
          </p:cNvPicPr>
          <p:nvPr/>
        </p:nvPicPr>
        <p:blipFill>
          <a:blip r:embed="rId29" cstate="print"/>
          <a:srcRect/>
          <a:stretch>
            <a:fillRect/>
          </a:stretch>
        </p:blipFill>
        <p:spPr bwMode="auto">
          <a:xfrm>
            <a:off x="1524000" y="2667000"/>
            <a:ext cx="1219200" cy="958850"/>
          </a:xfrm>
          <a:prstGeom prst="rect">
            <a:avLst/>
          </a:prstGeom>
          <a:noFill/>
          <a:ln w="9525">
            <a:noFill/>
            <a:miter lim="800000"/>
            <a:headEnd/>
            <a:tailEnd/>
          </a:ln>
        </p:spPr>
      </p:pic>
      <p:sp>
        <p:nvSpPr>
          <p:cNvPr id="460842" name="Text Box 42"/>
          <p:cNvSpPr txBox="1">
            <a:spLocks noChangeArrowheads="1"/>
          </p:cNvSpPr>
          <p:nvPr/>
        </p:nvSpPr>
        <p:spPr bwMode="auto">
          <a:xfrm>
            <a:off x="762000" y="3429000"/>
            <a:ext cx="1676400" cy="304800"/>
          </a:xfrm>
          <a:prstGeom prst="rect">
            <a:avLst/>
          </a:prstGeom>
          <a:noFill/>
          <a:ln w="9525">
            <a:noFill/>
            <a:miter lim="800000"/>
            <a:headEnd/>
            <a:tailEnd/>
          </a:ln>
          <a:effectLst/>
        </p:spPr>
        <p:txBody>
          <a:bodyPr>
            <a:spAutoFit/>
          </a:bodyPr>
          <a:lstStyle/>
          <a:p>
            <a:pPr eaLnBrk="1" hangingPunct="1">
              <a:spcBef>
                <a:spcPct val="50000"/>
              </a:spcBef>
            </a:pPr>
            <a:r>
              <a:rPr lang="en-US" sz="1400" b="1" i="1">
                <a:latin typeface="Arial" pitchFamily="34" charset="0"/>
              </a:rPr>
              <a:t>L. grayi </a:t>
            </a:r>
            <a:r>
              <a:rPr lang="en-US" sz="1400" b="1">
                <a:latin typeface="Arial" pitchFamily="34" charset="0"/>
              </a:rPr>
              <a:t>19120</a:t>
            </a:r>
          </a:p>
        </p:txBody>
      </p:sp>
      <p:pic>
        <p:nvPicPr>
          <p:cNvPr id="460843" name="Picture 43" descr="row9"/>
          <p:cNvPicPr>
            <a:picLocks noChangeAspect="1" noChangeArrowheads="1"/>
          </p:cNvPicPr>
          <p:nvPr/>
        </p:nvPicPr>
        <p:blipFill>
          <a:blip r:embed="rId30" cstate="print"/>
          <a:srcRect l="25864" r="50427"/>
          <a:stretch>
            <a:fillRect/>
          </a:stretch>
        </p:blipFill>
        <p:spPr bwMode="auto">
          <a:xfrm>
            <a:off x="152400" y="4724400"/>
            <a:ext cx="2362200" cy="884238"/>
          </a:xfrm>
          <a:prstGeom prst="rect">
            <a:avLst/>
          </a:prstGeom>
          <a:noFill/>
        </p:spPr>
      </p:pic>
      <p:pic>
        <p:nvPicPr>
          <p:cNvPr id="460844" name="Picture 44" descr="row9"/>
          <p:cNvPicPr>
            <a:picLocks noChangeAspect="1" noChangeArrowheads="1"/>
          </p:cNvPicPr>
          <p:nvPr/>
        </p:nvPicPr>
        <p:blipFill>
          <a:blip r:embed="rId30" cstate="print"/>
          <a:srcRect l="48495" r="24562"/>
          <a:stretch>
            <a:fillRect/>
          </a:stretch>
        </p:blipFill>
        <p:spPr bwMode="auto">
          <a:xfrm>
            <a:off x="304800" y="5715000"/>
            <a:ext cx="2438400" cy="912813"/>
          </a:xfrm>
          <a:prstGeom prst="rect">
            <a:avLst/>
          </a:prstGeom>
          <a:noFill/>
        </p:spPr>
      </p:pic>
      <p:sp>
        <p:nvSpPr>
          <p:cNvPr id="460845" name="Text Box 45"/>
          <p:cNvSpPr txBox="1">
            <a:spLocks noChangeArrowheads="1"/>
          </p:cNvSpPr>
          <p:nvPr/>
        </p:nvSpPr>
        <p:spPr bwMode="auto">
          <a:xfrm>
            <a:off x="762000" y="5486400"/>
            <a:ext cx="1619250" cy="304800"/>
          </a:xfrm>
          <a:prstGeom prst="rect">
            <a:avLst/>
          </a:prstGeom>
          <a:noFill/>
          <a:ln w="9525">
            <a:noFill/>
            <a:miter lim="800000"/>
            <a:headEnd/>
            <a:tailEnd/>
          </a:ln>
          <a:effectLst/>
        </p:spPr>
        <p:txBody>
          <a:bodyPr wrap="none">
            <a:spAutoFit/>
          </a:bodyPr>
          <a:lstStyle/>
          <a:p>
            <a:pPr eaLnBrk="1" hangingPunct="1"/>
            <a:r>
              <a:rPr lang="en-US" sz="1400" b="1" i="1">
                <a:latin typeface="Arial" pitchFamily="34" charset="0"/>
              </a:rPr>
              <a:t>L. innocua </a:t>
            </a:r>
            <a:r>
              <a:rPr lang="en-US" sz="1400" b="1">
                <a:latin typeface="Arial" pitchFamily="34" charset="0"/>
              </a:rPr>
              <a:t>F4248</a:t>
            </a:r>
          </a:p>
        </p:txBody>
      </p:sp>
      <p:sp>
        <p:nvSpPr>
          <p:cNvPr id="460846" name="Text Box 46"/>
          <p:cNvSpPr txBox="1">
            <a:spLocks noChangeArrowheads="1"/>
          </p:cNvSpPr>
          <p:nvPr/>
        </p:nvSpPr>
        <p:spPr bwMode="auto">
          <a:xfrm>
            <a:off x="898525" y="6548438"/>
            <a:ext cx="1522413" cy="304800"/>
          </a:xfrm>
          <a:prstGeom prst="rect">
            <a:avLst/>
          </a:prstGeom>
          <a:noFill/>
          <a:ln w="9525">
            <a:noFill/>
            <a:miter lim="800000"/>
            <a:headEnd/>
            <a:tailEnd/>
          </a:ln>
          <a:effectLst/>
        </p:spPr>
        <p:txBody>
          <a:bodyPr wrap="none">
            <a:spAutoFit/>
          </a:bodyPr>
          <a:lstStyle/>
          <a:p>
            <a:pPr eaLnBrk="1" hangingPunct="1"/>
            <a:r>
              <a:rPr lang="en-US" sz="1400" b="1" i="1">
                <a:latin typeface="Arial" pitchFamily="34" charset="0"/>
              </a:rPr>
              <a:t>L. ivanovii </a:t>
            </a:r>
            <a:r>
              <a:rPr lang="en-US" sz="1400" b="1">
                <a:latin typeface="Arial" pitchFamily="34" charset="0"/>
              </a:rPr>
              <a:t>45C2</a:t>
            </a:r>
          </a:p>
        </p:txBody>
      </p:sp>
      <p:pic>
        <p:nvPicPr>
          <p:cNvPr id="460847" name="Picture 47" descr="L_seeligeri_V34_14"/>
          <p:cNvPicPr>
            <a:picLocks noChangeAspect="1" noChangeArrowheads="1"/>
          </p:cNvPicPr>
          <p:nvPr/>
        </p:nvPicPr>
        <p:blipFill>
          <a:blip r:embed="rId31" cstate="print"/>
          <a:srcRect/>
          <a:stretch>
            <a:fillRect/>
          </a:stretch>
        </p:blipFill>
        <p:spPr bwMode="auto">
          <a:xfrm>
            <a:off x="228600" y="3733800"/>
            <a:ext cx="1219200" cy="914400"/>
          </a:xfrm>
          <a:prstGeom prst="rect">
            <a:avLst/>
          </a:prstGeom>
          <a:noFill/>
        </p:spPr>
      </p:pic>
      <p:pic>
        <p:nvPicPr>
          <p:cNvPr id="460848" name="Picture 48" descr="L_seeligeri_V34_15"/>
          <p:cNvPicPr>
            <a:picLocks noChangeAspect="1" noChangeArrowheads="1"/>
          </p:cNvPicPr>
          <p:nvPr/>
        </p:nvPicPr>
        <p:blipFill>
          <a:blip r:embed="rId32" cstate="print"/>
          <a:srcRect/>
          <a:stretch>
            <a:fillRect/>
          </a:stretch>
        </p:blipFill>
        <p:spPr bwMode="auto">
          <a:xfrm>
            <a:off x="1524000" y="3733800"/>
            <a:ext cx="1219200" cy="914400"/>
          </a:xfrm>
          <a:prstGeom prst="rect">
            <a:avLst/>
          </a:prstGeom>
          <a:noFill/>
        </p:spPr>
      </p:pic>
      <p:sp>
        <p:nvSpPr>
          <p:cNvPr id="460849" name="Text Box 49"/>
          <p:cNvSpPr txBox="1">
            <a:spLocks noChangeArrowheads="1"/>
          </p:cNvSpPr>
          <p:nvPr/>
        </p:nvSpPr>
        <p:spPr bwMode="auto">
          <a:xfrm>
            <a:off x="609600" y="4381500"/>
            <a:ext cx="16764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latin typeface="Arial" pitchFamily="34" charset="0"/>
                <a:cs typeface="Arial" pitchFamily="34" charset="0"/>
              </a:rPr>
              <a:t>L. seeligeri</a:t>
            </a:r>
            <a:r>
              <a:rPr lang="en-US" sz="1400" b="1">
                <a:latin typeface="Arial" pitchFamily="34" charset="0"/>
                <a:cs typeface="Arial" pitchFamily="34" charset="0"/>
              </a:rPr>
              <a:t> V34</a:t>
            </a:r>
          </a:p>
        </p:txBody>
      </p:sp>
      <p:sp>
        <p:nvSpPr>
          <p:cNvPr id="460850"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60802"/>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460850"/>
                                        </p:tgtEl>
                                      </p:cBhvr>
                                    </p:animEffect>
                                    <p:set>
                                      <p:cBhvr>
                                        <p:cTn id="9" dur="1" fill="hold">
                                          <p:stCondLst>
                                            <p:cond delay="499"/>
                                          </p:stCondLst>
                                        </p:cTn>
                                        <p:tgtEl>
                                          <p:spTgt spid="4608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lide Number Placeholder 3"/>
          <p:cNvSpPr>
            <a:spLocks noGrp="1"/>
          </p:cNvSpPr>
          <p:nvPr>
            <p:ph type="sldNum" sz="quarter" idx="12"/>
          </p:nvPr>
        </p:nvSpPr>
        <p:spPr/>
        <p:txBody>
          <a:bodyPr/>
          <a:lstStyle/>
          <a:p>
            <a:fld id="{2686B42E-E62F-43D3-B8C4-C8019E57CFE5}" type="slidenum">
              <a:rPr lang="en-US"/>
              <a:pPr/>
              <a:t>21</a:t>
            </a:fld>
            <a:endParaRPr lang="en-US"/>
          </a:p>
        </p:txBody>
      </p:sp>
      <p:sp>
        <p:nvSpPr>
          <p:cNvPr id="461826" name="Text Box 2"/>
          <p:cNvSpPr txBox="1">
            <a:spLocks noChangeArrowheads="1"/>
          </p:cNvSpPr>
          <p:nvPr/>
        </p:nvSpPr>
        <p:spPr bwMode="auto">
          <a:xfrm>
            <a:off x="0" y="0"/>
            <a:ext cx="3048000" cy="523220"/>
          </a:xfrm>
          <a:prstGeom prst="rect">
            <a:avLst/>
          </a:prstGeom>
          <a:noFill/>
          <a:ln w="9525">
            <a:noFill/>
            <a:miter lim="800000"/>
            <a:headEnd/>
            <a:tailEnd/>
          </a:ln>
          <a:effectLst/>
        </p:spPr>
        <p:txBody>
          <a:bodyPr>
            <a:spAutoFit/>
          </a:bodyPr>
          <a:lstStyle/>
          <a:p>
            <a:pPr eaLnBrk="1" hangingPunct="1">
              <a:spcBef>
                <a:spcPct val="50000"/>
              </a:spcBef>
            </a:pPr>
            <a:r>
              <a:rPr lang="en-US" sz="2800" dirty="0">
                <a:latin typeface="Arial Narrow" pitchFamily="34" charset="0"/>
                <a:cs typeface="Arial" pitchFamily="34" charset="0"/>
              </a:rPr>
              <a:t>Escherichia coli </a:t>
            </a:r>
          </a:p>
        </p:txBody>
      </p:sp>
      <p:pic>
        <p:nvPicPr>
          <p:cNvPr id="461829" name="Picture 5" descr="E"/>
          <p:cNvPicPr preferRelativeResize="0">
            <a:picLocks noChangeAspect="1" noChangeArrowheads="1"/>
          </p:cNvPicPr>
          <p:nvPr/>
        </p:nvPicPr>
        <p:blipFill>
          <a:blip r:embed="rId3" cstate="print"/>
          <a:srcRect/>
          <a:stretch>
            <a:fillRect/>
          </a:stretch>
        </p:blipFill>
        <p:spPr bwMode="auto">
          <a:xfrm>
            <a:off x="1905000" y="757238"/>
            <a:ext cx="1219200" cy="941387"/>
          </a:xfrm>
          <a:prstGeom prst="rect">
            <a:avLst/>
          </a:prstGeom>
          <a:noFill/>
        </p:spPr>
      </p:pic>
      <p:pic>
        <p:nvPicPr>
          <p:cNvPr id="461830" name="Picture 6" descr="E"/>
          <p:cNvPicPr preferRelativeResize="0">
            <a:picLocks noChangeAspect="1" noChangeArrowheads="1"/>
          </p:cNvPicPr>
          <p:nvPr/>
        </p:nvPicPr>
        <p:blipFill>
          <a:blip r:embed="rId4" cstate="print"/>
          <a:srcRect/>
          <a:stretch>
            <a:fillRect/>
          </a:stretch>
        </p:blipFill>
        <p:spPr bwMode="auto">
          <a:xfrm>
            <a:off x="533400" y="757238"/>
            <a:ext cx="1295400" cy="957262"/>
          </a:xfrm>
          <a:prstGeom prst="rect">
            <a:avLst/>
          </a:prstGeom>
          <a:noFill/>
        </p:spPr>
      </p:pic>
      <p:sp>
        <p:nvSpPr>
          <p:cNvPr id="461831" name="Text Box 7"/>
          <p:cNvSpPr txBox="1">
            <a:spLocks noChangeArrowheads="1"/>
          </p:cNvSpPr>
          <p:nvPr/>
        </p:nvSpPr>
        <p:spPr bwMode="auto">
          <a:xfrm>
            <a:off x="1066800" y="381000"/>
            <a:ext cx="1706563" cy="366713"/>
          </a:xfrm>
          <a:prstGeom prst="rect">
            <a:avLst/>
          </a:prstGeom>
          <a:noFill/>
          <a:ln w="9525">
            <a:noFill/>
            <a:miter lim="800000"/>
            <a:headEnd/>
            <a:tailEnd/>
          </a:ln>
          <a:effectLst/>
        </p:spPr>
        <p:txBody>
          <a:bodyPr wrap="none">
            <a:spAutoFit/>
          </a:bodyPr>
          <a:lstStyle/>
          <a:p>
            <a:r>
              <a:rPr lang="en-US">
                <a:solidFill>
                  <a:schemeClr val="folHlink"/>
                </a:solidFill>
              </a:rPr>
              <a:t>Nonpathogenic</a:t>
            </a:r>
          </a:p>
        </p:txBody>
      </p:sp>
      <p:sp>
        <p:nvSpPr>
          <p:cNvPr id="461832" name="Text Box 8"/>
          <p:cNvSpPr txBox="1">
            <a:spLocks noChangeArrowheads="1"/>
          </p:cNvSpPr>
          <p:nvPr/>
        </p:nvSpPr>
        <p:spPr bwMode="auto">
          <a:xfrm>
            <a:off x="1295400" y="1524000"/>
            <a:ext cx="1085850" cy="304800"/>
          </a:xfrm>
          <a:prstGeom prst="rect">
            <a:avLst/>
          </a:prstGeom>
          <a:noFill/>
          <a:ln w="9525">
            <a:noFill/>
            <a:miter lim="800000"/>
            <a:headEnd/>
            <a:tailEnd/>
          </a:ln>
          <a:effectLst/>
        </p:spPr>
        <p:txBody>
          <a:bodyPr wrap="none">
            <a:spAutoFit/>
          </a:bodyPr>
          <a:lstStyle/>
          <a:p>
            <a:r>
              <a:rPr lang="en-US" sz="1400" b="1" i="1"/>
              <a:t>E. coli</a:t>
            </a:r>
            <a:r>
              <a:rPr lang="en-US" sz="1400" b="1"/>
              <a:t> K12</a:t>
            </a:r>
          </a:p>
        </p:txBody>
      </p:sp>
      <p:pic>
        <p:nvPicPr>
          <p:cNvPr id="461834" name="Picture 10" descr="ETEC 025"/>
          <p:cNvPicPr preferRelativeResize="0">
            <a:picLocks noChangeAspect="1" noChangeArrowheads="1"/>
          </p:cNvPicPr>
          <p:nvPr/>
        </p:nvPicPr>
        <p:blipFill>
          <a:blip r:embed="rId5" cstate="print"/>
          <a:srcRect/>
          <a:stretch>
            <a:fillRect/>
          </a:stretch>
        </p:blipFill>
        <p:spPr bwMode="auto">
          <a:xfrm>
            <a:off x="1828800" y="4572000"/>
            <a:ext cx="1295400" cy="971550"/>
          </a:xfrm>
          <a:prstGeom prst="rect">
            <a:avLst/>
          </a:prstGeom>
          <a:noFill/>
        </p:spPr>
      </p:pic>
      <p:pic>
        <p:nvPicPr>
          <p:cNvPr id="461835" name="Picture 11" descr="ETEC 025"/>
          <p:cNvPicPr preferRelativeResize="0">
            <a:picLocks noChangeAspect="1" noChangeArrowheads="1"/>
          </p:cNvPicPr>
          <p:nvPr/>
        </p:nvPicPr>
        <p:blipFill>
          <a:blip r:embed="rId6" cstate="print"/>
          <a:srcRect/>
          <a:stretch>
            <a:fillRect/>
          </a:stretch>
        </p:blipFill>
        <p:spPr bwMode="auto">
          <a:xfrm>
            <a:off x="457200" y="4572000"/>
            <a:ext cx="1295400" cy="971550"/>
          </a:xfrm>
          <a:prstGeom prst="rect">
            <a:avLst/>
          </a:prstGeom>
          <a:noFill/>
        </p:spPr>
      </p:pic>
      <p:pic>
        <p:nvPicPr>
          <p:cNvPr id="461836" name="Picture 12" descr="ETEC 078"/>
          <p:cNvPicPr preferRelativeResize="0">
            <a:picLocks noChangeAspect="1" noChangeArrowheads="1"/>
          </p:cNvPicPr>
          <p:nvPr/>
        </p:nvPicPr>
        <p:blipFill>
          <a:blip r:embed="rId7" cstate="print"/>
          <a:srcRect/>
          <a:stretch>
            <a:fillRect/>
          </a:stretch>
        </p:blipFill>
        <p:spPr bwMode="auto">
          <a:xfrm>
            <a:off x="1854200" y="5715000"/>
            <a:ext cx="1219200" cy="990600"/>
          </a:xfrm>
          <a:prstGeom prst="rect">
            <a:avLst/>
          </a:prstGeom>
          <a:noFill/>
        </p:spPr>
      </p:pic>
      <p:pic>
        <p:nvPicPr>
          <p:cNvPr id="461837" name="Picture 13" descr="ETEC 078"/>
          <p:cNvPicPr preferRelativeResize="0">
            <a:picLocks noChangeAspect="1" noChangeArrowheads="1"/>
          </p:cNvPicPr>
          <p:nvPr/>
        </p:nvPicPr>
        <p:blipFill>
          <a:blip r:embed="rId8" cstate="print"/>
          <a:srcRect/>
          <a:stretch>
            <a:fillRect/>
          </a:stretch>
        </p:blipFill>
        <p:spPr bwMode="auto">
          <a:xfrm>
            <a:off x="457200" y="5715000"/>
            <a:ext cx="1295400" cy="990600"/>
          </a:xfrm>
          <a:prstGeom prst="rect">
            <a:avLst/>
          </a:prstGeom>
          <a:noFill/>
        </p:spPr>
      </p:pic>
      <p:sp>
        <p:nvSpPr>
          <p:cNvPr id="461838" name="Text Box 14"/>
          <p:cNvSpPr txBox="1">
            <a:spLocks noChangeArrowheads="1"/>
          </p:cNvSpPr>
          <p:nvPr/>
        </p:nvSpPr>
        <p:spPr bwMode="auto">
          <a:xfrm>
            <a:off x="609600" y="5372100"/>
            <a:ext cx="2438400" cy="304800"/>
          </a:xfrm>
          <a:prstGeom prst="rect">
            <a:avLst/>
          </a:prstGeom>
          <a:noFill/>
          <a:ln w="9525">
            <a:noFill/>
            <a:miter lim="800000"/>
            <a:headEnd/>
            <a:tailEnd/>
          </a:ln>
          <a:effectLst/>
        </p:spPr>
        <p:txBody>
          <a:bodyPr>
            <a:spAutoFit/>
          </a:bodyPr>
          <a:lstStyle/>
          <a:p>
            <a:pPr marL="342900" indent="-342900" eaLnBrk="1" hangingPunct="1"/>
            <a:r>
              <a:rPr lang="en-US" sz="1400" b="1">
                <a:cs typeface="Arial" pitchFamily="34" charset="0"/>
              </a:rPr>
              <a:t> </a:t>
            </a:r>
            <a:r>
              <a:rPr lang="en-US" sz="1400" b="1" i="1">
                <a:cs typeface="Arial" pitchFamily="34" charset="0"/>
              </a:rPr>
              <a:t>E. coli</a:t>
            </a:r>
            <a:r>
              <a:rPr lang="en-US" sz="1400" b="1">
                <a:cs typeface="Arial" pitchFamily="34" charset="0"/>
              </a:rPr>
              <a:t> O25:K19:NM</a:t>
            </a:r>
          </a:p>
        </p:txBody>
      </p:sp>
      <p:sp>
        <p:nvSpPr>
          <p:cNvPr id="461840" name="Text Box 16"/>
          <p:cNvSpPr txBox="1">
            <a:spLocks noChangeArrowheads="1"/>
          </p:cNvSpPr>
          <p:nvPr/>
        </p:nvSpPr>
        <p:spPr bwMode="auto">
          <a:xfrm>
            <a:off x="1371600" y="4271963"/>
            <a:ext cx="698500" cy="366712"/>
          </a:xfrm>
          <a:prstGeom prst="rect">
            <a:avLst/>
          </a:prstGeom>
          <a:noFill/>
          <a:ln w="9525">
            <a:noFill/>
            <a:miter lim="800000"/>
            <a:headEnd/>
            <a:tailEnd/>
          </a:ln>
          <a:effectLst/>
        </p:spPr>
        <p:txBody>
          <a:bodyPr wrap="none">
            <a:spAutoFit/>
          </a:bodyPr>
          <a:lstStyle/>
          <a:p>
            <a:r>
              <a:rPr lang="en-US">
                <a:solidFill>
                  <a:schemeClr val="folHlink"/>
                </a:solidFill>
              </a:rPr>
              <a:t>ETEC</a:t>
            </a:r>
          </a:p>
        </p:txBody>
      </p:sp>
      <p:pic>
        <p:nvPicPr>
          <p:cNvPr id="461842" name="Picture 18" descr="EPEC_E851171_O142H6_11"/>
          <p:cNvPicPr preferRelativeResize="0">
            <a:picLocks noChangeAspect="1" noChangeArrowheads="1"/>
          </p:cNvPicPr>
          <p:nvPr/>
        </p:nvPicPr>
        <p:blipFill>
          <a:blip r:embed="rId9" cstate="print"/>
          <a:srcRect/>
          <a:stretch>
            <a:fillRect/>
          </a:stretch>
        </p:blipFill>
        <p:spPr bwMode="auto">
          <a:xfrm>
            <a:off x="457200" y="2133600"/>
            <a:ext cx="1295400" cy="957263"/>
          </a:xfrm>
          <a:prstGeom prst="rect">
            <a:avLst/>
          </a:prstGeom>
          <a:noFill/>
        </p:spPr>
      </p:pic>
      <p:pic>
        <p:nvPicPr>
          <p:cNvPr id="461843" name="Picture 19" descr="EPEC_E851171_O142H6_05"/>
          <p:cNvPicPr preferRelativeResize="0">
            <a:picLocks noChangeAspect="1" noChangeArrowheads="1"/>
          </p:cNvPicPr>
          <p:nvPr/>
        </p:nvPicPr>
        <p:blipFill>
          <a:blip r:embed="rId10" cstate="print"/>
          <a:srcRect/>
          <a:stretch>
            <a:fillRect/>
          </a:stretch>
        </p:blipFill>
        <p:spPr bwMode="auto">
          <a:xfrm>
            <a:off x="1828800" y="2133600"/>
            <a:ext cx="1295400" cy="957263"/>
          </a:xfrm>
          <a:prstGeom prst="rect">
            <a:avLst/>
          </a:prstGeom>
          <a:noFill/>
        </p:spPr>
      </p:pic>
      <p:pic>
        <p:nvPicPr>
          <p:cNvPr id="461844" name="Picture 20" descr="EPEC_E2348169_O127H6_14"/>
          <p:cNvPicPr preferRelativeResize="0">
            <a:picLocks noChangeAspect="1" noChangeArrowheads="1"/>
          </p:cNvPicPr>
          <p:nvPr/>
        </p:nvPicPr>
        <p:blipFill>
          <a:blip r:embed="rId11" cstate="print"/>
          <a:srcRect/>
          <a:stretch>
            <a:fillRect/>
          </a:stretch>
        </p:blipFill>
        <p:spPr bwMode="auto">
          <a:xfrm>
            <a:off x="482600" y="3263900"/>
            <a:ext cx="1295400" cy="957263"/>
          </a:xfrm>
          <a:prstGeom prst="rect">
            <a:avLst/>
          </a:prstGeom>
          <a:noFill/>
        </p:spPr>
      </p:pic>
      <p:pic>
        <p:nvPicPr>
          <p:cNvPr id="461845" name="Picture 21" descr="EPEC_E2348169_O127H6_83"/>
          <p:cNvPicPr preferRelativeResize="0">
            <a:picLocks noChangeAspect="1" noChangeArrowheads="1"/>
          </p:cNvPicPr>
          <p:nvPr/>
        </p:nvPicPr>
        <p:blipFill>
          <a:blip r:embed="rId12" cstate="print"/>
          <a:srcRect/>
          <a:stretch>
            <a:fillRect/>
          </a:stretch>
        </p:blipFill>
        <p:spPr bwMode="auto">
          <a:xfrm>
            <a:off x="1841500" y="3238500"/>
            <a:ext cx="1295400" cy="957263"/>
          </a:xfrm>
          <a:prstGeom prst="rect">
            <a:avLst/>
          </a:prstGeom>
          <a:noFill/>
        </p:spPr>
      </p:pic>
      <p:sp>
        <p:nvSpPr>
          <p:cNvPr id="461846" name="Text Box 22"/>
          <p:cNvSpPr txBox="1">
            <a:spLocks noChangeArrowheads="1"/>
          </p:cNvSpPr>
          <p:nvPr/>
        </p:nvSpPr>
        <p:spPr bwMode="auto">
          <a:xfrm>
            <a:off x="584200" y="2971800"/>
            <a:ext cx="2438400" cy="304800"/>
          </a:xfrm>
          <a:prstGeom prst="rect">
            <a:avLst/>
          </a:prstGeom>
          <a:noFill/>
          <a:ln w="9525">
            <a:noFill/>
            <a:miter lim="800000"/>
            <a:headEnd/>
            <a:tailEnd/>
          </a:ln>
          <a:effectLst/>
        </p:spPr>
        <p:txBody>
          <a:bodyPr>
            <a:spAutoFit/>
          </a:bodyPr>
          <a:lstStyle/>
          <a:p>
            <a:r>
              <a:rPr lang="en-US" sz="1400" b="1" i="1"/>
              <a:t>E. coli</a:t>
            </a:r>
            <a:r>
              <a:rPr lang="en-US" sz="1400" b="1"/>
              <a:t> O142:H6 E851171</a:t>
            </a:r>
          </a:p>
        </p:txBody>
      </p:sp>
      <p:sp>
        <p:nvSpPr>
          <p:cNvPr id="461847" name="Text Box 23"/>
          <p:cNvSpPr txBox="1">
            <a:spLocks noChangeArrowheads="1"/>
          </p:cNvSpPr>
          <p:nvPr/>
        </p:nvSpPr>
        <p:spPr bwMode="auto">
          <a:xfrm>
            <a:off x="508000" y="3987800"/>
            <a:ext cx="2514600" cy="304800"/>
          </a:xfrm>
          <a:prstGeom prst="rect">
            <a:avLst/>
          </a:prstGeom>
          <a:noFill/>
          <a:ln w="9525">
            <a:noFill/>
            <a:miter lim="800000"/>
            <a:headEnd/>
            <a:tailEnd/>
          </a:ln>
          <a:effectLst/>
        </p:spPr>
        <p:txBody>
          <a:bodyPr>
            <a:spAutoFit/>
          </a:bodyPr>
          <a:lstStyle/>
          <a:p>
            <a:r>
              <a:rPr lang="en-US" sz="1400" b="1" i="1"/>
              <a:t>E. coli</a:t>
            </a:r>
            <a:r>
              <a:rPr lang="en-US" sz="1400" b="1"/>
              <a:t> E2348169 O127:H6</a:t>
            </a:r>
          </a:p>
        </p:txBody>
      </p:sp>
      <p:sp>
        <p:nvSpPr>
          <p:cNvPr id="461848" name="Text Box 24"/>
          <p:cNvSpPr txBox="1">
            <a:spLocks noChangeArrowheads="1"/>
          </p:cNvSpPr>
          <p:nvPr/>
        </p:nvSpPr>
        <p:spPr bwMode="auto">
          <a:xfrm>
            <a:off x="1447800" y="1757363"/>
            <a:ext cx="692150" cy="366712"/>
          </a:xfrm>
          <a:prstGeom prst="rect">
            <a:avLst/>
          </a:prstGeom>
          <a:noFill/>
          <a:ln w="9525">
            <a:noFill/>
            <a:miter lim="800000"/>
            <a:headEnd/>
            <a:tailEnd/>
          </a:ln>
          <a:effectLst/>
        </p:spPr>
        <p:txBody>
          <a:bodyPr wrap="none">
            <a:spAutoFit/>
          </a:bodyPr>
          <a:lstStyle/>
          <a:p>
            <a:r>
              <a:rPr lang="en-US">
                <a:solidFill>
                  <a:schemeClr val="folHlink"/>
                </a:solidFill>
              </a:rPr>
              <a:t>EPEC</a:t>
            </a:r>
          </a:p>
        </p:txBody>
      </p:sp>
      <p:sp>
        <p:nvSpPr>
          <p:cNvPr id="461850" name="Text Box 26"/>
          <p:cNvSpPr txBox="1">
            <a:spLocks noChangeArrowheads="1"/>
          </p:cNvSpPr>
          <p:nvPr/>
        </p:nvSpPr>
        <p:spPr bwMode="auto">
          <a:xfrm>
            <a:off x="5715000" y="1071563"/>
            <a:ext cx="714375" cy="366712"/>
          </a:xfrm>
          <a:prstGeom prst="rect">
            <a:avLst/>
          </a:prstGeom>
          <a:noFill/>
          <a:ln w="9525">
            <a:noFill/>
            <a:miter lim="800000"/>
            <a:headEnd/>
            <a:tailEnd/>
          </a:ln>
          <a:effectLst/>
        </p:spPr>
        <p:txBody>
          <a:bodyPr wrap="none">
            <a:spAutoFit/>
          </a:bodyPr>
          <a:lstStyle/>
          <a:p>
            <a:r>
              <a:rPr lang="en-US">
                <a:solidFill>
                  <a:schemeClr val="folHlink"/>
                </a:solidFill>
              </a:rPr>
              <a:t>EHEC</a:t>
            </a:r>
          </a:p>
        </p:txBody>
      </p:sp>
      <p:pic>
        <p:nvPicPr>
          <p:cNvPr id="461852" name="Picture 28" descr="E_coli_O157H7_50"/>
          <p:cNvPicPr preferRelativeResize="0">
            <a:picLocks noChangeAspect="1" noChangeArrowheads="1"/>
          </p:cNvPicPr>
          <p:nvPr/>
        </p:nvPicPr>
        <p:blipFill>
          <a:blip r:embed="rId13" cstate="print"/>
          <a:srcRect/>
          <a:stretch>
            <a:fillRect/>
          </a:stretch>
        </p:blipFill>
        <p:spPr bwMode="auto">
          <a:xfrm>
            <a:off x="3352800" y="1828800"/>
            <a:ext cx="1295400" cy="971550"/>
          </a:xfrm>
          <a:prstGeom prst="rect">
            <a:avLst/>
          </a:prstGeom>
          <a:noFill/>
        </p:spPr>
      </p:pic>
      <p:pic>
        <p:nvPicPr>
          <p:cNvPr id="461853" name="Picture 29" descr="E_coli_O157H7_25"/>
          <p:cNvPicPr preferRelativeResize="0">
            <a:picLocks noChangeAspect="1" noChangeArrowheads="1"/>
          </p:cNvPicPr>
          <p:nvPr/>
        </p:nvPicPr>
        <p:blipFill>
          <a:blip r:embed="rId14" cstate="print"/>
          <a:srcRect/>
          <a:stretch>
            <a:fillRect/>
          </a:stretch>
        </p:blipFill>
        <p:spPr bwMode="auto">
          <a:xfrm>
            <a:off x="4749800" y="1828800"/>
            <a:ext cx="1295400" cy="958850"/>
          </a:xfrm>
          <a:prstGeom prst="rect">
            <a:avLst/>
          </a:prstGeom>
          <a:noFill/>
        </p:spPr>
      </p:pic>
      <p:pic>
        <p:nvPicPr>
          <p:cNvPr id="461854" name="Picture 30" descr="E"/>
          <p:cNvPicPr>
            <a:picLocks noChangeAspect="1" noChangeArrowheads="1"/>
          </p:cNvPicPr>
          <p:nvPr/>
        </p:nvPicPr>
        <p:blipFill>
          <a:blip r:embed="rId15" cstate="print"/>
          <a:srcRect/>
          <a:stretch>
            <a:fillRect/>
          </a:stretch>
        </p:blipFill>
        <p:spPr bwMode="auto">
          <a:xfrm>
            <a:off x="3378200" y="2971800"/>
            <a:ext cx="1295400" cy="971550"/>
          </a:xfrm>
          <a:prstGeom prst="rect">
            <a:avLst/>
          </a:prstGeom>
          <a:noFill/>
        </p:spPr>
      </p:pic>
      <p:pic>
        <p:nvPicPr>
          <p:cNvPr id="461855" name="Picture 31" descr="E"/>
          <p:cNvPicPr>
            <a:picLocks noChangeAspect="1" noChangeArrowheads="1"/>
          </p:cNvPicPr>
          <p:nvPr/>
        </p:nvPicPr>
        <p:blipFill>
          <a:blip r:embed="rId16" cstate="print"/>
          <a:srcRect/>
          <a:stretch>
            <a:fillRect/>
          </a:stretch>
        </p:blipFill>
        <p:spPr bwMode="auto">
          <a:xfrm>
            <a:off x="4749800" y="2971800"/>
            <a:ext cx="1295400" cy="971550"/>
          </a:xfrm>
          <a:prstGeom prst="rect">
            <a:avLst/>
          </a:prstGeom>
          <a:noFill/>
        </p:spPr>
      </p:pic>
      <p:sp>
        <p:nvSpPr>
          <p:cNvPr id="461856" name="Text Box 32"/>
          <p:cNvSpPr txBox="1">
            <a:spLocks noChangeArrowheads="1"/>
          </p:cNvSpPr>
          <p:nvPr/>
        </p:nvSpPr>
        <p:spPr bwMode="auto">
          <a:xfrm>
            <a:off x="3556000" y="3848100"/>
            <a:ext cx="24384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cs typeface="Arial" pitchFamily="34" charset="0"/>
              </a:rPr>
              <a:t>E. coli</a:t>
            </a:r>
            <a:r>
              <a:rPr lang="en-US" sz="1400" b="1">
                <a:cs typeface="Arial" pitchFamily="34" charset="0"/>
              </a:rPr>
              <a:t> O157:H7SEA 13A53</a:t>
            </a:r>
          </a:p>
        </p:txBody>
      </p:sp>
      <p:pic>
        <p:nvPicPr>
          <p:cNvPr id="461857" name="Picture 33" descr="e"/>
          <p:cNvPicPr>
            <a:picLocks noChangeAspect="1" noChangeArrowheads="1"/>
          </p:cNvPicPr>
          <p:nvPr/>
        </p:nvPicPr>
        <p:blipFill>
          <a:blip r:embed="rId17" cstate="print"/>
          <a:srcRect/>
          <a:stretch>
            <a:fillRect/>
          </a:stretch>
        </p:blipFill>
        <p:spPr bwMode="auto">
          <a:xfrm>
            <a:off x="4749800" y="4114800"/>
            <a:ext cx="1270000" cy="952500"/>
          </a:xfrm>
          <a:prstGeom prst="rect">
            <a:avLst/>
          </a:prstGeom>
          <a:noFill/>
        </p:spPr>
      </p:pic>
      <p:pic>
        <p:nvPicPr>
          <p:cNvPr id="461858" name="Picture 34" descr="e"/>
          <p:cNvPicPr>
            <a:picLocks noChangeAspect="1" noChangeArrowheads="1"/>
          </p:cNvPicPr>
          <p:nvPr/>
        </p:nvPicPr>
        <p:blipFill>
          <a:blip r:embed="rId18" cstate="print"/>
          <a:srcRect/>
          <a:stretch>
            <a:fillRect/>
          </a:stretch>
        </p:blipFill>
        <p:spPr bwMode="auto">
          <a:xfrm>
            <a:off x="3378200" y="4114800"/>
            <a:ext cx="1270000" cy="952500"/>
          </a:xfrm>
          <a:prstGeom prst="rect">
            <a:avLst/>
          </a:prstGeom>
          <a:noFill/>
        </p:spPr>
      </p:pic>
      <p:sp>
        <p:nvSpPr>
          <p:cNvPr id="461859" name="Text Box 35"/>
          <p:cNvSpPr txBox="1">
            <a:spLocks noChangeArrowheads="1"/>
          </p:cNvSpPr>
          <p:nvPr/>
        </p:nvSpPr>
        <p:spPr bwMode="auto">
          <a:xfrm>
            <a:off x="3683000" y="4953000"/>
            <a:ext cx="21336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cs typeface="Arial" pitchFamily="34" charset="0"/>
              </a:rPr>
              <a:t>E. coli</a:t>
            </a:r>
            <a:r>
              <a:rPr lang="en-US" sz="1400" b="1">
                <a:cs typeface="Arial" pitchFamily="34" charset="0"/>
              </a:rPr>
              <a:t> O157:H7 505B</a:t>
            </a:r>
          </a:p>
        </p:txBody>
      </p:sp>
      <p:pic>
        <p:nvPicPr>
          <p:cNvPr id="461860" name="Picture 36" descr="e"/>
          <p:cNvPicPr>
            <a:picLocks noChangeAspect="1" noChangeArrowheads="1"/>
          </p:cNvPicPr>
          <p:nvPr/>
        </p:nvPicPr>
        <p:blipFill>
          <a:blip r:embed="rId19" cstate="print"/>
          <a:srcRect/>
          <a:stretch>
            <a:fillRect/>
          </a:stretch>
        </p:blipFill>
        <p:spPr bwMode="auto">
          <a:xfrm>
            <a:off x="3378200" y="5257800"/>
            <a:ext cx="1295400" cy="971550"/>
          </a:xfrm>
          <a:prstGeom prst="rect">
            <a:avLst/>
          </a:prstGeom>
          <a:noFill/>
        </p:spPr>
      </p:pic>
      <p:pic>
        <p:nvPicPr>
          <p:cNvPr id="461861" name="Picture 37" descr="e"/>
          <p:cNvPicPr>
            <a:picLocks noChangeAspect="1" noChangeArrowheads="1"/>
          </p:cNvPicPr>
          <p:nvPr/>
        </p:nvPicPr>
        <p:blipFill>
          <a:blip r:embed="rId20" cstate="print"/>
          <a:srcRect/>
          <a:stretch>
            <a:fillRect/>
          </a:stretch>
        </p:blipFill>
        <p:spPr bwMode="auto">
          <a:xfrm>
            <a:off x="4749800" y="5257800"/>
            <a:ext cx="1295400" cy="971550"/>
          </a:xfrm>
          <a:prstGeom prst="rect">
            <a:avLst/>
          </a:prstGeom>
          <a:noFill/>
        </p:spPr>
      </p:pic>
      <p:sp>
        <p:nvSpPr>
          <p:cNvPr id="461862" name="Text Box 38"/>
          <p:cNvSpPr txBox="1">
            <a:spLocks noChangeArrowheads="1"/>
          </p:cNvSpPr>
          <p:nvPr/>
        </p:nvSpPr>
        <p:spPr bwMode="auto">
          <a:xfrm>
            <a:off x="3606800" y="6172200"/>
            <a:ext cx="21336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cs typeface="Arial" pitchFamily="34" charset="0"/>
              </a:rPr>
              <a:t>E. coli</a:t>
            </a:r>
            <a:r>
              <a:rPr lang="en-US" sz="1400" b="1">
                <a:cs typeface="Arial" pitchFamily="34" charset="0"/>
              </a:rPr>
              <a:t> O157:H7 K1</a:t>
            </a:r>
          </a:p>
        </p:txBody>
      </p:sp>
      <p:sp>
        <p:nvSpPr>
          <p:cNvPr id="461863" name="Text Box 39"/>
          <p:cNvSpPr txBox="1">
            <a:spLocks noChangeArrowheads="1"/>
          </p:cNvSpPr>
          <p:nvPr/>
        </p:nvSpPr>
        <p:spPr bwMode="auto">
          <a:xfrm>
            <a:off x="3835400" y="2641600"/>
            <a:ext cx="1762125" cy="304800"/>
          </a:xfrm>
          <a:prstGeom prst="rect">
            <a:avLst/>
          </a:prstGeom>
          <a:noFill/>
          <a:ln w="9525">
            <a:noFill/>
            <a:miter lim="800000"/>
            <a:headEnd/>
            <a:tailEnd/>
          </a:ln>
          <a:effectLst/>
        </p:spPr>
        <p:txBody>
          <a:bodyPr wrap="none">
            <a:spAutoFit/>
          </a:bodyPr>
          <a:lstStyle/>
          <a:p>
            <a:r>
              <a:rPr lang="en-US" sz="1400" b="1" i="1"/>
              <a:t>E. coli</a:t>
            </a:r>
            <a:r>
              <a:rPr lang="en-US" sz="1400" b="1"/>
              <a:t> O157:H7 01</a:t>
            </a:r>
          </a:p>
        </p:txBody>
      </p:sp>
      <p:sp>
        <p:nvSpPr>
          <p:cNvPr id="461864" name="Text Box 40"/>
          <p:cNvSpPr txBox="1">
            <a:spLocks noChangeArrowheads="1"/>
          </p:cNvSpPr>
          <p:nvPr/>
        </p:nvSpPr>
        <p:spPr bwMode="auto">
          <a:xfrm>
            <a:off x="4140200" y="1452563"/>
            <a:ext cx="1084263" cy="366712"/>
          </a:xfrm>
          <a:prstGeom prst="rect">
            <a:avLst/>
          </a:prstGeom>
          <a:noFill/>
          <a:ln w="9525">
            <a:noFill/>
            <a:miter lim="800000"/>
            <a:headEnd/>
            <a:tailEnd/>
          </a:ln>
          <a:effectLst/>
        </p:spPr>
        <p:txBody>
          <a:bodyPr wrap="none">
            <a:spAutoFit/>
          </a:bodyPr>
          <a:lstStyle/>
          <a:p>
            <a:r>
              <a:rPr lang="en-US"/>
              <a:t>Pattern I</a:t>
            </a:r>
          </a:p>
        </p:txBody>
      </p:sp>
      <p:pic>
        <p:nvPicPr>
          <p:cNvPr id="461866" name="Picture 42" descr="E_coli_O157H7_K6_06"/>
          <p:cNvPicPr preferRelativeResize="0">
            <a:picLocks noChangeAspect="1" noChangeArrowheads="1"/>
          </p:cNvPicPr>
          <p:nvPr/>
        </p:nvPicPr>
        <p:blipFill>
          <a:blip r:embed="rId21" cstate="print"/>
          <a:srcRect/>
          <a:stretch>
            <a:fillRect/>
          </a:stretch>
        </p:blipFill>
        <p:spPr bwMode="auto">
          <a:xfrm>
            <a:off x="7620000" y="1854200"/>
            <a:ext cx="1295400" cy="962025"/>
          </a:xfrm>
          <a:prstGeom prst="rect">
            <a:avLst/>
          </a:prstGeom>
          <a:noFill/>
        </p:spPr>
      </p:pic>
      <p:pic>
        <p:nvPicPr>
          <p:cNvPr id="461867" name="Picture 43" descr="E_coli_O157H7_K6_02"/>
          <p:cNvPicPr preferRelativeResize="0">
            <a:picLocks noChangeAspect="1" noChangeArrowheads="1"/>
          </p:cNvPicPr>
          <p:nvPr/>
        </p:nvPicPr>
        <p:blipFill>
          <a:blip r:embed="rId22" cstate="print"/>
          <a:srcRect/>
          <a:stretch>
            <a:fillRect/>
          </a:stretch>
        </p:blipFill>
        <p:spPr bwMode="auto">
          <a:xfrm>
            <a:off x="6261100" y="1828800"/>
            <a:ext cx="1295400" cy="971550"/>
          </a:xfrm>
          <a:prstGeom prst="rect">
            <a:avLst/>
          </a:prstGeom>
          <a:noFill/>
        </p:spPr>
      </p:pic>
      <p:pic>
        <p:nvPicPr>
          <p:cNvPr id="461868" name="Picture 44" descr="B_06"/>
          <p:cNvPicPr preferRelativeResize="0">
            <a:picLocks noChangeAspect="1" noChangeArrowheads="1"/>
          </p:cNvPicPr>
          <p:nvPr/>
        </p:nvPicPr>
        <p:blipFill>
          <a:blip r:embed="rId23" cstate="print"/>
          <a:srcRect/>
          <a:stretch>
            <a:fillRect/>
          </a:stretch>
        </p:blipFill>
        <p:spPr bwMode="auto">
          <a:xfrm>
            <a:off x="6261100" y="2921000"/>
            <a:ext cx="1295400" cy="971550"/>
          </a:xfrm>
          <a:prstGeom prst="rect">
            <a:avLst/>
          </a:prstGeom>
          <a:noFill/>
        </p:spPr>
      </p:pic>
      <p:pic>
        <p:nvPicPr>
          <p:cNvPr id="461869" name="Picture 45" descr="B_04"/>
          <p:cNvPicPr preferRelativeResize="0">
            <a:picLocks noChangeAspect="1" noChangeArrowheads="1"/>
          </p:cNvPicPr>
          <p:nvPr/>
        </p:nvPicPr>
        <p:blipFill>
          <a:blip r:embed="rId24" cstate="print"/>
          <a:srcRect/>
          <a:stretch>
            <a:fillRect/>
          </a:stretch>
        </p:blipFill>
        <p:spPr bwMode="auto">
          <a:xfrm>
            <a:off x="7543800" y="2895600"/>
            <a:ext cx="1295400" cy="971550"/>
          </a:xfrm>
          <a:prstGeom prst="rect">
            <a:avLst/>
          </a:prstGeom>
          <a:noFill/>
        </p:spPr>
      </p:pic>
      <p:sp>
        <p:nvSpPr>
          <p:cNvPr id="461870" name="Text Box 46"/>
          <p:cNvSpPr txBox="1">
            <a:spLocks noChangeArrowheads="1"/>
          </p:cNvSpPr>
          <p:nvPr/>
        </p:nvSpPr>
        <p:spPr bwMode="auto">
          <a:xfrm>
            <a:off x="6642100" y="2684463"/>
            <a:ext cx="1766888" cy="304800"/>
          </a:xfrm>
          <a:prstGeom prst="rect">
            <a:avLst/>
          </a:prstGeom>
          <a:noFill/>
          <a:ln w="9525">
            <a:noFill/>
            <a:miter lim="800000"/>
            <a:headEnd/>
            <a:tailEnd/>
          </a:ln>
          <a:effectLst/>
        </p:spPr>
        <p:txBody>
          <a:bodyPr wrap="none">
            <a:spAutoFit/>
          </a:bodyPr>
          <a:lstStyle/>
          <a:p>
            <a:r>
              <a:rPr lang="en-US" sz="1400" b="1" i="1"/>
              <a:t>E. coli</a:t>
            </a:r>
            <a:r>
              <a:rPr lang="en-US" sz="1400" b="1"/>
              <a:t> O157:H7 K6</a:t>
            </a:r>
          </a:p>
        </p:txBody>
      </p:sp>
      <p:sp>
        <p:nvSpPr>
          <p:cNvPr id="461871" name="Text Box 47"/>
          <p:cNvSpPr txBox="1">
            <a:spLocks noChangeArrowheads="1"/>
          </p:cNvSpPr>
          <p:nvPr/>
        </p:nvSpPr>
        <p:spPr bwMode="auto">
          <a:xfrm>
            <a:off x="6545263" y="3789363"/>
            <a:ext cx="2181225" cy="304800"/>
          </a:xfrm>
          <a:prstGeom prst="rect">
            <a:avLst/>
          </a:prstGeom>
          <a:noFill/>
          <a:ln w="9525">
            <a:noFill/>
            <a:miter lim="800000"/>
            <a:headEnd/>
            <a:tailEnd/>
          </a:ln>
          <a:effectLst/>
        </p:spPr>
        <p:txBody>
          <a:bodyPr wrap="none">
            <a:spAutoFit/>
          </a:bodyPr>
          <a:lstStyle/>
          <a:p>
            <a:r>
              <a:rPr lang="en-US" sz="1400" b="1" i="1"/>
              <a:t>E. coli</a:t>
            </a:r>
            <a:r>
              <a:rPr lang="en-US" sz="1400" b="1"/>
              <a:t> O157:H7 EDL933</a:t>
            </a:r>
          </a:p>
        </p:txBody>
      </p:sp>
      <p:sp>
        <p:nvSpPr>
          <p:cNvPr id="461872" name="Text Box 48"/>
          <p:cNvSpPr txBox="1">
            <a:spLocks noChangeArrowheads="1"/>
          </p:cNvSpPr>
          <p:nvPr/>
        </p:nvSpPr>
        <p:spPr bwMode="auto">
          <a:xfrm>
            <a:off x="7023100" y="1452563"/>
            <a:ext cx="1147763" cy="366712"/>
          </a:xfrm>
          <a:prstGeom prst="rect">
            <a:avLst/>
          </a:prstGeom>
          <a:noFill/>
          <a:ln w="9525">
            <a:noFill/>
            <a:miter lim="800000"/>
            <a:headEnd/>
            <a:tailEnd/>
          </a:ln>
          <a:effectLst/>
        </p:spPr>
        <p:txBody>
          <a:bodyPr wrap="none">
            <a:spAutoFit/>
          </a:bodyPr>
          <a:lstStyle/>
          <a:p>
            <a:r>
              <a:rPr lang="en-US"/>
              <a:t>Pattern II</a:t>
            </a:r>
          </a:p>
        </p:txBody>
      </p:sp>
      <p:pic>
        <p:nvPicPr>
          <p:cNvPr id="461874" name="Picture 50" descr="e"/>
          <p:cNvPicPr preferRelativeResize="0">
            <a:picLocks noChangeAspect="1" noChangeArrowheads="1"/>
          </p:cNvPicPr>
          <p:nvPr/>
        </p:nvPicPr>
        <p:blipFill>
          <a:blip r:embed="rId25" cstate="print"/>
          <a:srcRect/>
          <a:stretch>
            <a:fillRect/>
          </a:stretch>
        </p:blipFill>
        <p:spPr bwMode="auto">
          <a:xfrm>
            <a:off x="7613650" y="5576888"/>
            <a:ext cx="1295400" cy="908050"/>
          </a:xfrm>
          <a:prstGeom prst="rect">
            <a:avLst/>
          </a:prstGeom>
          <a:noFill/>
        </p:spPr>
      </p:pic>
      <p:pic>
        <p:nvPicPr>
          <p:cNvPr id="461875" name="Picture 51" descr="e"/>
          <p:cNvPicPr preferRelativeResize="0">
            <a:picLocks noChangeAspect="1" noChangeArrowheads="1"/>
          </p:cNvPicPr>
          <p:nvPr/>
        </p:nvPicPr>
        <p:blipFill>
          <a:blip r:embed="rId26" cstate="print"/>
          <a:srcRect/>
          <a:stretch>
            <a:fillRect/>
          </a:stretch>
        </p:blipFill>
        <p:spPr bwMode="auto">
          <a:xfrm>
            <a:off x="6242050" y="5576888"/>
            <a:ext cx="1295400" cy="914400"/>
          </a:xfrm>
          <a:prstGeom prst="rect">
            <a:avLst/>
          </a:prstGeom>
          <a:noFill/>
        </p:spPr>
      </p:pic>
      <p:sp>
        <p:nvSpPr>
          <p:cNvPr id="461876" name="Text Box 52"/>
          <p:cNvSpPr txBox="1">
            <a:spLocks noChangeArrowheads="1"/>
          </p:cNvSpPr>
          <p:nvPr/>
        </p:nvSpPr>
        <p:spPr bwMode="auto">
          <a:xfrm>
            <a:off x="6565900" y="6324600"/>
            <a:ext cx="20574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cs typeface="Arial" pitchFamily="34" charset="0"/>
              </a:rPr>
              <a:t>E. coli</a:t>
            </a:r>
            <a:r>
              <a:rPr lang="en-US" sz="1400" b="1">
                <a:cs typeface="Arial" pitchFamily="34" charset="0"/>
              </a:rPr>
              <a:t> O157:H7 G458</a:t>
            </a:r>
          </a:p>
        </p:txBody>
      </p:sp>
      <p:pic>
        <p:nvPicPr>
          <p:cNvPr id="461877" name="Picture 53" descr="e"/>
          <p:cNvPicPr preferRelativeResize="0">
            <a:picLocks noChangeAspect="1" noChangeArrowheads="1"/>
          </p:cNvPicPr>
          <p:nvPr/>
        </p:nvPicPr>
        <p:blipFill>
          <a:blip r:embed="rId27" cstate="print"/>
          <a:srcRect/>
          <a:stretch>
            <a:fillRect/>
          </a:stretch>
        </p:blipFill>
        <p:spPr bwMode="auto">
          <a:xfrm>
            <a:off x="6261100" y="4495800"/>
            <a:ext cx="1295400" cy="971550"/>
          </a:xfrm>
          <a:prstGeom prst="rect">
            <a:avLst/>
          </a:prstGeom>
          <a:noFill/>
        </p:spPr>
      </p:pic>
      <p:pic>
        <p:nvPicPr>
          <p:cNvPr id="461878" name="Picture 54" descr="e"/>
          <p:cNvPicPr preferRelativeResize="0">
            <a:picLocks noChangeAspect="1" noChangeArrowheads="1"/>
          </p:cNvPicPr>
          <p:nvPr/>
        </p:nvPicPr>
        <p:blipFill>
          <a:blip r:embed="rId28" cstate="print"/>
          <a:srcRect/>
          <a:stretch>
            <a:fillRect/>
          </a:stretch>
        </p:blipFill>
        <p:spPr bwMode="auto">
          <a:xfrm>
            <a:off x="7620000" y="4495800"/>
            <a:ext cx="1295400" cy="971550"/>
          </a:xfrm>
          <a:prstGeom prst="rect">
            <a:avLst/>
          </a:prstGeom>
          <a:noFill/>
        </p:spPr>
      </p:pic>
      <p:sp>
        <p:nvSpPr>
          <p:cNvPr id="461879" name="Text Box 55"/>
          <p:cNvSpPr txBox="1">
            <a:spLocks noChangeArrowheads="1"/>
          </p:cNvSpPr>
          <p:nvPr/>
        </p:nvSpPr>
        <p:spPr bwMode="auto">
          <a:xfrm>
            <a:off x="6565900" y="5295900"/>
            <a:ext cx="22098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i="1">
                <a:cs typeface="Arial" pitchFamily="34" charset="0"/>
              </a:rPr>
              <a:t>E. coli</a:t>
            </a:r>
            <a:r>
              <a:rPr lang="en-US" sz="1400" b="1">
                <a:cs typeface="Arial" pitchFamily="34" charset="0"/>
              </a:rPr>
              <a:t> O157:H7 G5295</a:t>
            </a:r>
          </a:p>
        </p:txBody>
      </p:sp>
      <p:sp>
        <p:nvSpPr>
          <p:cNvPr id="461880" name="Text Box 56"/>
          <p:cNvSpPr txBox="1">
            <a:spLocks noChangeArrowheads="1"/>
          </p:cNvSpPr>
          <p:nvPr/>
        </p:nvSpPr>
        <p:spPr bwMode="auto">
          <a:xfrm>
            <a:off x="6946900" y="4119563"/>
            <a:ext cx="1211263" cy="366712"/>
          </a:xfrm>
          <a:prstGeom prst="rect">
            <a:avLst/>
          </a:prstGeom>
          <a:noFill/>
          <a:ln w="9525">
            <a:noFill/>
            <a:miter lim="800000"/>
            <a:headEnd/>
            <a:tailEnd/>
          </a:ln>
          <a:effectLst/>
        </p:spPr>
        <p:txBody>
          <a:bodyPr wrap="none">
            <a:spAutoFit/>
          </a:bodyPr>
          <a:lstStyle/>
          <a:p>
            <a:r>
              <a:rPr lang="en-US"/>
              <a:t>Pattern III</a:t>
            </a:r>
          </a:p>
        </p:txBody>
      </p:sp>
      <p:sp>
        <p:nvSpPr>
          <p:cNvPr id="461839" name="Text Box 15"/>
          <p:cNvSpPr txBox="1">
            <a:spLocks noChangeArrowheads="1"/>
          </p:cNvSpPr>
          <p:nvPr/>
        </p:nvSpPr>
        <p:spPr bwMode="auto">
          <a:xfrm>
            <a:off x="1295400" y="6553200"/>
            <a:ext cx="1828800" cy="304800"/>
          </a:xfrm>
          <a:prstGeom prst="rect">
            <a:avLst/>
          </a:prstGeom>
          <a:noFill/>
          <a:ln w="9525">
            <a:noFill/>
            <a:miter lim="800000"/>
            <a:headEnd/>
            <a:tailEnd/>
          </a:ln>
          <a:effectLst/>
        </p:spPr>
        <p:txBody>
          <a:bodyPr>
            <a:spAutoFit/>
          </a:bodyPr>
          <a:lstStyle/>
          <a:p>
            <a:pPr eaLnBrk="1" hangingPunct="1">
              <a:spcBef>
                <a:spcPct val="50000"/>
              </a:spcBef>
            </a:pPr>
            <a:r>
              <a:rPr lang="en-US" sz="1400" b="1" i="1">
                <a:cs typeface="Arial" pitchFamily="34" charset="0"/>
              </a:rPr>
              <a:t>E. coli</a:t>
            </a:r>
            <a:r>
              <a:rPr lang="en-US" sz="1400" b="1">
                <a:cs typeface="Arial" pitchFamily="34" charset="0"/>
              </a:rPr>
              <a:t> O78:H11</a:t>
            </a:r>
          </a:p>
        </p:txBody>
      </p:sp>
      <p:sp>
        <p:nvSpPr>
          <p:cNvPr id="51" name="Text Box 52"/>
          <p:cNvSpPr txBox="1">
            <a:spLocks noChangeArrowheads="1"/>
          </p:cNvSpPr>
          <p:nvPr/>
        </p:nvSpPr>
        <p:spPr bwMode="auto">
          <a:xfrm>
            <a:off x="2990850" y="74612"/>
            <a:ext cx="6153150" cy="915988"/>
          </a:xfrm>
          <a:prstGeom prst="rect">
            <a:avLst/>
          </a:prstGeom>
          <a:noFill/>
          <a:ln w="9525">
            <a:noFill/>
            <a:miter lim="800000"/>
            <a:headEnd/>
            <a:tailEnd/>
          </a:ln>
          <a:effectLst/>
        </p:spPr>
        <p:txBody>
          <a:bodyPr wrap="none">
            <a:spAutoFit/>
          </a:bodyPr>
          <a:lstStyle/>
          <a:p>
            <a:pPr eaLnBrk="1" hangingPunct="1"/>
            <a:r>
              <a:rPr lang="en-US" dirty="0">
                <a:latin typeface="Arial" pitchFamily="34" charset="0"/>
              </a:rPr>
              <a:t>Based on scatter patterns, we can identify everything we</a:t>
            </a:r>
          </a:p>
          <a:p>
            <a:pPr eaLnBrk="1" hangingPunct="1"/>
            <a:r>
              <a:rPr lang="en-US" dirty="0">
                <a:latin typeface="Arial" pitchFamily="34" charset="0"/>
              </a:rPr>
              <a:t>have attempted so far. All of the organisms of interest have</a:t>
            </a:r>
          </a:p>
          <a:p>
            <a:pPr eaLnBrk="1" hangingPunct="1"/>
            <a:r>
              <a:rPr lang="en-US" dirty="0">
                <a:latin typeface="Arial" pitchFamily="34" charset="0"/>
              </a:rPr>
              <a:t>been pathogens – mostly food borne in nature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 name="Slide Number Placeholder 3"/>
          <p:cNvSpPr>
            <a:spLocks noGrp="1"/>
          </p:cNvSpPr>
          <p:nvPr>
            <p:ph type="sldNum" sz="quarter" idx="12"/>
          </p:nvPr>
        </p:nvSpPr>
        <p:spPr/>
        <p:txBody>
          <a:bodyPr/>
          <a:lstStyle/>
          <a:p>
            <a:fld id="{E6EBC42C-6E7D-4F57-903E-9D27D23C21A2}" type="slidenum">
              <a:rPr lang="en-US"/>
              <a:pPr/>
              <a:t>22</a:t>
            </a:fld>
            <a:endParaRPr lang="en-US"/>
          </a:p>
        </p:txBody>
      </p:sp>
      <p:grpSp>
        <p:nvGrpSpPr>
          <p:cNvPr id="462850" name="Group 2"/>
          <p:cNvGrpSpPr>
            <a:grpSpLocks/>
          </p:cNvGrpSpPr>
          <p:nvPr/>
        </p:nvGrpSpPr>
        <p:grpSpPr bwMode="auto">
          <a:xfrm>
            <a:off x="1676400" y="609600"/>
            <a:ext cx="3429000" cy="2500313"/>
            <a:chOff x="576" y="288"/>
            <a:chExt cx="2160" cy="1575"/>
          </a:xfrm>
        </p:grpSpPr>
        <p:grpSp>
          <p:nvGrpSpPr>
            <p:cNvPr id="462851" name="Group 3"/>
            <p:cNvGrpSpPr>
              <a:grpSpLocks/>
            </p:cNvGrpSpPr>
            <p:nvPr/>
          </p:nvGrpSpPr>
          <p:grpSpPr bwMode="auto">
            <a:xfrm>
              <a:off x="576" y="1056"/>
              <a:ext cx="2160" cy="807"/>
              <a:chOff x="0" y="960"/>
              <a:chExt cx="2160" cy="807"/>
            </a:xfrm>
          </p:grpSpPr>
          <p:grpSp>
            <p:nvGrpSpPr>
              <p:cNvPr id="462852" name="Group 4"/>
              <p:cNvGrpSpPr>
                <a:grpSpLocks/>
              </p:cNvGrpSpPr>
              <p:nvPr/>
            </p:nvGrpSpPr>
            <p:grpSpPr bwMode="auto">
              <a:xfrm>
                <a:off x="96" y="960"/>
                <a:ext cx="1728" cy="624"/>
                <a:chOff x="3792" y="480"/>
                <a:chExt cx="1728" cy="624"/>
              </a:xfrm>
            </p:grpSpPr>
            <p:pic>
              <p:nvPicPr>
                <p:cNvPr id="462853" name="Picture 5" descr="21_plsw"/>
                <p:cNvPicPr preferRelativeResize="0">
                  <a:picLocks noChangeAspect="1" noChangeArrowheads="1"/>
                </p:cNvPicPr>
                <p:nvPr/>
              </p:nvPicPr>
              <p:blipFill>
                <a:blip r:embed="rId3" cstate="print"/>
                <a:srcRect/>
                <a:stretch>
                  <a:fillRect/>
                </a:stretch>
              </p:blipFill>
              <p:spPr bwMode="auto">
                <a:xfrm>
                  <a:off x="4704" y="480"/>
                  <a:ext cx="816" cy="612"/>
                </a:xfrm>
                <a:prstGeom prst="rect">
                  <a:avLst/>
                </a:prstGeom>
                <a:noFill/>
              </p:spPr>
            </p:pic>
            <p:pic>
              <p:nvPicPr>
                <p:cNvPr id="462854" name="Picture 6" descr="Sal_copen_60"/>
                <p:cNvPicPr preferRelativeResize="0">
                  <a:picLocks noChangeAspect="1" noChangeArrowheads="1"/>
                </p:cNvPicPr>
                <p:nvPr/>
              </p:nvPicPr>
              <p:blipFill>
                <a:blip r:embed="rId4" cstate="print"/>
                <a:srcRect/>
                <a:stretch>
                  <a:fillRect/>
                </a:stretch>
              </p:blipFill>
              <p:spPr bwMode="auto">
                <a:xfrm>
                  <a:off x="3792" y="480"/>
                  <a:ext cx="816" cy="624"/>
                </a:xfrm>
                <a:prstGeom prst="rect">
                  <a:avLst/>
                </a:prstGeom>
                <a:noFill/>
              </p:spPr>
            </p:pic>
          </p:grpSp>
          <p:sp>
            <p:nvSpPr>
              <p:cNvPr id="462855" name="Text Box 7"/>
              <p:cNvSpPr txBox="1">
                <a:spLocks noChangeArrowheads="1"/>
              </p:cNvSpPr>
              <p:nvPr/>
            </p:nvSpPr>
            <p:spPr bwMode="auto">
              <a:xfrm>
                <a:off x="0" y="1536"/>
                <a:ext cx="2160" cy="231"/>
              </a:xfrm>
              <a:prstGeom prst="rect">
                <a:avLst/>
              </a:prstGeom>
              <a:noFill/>
              <a:ln w="9525">
                <a:noFill/>
                <a:miter lim="800000"/>
                <a:headEnd/>
                <a:tailEnd/>
              </a:ln>
              <a:effectLst/>
            </p:spPr>
            <p:txBody>
              <a:bodyPr>
                <a:spAutoFit/>
              </a:bodyPr>
              <a:lstStyle/>
              <a:p>
                <a:pPr eaLnBrk="1" hangingPunct="1">
                  <a:spcBef>
                    <a:spcPct val="50000"/>
                  </a:spcBef>
                </a:pPr>
                <a:r>
                  <a:rPr lang="en-US">
                    <a:cs typeface="Arial" pitchFamily="34" charset="0"/>
                  </a:rPr>
                  <a:t>Sal. Typhimurium copenhagen</a:t>
                </a:r>
              </a:p>
            </p:txBody>
          </p:sp>
        </p:grpSp>
        <p:grpSp>
          <p:nvGrpSpPr>
            <p:cNvPr id="462856" name="Group 8"/>
            <p:cNvGrpSpPr>
              <a:grpSpLocks/>
            </p:cNvGrpSpPr>
            <p:nvPr/>
          </p:nvGrpSpPr>
          <p:grpSpPr bwMode="auto">
            <a:xfrm>
              <a:off x="664" y="288"/>
              <a:ext cx="1759" cy="762"/>
              <a:chOff x="96" y="288"/>
              <a:chExt cx="1759" cy="762"/>
            </a:xfrm>
          </p:grpSpPr>
          <p:pic>
            <p:nvPicPr>
              <p:cNvPr id="462857" name="Picture 9" descr="32_000562"/>
              <p:cNvPicPr preferRelativeResize="0">
                <a:picLocks noChangeAspect="1" noChangeArrowheads="1"/>
              </p:cNvPicPr>
              <p:nvPr/>
            </p:nvPicPr>
            <p:blipFill>
              <a:blip r:embed="rId5" cstate="print"/>
              <a:srcRect/>
              <a:stretch>
                <a:fillRect/>
              </a:stretch>
            </p:blipFill>
            <p:spPr bwMode="auto">
              <a:xfrm>
                <a:off x="1008" y="288"/>
                <a:ext cx="816" cy="612"/>
              </a:xfrm>
              <a:prstGeom prst="rect">
                <a:avLst/>
              </a:prstGeom>
              <a:noFill/>
            </p:spPr>
          </p:pic>
          <p:pic>
            <p:nvPicPr>
              <p:cNvPr id="462858" name="Picture 10" descr="45_000562"/>
              <p:cNvPicPr preferRelativeResize="0">
                <a:picLocks noChangeAspect="1" noChangeArrowheads="1"/>
              </p:cNvPicPr>
              <p:nvPr/>
            </p:nvPicPr>
            <p:blipFill>
              <a:blip r:embed="rId6" cstate="print"/>
              <a:srcRect/>
              <a:stretch>
                <a:fillRect/>
              </a:stretch>
            </p:blipFill>
            <p:spPr bwMode="auto">
              <a:xfrm>
                <a:off x="96" y="288"/>
                <a:ext cx="816" cy="612"/>
              </a:xfrm>
              <a:prstGeom prst="rect">
                <a:avLst/>
              </a:prstGeom>
              <a:noFill/>
            </p:spPr>
          </p:pic>
          <p:sp>
            <p:nvSpPr>
              <p:cNvPr id="462859" name="Text Box 11"/>
              <p:cNvSpPr txBox="1">
                <a:spLocks noChangeArrowheads="1"/>
              </p:cNvSpPr>
              <p:nvPr/>
            </p:nvSpPr>
            <p:spPr bwMode="auto">
              <a:xfrm>
                <a:off x="144" y="819"/>
                <a:ext cx="1711" cy="231"/>
              </a:xfrm>
              <a:prstGeom prst="rect">
                <a:avLst/>
              </a:prstGeom>
              <a:noFill/>
              <a:ln w="9525">
                <a:noFill/>
                <a:miter lim="800000"/>
                <a:headEnd/>
                <a:tailEnd/>
              </a:ln>
              <a:effectLst/>
            </p:spPr>
            <p:txBody>
              <a:bodyPr wrap="none">
                <a:spAutoFit/>
              </a:bodyPr>
              <a:lstStyle/>
              <a:p>
                <a:r>
                  <a:rPr lang="en-US"/>
                  <a:t>Salmonella Typhimurium</a:t>
                </a:r>
              </a:p>
            </p:txBody>
          </p:sp>
        </p:grpSp>
      </p:grpSp>
      <p:grpSp>
        <p:nvGrpSpPr>
          <p:cNvPr id="462860" name="Group 12"/>
          <p:cNvGrpSpPr>
            <a:grpSpLocks/>
          </p:cNvGrpSpPr>
          <p:nvPr/>
        </p:nvGrpSpPr>
        <p:grpSpPr bwMode="auto">
          <a:xfrm>
            <a:off x="1905000" y="3200400"/>
            <a:ext cx="2679700" cy="3419475"/>
            <a:chOff x="184" y="2016"/>
            <a:chExt cx="1688" cy="2154"/>
          </a:xfrm>
        </p:grpSpPr>
        <p:pic>
          <p:nvPicPr>
            <p:cNvPr id="462861" name="Picture 13" descr="Sal_tenn_49"/>
            <p:cNvPicPr preferRelativeResize="0">
              <a:picLocks noChangeAspect="1" noChangeArrowheads="1"/>
            </p:cNvPicPr>
            <p:nvPr/>
          </p:nvPicPr>
          <p:blipFill>
            <a:blip r:embed="rId7" cstate="print"/>
            <a:srcRect/>
            <a:stretch>
              <a:fillRect/>
            </a:stretch>
          </p:blipFill>
          <p:spPr bwMode="auto">
            <a:xfrm>
              <a:off x="192" y="2016"/>
              <a:ext cx="816" cy="624"/>
            </a:xfrm>
            <a:prstGeom prst="rect">
              <a:avLst/>
            </a:prstGeom>
            <a:noFill/>
          </p:spPr>
        </p:pic>
        <p:pic>
          <p:nvPicPr>
            <p:cNvPr id="462862" name="Picture 14" descr="S_Ten_45"/>
            <p:cNvPicPr preferRelativeResize="0">
              <a:picLocks noChangeAspect="1" noChangeArrowheads="1"/>
            </p:cNvPicPr>
            <p:nvPr/>
          </p:nvPicPr>
          <p:blipFill>
            <a:blip r:embed="rId8" cstate="print"/>
            <a:srcRect/>
            <a:stretch>
              <a:fillRect/>
            </a:stretch>
          </p:blipFill>
          <p:spPr bwMode="auto">
            <a:xfrm>
              <a:off x="1056" y="2016"/>
              <a:ext cx="816" cy="612"/>
            </a:xfrm>
            <a:prstGeom prst="rect">
              <a:avLst/>
            </a:prstGeom>
            <a:noFill/>
          </p:spPr>
        </p:pic>
        <p:sp>
          <p:nvSpPr>
            <p:cNvPr id="462863" name="Text Box 15"/>
            <p:cNvSpPr txBox="1">
              <a:spLocks noChangeArrowheads="1"/>
            </p:cNvSpPr>
            <p:nvPr/>
          </p:nvSpPr>
          <p:spPr bwMode="auto">
            <a:xfrm>
              <a:off x="288" y="2544"/>
              <a:ext cx="1584" cy="231"/>
            </a:xfrm>
            <a:prstGeom prst="rect">
              <a:avLst/>
            </a:prstGeom>
            <a:noFill/>
            <a:ln w="9525">
              <a:noFill/>
              <a:miter lim="800000"/>
              <a:headEnd/>
              <a:tailEnd/>
            </a:ln>
            <a:effectLst/>
          </p:spPr>
          <p:txBody>
            <a:bodyPr>
              <a:spAutoFit/>
            </a:bodyPr>
            <a:lstStyle/>
            <a:p>
              <a:pPr marL="342900" indent="-342900" eaLnBrk="1" hangingPunct="1"/>
              <a:r>
                <a:rPr lang="en-US">
                  <a:cs typeface="Arial" pitchFamily="34" charset="0"/>
                </a:rPr>
                <a:t>Salmonella Tennessee</a:t>
              </a:r>
            </a:p>
          </p:txBody>
        </p:sp>
        <p:pic>
          <p:nvPicPr>
            <p:cNvPr id="462864" name="Picture 16" descr="20_000313"/>
            <p:cNvPicPr preferRelativeResize="0">
              <a:picLocks noChangeAspect="1" noChangeArrowheads="1"/>
            </p:cNvPicPr>
            <p:nvPr/>
          </p:nvPicPr>
          <p:blipFill>
            <a:blip r:embed="rId9" cstate="print"/>
            <a:srcRect/>
            <a:stretch>
              <a:fillRect/>
            </a:stretch>
          </p:blipFill>
          <p:spPr bwMode="auto">
            <a:xfrm>
              <a:off x="184" y="2736"/>
              <a:ext cx="816" cy="612"/>
            </a:xfrm>
            <a:prstGeom prst="rect">
              <a:avLst/>
            </a:prstGeom>
            <a:noFill/>
          </p:spPr>
        </p:pic>
        <p:pic>
          <p:nvPicPr>
            <p:cNvPr id="462865" name="Picture 17" descr="44_000313"/>
            <p:cNvPicPr preferRelativeResize="0">
              <a:picLocks noChangeAspect="1" noChangeArrowheads="1"/>
            </p:cNvPicPr>
            <p:nvPr/>
          </p:nvPicPr>
          <p:blipFill>
            <a:blip r:embed="rId10" cstate="print"/>
            <a:srcRect/>
            <a:stretch>
              <a:fillRect/>
            </a:stretch>
          </p:blipFill>
          <p:spPr bwMode="auto">
            <a:xfrm>
              <a:off x="1056" y="2736"/>
              <a:ext cx="816" cy="624"/>
            </a:xfrm>
            <a:prstGeom prst="rect">
              <a:avLst/>
            </a:prstGeom>
            <a:noFill/>
          </p:spPr>
        </p:pic>
        <p:sp>
          <p:nvSpPr>
            <p:cNvPr id="462866" name="Text Box 18"/>
            <p:cNvSpPr txBox="1">
              <a:spLocks noChangeArrowheads="1"/>
            </p:cNvSpPr>
            <p:nvPr/>
          </p:nvSpPr>
          <p:spPr bwMode="auto">
            <a:xfrm>
              <a:off x="336" y="3227"/>
              <a:ext cx="1453" cy="231"/>
            </a:xfrm>
            <a:prstGeom prst="rect">
              <a:avLst/>
            </a:prstGeom>
            <a:noFill/>
            <a:ln w="9525">
              <a:noFill/>
              <a:miter lim="800000"/>
              <a:headEnd/>
              <a:tailEnd/>
            </a:ln>
            <a:effectLst/>
          </p:spPr>
          <p:txBody>
            <a:bodyPr wrap="none">
              <a:spAutoFit/>
            </a:bodyPr>
            <a:lstStyle/>
            <a:p>
              <a:r>
                <a:rPr lang="en-US"/>
                <a:t>Salmonella Kentucky</a:t>
              </a:r>
            </a:p>
          </p:txBody>
        </p:sp>
        <p:grpSp>
          <p:nvGrpSpPr>
            <p:cNvPr id="462867" name="Group 19"/>
            <p:cNvGrpSpPr>
              <a:grpSpLocks/>
            </p:cNvGrpSpPr>
            <p:nvPr/>
          </p:nvGrpSpPr>
          <p:grpSpPr bwMode="auto">
            <a:xfrm>
              <a:off x="192" y="3456"/>
              <a:ext cx="1680" cy="714"/>
              <a:chOff x="3840" y="3168"/>
              <a:chExt cx="1680" cy="714"/>
            </a:xfrm>
          </p:grpSpPr>
          <p:pic>
            <p:nvPicPr>
              <p:cNvPr id="462868" name="Picture 20" descr="S_agona_82"/>
              <p:cNvPicPr preferRelativeResize="0">
                <a:picLocks noChangeAspect="1" noChangeArrowheads="1"/>
              </p:cNvPicPr>
              <p:nvPr/>
            </p:nvPicPr>
            <p:blipFill>
              <a:blip r:embed="rId11" cstate="print"/>
              <a:srcRect/>
              <a:stretch>
                <a:fillRect/>
              </a:stretch>
            </p:blipFill>
            <p:spPr bwMode="auto">
              <a:xfrm>
                <a:off x="4704" y="3168"/>
                <a:ext cx="816" cy="624"/>
              </a:xfrm>
              <a:prstGeom prst="rect">
                <a:avLst/>
              </a:prstGeom>
              <a:noFill/>
              <a:ln w="9525">
                <a:noFill/>
                <a:miter lim="800000"/>
                <a:headEnd/>
                <a:tailEnd/>
              </a:ln>
            </p:spPr>
          </p:pic>
          <p:pic>
            <p:nvPicPr>
              <p:cNvPr id="462869" name="Picture 21" descr="S_agona_93"/>
              <p:cNvPicPr preferRelativeResize="0">
                <a:picLocks noChangeAspect="1" noChangeArrowheads="1"/>
              </p:cNvPicPr>
              <p:nvPr/>
            </p:nvPicPr>
            <p:blipFill>
              <a:blip r:embed="rId12" cstate="print"/>
              <a:srcRect/>
              <a:stretch>
                <a:fillRect/>
              </a:stretch>
            </p:blipFill>
            <p:spPr bwMode="auto">
              <a:xfrm>
                <a:off x="3840" y="3168"/>
                <a:ext cx="816" cy="635"/>
              </a:xfrm>
              <a:prstGeom prst="rect">
                <a:avLst/>
              </a:prstGeom>
              <a:noFill/>
              <a:ln w="9525">
                <a:noFill/>
                <a:miter lim="800000"/>
                <a:headEnd/>
                <a:tailEnd/>
              </a:ln>
            </p:spPr>
          </p:pic>
          <p:sp>
            <p:nvSpPr>
              <p:cNvPr id="462870" name="Text Box 22"/>
              <p:cNvSpPr txBox="1">
                <a:spLocks noChangeArrowheads="1"/>
              </p:cNvSpPr>
              <p:nvPr/>
            </p:nvSpPr>
            <p:spPr bwMode="auto">
              <a:xfrm>
                <a:off x="4080" y="3651"/>
                <a:ext cx="1250" cy="231"/>
              </a:xfrm>
              <a:prstGeom prst="rect">
                <a:avLst/>
              </a:prstGeom>
              <a:noFill/>
              <a:ln w="9525">
                <a:noFill/>
                <a:miter lim="800000"/>
                <a:headEnd/>
                <a:tailEnd/>
              </a:ln>
              <a:effectLst/>
            </p:spPr>
            <p:txBody>
              <a:bodyPr wrap="none">
                <a:spAutoFit/>
              </a:bodyPr>
              <a:lstStyle/>
              <a:p>
                <a:r>
                  <a:rPr lang="en-US"/>
                  <a:t>Salmonella Agona</a:t>
                </a:r>
              </a:p>
            </p:txBody>
          </p:sp>
        </p:grpSp>
      </p:grpSp>
      <p:grpSp>
        <p:nvGrpSpPr>
          <p:cNvPr id="462871" name="Group 23"/>
          <p:cNvGrpSpPr>
            <a:grpSpLocks/>
          </p:cNvGrpSpPr>
          <p:nvPr/>
        </p:nvGrpSpPr>
        <p:grpSpPr bwMode="auto">
          <a:xfrm>
            <a:off x="5181600" y="461963"/>
            <a:ext cx="2857500" cy="5853112"/>
            <a:chOff x="2880" y="3"/>
            <a:chExt cx="1800" cy="3687"/>
          </a:xfrm>
        </p:grpSpPr>
        <p:pic>
          <p:nvPicPr>
            <p:cNvPr id="462872" name="Picture 24" descr="sal_ent_1973_37"/>
            <p:cNvPicPr preferRelativeResize="0">
              <a:picLocks noChangeAspect="1" noChangeArrowheads="1"/>
            </p:cNvPicPr>
            <p:nvPr/>
          </p:nvPicPr>
          <p:blipFill>
            <a:blip r:embed="rId13" cstate="print"/>
            <a:srcRect/>
            <a:stretch>
              <a:fillRect/>
            </a:stretch>
          </p:blipFill>
          <p:spPr bwMode="auto">
            <a:xfrm>
              <a:off x="2880" y="288"/>
              <a:ext cx="816" cy="612"/>
            </a:xfrm>
            <a:prstGeom prst="rect">
              <a:avLst/>
            </a:prstGeom>
            <a:noFill/>
          </p:spPr>
        </p:pic>
        <p:pic>
          <p:nvPicPr>
            <p:cNvPr id="462873" name="Picture 25" descr="Sal_ent1773_111"/>
            <p:cNvPicPr preferRelativeResize="0">
              <a:picLocks noChangeAspect="1" noChangeArrowheads="1"/>
            </p:cNvPicPr>
            <p:nvPr/>
          </p:nvPicPr>
          <p:blipFill>
            <a:blip r:embed="rId14" cstate="print"/>
            <a:srcRect/>
            <a:stretch>
              <a:fillRect/>
            </a:stretch>
          </p:blipFill>
          <p:spPr bwMode="auto">
            <a:xfrm>
              <a:off x="3792" y="288"/>
              <a:ext cx="816" cy="612"/>
            </a:xfrm>
            <a:prstGeom prst="rect">
              <a:avLst/>
            </a:prstGeom>
            <a:noFill/>
          </p:spPr>
        </p:pic>
        <p:sp>
          <p:nvSpPr>
            <p:cNvPr id="462874" name="Text Box 26"/>
            <p:cNvSpPr txBox="1">
              <a:spLocks noChangeArrowheads="1"/>
            </p:cNvSpPr>
            <p:nvPr/>
          </p:nvSpPr>
          <p:spPr bwMode="auto">
            <a:xfrm>
              <a:off x="3456" y="720"/>
              <a:ext cx="624" cy="212"/>
            </a:xfrm>
            <a:prstGeom prst="rect">
              <a:avLst/>
            </a:prstGeom>
            <a:noFill/>
            <a:ln w="9525">
              <a:noFill/>
              <a:miter lim="800000"/>
              <a:headEnd/>
              <a:tailEnd/>
            </a:ln>
            <a:effectLst/>
          </p:spPr>
          <p:txBody>
            <a:bodyPr>
              <a:spAutoFit/>
            </a:bodyPr>
            <a:lstStyle/>
            <a:p>
              <a:r>
                <a:rPr lang="en-US" sz="1600" b="1"/>
                <a:t>1773-92</a:t>
              </a:r>
            </a:p>
          </p:txBody>
        </p:sp>
        <p:pic>
          <p:nvPicPr>
            <p:cNvPr id="462875" name="Picture 27" descr="Sal_enterPT21_33"/>
            <p:cNvPicPr preferRelativeResize="0">
              <a:picLocks noChangeAspect="1" noChangeArrowheads="1"/>
            </p:cNvPicPr>
            <p:nvPr/>
          </p:nvPicPr>
          <p:blipFill>
            <a:blip r:embed="rId15" cstate="print"/>
            <a:srcRect/>
            <a:stretch>
              <a:fillRect/>
            </a:stretch>
          </p:blipFill>
          <p:spPr bwMode="auto">
            <a:xfrm>
              <a:off x="2896" y="976"/>
              <a:ext cx="816" cy="612"/>
            </a:xfrm>
            <a:prstGeom prst="rect">
              <a:avLst/>
            </a:prstGeom>
            <a:noFill/>
          </p:spPr>
        </p:pic>
        <p:pic>
          <p:nvPicPr>
            <p:cNvPr id="462876" name="Picture 28" descr="Sal_enterPT21_27"/>
            <p:cNvPicPr preferRelativeResize="0">
              <a:picLocks noChangeAspect="1" noChangeArrowheads="1"/>
            </p:cNvPicPr>
            <p:nvPr/>
          </p:nvPicPr>
          <p:blipFill>
            <a:blip r:embed="rId16" cstate="print"/>
            <a:srcRect/>
            <a:stretch>
              <a:fillRect/>
            </a:stretch>
          </p:blipFill>
          <p:spPr bwMode="auto">
            <a:xfrm>
              <a:off x="3792" y="968"/>
              <a:ext cx="816" cy="603"/>
            </a:xfrm>
            <a:prstGeom prst="rect">
              <a:avLst/>
            </a:prstGeom>
            <a:noFill/>
          </p:spPr>
        </p:pic>
        <p:sp>
          <p:nvSpPr>
            <p:cNvPr id="462877" name="Text Box 29"/>
            <p:cNvSpPr txBox="1">
              <a:spLocks noChangeArrowheads="1"/>
            </p:cNvSpPr>
            <p:nvPr/>
          </p:nvSpPr>
          <p:spPr bwMode="auto">
            <a:xfrm>
              <a:off x="3552" y="1395"/>
              <a:ext cx="475" cy="231"/>
            </a:xfrm>
            <a:prstGeom prst="rect">
              <a:avLst/>
            </a:prstGeom>
            <a:noFill/>
            <a:ln w="9525">
              <a:noFill/>
              <a:miter lim="800000"/>
              <a:headEnd/>
              <a:tailEnd/>
            </a:ln>
            <a:effectLst/>
          </p:spPr>
          <p:txBody>
            <a:bodyPr wrap="none">
              <a:spAutoFit/>
            </a:bodyPr>
            <a:lstStyle/>
            <a:p>
              <a:pPr eaLnBrk="1" hangingPunct="1"/>
              <a:r>
                <a:rPr lang="en-US"/>
                <a:t>PT21 </a:t>
              </a:r>
            </a:p>
          </p:txBody>
        </p:sp>
        <p:pic>
          <p:nvPicPr>
            <p:cNvPr id="462878" name="Picture 30" descr="S"/>
            <p:cNvPicPr preferRelativeResize="0">
              <a:picLocks noChangeAspect="1" noChangeArrowheads="1"/>
            </p:cNvPicPr>
            <p:nvPr/>
          </p:nvPicPr>
          <p:blipFill>
            <a:blip r:embed="rId17" cstate="print"/>
            <a:srcRect/>
            <a:stretch>
              <a:fillRect/>
            </a:stretch>
          </p:blipFill>
          <p:spPr bwMode="auto">
            <a:xfrm>
              <a:off x="3840" y="3056"/>
              <a:ext cx="816" cy="624"/>
            </a:xfrm>
            <a:prstGeom prst="rect">
              <a:avLst/>
            </a:prstGeom>
            <a:noFill/>
          </p:spPr>
        </p:pic>
        <p:pic>
          <p:nvPicPr>
            <p:cNvPr id="462879" name="Picture 31" descr="S"/>
            <p:cNvPicPr preferRelativeResize="0">
              <a:picLocks noChangeAspect="1" noChangeArrowheads="1"/>
            </p:cNvPicPr>
            <p:nvPr/>
          </p:nvPicPr>
          <p:blipFill>
            <a:blip r:embed="rId18" cstate="print"/>
            <a:srcRect/>
            <a:stretch>
              <a:fillRect/>
            </a:stretch>
          </p:blipFill>
          <p:spPr bwMode="auto">
            <a:xfrm>
              <a:off x="2952" y="3064"/>
              <a:ext cx="816" cy="612"/>
            </a:xfrm>
            <a:prstGeom prst="rect">
              <a:avLst/>
            </a:prstGeom>
            <a:noFill/>
          </p:spPr>
        </p:pic>
        <p:sp>
          <p:nvSpPr>
            <p:cNvPr id="462880" name="Text Box 32"/>
            <p:cNvSpPr txBox="1">
              <a:spLocks noChangeArrowheads="1"/>
            </p:cNvSpPr>
            <p:nvPr/>
          </p:nvSpPr>
          <p:spPr bwMode="auto">
            <a:xfrm>
              <a:off x="3600" y="3459"/>
              <a:ext cx="432" cy="231"/>
            </a:xfrm>
            <a:prstGeom prst="rect">
              <a:avLst/>
            </a:prstGeom>
            <a:noFill/>
            <a:ln w="9525">
              <a:noFill/>
              <a:miter lim="800000"/>
              <a:headEnd/>
              <a:tailEnd/>
            </a:ln>
            <a:effectLst/>
          </p:spPr>
          <p:txBody>
            <a:bodyPr wrap="none">
              <a:spAutoFit/>
            </a:bodyPr>
            <a:lstStyle/>
            <a:p>
              <a:r>
                <a:rPr lang="en-US"/>
                <a:t>PT28</a:t>
              </a:r>
            </a:p>
          </p:txBody>
        </p:sp>
        <p:pic>
          <p:nvPicPr>
            <p:cNvPr id="462881" name="Picture 33" descr="S"/>
            <p:cNvPicPr preferRelativeResize="0">
              <a:picLocks noChangeAspect="1" noChangeArrowheads="1"/>
            </p:cNvPicPr>
            <p:nvPr/>
          </p:nvPicPr>
          <p:blipFill>
            <a:blip r:embed="rId19" cstate="print"/>
            <a:srcRect/>
            <a:stretch>
              <a:fillRect/>
            </a:stretch>
          </p:blipFill>
          <p:spPr bwMode="auto">
            <a:xfrm>
              <a:off x="3816" y="1632"/>
              <a:ext cx="864" cy="648"/>
            </a:xfrm>
            <a:prstGeom prst="rect">
              <a:avLst/>
            </a:prstGeom>
            <a:noFill/>
          </p:spPr>
        </p:pic>
        <p:pic>
          <p:nvPicPr>
            <p:cNvPr id="462882" name="Picture 34" descr="S"/>
            <p:cNvPicPr preferRelativeResize="0">
              <a:picLocks noChangeAspect="1" noChangeArrowheads="1"/>
            </p:cNvPicPr>
            <p:nvPr/>
          </p:nvPicPr>
          <p:blipFill>
            <a:blip r:embed="rId20" cstate="print"/>
            <a:srcRect/>
            <a:stretch>
              <a:fillRect/>
            </a:stretch>
          </p:blipFill>
          <p:spPr bwMode="auto">
            <a:xfrm>
              <a:off x="2904" y="1648"/>
              <a:ext cx="864" cy="648"/>
            </a:xfrm>
            <a:prstGeom prst="rect">
              <a:avLst/>
            </a:prstGeom>
            <a:noFill/>
          </p:spPr>
        </p:pic>
        <p:sp>
          <p:nvSpPr>
            <p:cNvPr id="462883" name="Text Box 35"/>
            <p:cNvSpPr txBox="1">
              <a:spLocks noChangeArrowheads="1"/>
            </p:cNvSpPr>
            <p:nvPr/>
          </p:nvSpPr>
          <p:spPr bwMode="auto">
            <a:xfrm>
              <a:off x="3648" y="2067"/>
              <a:ext cx="356" cy="231"/>
            </a:xfrm>
            <a:prstGeom prst="rect">
              <a:avLst/>
            </a:prstGeom>
            <a:noFill/>
            <a:ln w="9525">
              <a:noFill/>
              <a:miter lim="800000"/>
              <a:headEnd/>
              <a:tailEnd/>
            </a:ln>
            <a:effectLst/>
          </p:spPr>
          <p:txBody>
            <a:bodyPr wrap="none">
              <a:spAutoFit/>
            </a:bodyPr>
            <a:lstStyle/>
            <a:p>
              <a:r>
                <a:rPr lang="en-US"/>
                <a:t>PT4</a:t>
              </a:r>
            </a:p>
          </p:txBody>
        </p:sp>
        <p:pic>
          <p:nvPicPr>
            <p:cNvPr id="462884" name="Picture 36" descr="27_00075"/>
            <p:cNvPicPr preferRelativeResize="0">
              <a:picLocks noChangeAspect="1" noChangeArrowheads="1"/>
            </p:cNvPicPr>
            <p:nvPr/>
          </p:nvPicPr>
          <p:blipFill>
            <a:blip r:embed="rId21" cstate="print"/>
            <a:srcRect/>
            <a:stretch>
              <a:fillRect/>
            </a:stretch>
          </p:blipFill>
          <p:spPr bwMode="auto">
            <a:xfrm>
              <a:off x="3840" y="2352"/>
              <a:ext cx="816" cy="635"/>
            </a:xfrm>
            <a:prstGeom prst="rect">
              <a:avLst/>
            </a:prstGeom>
            <a:noFill/>
          </p:spPr>
        </p:pic>
        <p:pic>
          <p:nvPicPr>
            <p:cNvPr id="462885" name="Picture 37" descr="10_00075"/>
            <p:cNvPicPr preferRelativeResize="0">
              <a:picLocks noChangeAspect="1" noChangeArrowheads="1"/>
            </p:cNvPicPr>
            <p:nvPr/>
          </p:nvPicPr>
          <p:blipFill>
            <a:blip r:embed="rId22" cstate="print"/>
            <a:srcRect/>
            <a:stretch>
              <a:fillRect/>
            </a:stretch>
          </p:blipFill>
          <p:spPr bwMode="auto">
            <a:xfrm>
              <a:off x="2928" y="2352"/>
              <a:ext cx="816" cy="635"/>
            </a:xfrm>
            <a:prstGeom prst="rect">
              <a:avLst/>
            </a:prstGeom>
            <a:noFill/>
          </p:spPr>
        </p:pic>
        <p:sp>
          <p:nvSpPr>
            <p:cNvPr id="462886" name="Text Box 38"/>
            <p:cNvSpPr txBox="1">
              <a:spLocks noChangeArrowheads="1"/>
            </p:cNvSpPr>
            <p:nvPr/>
          </p:nvSpPr>
          <p:spPr bwMode="auto">
            <a:xfrm>
              <a:off x="3504" y="2835"/>
              <a:ext cx="496" cy="231"/>
            </a:xfrm>
            <a:prstGeom prst="rect">
              <a:avLst/>
            </a:prstGeom>
            <a:noFill/>
            <a:ln w="9525">
              <a:noFill/>
              <a:miter lim="800000"/>
              <a:headEnd/>
              <a:tailEnd/>
            </a:ln>
            <a:effectLst/>
          </p:spPr>
          <p:txBody>
            <a:bodyPr wrap="none">
              <a:spAutoFit/>
            </a:bodyPr>
            <a:lstStyle/>
            <a:p>
              <a:r>
                <a:rPr lang="en-US"/>
                <a:t>13096</a:t>
              </a:r>
            </a:p>
          </p:txBody>
        </p:sp>
        <p:sp>
          <p:nvSpPr>
            <p:cNvPr id="462887" name="Text Box 39"/>
            <p:cNvSpPr txBox="1">
              <a:spLocks noChangeArrowheads="1"/>
            </p:cNvSpPr>
            <p:nvPr/>
          </p:nvSpPr>
          <p:spPr bwMode="auto">
            <a:xfrm>
              <a:off x="3168" y="3"/>
              <a:ext cx="1106" cy="231"/>
            </a:xfrm>
            <a:prstGeom prst="rect">
              <a:avLst/>
            </a:prstGeom>
            <a:noFill/>
            <a:ln w="9525">
              <a:noFill/>
              <a:miter lim="800000"/>
              <a:headEnd/>
              <a:tailEnd/>
            </a:ln>
            <a:effectLst/>
          </p:spPr>
          <p:txBody>
            <a:bodyPr wrap="none">
              <a:spAutoFit/>
            </a:bodyPr>
            <a:lstStyle/>
            <a:p>
              <a:r>
                <a:rPr lang="en-US" b="1"/>
                <a:t>Sal. Enteritidis</a:t>
              </a:r>
            </a:p>
          </p:txBody>
        </p:sp>
      </p:grpSp>
      <p:sp>
        <p:nvSpPr>
          <p:cNvPr id="462888" name="Text Box 40"/>
          <p:cNvSpPr txBox="1">
            <a:spLocks noChangeArrowheads="1"/>
          </p:cNvSpPr>
          <p:nvPr/>
        </p:nvSpPr>
        <p:spPr bwMode="auto">
          <a:xfrm>
            <a:off x="76200" y="76200"/>
            <a:ext cx="2163763" cy="641350"/>
          </a:xfrm>
          <a:prstGeom prst="rect">
            <a:avLst/>
          </a:prstGeom>
          <a:noFill/>
          <a:ln w="9525">
            <a:noFill/>
            <a:miter lim="800000"/>
            <a:headEnd/>
            <a:tailEnd/>
          </a:ln>
          <a:effectLst/>
        </p:spPr>
        <p:txBody>
          <a:bodyPr wrap="none">
            <a:spAutoFit/>
          </a:bodyPr>
          <a:lstStyle/>
          <a:p>
            <a:r>
              <a:rPr lang="en-US" sz="3600" b="1">
                <a:latin typeface="Arial Narrow" pitchFamily="34" charset="0"/>
              </a:rPr>
              <a:t>Salmonella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 name="Rectangle 53"/>
          <p:cNvSpPr/>
          <p:nvPr/>
        </p:nvSpPr>
        <p:spPr bwMode="auto">
          <a:xfrm>
            <a:off x="-228600" y="5334000"/>
            <a:ext cx="9372600" cy="1524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rebuchet MS" pitchFamily="34" charset="0"/>
            </a:endParaRPr>
          </a:p>
        </p:txBody>
      </p:sp>
      <p:sp>
        <p:nvSpPr>
          <p:cNvPr id="463874" name="Text Box 2"/>
          <p:cNvSpPr txBox="1">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b="1">
                <a:latin typeface="Arial Narrow" pitchFamily="34" charset="0"/>
                <a:cs typeface="Arial" pitchFamily="34" charset="0"/>
              </a:rPr>
              <a:t>Staphylococcus</a:t>
            </a:r>
          </a:p>
        </p:txBody>
      </p:sp>
      <p:grpSp>
        <p:nvGrpSpPr>
          <p:cNvPr id="463875" name="Group 3"/>
          <p:cNvGrpSpPr>
            <a:grpSpLocks/>
          </p:cNvGrpSpPr>
          <p:nvPr/>
        </p:nvGrpSpPr>
        <p:grpSpPr bwMode="auto">
          <a:xfrm>
            <a:off x="152400" y="609600"/>
            <a:ext cx="8991600" cy="5029200"/>
            <a:chOff x="96" y="576"/>
            <a:chExt cx="5664" cy="3168"/>
          </a:xfrm>
        </p:grpSpPr>
        <p:pic>
          <p:nvPicPr>
            <p:cNvPr id="463876" name="Picture 4" descr="S aur"/>
            <p:cNvPicPr>
              <a:picLocks noChangeAspect="1" noChangeArrowheads="1"/>
            </p:cNvPicPr>
            <p:nvPr/>
          </p:nvPicPr>
          <p:blipFill>
            <a:blip r:embed="rId3" cstate="print"/>
            <a:srcRect/>
            <a:stretch>
              <a:fillRect/>
            </a:stretch>
          </p:blipFill>
          <p:spPr bwMode="auto">
            <a:xfrm>
              <a:off x="96" y="576"/>
              <a:ext cx="720" cy="540"/>
            </a:xfrm>
            <a:prstGeom prst="rect">
              <a:avLst/>
            </a:prstGeom>
            <a:noFill/>
          </p:spPr>
        </p:pic>
        <p:pic>
          <p:nvPicPr>
            <p:cNvPr id="463877" name="Picture 5" descr="S aur"/>
            <p:cNvPicPr>
              <a:picLocks noChangeAspect="1" noChangeArrowheads="1"/>
            </p:cNvPicPr>
            <p:nvPr/>
          </p:nvPicPr>
          <p:blipFill>
            <a:blip r:embed="rId4" cstate="print"/>
            <a:srcRect/>
            <a:stretch>
              <a:fillRect/>
            </a:stretch>
          </p:blipFill>
          <p:spPr bwMode="auto">
            <a:xfrm>
              <a:off x="768" y="576"/>
              <a:ext cx="720" cy="540"/>
            </a:xfrm>
            <a:prstGeom prst="rect">
              <a:avLst/>
            </a:prstGeom>
            <a:noFill/>
          </p:spPr>
        </p:pic>
        <p:pic>
          <p:nvPicPr>
            <p:cNvPr id="463878" name="Picture 6" descr="S aur"/>
            <p:cNvPicPr>
              <a:picLocks noChangeAspect="1" noChangeArrowheads="1"/>
            </p:cNvPicPr>
            <p:nvPr/>
          </p:nvPicPr>
          <p:blipFill>
            <a:blip r:embed="rId5" cstate="print"/>
            <a:srcRect/>
            <a:stretch>
              <a:fillRect/>
            </a:stretch>
          </p:blipFill>
          <p:spPr bwMode="auto">
            <a:xfrm>
              <a:off x="1488" y="576"/>
              <a:ext cx="720" cy="540"/>
            </a:xfrm>
            <a:prstGeom prst="rect">
              <a:avLst/>
            </a:prstGeom>
            <a:noFill/>
          </p:spPr>
        </p:pic>
        <p:pic>
          <p:nvPicPr>
            <p:cNvPr id="463879" name="Picture 7" descr="S aur"/>
            <p:cNvPicPr>
              <a:picLocks noChangeAspect="1" noChangeArrowheads="1"/>
            </p:cNvPicPr>
            <p:nvPr/>
          </p:nvPicPr>
          <p:blipFill>
            <a:blip r:embed="rId6" cstate="print"/>
            <a:srcRect/>
            <a:stretch>
              <a:fillRect/>
            </a:stretch>
          </p:blipFill>
          <p:spPr bwMode="auto">
            <a:xfrm>
              <a:off x="2160" y="576"/>
              <a:ext cx="720" cy="540"/>
            </a:xfrm>
            <a:prstGeom prst="rect">
              <a:avLst/>
            </a:prstGeom>
            <a:noFill/>
          </p:spPr>
        </p:pic>
        <p:sp>
          <p:nvSpPr>
            <p:cNvPr id="463880" name="Text Box 8"/>
            <p:cNvSpPr txBox="1">
              <a:spLocks noChangeArrowheads="1"/>
            </p:cNvSpPr>
            <p:nvPr/>
          </p:nvSpPr>
          <p:spPr bwMode="auto">
            <a:xfrm>
              <a:off x="96" y="1104"/>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aureus ATCC 25923</a:t>
              </a:r>
            </a:p>
          </p:txBody>
        </p:sp>
        <p:pic>
          <p:nvPicPr>
            <p:cNvPr id="463881" name="Picture 9" descr="S"/>
            <p:cNvPicPr>
              <a:picLocks noChangeAspect="1" noChangeArrowheads="1"/>
            </p:cNvPicPr>
            <p:nvPr/>
          </p:nvPicPr>
          <p:blipFill>
            <a:blip r:embed="rId7" cstate="print"/>
            <a:srcRect/>
            <a:stretch>
              <a:fillRect/>
            </a:stretch>
          </p:blipFill>
          <p:spPr bwMode="auto">
            <a:xfrm>
              <a:off x="3024" y="576"/>
              <a:ext cx="704" cy="528"/>
            </a:xfrm>
            <a:prstGeom prst="rect">
              <a:avLst/>
            </a:prstGeom>
            <a:noFill/>
          </p:spPr>
        </p:pic>
        <p:pic>
          <p:nvPicPr>
            <p:cNvPr id="463882" name="Picture 10" descr="S"/>
            <p:cNvPicPr>
              <a:picLocks noChangeAspect="1" noChangeArrowheads="1"/>
            </p:cNvPicPr>
            <p:nvPr/>
          </p:nvPicPr>
          <p:blipFill>
            <a:blip r:embed="rId8" cstate="print"/>
            <a:srcRect/>
            <a:stretch>
              <a:fillRect/>
            </a:stretch>
          </p:blipFill>
          <p:spPr bwMode="auto">
            <a:xfrm>
              <a:off x="3696" y="576"/>
              <a:ext cx="704" cy="528"/>
            </a:xfrm>
            <a:prstGeom prst="rect">
              <a:avLst/>
            </a:prstGeom>
            <a:noFill/>
          </p:spPr>
        </p:pic>
        <p:pic>
          <p:nvPicPr>
            <p:cNvPr id="463883" name="Picture 11" descr="S"/>
            <p:cNvPicPr>
              <a:picLocks noChangeAspect="1" noChangeArrowheads="1"/>
            </p:cNvPicPr>
            <p:nvPr/>
          </p:nvPicPr>
          <p:blipFill>
            <a:blip r:embed="rId9" cstate="print"/>
            <a:srcRect/>
            <a:stretch>
              <a:fillRect/>
            </a:stretch>
          </p:blipFill>
          <p:spPr bwMode="auto">
            <a:xfrm>
              <a:off x="4320" y="576"/>
              <a:ext cx="704" cy="528"/>
            </a:xfrm>
            <a:prstGeom prst="rect">
              <a:avLst/>
            </a:prstGeom>
            <a:noFill/>
          </p:spPr>
        </p:pic>
        <p:pic>
          <p:nvPicPr>
            <p:cNvPr id="463884" name="Picture 12" descr="S"/>
            <p:cNvPicPr>
              <a:picLocks noChangeAspect="1" noChangeArrowheads="1"/>
            </p:cNvPicPr>
            <p:nvPr/>
          </p:nvPicPr>
          <p:blipFill>
            <a:blip r:embed="rId10" cstate="print"/>
            <a:srcRect/>
            <a:stretch>
              <a:fillRect/>
            </a:stretch>
          </p:blipFill>
          <p:spPr bwMode="auto">
            <a:xfrm>
              <a:off x="4944" y="576"/>
              <a:ext cx="704" cy="528"/>
            </a:xfrm>
            <a:prstGeom prst="rect">
              <a:avLst/>
            </a:prstGeom>
            <a:noFill/>
          </p:spPr>
        </p:pic>
        <p:sp>
          <p:nvSpPr>
            <p:cNvPr id="463885" name="Text Box 13"/>
            <p:cNvSpPr txBox="1">
              <a:spLocks noChangeArrowheads="1"/>
            </p:cNvSpPr>
            <p:nvPr/>
          </p:nvSpPr>
          <p:spPr bwMode="auto">
            <a:xfrm>
              <a:off x="3024" y="1104"/>
              <a:ext cx="2592"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aureus isolate 103</a:t>
              </a:r>
            </a:p>
          </p:txBody>
        </p:sp>
        <p:pic>
          <p:nvPicPr>
            <p:cNvPr id="463886" name="Picture 14" descr="S"/>
            <p:cNvPicPr>
              <a:picLocks noChangeAspect="1" noChangeArrowheads="1"/>
            </p:cNvPicPr>
            <p:nvPr/>
          </p:nvPicPr>
          <p:blipFill>
            <a:blip r:embed="rId11" cstate="print"/>
            <a:srcRect/>
            <a:stretch>
              <a:fillRect/>
            </a:stretch>
          </p:blipFill>
          <p:spPr bwMode="auto">
            <a:xfrm>
              <a:off x="144" y="1344"/>
              <a:ext cx="720" cy="540"/>
            </a:xfrm>
            <a:prstGeom prst="rect">
              <a:avLst/>
            </a:prstGeom>
            <a:noFill/>
          </p:spPr>
        </p:pic>
        <p:pic>
          <p:nvPicPr>
            <p:cNvPr id="463887" name="Picture 15" descr="S"/>
            <p:cNvPicPr>
              <a:picLocks noChangeAspect="1" noChangeArrowheads="1"/>
            </p:cNvPicPr>
            <p:nvPr/>
          </p:nvPicPr>
          <p:blipFill>
            <a:blip r:embed="rId12" cstate="print"/>
            <a:srcRect/>
            <a:stretch>
              <a:fillRect/>
            </a:stretch>
          </p:blipFill>
          <p:spPr bwMode="auto">
            <a:xfrm>
              <a:off x="816" y="1344"/>
              <a:ext cx="720" cy="540"/>
            </a:xfrm>
            <a:prstGeom prst="rect">
              <a:avLst/>
            </a:prstGeom>
            <a:noFill/>
          </p:spPr>
        </p:pic>
        <p:pic>
          <p:nvPicPr>
            <p:cNvPr id="463888" name="Picture 16" descr="S"/>
            <p:cNvPicPr>
              <a:picLocks noChangeAspect="1" noChangeArrowheads="1"/>
            </p:cNvPicPr>
            <p:nvPr/>
          </p:nvPicPr>
          <p:blipFill>
            <a:blip r:embed="rId13" cstate="print"/>
            <a:srcRect/>
            <a:stretch>
              <a:fillRect/>
            </a:stretch>
          </p:blipFill>
          <p:spPr bwMode="auto">
            <a:xfrm>
              <a:off x="1488" y="1344"/>
              <a:ext cx="720" cy="540"/>
            </a:xfrm>
            <a:prstGeom prst="rect">
              <a:avLst/>
            </a:prstGeom>
            <a:noFill/>
          </p:spPr>
        </p:pic>
        <p:pic>
          <p:nvPicPr>
            <p:cNvPr id="463889" name="Picture 17" descr="S"/>
            <p:cNvPicPr>
              <a:picLocks noChangeAspect="1" noChangeArrowheads="1"/>
            </p:cNvPicPr>
            <p:nvPr/>
          </p:nvPicPr>
          <p:blipFill>
            <a:blip r:embed="rId14" cstate="print"/>
            <a:srcRect/>
            <a:stretch>
              <a:fillRect/>
            </a:stretch>
          </p:blipFill>
          <p:spPr bwMode="auto">
            <a:xfrm>
              <a:off x="2160" y="1344"/>
              <a:ext cx="720" cy="540"/>
            </a:xfrm>
            <a:prstGeom prst="rect">
              <a:avLst/>
            </a:prstGeom>
            <a:noFill/>
          </p:spPr>
        </p:pic>
        <p:sp>
          <p:nvSpPr>
            <p:cNvPr id="463890" name="Text Box 18"/>
            <p:cNvSpPr txBox="1">
              <a:spLocks noChangeArrowheads="1"/>
            </p:cNvSpPr>
            <p:nvPr/>
          </p:nvSpPr>
          <p:spPr bwMode="auto">
            <a:xfrm>
              <a:off x="96" y="1872"/>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aureus S-41</a:t>
              </a:r>
            </a:p>
          </p:txBody>
        </p:sp>
        <p:pic>
          <p:nvPicPr>
            <p:cNvPr id="463891" name="Picture 19" descr="S_aureus_ATCC13301_16"/>
            <p:cNvPicPr>
              <a:picLocks noChangeAspect="1" noChangeArrowheads="1"/>
            </p:cNvPicPr>
            <p:nvPr/>
          </p:nvPicPr>
          <p:blipFill>
            <a:blip r:embed="rId15" cstate="print"/>
            <a:srcRect/>
            <a:stretch>
              <a:fillRect/>
            </a:stretch>
          </p:blipFill>
          <p:spPr bwMode="auto">
            <a:xfrm>
              <a:off x="3024" y="1344"/>
              <a:ext cx="704" cy="528"/>
            </a:xfrm>
            <a:prstGeom prst="rect">
              <a:avLst/>
            </a:prstGeom>
            <a:noFill/>
          </p:spPr>
        </p:pic>
        <p:pic>
          <p:nvPicPr>
            <p:cNvPr id="463892" name="Picture 20" descr="S_aureus_ATCC13301_17"/>
            <p:cNvPicPr>
              <a:picLocks noChangeAspect="1" noChangeArrowheads="1"/>
            </p:cNvPicPr>
            <p:nvPr/>
          </p:nvPicPr>
          <p:blipFill>
            <a:blip r:embed="rId16" cstate="print"/>
            <a:srcRect/>
            <a:stretch>
              <a:fillRect/>
            </a:stretch>
          </p:blipFill>
          <p:spPr bwMode="auto">
            <a:xfrm>
              <a:off x="3648" y="1344"/>
              <a:ext cx="704" cy="528"/>
            </a:xfrm>
            <a:prstGeom prst="rect">
              <a:avLst/>
            </a:prstGeom>
            <a:noFill/>
          </p:spPr>
        </p:pic>
        <p:pic>
          <p:nvPicPr>
            <p:cNvPr id="463893" name="Picture 21" descr="S_aureus_ATCC13301_19"/>
            <p:cNvPicPr>
              <a:picLocks noChangeAspect="1" noChangeArrowheads="1"/>
            </p:cNvPicPr>
            <p:nvPr/>
          </p:nvPicPr>
          <p:blipFill>
            <a:blip r:embed="rId17" cstate="print"/>
            <a:srcRect/>
            <a:stretch>
              <a:fillRect/>
            </a:stretch>
          </p:blipFill>
          <p:spPr bwMode="auto">
            <a:xfrm>
              <a:off x="4272" y="1344"/>
              <a:ext cx="704" cy="528"/>
            </a:xfrm>
            <a:prstGeom prst="rect">
              <a:avLst/>
            </a:prstGeom>
            <a:noFill/>
          </p:spPr>
        </p:pic>
        <p:pic>
          <p:nvPicPr>
            <p:cNvPr id="463894" name="Picture 22" descr="S_aureus_ATCC13301_20"/>
            <p:cNvPicPr>
              <a:picLocks noChangeAspect="1" noChangeArrowheads="1"/>
            </p:cNvPicPr>
            <p:nvPr/>
          </p:nvPicPr>
          <p:blipFill>
            <a:blip r:embed="rId18" cstate="print"/>
            <a:srcRect/>
            <a:stretch>
              <a:fillRect/>
            </a:stretch>
          </p:blipFill>
          <p:spPr bwMode="auto">
            <a:xfrm>
              <a:off x="4944" y="1344"/>
              <a:ext cx="704" cy="528"/>
            </a:xfrm>
            <a:prstGeom prst="rect">
              <a:avLst/>
            </a:prstGeom>
            <a:noFill/>
          </p:spPr>
        </p:pic>
        <p:sp>
          <p:nvSpPr>
            <p:cNvPr id="463895" name="Text Box 23"/>
            <p:cNvSpPr txBox="1">
              <a:spLocks noChangeArrowheads="1"/>
            </p:cNvSpPr>
            <p:nvPr/>
          </p:nvSpPr>
          <p:spPr bwMode="auto">
            <a:xfrm>
              <a:off x="2976" y="1872"/>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aureus ATCC 13301</a:t>
              </a:r>
            </a:p>
          </p:txBody>
        </p:sp>
        <p:pic>
          <p:nvPicPr>
            <p:cNvPr id="463896" name="Picture 24" descr="Staph_epidermidis_ATCC35547_34"/>
            <p:cNvPicPr>
              <a:picLocks noChangeAspect="1" noChangeArrowheads="1"/>
            </p:cNvPicPr>
            <p:nvPr/>
          </p:nvPicPr>
          <p:blipFill>
            <a:blip r:embed="rId19" cstate="print"/>
            <a:srcRect/>
            <a:stretch>
              <a:fillRect/>
            </a:stretch>
          </p:blipFill>
          <p:spPr bwMode="auto">
            <a:xfrm>
              <a:off x="144" y="2112"/>
              <a:ext cx="720" cy="540"/>
            </a:xfrm>
            <a:prstGeom prst="rect">
              <a:avLst/>
            </a:prstGeom>
            <a:noFill/>
          </p:spPr>
        </p:pic>
        <p:pic>
          <p:nvPicPr>
            <p:cNvPr id="463897" name="Picture 25" descr="Staph_epidermidis_ATCC35547_35"/>
            <p:cNvPicPr>
              <a:picLocks noChangeAspect="1" noChangeArrowheads="1"/>
            </p:cNvPicPr>
            <p:nvPr/>
          </p:nvPicPr>
          <p:blipFill>
            <a:blip r:embed="rId20" cstate="print"/>
            <a:srcRect/>
            <a:stretch>
              <a:fillRect/>
            </a:stretch>
          </p:blipFill>
          <p:spPr bwMode="auto">
            <a:xfrm>
              <a:off x="816" y="2112"/>
              <a:ext cx="720" cy="540"/>
            </a:xfrm>
            <a:prstGeom prst="rect">
              <a:avLst/>
            </a:prstGeom>
            <a:noFill/>
          </p:spPr>
        </p:pic>
        <p:pic>
          <p:nvPicPr>
            <p:cNvPr id="463898" name="Picture 26" descr="Staph_epidermidis_ATCC35547_37"/>
            <p:cNvPicPr>
              <a:picLocks noChangeAspect="1" noChangeArrowheads="1"/>
            </p:cNvPicPr>
            <p:nvPr/>
          </p:nvPicPr>
          <p:blipFill>
            <a:blip r:embed="rId21" cstate="print"/>
            <a:srcRect/>
            <a:stretch>
              <a:fillRect/>
            </a:stretch>
          </p:blipFill>
          <p:spPr bwMode="auto">
            <a:xfrm>
              <a:off x="1488" y="2112"/>
              <a:ext cx="720" cy="540"/>
            </a:xfrm>
            <a:prstGeom prst="rect">
              <a:avLst/>
            </a:prstGeom>
            <a:noFill/>
          </p:spPr>
        </p:pic>
        <p:pic>
          <p:nvPicPr>
            <p:cNvPr id="463899" name="Picture 27" descr="Staph_epidermidis_ATCC35547_38"/>
            <p:cNvPicPr>
              <a:picLocks noChangeAspect="1" noChangeArrowheads="1"/>
            </p:cNvPicPr>
            <p:nvPr/>
          </p:nvPicPr>
          <p:blipFill>
            <a:blip r:embed="rId22" cstate="print"/>
            <a:srcRect/>
            <a:stretch>
              <a:fillRect/>
            </a:stretch>
          </p:blipFill>
          <p:spPr bwMode="auto">
            <a:xfrm>
              <a:off x="2160" y="2112"/>
              <a:ext cx="720" cy="540"/>
            </a:xfrm>
            <a:prstGeom prst="rect">
              <a:avLst/>
            </a:prstGeom>
            <a:noFill/>
          </p:spPr>
        </p:pic>
        <p:sp>
          <p:nvSpPr>
            <p:cNvPr id="463900" name="Text Box 28"/>
            <p:cNvSpPr txBox="1">
              <a:spLocks noChangeArrowheads="1"/>
            </p:cNvSpPr>
            <p:nvPr/>
          </p:nvSpPr>
          <p:spPr bwMode="auto">
            <a:xfrm>
              <a:off x="144" y="2688"/>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epidermidis ATCC 35547 </a:t>
              </a:r>
            </a:p>
          </p:txBody>
        </p:sp>
        <p:pic>
          <p:nvPicPr>
            <p:cNvPr id="463901" name="Picture 29" descr="S"/>
            <p:cNvPicPr>
              <a:picLocks noChangeAspect="1" noChangeArrowheads="1"/>
            </p:cNvPicPr>
            <p:nvPr/>
          </p:nvPicPr>
          <p:blipFill>
            <a:blip r:embed="rId23" cstate="print"/>
            <a:srcRect/>
            <a:stretch>
              <a:fillRect/>
            </a:stretch>
          </p:blipFill>
          <p:spPr bwMode="auto">
            <a:xfrm>
              <a:off x="3024" y="2112"/>
              <a:ext cx="720" cy="540"/>
            </a:xfrm>
            <a:prstGeom prst="rect">
              <a:avLst/>
            </a:prstGeom>
            <a:noFill/>
          </p:spPr>
        </p:pic>
        <p:pic>
          <p:nvPicPr>
            <p:cNvPr id="463902" name="Picture 30" descr="S"/>
            <p:cNvPicPr>
              <a:picLocks noChangeAspect="1" noChangeArrowheads="1"/>
            </p:cNvPicPr>
            <p:nvPr/>
          </p:nvPicPr>
          <p:blipFill>
            <a:blip r:embed="rId24" cstate="print"/>
            <a:srcRect/>
            <a:stretch>
              <a:fillRect/>
            </a:stretch>
          </p:blipFill>
          <p:spPr bwMode="auto">
            <a:xfrm>
              <a:off x="3648" y="2112"/>
              <a:ext cx="720" cy="540"/>
            </a:xfrm>
            <a:prstGeom prst="rect">
              <a:avLst/>
            </a:prstGeom>
            <a:noFill/>
          </p:spPr>
        </p:pic>
        <p:pic>
          <p:nvPicPr>
            <p:cNvPr id="463903" name="Picture 31" descr="S"/>
            <p:cNvPicPr>
              <a:picLocks noChangeAspect="1" noChangeArrowheads="1"/>
            </p:cNvPicPr>
            <p:nvPr/>
          </p:nvPicPr>
          <p:blipFill>
            <a:blip r:embed="rId25" cstate="print"/>
            <a:srcRect/>
            <a:stretch>
              <a:fillRect/>
            </a:stretch>
          </p:blipFill>
          <p:spPr bwMode="auto">
            <a:xfrm>
              <a:off x="4272" y="2112"/>
              <a:ext cx="720" cy="540"/>
            </a:xfrm>
            <a:prstGeom prst="rect">
              <a:avLst/>
            </a:prstGeom>
            <a:noFill/>
          </p:spPr>
        </p:pic>
        <p:pic>
          <p:nvPicPr>
            <p:cNvPr id="463904" name="Picture 32" descr="S"/>
            <p:cNvPicPr>
              <a:picLocks noChangeAspect="1" noChangeArrowheads="1"/>
            </p:cNvPicPr>
            <p:nvPr/>
          </p:nvPicPr>
          <p:blipFill>
            <a:blip r:embed="rId26" cstate="print"/>
            <a:srcRect/>
            <a:stretch>
              <a:fillRect/>
            </a:stretch>
          </p:blipFill>
          <p:spPr bwMode="auto">
            <a:xfrm>
              <a:off x="4944" y="2112"/>
              <a:ext cx="720" cy="540"/>
            </a:xfrm>
            <a:prstGeom prst="rect">
              <a:avLst/>
            </a:prstGeom>
            <a:noFill/>
          </p:spPr>
        </p:pic>
        <p:sp>
          <p:nvSpPr>
            <p:cNvPr id="463905" name="Text Box 33"/>
            <p:cNvSpPr txBox="1">
              <a:spLocks noChangeArrowheads="1"/>
            </p:cNvSpPr>
            <p:nvPr/>
          </p:nvSpPr>
          <p:spPr bwMode="auto">
            <a:xfrm>
              <a:off x="2976" y="2640"/>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epidermidis isolate 101</a:t>
              </a:r>
            </a:p>
          </p:txBody>
        </p:sp>
        <p:pic>
          <p:nvPicPr>
            <p:cNvPr id="463906" name="Picture 34" descr="Staph Epi 302_16"/>
            <p:cNvPicPr>
              <a:picLocks noChangeAspect="1" noChangeArrowheads="1"/>
            </p:cNvPicPr>
            <p:nvPr/>
          </p:nvPicPr>
          <p:blipFill>
            <a:blip r:embed="rId27" cstate="print"/>
            <a:srcRect/>
            <a:stretch>
              <a:fillRect/>
            </a:stretch>
          </p:blipFill>
          <p:spPr bwMode="auto">
            <a:xfrm>
              <a:off x="192" y="2976"/>
              <a:ext cx="704" cy="528"/>
            </a:xfrm>
            <a:prstGeom prst="rect">
              <a:avLst/>
            </a:prstGeom>
            <a:noFill/>
          </p:spPr>
        </p:pic>
        <p:pic>
          <p:nvPicPr>
            <p:cNvPr id="463907" name="Picture 35" descr="Staph Epi 302_17"/>
            <p:cNvPicPr>
              <a:picLocks noChangeAspect="1" noChangeArrowheads="1"/>
            </p:cNvPicPr>
            <p:nvPr/>
          </p:nvPicPr>
          <p:blipFill>
            <a:blip r:embed="rId28" cstate="print"/>
            <a:srcRect/>
            <a:stretch>
              <a:fillRect/>
            </a:stretch>
          </p:blipFill>
          <p:spPr bwMode="auto">
            <a:xfrm>
              <a:off x="864" y="2976"/>
              <a:ext cx="704" cy="528"/>
            </a:xfrm>
            <a:prstGeom prst="rect">
              <a:avLst/>
            </a:prstGeom>
            <a:noFill/>
          </p:spPr>
        </p:pic>
        <p:pic>
          <p:nvPicPr>
            <p:cNvPr id="463908" name="Picture 36" descr="Staph Epi 302_19"/>
            <p:cNvPicPr>
              <a:picLocks noChangeAspect="1" noChangeArrowheads="1"/>
            </p:cNvPicPr>
            <p:nvPr/>
          </p:nvPicPr>
          <p:blipFill>
            <a:blip r:embed="rId29" cstate="print"/>
            <a:srcRect/>
            <a:stretch>
              <a:fillRect/>
            </a:stretch>
          </p:blipFill>
          <p:spPr bwMode="auto">
            <a:xfrm>
              <a:off x="1536" y="2976"/>
              <a:ext cx="704" cy="528"/>
            </a:xfrm>
            <a:prstGeom prst="rect">
              <a:avLst/>
            </a:prstGeom>
            <a:noFill/>
          </p:spPr>
        </p:pic>
        <p:pic>
          <p:nvPicPr>
            <p:cNvPr id="463909" name="Picture 37" descr="Staph Epi 302_20"/>
            <p:cNvPicPr>
              <a:picLocks noChangeAspect="1" noChangeArrowheads="1"/>
            </p:cNvPicPr>
            <p:nvPr/>
          </p:nvPicPr>
          <p:blipFill>
            <a:blip r:embed="rId30" cstate="print"/>
            <a:srcRect/>
            <a:stretch>
              <a:fillRect/>
            </a:stretch>
          </p:blipFill>
          <p:spPr bwMode="auto">
            <a:xfrm>
              <a:off x="2208" y="2976"/>
              <a:ext cx="704" cy="528"/>
            </a:xfrm>
            <a:prstGeom prst="rect">
              <a:avLst/>
            </a:prstGeom>
            <a:noFill/>
          </p:spPr>
        </p:pic>
        <p:sp>
          <p:nvSpPr>
            <p:cNvPr id="463910" name="Text Box 38"/>
            <p:cNvSpPr txBox="1">
              <a:spLocks noChangeArrowheads="1"/>
            </p:cNvSpPr>
            <p:nvPr/>
          </p:nvSpPr>
          <p:spPr bwMode="auto">
            <a:xfrm>
              <a:off x="144" y="3504"/>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epidermidis isolate 302</a:t>
              </a:r>
            </a:p>
          </p:txBody>
        </p:sp>
        <p:pic>
          <p:nvPicPr>
            <p:cNvPr id="463911" name="Picture 39" descr="S"/>
            <p:cNvPicPr>
              <a:picLocks noChangeAspect="1" noChangeArrowheads="1"/>
            </p:cNvPicPr>
            <p:nvPr/>
          </p:nvPicPr>
          <p:blipFill>
            <a:blip r:embed="rId31" cstate="print"/>
            <a:srcRect/>
            <a:stretch>
              <a:fillRect/>
            </a:stretch>
          </p:blipFill>
          <p:spPr bwMode="auto">
            <a:xfrm>
              <a:off x="3024" y="2976"/>
              <a:ext cx="720" cy="540"/>
            </a:xfrm>
            <a:prstGeom prst="rect">
              <a:avLst/>
            </a:prstGeom>
            <a:noFill/>
          </p:spPr>
        </p:pic>
        <p:pic>
          <p:nvPicPr>
            <p:cNvPr id="463912" name="Picture 40" descr="S"/>
            <p:cNvPicPr>
              <a:picLocks noChangeAspect="1" noChangeArrowheads="1"/>
            </p:cNvPicPr>
            <p:nvPr/>
          </p:nvPicPr>
          <p:blipFill>
            <a:blip r:embed="rId32" cstate="print"/>
            <a:srcRect/>
            <a:stretch>
              <a:fillRect/>
            </a:stretch>
          </p:blipFill>
          <p:spPr bwMode="auto">
            <a:xfrm>
              <a:off x="3696" y="2976"/>
              <a:ext cx="720" cy="540"/>
            </a:xfrm>
            <a:prstGeom prst="rect">
              <a:avLst/>
            </a:prstGeom>
            <a:noFill/>
          </p:spPr>
        </p:pic>
        <p:pic>
          <p:nvPicPr>
            <p:cNvPr id="463913" name="Picture 41" descr="S"/>
            <p:cNvPicPr>
              <a:picLocks noChangeAspect="1" noChangeArrowheads="1"/>
            </p:cNvPicPr>
            <p:nvPr/>
          </p:nvPicPr>
          <p:blipFill>
            <a:blip r:embed="rId33" cstate="print"/>
            <a:srcRect/>
            <a:stretch>
              <a:fillRect/>
            </a:stretch>
          </p:blipFill>
          <p:spPr bwMode="auto">
            <a:xfrm>
              <a:off x="4368" y="2976"/>
              <a:ext cx="720" cy="540"/>
            </a:xfrm>
            <a:prstGeom prst="rect">
              <a:avLst/>
            </a:prstGeom>
            <a:noFill/>
          </p:spPr>
        </p:pic>
        <p:pic>
          <p:nvPicPr>
            <p:cNvPr id="463914" name="Picture 42" descr="S"/>
            <p:cNvPicPr>
              <a:picLocks noChangeAspect="1" noChangeArrowheads="1"/>
            </p:cNvPicPr>
            <p:nvPr/>
          </p:nvPicPr>
          <p:blipFill>
            <a:blip r:embed="rId34" cstate="print"/>
            <a:srcRect/>
            <a:stretch>
              <a:fillRect/>
            </a:stretch>
          </p:blipFill>
          <p:spPr bwMode="auto">
            <a:xfrm>
              <a:off x="4944" y="2976"/>
              <a:ext cx="720" cy="540"/>
            </a:xfrm>
            <a:prstGeom prst="rect">
              <a:avLst/>
            </a:prstGeom>
            <a:noFill/>
          </p:spPr>
        </p:pic>
        <p:sp>
          <p:nvSpPr>
            <p:cNvPr id="463915" name="Text Box 43"/>
            <p:cNvSpPr txBox="1">
              <a:spLocks noChangeArrowheads="1"/>
            </p:cNvSpPr>
            <p:nvPr/>
          </p:nvSpPr>
          <p:spPr bwMode="auto">
            <a:xfrm>
              <a:off x="2880" y="3513"/>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hyicus T6346</a:t>
              </a:r>
            </a:p>
          </p:txBody>
        </p:sp>
      </p:grpSp>
      <p:pic>
        <p:nvPicPr>
          <p:cNvPr id="463916" name="Picture 44" descr="S"/>
          <p:cNvPicPr>
            <a:picLocks noChangeAspect="1" noChangeArrowheads="1"/>
          </p:cNvPicPr>
          <p:nvPr/>
        </p:nvPicPr>
        <p:blipFill>
          <a:blip r:embed="rId35" cstate="print"/>
          <a:srcRect/>
          <a:stretch>
            <a:fillRect/>
          </a:stretch>
        </p:blipFill>
        <p:spPr bwMode="auto">
          <a:xfrm>
            <a:off x="330200" y="5638800"/>
            <a:ext cx="1117600" cy="838200"/>
          </a:xfrm>
          <a:prstGeom prst="rect">
            <a:avLst/>
          </a:prstGeom>
          <a:noFill/>
        </p:spPr>
      </p:pic>
      <p:pic>
        <p:nvPicPr>
          <p:cNvPr id="463917" name="Picture 45" descr="S"/>
          <p:cNvPicPr>
            <a:picLocks noChangeAspect="1" noChangeArrowheads="1"/>
          </p:cNvPicPr>
          <p:nvPr/>
        </p:nvPicPr>
        <p:blipFill>
          <a:blip r:embed="rId36" cstate="print"/>
          <a:srcRect/>
          <a:stretch>
            <a:fillRect/>
          </a:stretch>
        </p:blipFill>
        <p:spPr bwMode="auto">
          <a:xfrm>
            <a:off x="1397000" y="5638800"/>
            <a:ext cx="1117600" cy="838200"/>
          </a:xfrm>
          <a:prstGeom prst="rect">
            <a:avLst/>
          </a:prstGeom>
          <a:noFill/>
        </p:spPr>
      </p:pic>
      <p:pic>
        <p:nvPicPr>
          <p:cNvPr id="463918" name="Picture 46" descr="S"/>
          <p:cNvPicPr>
            <a:picLocks noChangeAspect="1" noChangeArrowheads="1"/>
          </p:cNvPicPr>
          <p:nvPr/>
        </p:nvPicPr>
        <p:blipFill>
          <a:blip r:embed="rId37" cstate="print"/>
          <a:srcRect/>
          <a:stretch>
            <a:fillRect/>
          </a:stretch>
        </p:blipFill>
        <p:spPr bwMode="auto">
          <a:xfrm>
            <a:off x="2463800" y="5638800"/>
            <a:ext cx="1117600" cy="838200"/>
          </a:xfrm>
          <a:prstGeom prst="rect">
            <a:avLst/>
          </a:prstGeom>
          <a:noFill/>
        </p:spPr>
      </p:pic>
      <p:pic>
        <p:nvPicPr>
          <p:cNvPr id="463919" name="Picture 47" descr="S"/>
          <p:cNvPicPr>
            <a:picLocks noChangeAspect="1" noChangeArrowheads="1"/>
          </p:cNvPicPr>
          <p:nvPr/>
        </p:nvPicPr>
        <p:blipFill>
          <a:blip r:embed="rId38" cstate="print"/>
          <a:srcRect/>
          <a:stretch>
            <a:fillRect/>
          </a:stretch>
        </p:blipFill>
        <p:spPr bwMode="auto">
          <a:xfrm>
            <a:off x="3530600" y="5638800"/>
            <a:ext cx="1117600" cy="838200"/>
          </a:xfrm>
          <a:prstGeom prst="rect">
            <a:avLst/>
          </a:prstGeom>
          <a:noFill/>
        </p:spPr>
      </p:pic>
      <p:sp>
        <p:nvSpPr>
          <p:cNvPr id="463920" name="Text Box 48"/>
          <p:cNvSpPr txBox="1">
            <a:spLocks noChangeArrowheads="1"/>
          </p:cNvSpPr>
          <p:nvPr/>
        </p:nvSpPr>
        <p:spPr bwMode="auto">
          <a:xfrm>
            <a:off x="228600" y="6477000"/>
            <a:ext cx="4343400" cy="366713"/>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xylosus 18 V042A</a:t>
            </a:r>
          </a:p>
        </p:txBody>
      </p:sp>
      <p:pic>
        <p:nvPicPr>
          <p:cNvPr id="463921" name="Picture 49" descr="S"/>
          <p:cNvPicPr>
            <a:picLocks noChangeAspect="1" noChangeArrowheads="1"/>
          </p:cNvPicPr>
          <p:nvPr/>
        </p:nvPicPr>
        <p:blipFill>
          <a:blip r:embed="rId39" cstate="print"/>
          <a:srcRect/>
          <a:stretch>
            <a:fillRect/>
          </a:stretch>
        </p:blipFill>
        <p:spPr bwMode="auto">
          <a:xfrm>
            <a:off x="7924800" y="5638800"/>
            <a:ext cx="1041400" cy="781050"/>
          </a:xfrm>
          <a:prstGeom prst="rect">
            <a:avLst/>
          </a:prstGeom>
          <a:noFill/>
        </p:spPr>
      </p:pic>
      <p:pic>
        <p:nvPicPr>
          <p:cNvPr id="463922" name="Picture 50" descr="S"/>
          <p:cNvPicPr>
            <a:picLocks noChangeAspect="1" noChangeArrowheads="1"/>
          </p:cNvPicPr>
          <p:nvPr/>
        </p:nvPicPr>
        <p:blipFill>
          <a:blip r:embed="rId40" cstate="print"/>
          <a:srcRect/>
          <a:stretch>
            <a:fillRect/>
          </a:stretch>
        </p:blipFill>
        <p:spPr bwMode="auto">
          <a:xfrm>
            <a:off x="6883400" y="5638800"/>
            <a:ext cx="1041400" cy="781050"/>
          </a:xfrm>
          <a:prstGeom prst="rect">
            <a:avLst/>
          </a:prstGeom>
          <a:noFill/>
        </p:spPr>
      </p:pic>
      <p:pic>
        <p:nvPicPr>
          <p:cNvPr id="463923" name="Picture 51" descr="S"/>
          <p:cNvPicPr>
            <a:picLocks noChangeAspect="1" noChangeArrowheads="1"/>
          </p:cNvPicPr>
          <p:nvPr/>
        </p:nvPicPr>
        <p:blipFill>
          <a:blip r:embed="rId41" cstate="print"/>
          <a:srcRect/>
          <a:stretch>
            <a:fillRect/>
          </a:stretch>
        </p:blipFill>
        <p:spPr bwMode="auto">
          <a:xfrm>
            <a:off x="5867400" y="5638800"/>
            <a:ext cx="1041400" cy="781050"/>
          </a:xfrm>
          <a:prstGeom prst="rect">
            <a:avLst/>
          </a:prstGeom>
          <a:noFill/>
        </p:spPr>
      </p:pic>
      <p:pic>
        <p:nvPicPr>
          <p:cNvPr id="463924" name="Picture 52" descr="S"/>
          <p:cNvPicPr>
            <a:picLocks noChangeAspect="1" noChangeArrowheads="1"/>
          </p:cNvPicPr>
          <p:nvPr/>
        </p:nvPicPr>
        <p:blipFill>
          <a:blip r:embed="rId42" cstate="print"/>
          <a:srcRect/>
          <a:stretch>
            <a:fillRect/>
          </a:stretch>
        </p:blipFill>
        <p:spPr bwMode="auto">
          <a:xfrm>
            <a:off x="4800600" y="5638800"/>
            <a:ext cx="1066800" cy="800100"/>
          </a:xfrm>
          <a:prstGeom prst="rect">
            <a:avLst/>
          </a:prstGeom>
          <a:noFill/>
        </p:spPr>
      </p:pic>
      <p:sp>
        <p:nvSpPr>
          <p:cNvPr id="463925" name="Text Box 53"/>
          <p:cNvSpPr txBox="1">
            <a:spLocks noChangeArrowheads="1"/>
          </p:cNvSpPr>
          <p:nvPr/>
        </p:nvSpPr>
        <p:spPr bwMode="auto">
          <a:xfrm>
            <a:off x="4800600" y="6400800"/>
            <a:ext cx="4343400" cy="366713"/>
          </a:xfrm>
          <a:prstGeom prst="rect">
            <a:avLst/>
          </a:prstGeom>
          <a:noFill/>
          <a:ln w="9525">
            <a:noFill/>
            <a:miter lim="800000"/>
            <a:headEnd/>
            <a:tailEnd/>
          </a:ln>
          <a:effectLst/>
        </p:spPr>
        <p:txBody>
          <a:bodyPr>
            <a:spAutoFit/>
          </a:bodyPr>
          <a:lstStyle/>
          <a:p>
            <a:pPr algn="ctr" eaLnBrk="1" hangingPunct="1">
              <a:spcBef>
                <a:spcPct val="50000"/>
              </a:spcBef>
            </a:pPr>
            <a:r>
              <a:rPr lang="en-US">
                <a:cs typeface="Arial" pitchFamily="34" charset="0"/>
              </a:rPr>
              <a:t>S. lentus 4 V025B</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Slide Number Placeholder 3"/>
          <p:cNvSpPr>
            <a:spLocks noGrp="1"/>
          </p:cNvSpPr>
          <p:nvPr>
            <p:ph type="sldNum" sz="quarter" idx="12"/>
          </p:nvPr>
        </p:nvSpPr>
        <p:spPr/>
        <p:txBody>
          <a:bodyPr/>
          <a:lstStyle/>
          <a:p>
            <a:fld id="{BF4BD957-993A-4EEC-8FDA-ED18D98A511A}" type="slidenum">
              <a:rPr lang="en-US"/>
              <a:pPr/>
              <a:t>24</a:t>
            </a:fld>
            <a:endParaRPr lang="en-US"/>
          </a:p>
        </p:txBody>
      </p:sp>
      <p:pic>
        <p:nvPicPr>
          <p:cNvPr id="464898" name="Picture 2" descr="V_orient_02"/>
          <p:cNvPicPr preferRelativeResize="0">
            <a:picLocks noChangeAspect="1" noChangeArrowheads="1"/>
          </p:cNvPicPr>
          <p:nvPr/>
        </p:nvPicPr>
        <p:blipFill>
          <a:blip r:embed="rId3" cstate="print"/>
          <a:srcRect/>
          <a:stretch>
            <a:fillRect/>
          </a:stretch>
        </p:blipFill>
        <p:spPr bwMode="auto">
          <a:xfrm>
            <a:off x="3124200" y="5029200"/>
            <a:ext cx="1371600" cy="1028700"/>
          </a:xfrm>
          <a:prstGeom prst="rect">
            <a:avLst/>
          </a:prstGeom>
          <a:noFill/>
        </p:spPr>
      </p:pic>
      <p:pic>
        <p:nvPicPr>
          <p:cNvPr id="464899" name="Picture 3" descr="V_metchinovik_04"/>
          <p:cNvPicPr preferRelativeResize="0">
            <a:picLocks noChangeAspect="1" noChangeArrowheads="1"/>
          </p:cNvPicPr>
          <p:nvPr/>
        </p:nvPicPr>
        <p:blipFill>
          <a:blip r:embed="rId4" cstate="print"/>
          <a:srcRect/>
          <a:stretch>
            <a:fillRect/>
          </a:stretch>
        </p:blipFill>
        <p:spPr bwMode="auto">
          <a:xfrm>
            <a:off x="6096000" y="5029200"/>
            <a:ext cx="1371600" cy="1028700"/>
          </a:xfrm>
          <a:prstGeom prst="rect">
            <a:avLst/>
          </a:prstGeom>
          <a:noFill/>
        </p:spPr>
      </p:pic>
      <p:pic>
        <p:nvPicPr>
          <p:cNvPr id="464900" name="Picture 4" descr="V_hol_47"/>
          <p:cNvPicPr preferRelativeResize="0">
            <a:picLocks noChangeAspect="1" noChangeArrowheads="1"/>
          </p:cNvPicPr>
          <p:nvPr/>
        </p:nvPicPr>
        <p:blipFill>
          <a:blip r:embed="rId5" cstate="print"/>
          <a:srcRect/>
          <a:stretch>
            <a:fillRect/>
          </a:stretch>
        </p:blipFill>
        <p:spPr bwMode="auto">
          <a:xfrm>
            <a:off x="1600200" y="5029200"/>
            <a:ext cx="1447800" cy="1046163"/>
          </a:xfrm>
          <a:prstGeom prst="rect">
            <a:avLst/>
          </a:prstGeom>
          <a:noFill/>
        </p:spPr>
      </p:pic>
      <p:pic>
        <p:nvPicPr>
          <p:cNvPr id="464901" name="Picture 5" descr="V_hol_26"/>
          <p:cNvPicPr preferRelativeResize="0">
            <a:picLocks noChangeAspect="1" noChangeArrowheads="1"/>
          </p:cNvPicPr>
          <p:nvPr/>
        </p:nvPicPr>
        <p:blipFill>
          <a:blip r:embed="rId6" cstate="print"/>
          <a:srcRect/>
          <a:stretch>
            <a:fillRect/>
          </a:stretch>
        </p:blipFill>
        <p:spPr bwMode="auto">
          <a:xfrm>
            <a:off x="152400" y="5029200"/>
            <a:ext cx="1371600" cy="1028700"/>
          </a:xfrm>
          <a:prstGeom prst="rect">
            <a:avLst/>
          </a:prstGeom>
          <a:noFill/>
        </p:spPr>
      </p:pic>
      <p:pic>
        <p:nvPicPr>
          <p:cNvPr id="464902" name="Picture 6" descr="V_orient_13"/>
          <p:cNvPicPr preferRelativeResize="0">
            <a:picLocks noChangeAspect="1" noChangeArrowheads="1"/>
          </p:cNvPicPr>
          <p:nvPr/>
        </p:nvPicPr>
        <p:blipFill>
          <a:blip r:embed="rId7" cstate="print"/>
          <a:srcRect/>
          <a:stretch>
            <a:fillRect/>
          </a:stretch>
        </p:blipFill>
        <p:spPr bwMode="auto">
          <a:xfrm>
            <a:off x="4648200" y="5029200"/>
            <a:ext cx="1371600" cy="1066800"/>
          </a:xfrm>
          <a:prstGeom prst="rect">
            <a:avLst/>
          </a:prstGeom>
          <a:noFill/>
        </p:spPr>
      </p:pic>
      <p:pic>
        <p:nvPicPr>
          <p:cNvPr id="464903" name="Picture 7" descr="V_metchinovik_05"/>
          <p:cNvPicPr preferRelativeResize="0">
            <a:picLocks noChangeAspect="1" noChangeArrowheads="1"/>
          </p:cNvPicPr>
          <p:nvPr/>
        </p:nvPicPr>
        <p:blipFill>
          <a:blip r:embed="rId8" cstate="print"/>
          <a:srcRect/>
          <a:stretch>
            <a:fillRect/>
          </a:stretch>
        </p:blipFill>
        <p:spPr bwMode="auto">
          <a:xfrm>
            <a:off x="7620000" y="5029200"/>
            <a:ext cx="1371600" cy="1028700"/>
          </a:xfrm>
          <a:prstGeom prst="rect">
            <a:avLst/>
          </a:prstGeom>
          <a:noFill/>
        </p:spPr>
      </p:pic>
      <p:sp>
        <p:nvSpPr>
          <p:cNvPr id="464904" name="Text Box 8"/>
          <p:cNvSpPr txBox="1">
            <a:spLocks noChangeArrowheads="1"/>
          </p:cNvSpPr>
          <p:nvPr/>
        </p:nvSpPr>
        <p:spPr bwMode="auto">
          <a:xfrm>
            <a:off x="152400" y="6096000"/>
            <a:ext cx="8763000" cy="641350"/>
          </a:xfrm>
          <a:prstGeom prst="rect">
            <a:avLst/>
          </a:prstGeom>
          <a:noFill/>
          <a:ln w="9525">
            <a:noFill/>
            <a:miter lim="800000"/>
            <a:headEnd/>
            <a:tailEnd/>
          </a:ln>
          <a:effectLst/>
        </p:spPr>
        <p:txBody>
          <a:bodyPr>
            <a:spAutoFit/>
          </a:bodyPr>
          <a:lstStyle/>
          <a:p>
            <a:pPr marL="342900" indent="-342900" eaLnBrk="1" hangingPunct="1"/>
            <a:r>
              <a:rPr lang="en-US">
                <a:cs typeface="Arial" pitchFamily="34" charset="0"/>
              </a:rPr>
              <a:t>        </a:t>
            </a:r>
            <a:r>
              <a:rPr lang="en-US" i="1">
                <a:cs typeface="Arial" pitchFamily="34" charset="0"/>
              </a:rPr>
              <a:t>Vibrio holisae                       Vibrio orientalis                  Vibrio metchinovic</a:t>
            </a:r>
            <a:r>
              <a:rPr lang="en-US">
                <a:cs typeface="Arial" pitchFamily="34" charset="0"/>
              </a:rPr>
              <a:t>   7708</a:t>
            </a:r>
          </a:p>
        </p:txBody>
      </p:sp>
      <p:grpSp>
        <p:nvGrpSpPr>
          <p:cNvPr id="464905" name="Group 9"/>
          <p:cNvGrpSpPr>
            <a:grpSpLocks/>
          </p:cNvGrpSpPr>
          <p:nvPr/>
        </p:nvGrpSpPr>
        <p:grpSpPr bwMode="auto">
          <a:xfrm>
            <a:off x="152400" y="1843088"/>
            <a:ext cx="8915400" cy="1433512"/>
            <a:chOff x="96" y="1104"/>
            <a:chExt cx="5616" cy="903"/>
          </a:xfrm>
        </p:grpSpPr>
        <p:pic>
          <p:nvPicPr>
            <p:cNvPr id="464906" name="Picture 10" descr="V_camp_07"/>
            <p:cNvPicPr>
              <a:picLocks noChangeAspect="1" noChangeArrowheads="1"/>
            </p:cNvPicPr>
            <p:nvPr/>
          </p:nvPicPr>
          <p:blipFill>
            <a:blip r:embed="rId9" cstate="print"/>
            <a:srcRect/>
            <a:stretch>
              <a:fillRect/>
            </a:stretch>
          </p:blipFill>
          <p:spPr bwMode="auto">
            <a:xfrm>
              <a:off x="1920" y="1104"/>
              <a:ext cx="864" cy="648"/>
            </a:xfrm>
            <a:prstGeom prst="rect">
              <a:avLst/>
            </a:prstGeom>
            <a:noFill/>
          </p:spPr>
        </p:pic>
        <p:pic>
          <p:nvPicPr>
            <p:cNvPr id="464907" name="Picture 11" descr="Vfluv_37"/>
            <p:cNvPicPr>
              <a:picLocks noChangeAspect="1" noChangeArrowheads="1"/>
            </p:cNvPicPr>
            <p:nvPr/>
          </p:nvPicPr>
          <p:blipFill>
            <a:blip r:embed="rId10" cstate="print"/>
            <a:srcRect/>
            <a:stretch>
              <a:fillRect/>
            </a:stretch>
          </p:blipFill>
          <p:spPr bwMode="auto">
            <a:xfrm>
              <a:off x="3792" y="1104"/>
              <a:ext cx="864" cy="636"/>
            </a:xfrm>
            <a:prstGeom prst="rect">
              <a:avLst/>
            </a:prstGeom>
            <a:noFill/>
          </p:spPr>
        </p:pic>
        <p:pic>
          <p:nvPicPr>
            <p:cNvPr id="464908" name="Picture 12" descr="V_algin_47"/>
            <p:cNvPicPr>
              <a:picLocks noChangeAspect="1" noChangeArrowheads="1"/>
            </p:cNvPicPr>
            <p:nvPr/>
          </p:nvPicPr>
          <p:blipFill>
            <a:blip r:embed="rId11" cstate="print"/>
            <a:srcRect/>
            <a:stretch>
              <a:fillRect/>
            </a:stretch>
          </p:blipFill>
          <p:spPr bwMode="auto">
            <a:xfrm>
              <a:off x="1008" y="1104"/>
              <a:ext cx="864" cy="648"/>
            </a:xfrm>
            <a:prstGeom prst="rect">
              <a:avLst/>
            </a:prstGeom>
            <a:noFill/>
          </p:spPr>
        </p:pic>
        <p:pic>
          <p:nvPicPr>
            <p:cNvPr id="464909" name="Picture 13" descr="V_algin_35"/>
            <p:cNvPicPr>
              <a:picLocks noChangeAspect="1" noChangeArrowheads="1"/>
            </p:cNvPicPr>
            <p:nvPr/>
          </p:nvPicPr>
          <p:blipFill>
            <a:blip r:embed="rId12" cstate="print"/>
            <a:srcRect/>
            <a:stretch>
              <a:fillRect/>
            </a:stretch>
          </p:blipFill>
          <p:spPr bwMode="auto">
            <a:xfrm>
              <a:off x="96" y="1104"/>
              <a:ext cx="864" cy="648"/>
            </a:xfrm>
            <a:prstGeom prst="rect">
              <a:avLst/>
            </a:prstGeom>
            <a:noFill/>
          </p:spPr>
        </p:pic>
        <p:pic>
          <p:nvPicPr>
            <p:cNvPr id="464910" name="Picture 14" descr="V_camp_02"/>
            <p:cNvPicPr>
              <a:picLocks noChangeAspect="1" noChangeArrowheads="1"/>
            </p:cNvPicPr>
            <p:nvPr/>
          </p:nvPicPr>
          <p:blipFill>
            <a:blip r:embed="rId13" cstate="print"/>
            <a:srcRect/>
            <a:stretch>
              <a:fillRect/>
            </a:stretch>
          </p:blipFill>
          <p:spPr bwMode="auto">
            <a:xfrm>
              <a:off x="2880" y="1104"/>
              <a:ext cx="864" cy="648"/>
            </a:xfrm>
            <a:prstGeom prst="rect">
              <a:avLst/>
            </a:prstGeom>
            <a:noFill/>
          </p:spPr>
        </p:pic>
        <p:pic>
          <p:nvPicPr>
            <p:cNvPr id="464911" name="Picture 15" descr="Vfluv_46"/>
            <p:cNvPicPr>
              <a:picLocks noChangeAspect="1" noChangeArrowheads="1"/>
            </p:cNvPicPr>
            <p:nvPr/>
          </p:nvPicPr>
          <p:blipFill>
            <a:blip r:embed="rId14" cstate="print"/>
            <a:srcRect/>
            <a:stretch>
              <a:fillRect/>
            </a:stretch>
          </p:blipFill>
          <p:spPr bwMode="auto">
            <a:xfrm>
              <a:off x="4800" y="1104"/>
              <a:ext cx="864" cy="648"/>
            </a:xfrm>
            <a:prstGeom prst="rect">
              <a:avLst/>
            </a:prstGeom>
            <a:noFill/>
          </p:spPr>
        </p:pic>
        <p:sp>
          <p:nvSpPr>
            <p:cNvPr id="464912" name="Text Box 16"/>
            <p:cNvSpPr txBox="1">
              <a:spLocks noChangeArrowheads="1"/>
            </p:cNvSpPr>
            <p:nvPr/>
          </p:nvSpPr>
          <p:spPr bwMode="auto">
            <a:xfrm>
              <a:off x="96" y="1776"/>
              <a:ext cx="5616" cy="231"/>
            </a:xfrm>
            <a:prstGeom prst="rect">
              <a:avLst/>
            </a:prstGeom>
            <a:noFill/>
            <a:ln w="9525">
              <a:noFill/>
              <a:miter lim="800000"/>
              <a:headEnd/>
              <a:tailEnd/>
            </a:ln>
            <a:effectLst/>
          </p:spPr>
          <p:txBody>
            <a:bodyPr>
              <a:spAutoFit/>
            </a:bodyPr>
            <a:lstStyle/>
            <a:p>
              <a:pPr marL="342900" indent="-342900" eaLnBrk="1" hangingPunct="1"/>
              <a:r>
                <a:rPr lang="en-US">
                  <a:cs typeface="Arial" pitchFamily="34" charset="0"/>
                </a:rPr>
                <a:t>     </a:t>
              </a:r>
              <a:r>
                <a:rPr lang="en-US" i="1">
                  <a:cs typeface="Arial" pitchFamily="34" charset="0"/>
                </a:rPr>
                <a:t>Vibrio alginolyticus </a:t>
              </a:r>
              <a:r>
                <a:rPr lang="en-US">
                  <a:cs typeface="Arial" pitchFamily="34" charset="0"/>
                </a:rPr>
                <a:t>                  Vibrio </a:t>
              </a:r>
              <a:r>
                <a:rPr lang="en-US" i="1">
                  <a:cs typeface="Arial" pitchFamily="34" charset="0"/>
                </a:rPr>
                <a:t>campbelli                      Vibrio fluvialis</a:t>
              </a:r>
            </a:p>
          </p:txBody>
        </p:sp>
      </p:grpSp>
      <p:grpSp>
        <p:nvGrpSpPr>
          <p:cNvPr id="464913" name="Group 17"/>
          <p:cNvGrpSpPr>
            <a:grpSpLocks/>
          </p:cNvGrpSpPr>
          <p:nvPr/>
        </p:nvGrpSpPr>
        <p:grpSpPr bwMode="auto">
          <a:xfrm>
            <a:off x="152400" y="3443288"/>
            <a:ext cx="8839200" cy="1357312"/>
            <a:chOff x="96" y="2064"/>
            <a:chExt cx="5568" cy="855"/>
          </a:xfrm>
        </p:grpSpPr>
        <p:pic>
          <p:nvPicPr>
            <p:cNvPr id="464914" name="Picture 18" descr="V_mim_09"/>
            <p:cNvPicPr preferRelativeResize="0">
              <a:picLocks noChangeAspect="1" noChangeArrowheads="1"/>
            </p:cNvPicPr>
            <p:nvPr/>
          </p:nvPicPr>
          <p:blipFill>
            <a:blip r:embed="rId15" cstate="print"/>
            <a:srcRect/>
            <a:stretch>
              <a:fillRect/>
            </a:stretch>
          </p:blipFill>
          <p:spPr bwMode="auto">
            <a:xfrm>
              <a:off x="96" y="2064"/>
              <a:ext cx="864" cy="636"/>
            </a:xfrm>
            <a:prstGeom prst="rect">
              <a:avLst/>
            </a:prstGeom>
            <a:noFill/>
          </p:spPr>
        </p:pic>
        <p:pic>
          <p:nvPicPr>
            <p:cNvPr id="464915" name="Picture 19" descr="Vpara_02"/>
            <p:cNvPicPr preferRelativeResize="0">
              <a:picLocks noChangeAspect="1" noChangeArrowheads="1"/>
            </p:cNvPicPr>
            <p:nvPr/>
          </p:nvPicPr>
          <p:blipFill>
            <a:blip r:embed="rId16" cstate="print"/>
            <a:srcRect/>
            <a:stretch>
              <a:fillRect/>
            </a:stretch>
          </p:blipFill>
          <p:spPr bwMode="auto">
            <a:xfrm>
              <a:off x="1968" y="2064"/>
              <a:ext cx="864" cy="648"/>
            </a:xfrm>
            <a:prstGeom prst="rect">
              <a:avLst/>
            </a:prstGeom>
            <a:noFill/>
          </p:spPr>
        </p:pic>
        <p:pic>
          <p:nvPicPr>
            <p:cNvPr id="464916" name="Picture 20" descr="V_ang_43"/>
            <p:cNvPicPr preferRelativeResize="0">
              <a:picLocks noChangeAspect="1" noChangeArrowheads="1"/>
            </p:cNvPicPr>
            <p:nvPr/>
          </p:nvPicPr>
          <p:blipFill>
            <a:blip r:embed="rId17" cstate="print"/>
            <a:srcRect/>
            <a:stretch>
              <a:fillRect/>
            </a:stretch>
          </p:blipFill>
          <p:spPr bwMode="auto">
            <a:xfrm>
              <a:off x="3840" y="2064"/>
              <a:ext cx="864" cy="648"/>
            </a:xfrm>
            <a:prstGeom prst="rect">
              <a:avLst/>
            </a:prstGeom>
            <a:noFill/>
          </p:spPr>
        </p:pic>
        <p:pic>
          <p:nvPicPr>
            <p:cNvPr id="464917" name="Picture 21" descr="V_mim_44"/>
            <p:cNvPicPr preferRelativeResize="0">
              <a:picLocks noChangeAspect="1" noChangeArrowheads="1"/>
            </p:cNvPicPr>
            <p:nvPr/>
          </p:nvPicPr>
          <p:blipFill>
            <a:blip r:embed="rId18" cstate="print"/>
            <a:srcRect/>
            <a:stretch>
              <a:fillRect/>
            </a:stretch>
          </p:blipFill>
          <p:spPr bwMode="auto">
            <a:xfrm>
              <a:off x="1008" y="2064"/>
              <a:ext cx="864" cy="636"/>
            </a:xfrm>
            <a:prstGeom prst="rect">
              <a:avLst/>
            </a:prstGeom>
            <a:noFill/>
          </p:spPr>
        </p:pic>
        <p:pic>
          <p:nvPicPr>
            <p:cNvPr id="464918" name="Picture 22" descr="Vpara_38"/>
            <p:cNvPicPr preferRelativeResize="0">
              <a:picLocks noChangeAspect="1" noChangeArrowheads="1"/>
            </p:cNvPicPr>
            <p:nvPr/>
          </p:nvPicPr>
          <p:blipFill>
            <a:blip r:embed="rId19" cstate="print"/>
            <a:srcRect/>
            <a:stretch>
              <a:fillRect/>
            </a:stretch>
          </p:blipFill>
          <p:spPr bwMode="auto">
            <a:xfrm>
              <a:off x="2928" y="2064"/>
              <a:ext cx="864" cy="648"/>
            </a:xfrm>
            <a:prstGeom prst="rect">
              <a:avLst/>
            </a:prstGeom>
            <a:noFill/>
          </p:spPr>
        </p:pic>
        <p:pic>
          <p:nvPicPr>
            <p:cNvPr id="464919" name="Picture 23" descr="V_ang_35"/>
            <p:cNvPicPr preferRelativeResize="0">
              <a:picLocks noChangeAspect="1" noChangeArrowheads="1"/>
            </p:cNvPicPr>
            <p:nvPr/>
          </p:nvPicPr>
          <p:blipFill>
            <a:blip r:embed="rId20" cstate="print"/>
            <a:srcRect/>
            <a:stretch>
              <a:fillRect/>
            </a:stretch>
          </p:blipFill>
          <p:spPr bwMode="auto">
            <a:xfrm>
              <a:off x="4800" y="2064"/>
              <a:ext cx="864" cy="648"/>
            </a:xfrm>
            <a:prstGeom prst="rect">
              <a:avLst/>
            </a:prstGeom>
            <a:noFill/>
          </p:spPr>
        </p:pic>
        <p:sp>
          <p:nvSpPr>
            <p:cNvPr id="464920" name="Text Box 24"/>
            <p:cNvSpPr txBox="1">
              <a:spLocks noChangeArrowheads="1"/>
            </p:cNvSpPr>
            <p:nvPr/>
          </p:nvSpPr>
          <p:spPr bwMode="auto">
            <a:xfrm>
              <a:off x="96" y="2688"/>
              <a:ext cx="5568" cy="231"/>
            </a:xfrm>
            <a:prstGeom prst="rect">
              <a:avLst/>
            </a:prstGeom>
            <a:noFill/>
            <a:ln w="9525">
              <a:noFill/>
              <a:miter lim="800000"/>
              <a:headEnd/>
              <a:tailEnd/>
            </a:ln>
            <a:effectLst/>
          </p:spPr>
          <p:txBody>
            <a:bodyPr>
              <a:spAutoFit/>
            </a:bodyPr>
            <a:lstStyle/>
            <a:p>
              <a:pPr marL="342900" indent="-342900" eaLnBrk="1" hangingPunct="1"/>
              <a:r>
                <a:rPr lang="en-US">
                  <a:cs typeface="Arial" pitchFamily="34" charset="0"/>
                </a:rPr>
                <a:t>       </a:t>
              </a:r>
              <a:r>
                <a:rPr lang="en-US" i="1">
                  <a:cs typeface="Arial" pitchFamily="34" charset="0"/>
                </a:rPr>
                <a:t>Vibrio mimicus                   Vibrio parahaemolyticus           Vibrio anguillarum</a:t>
              </a:r>
            </a:p>
          </p:txBody>
        </p:sp>
      </p:grpSp>
      <p:grpSp>
        <p:nvGrpSpPr>
          <p:cNvPr id="464921" name="Group 25"/>
          <p:cNvGrpSpPr>
            <a:grpSpLocks/>
          </p:cNvGrpSpPr>
          <p:nvPr/>
        </p:nvGrpSpPr>
        <p:grpSpPr bwMode="auto">
          <a:xfrm>
            <a:off x="228600" y="319088"/>
            <a:ext cx="2819400" cy="1357312"/>
            <a:chOff x="144" y="192"/>
            <a:chExt cx="1776" cy="855"/>
          </a:xfrm>
        </p:grpSpPr>
        <p:pic>
          <p:nvPicPr>
            <p:cNvPr id="464922" name="Picture 26" descr="V_cinci_91"/>
            <p:cNvPicPr preferRelativeResize="0">
              <a:picLocks noChangeAspect="1" noChangeArrowheads="1"/>
            </p:cNvPicPr>
            <p:nvPr/>
          </p:nvPicPr>
          <p:blipFill>
            <a:blip r:embed="rId21" cstate="print"/>
            <a:srcRect/>
            <a:stretch>
              <a:fillRect/>
            </a:stretch>
          </p:blipFill>
          <p:spPr bwMode="auto">
            <a:xfrm>
              <a:off x="144" y="192"/>
              <a:ext cx="816" cy="635"/>
            </a:xfrm>
            <a:prstGeom prst="rect">
              <a:avLst/>
            </a:prstGeom>
            <a:noFill/>
          </p:spPr>
        </p:pic>
        <p:pic>
          <p:nvPicPr>
            <p:cNvPr id="464923" name="Picture 27" descr="V_cinci_22"/>
            <p:cNvPicPr preferRelativeResize="0">
              <a:picLocks noChangeAspect="1" noChangeArrowheads="1"/>
            </p:cNvPicPr>
            <p:nvPr/>
          </p:nvPicPr>
          <p:blipFill>
            <a:blip r:embed="rId22" cstate="print"/>
            <a:srcRect/>
            <a:stretch>
              <a:fillRect/>
            </a:stretch>
          </p:blipFill>
          <p:spPr bwMode="auto">
            <a:xfrm>
              <a:off x="1056" y="192"/>
              <a:ext cx="864" cy="648"/>
            </a:xfrm>
            <a:prstGeom prst="rect">
              <a:avLst/>
            </a:prstGeom>
            <a:noFill/>
          </p:spPr>
        </p:pic>
        <p:sp>
          <p:nvSpPr>
            <p:cNvPr id="464924" name="Text Box 28"/>
            <p:cNvSpPr txBox="1">
              <a:spLocks noChangeArrowheads="1"/>
            </p:cNvSpPr>
            <p:nvPr/>
          </p:nvSpPr>
          <p:spPr bwMode="auto">
            <a:xfrm>
              <a:off x="144" y="816"/>
              <a:ext cx="1776" cy="231"/>
            </a:xfrm>
            <a:prstGeom prst="rect">
              <a:avLst/>
            </a:prstGeom>
            <a:noFill/>
            <a:ln w="9525">
              <a:noFill/>
              <a:miter lim="800000"/>
              <a:headEnd/>
              <a:tailEnd/>
            </a:ln>
            <a:effectLst/>
          </p:spPr>
          <p:txBody>
            <a:bodyPr>
              <a:spAutoFit/>
            </a:bodyPr>
            <a:lstStyle/>
            <a:p>
              <a:pPr eaLnBrk="1" hangingPunct="1">
                <a:spcBef>
                  <a:spcPct val="50000"/>
                </a:spcBef>
              </a:pPr>
              <a:r>
                <a:rPr lang="en-US" i="1">
                  <a:cs typeface="Arial" pitchFamily="34" charset="0"/>
                </a:rPr>
                <a:t>    Vibrio cincinnatiensis</a:t>
              </a:r>
            </a:p>
          </p:txBody>
        </p:sp>
      </p:grpSp>
      <p:sp>
        <p:nvSpPr>
          <p:cNvPr id="464925" name="Text Box 29"/>
          <p:cNvSpPr txBox="1">
            <a:spLocks noChangeArrowheads="1"/>
          </p:cNvSpPr>
          <p:nvPr/>
        </p:nvSpPr>
        <p:spPr bwMode="auto">
          <a:xfrm>
            <a:off x="4191000" y="533400"/>
            <a:ext cx="3733800" cy="823913"/>
          </a:xfrm>
          <a:prstGeom prst="rect">
            <a:avLst/>
          </a:prstGeom>
          <a:noFill/>
          <a:ln w="9525">
            <a:noFill/>
            <a:miter lim="800000"/>
            <a:headEnd/>
            <a:tailEnd/>
          </a:ln>
          <a:effectLst/>
        </p:spPr>
        <p:txBody>
          <a:bodyPr>
            <a:spAutoFit/>
          </a:bodyPr>
          <a:lstStyle/>
          <a:p>
            <a:pPr algn="ctr" eaLnBrk="1" hangingPunct="1">
              <a:spcBef>
                <a:spcPct val="50000"/>
              </a:spcBef>
            </a:pPr>
            <a:r>
              <a:rPr lang="en-US" sz="4800" b="1">
                <a:latin typeface="Arial Narrow" pitchFamily="34" charset="0"/>
                <a:cs typeface="Arial" pitchFamily="34" charset="0"/>
              </a:rPr>
              <a:t>Vibrio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 name="Rectangle 40"/>
          <p:cNvSpPr/>
          <p:nvPr/>
        </p:nvSpPr>
        <p:spPr bwMode="auto">
          <a:xfrm>
            <a:off x="-228600" y="5334000"/>
            <a:ext cx="9372600" cy="1524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rebuchet MS" pitchFamily="34" charset="0"/>
            </a:endParaRPr>
          </a:p>
        </p:txBody>
      </p:sp>
      <p:sp>
        <p:nvSpPr>
          <p:cNvPr id="465922" name="Text Box 2"/>
          <p:cNvSpPr txBox="1">
            <a:spLocks noChangeArrowheads="1"/>
          </p:cNvSpPr>
          <p:nvPr/>
        </p:nvSpPr>
        <p:spPr bwMode="auto">
          <a:xfrm>
            <a:off x="1600200" y="0"/>
            <a:ext cx="5791200" cy="519113"/>
          </a:xfrm>
          <a:prstGeom prst="rect">
            <a:avLst/>
          </a:prstGeom>
          <a:noFill/>
          <a:ln w="9525">
            <a:noFill/>
            <a:miter lim="800000"/>
            <a:headEnd/>
            <a:tailEnd/>
          </a:ln>
          <a:effectLst/>
        </p:spPr>
        <p:txBody>
          <a:bodyPr>
            <a:spAutoFit/>
          </a:bodyPr>
          <a:lstStyle/>
          <a:p>
            <a:pPr algn="ctr" eaLnBrk="1" hangingPunct="1">
              <a:spcBef>
                <a:spcPct val="50000"/>
              </a:spcBef>
            </a:pPr>
            <a:r>
              <a:rPr lang="en-US" sz="2800" b="1" i="1">
                <a:latin typeface="Arial Narrow" pitchFamily="34" charset="0"/>
                <a:cs typeface="Arial" pitchFamily="34" charset="0"/>
              </a:rPr>
              <a:t>Vibrio vulnificus</a:t>
            </a:r>
          </a:p>
        </p:txBody>
      </p:sp>
      <p:grpSp>
        <p:nvGrpSpPr>
          <p:cNvPr id="465923" name="Group 3"/>
          <p:cNvGrpSpPr>
            <a:grpSpLocks/>
          </p:cNvGrpSpPr>
          <p:nvPr/>
        </p:nvGrpSpPr>
        <p:grpSpPr bwMode="auto">
          <a:xfrm>
            <a:off x="4953000" y="990600"/>
            <a:ext cx="3733800" cy="3327400"/>
            <a:chOff x="3216" y="624"/>
            <a:chExt cx="2352" cy="2096"/>
          </a:xfrm>
        </p:grpSpPr>
        <p:pic>
          <p:nvPicPr>
            <p:cNvPr id="465924" name="Picture 4" descr="V_vul364_trans_01"/>
            <p:cNvPicPr>
              <a:picLocks noChangeAspect="1" noChangeArrowheads="1"/>
            </p:cNvPicPr>
            <p:nvPr/>
          </p:nvPicPr>
          <p:blipFill>
            <a:blip r:embed="rId3" cstate="print"/>
            <a:srcRect/>
            <a:stretch>
              <a:fillRect/>
            </a:stretch>
          </p:blipFill>
          <p:spPr bwMode="auto">
            <a:xfrm>
              <a:off x="3216" y="624"/>
              <a:ext cx="720" cy="540"/>
            </a:xfrm>
            <a:prstGeom prst="rect">
              <a:avLst/>
            </a:prstGeom>
            <a:noFill/>
          </p:spPr>
        </p:pic>
        <p:pic>
          <p:nvPicPr>
            <p:cNvPr id="465925" name="Picture 5" descr="V_vul364_trans_02"/>
            <p:cNvPicPr>
              <a:picLocks noChangeAspect="1" noChangeArrowheads="1"/>
            </p:cNvPicPr>
            <p:nvPr/>
          </p:nvPicPr>
          <p:blipFill>
            <a:blip r:embed="rId4" cstate="print"/>
            <a:srcRect/>
            <a:stretch>
              <a:fillRect/>
            </a:stretch>
          </p:blipFill>
          <p:spPr bwMode="auto">
            <a:xfrm>
              <a:off x="4032" y="624"/>
              <a:ext cx="720" cy="540"/>
            </a:xfrm>
            <a:prstGeom prst="rect">
              <a:avLst/>
            </a:prstGeom>
            <a:noFill/>
          </p:spPr>
        </p:pic>
        <p:pic>
          <p:nvPicPr>
            <p:cNvPr id="465926" name="Picture 6" descr="V_vul364_trans_03"/>
            <p:cNvPicPr>
              <a:picLocks noChangeAspect="1" noChangeArrowheads="1"/>
            </p:cNvPicPr>
            <p:nvPr/>
          </p:nvPicPr>
          <p:blipFill>
            <a:blip r:embed="rId5" cstate="print"/>
            <a:srcRect/>
            <a:stretch>
              <a:fillRect/>
            </a:stretch>
          </p:blipFill>
          <p:spPr bwMode="auto">
            <a:xfrm>
              <a:off x="4848" y="624"/>
              <a:ext cx="720" cy="540"/>
            </a:xfrm>
            <a:prstGeom prst="rect">
              <a:avLst/>
            </a:prstGeom>
            <a:noFill/>
          </p:spPr>
        </p:pic>
        <p:sp>
          <p:nvSpPr>
            <p:cNvPr id="465927" name="Text Box 7"/>
            <p:cNvSpPr txBox="1">
              <a:spLocks noChangeArrowheads="1"/>
            </p:cNvSpPr>
            <p:nvPr/>
          </p:nvSpPr>
          <p:spPr bwMode="auto">
            <a:xfrm>
              <a:off x="3456" y="1152"/>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364</a:t>
              </a:r>
            </a:p>
          </p:txBody>
        </p:sp>
        <p:pic>
          <p:nvPicPr>
            <p:cNvPr id="465928" name="Picture 8" descr="V_vul403_trans_12"/>
            <p:cNvPicPr>
              <a:picLocks noChangeAspect="1" noChangeArrowheads="1"/>
            </p:cNvPicPr>
            <p:nvPr/>
          </p:nvPicPr>
          <p:blipFill>
            <a:blip r:embed="rId6" cstate="print"/>
            <a:srcRect/>
            <a:stretch>
              <a:fillRect/>
            </a:stretch>
          </p:blipFill>
          <p:spPr bwMode="auto">
            <a:xfrm>
              <a:off x="3216" y="1344"/>
              <a:ext cx="704" cy="528"/>
            </a:xfrm>
            <a:prstGeom prst="rect">
              <a:avLst/>
            </a:prstGeom>
            <a:noFill/>
          </p:spPr>
        </p:pic>
        <p:pic>
          <p:nvPicPr>
            <p:cNvPr id="465929" name="Picture 9" descr="V_vul403_trans_13"/>
            <p:cNvPicPr>
              <a:picLocks noChangeAspect="1" noChangeArrowheads="1"/>
            </p:cNvPicPr>
            <p:nvPr/>
          </p:nvPicPr>
          <p:blipFill>
            <a:blip r:embed="rId7" cstate="print"/>
            <a:srcRect/>
            <a:stretch>
              <a:fillRect/>
            </a:stretch>
          </p:blipFill>
          <p:spPr bwMode="auto">
            <a:xfrm>
              <a:off x="4032" y="1344"/>
              <a:ext cx="704" cy="528"/>
            </a:xfrm>
            <a:prstGeom prst="rect">
              <a:avLst/>
            </a:prstGeom>
            <a:noFill/>
          </p:spPr>
        </p:pic>
        <p:pic>
          <p:nvPicPr>
            <p:cNvPr id="465930" name="Picture 10" descr="V_vul403_trans_14"/>
            <p:cNvPicPr>
              <a:picLocks noChangeAspect="1" noChangeArrowheads="1"/>
            </p:cNvPicPr>
            <p:nvPr/>
          </p:nvPicPr>
          <p:blipFill>
            <a:blip r:embed="rId8" cstate="print"/>
            <a:srcRect/>
            <a:stretch>
              <a:fillRect/>
            </a:stretch>
          </p:blipFill>
          <p:spPr bwMode="auto">
            <a:xfrm>
              <a:off x="4848" y="1344"/>
              <a:ext cx="704" cy="528"/>
            </a:xfrm>
            <a:prstGeom prst="rect">
              <a:avLst/>
            </a:prstGeom>
            <a:noFill/>
          </p:spPr>
        </p:pic>
        <p:sp>
          <p:nvSpPr>
            <p:cNvPr id="465931" name="Text Box 11"/>
            <p:cNvSpPr txBox="1">
              <a:spLocks noChangeArrowheads="1"/>
            </p:cNvSpPr>
            <p:nvPr/>
          </p:nvSpPr>
          <p:spPr bwMode="auto">
            <a:xfrm>
              <a:off x="3456" y="1864"/>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403</a:t>
              </a:r>
            </a:p>
          </p:txBody>
        </p:sp>
        <p:pic>
          <p:nvPicPr>
            <p:cNvPr id="465932" name="Picture 12" descr="V_vul404_trans_16"/>
            <p:cNvPicPr>
              <a:picLocks noChangeAspect="1" noChangeArrowheads="1"/>
            </p:cNvPicPr>
            <p:nvPr/>
          </p:nvPicPr>
          <p:blipFill>
            <a:blip r:embed="rId9" cstate="print"/>
            <a:srcRect/>
            <a:stretch>
              <a:fillRect/>
            </a:stretch>
          </p:blipFill>
          <p:spPr bwMode="auto">
            <a:xfrm>
              <a:off x="4848" y="2016"/>
              <a:ext cx="720" cy="540"/>
            </a:xfrm>
            <a:prstGeom prst="rect">
              <a:avLst/>
            </a:prstGeom>
            <a:noFill/>
          </p:spPr>
        </p:pic>
        <p:pic>
          <p:nvPicPr>
            <p:cNvPr id="465933" name="Picture 13" descr="V_vul404_trans_17"/>
            <p:cNvPicPr>
              <a:picLocks noChangeAspect="1" noChangeArrowheads="1"/>
            </p:cNvPicPr>
            <p:nvPr/>
          </p:nvPicPr>
          <p:blipFill>
            <a:blip r:embed="rId10" cstate="print"/>
            <a:srcRect/>
            <a:stretch>
              <a:fillRect/>
            </a:stretch>
          </p:blipFill>
          <p:spPr bwMode="auto">
            <a:xfrm>
              <a:off x="3216" y="2016"/>
              <a:ext cx="720" cy="540"/>
            </a:xfrm>
            <a:prstGeom prst="rect">
              <a:avLst/>
            </a:prstGeom>
            <a:noFill/>
          </p:spPr>
        </p:pic>
        <p:pic>
          <p:nvPicPr>
            <p:cNvPr id="465934" name="Picture 14" descr="V_vul404_trans_18"/>
            <p:cNvPicPr>
              <a:picLocks noChangeAspect="1" noChangeArrowheads="1"/>
            </p:cNvPicPr>
            <p:nvPr/>
          </p:nvPicPr>
          <p:blipFill>
            <a:blip r:embed="rId11" cstate="print"/>
            <a:srcRect/>
            <a:stretch>
              <a:fillRect/>
            </a:stretch>
          </p:blipFill>
          <p:spPr bwMode="auto">
            <a:xfrm>
              <a:off x="4032" y="2016"/>
              <a:ext cx="720" cy="540"/>
            </a:xfrm>
            <a:prstGeom prst="rect">
              <a:avLst/>
            </a:prstGeom>
            <a:noFill/>
          </p:spPr>
        </p:pic>
        <p:sp>
          <p:nvSpPr>
            <p:cNvPr id="465935" name="Text Box 15"/>
            <p:cNvSpPr txBox="1">
              <a:spLocks noChangeArrowheads="1"/>
            </p:cNvSpPr>
            <p:nvPr/>
          </p:nvSpPr>
          <p:spPr bwMode="auto">
            <a:xfrm>
              <a:off x="3456" y="2528"/>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404</a:t>
              </a:r>
            </a:p>
          </p:txBody>
        </p:sp>
      </p:grpSp>
      <p:sp>
        <p:nvSpPr>
          <p:cNvPr id="465936" name="Line 16"/>
          <p:cNvSpPr>
            <a:spLocks noChangeShapeType="1"/>
          </p:cNvSpPr>
          <p:nvPr/>
        </p:nvSpPr>
        <p:spPr bwMode="auto">
          <a:xfrm>
            <a:off x="4648200" y="762000"/>
            <a:ext cx="0" cy="5867400"/>
          </a:xfrm>
          <a:prstGeom prst="line">
            <a:avLst/>
          </a:prstGeom>
          <a:noFill/>
          <a:ln w="28575">
            <a:solidFill>
              <a:srgbClr val="FFFF00"/>
            </a:solidFill>
            <a:round/>
            <a:headEnd/>
            <a:tailEnd/>
          </a:ln>
          <a:effectLst/>
        </p:spPr>
        <p:txBody>
          <a:bodyPr/>
          <a:lstStyle/>
          <a:p>
            <a:endParaRPr lang="en-US"/>
          </a:p>
        </p:txBody>
      </p:sp>
      <p:grpSp>
        <p:nvGrpSpPr>
          <p:cNvPr id="465937" name="Group 17"/>
          <p:cNvGrpSpPr>
            <a:grpSpLocks/>
          </p:cNvGrpSpPr>
          <p:nvPr/>
        </p:nvGrpSpPr>
        <p:grpSpPr bwMode="auto">
          <a:xfrm>
            <a:off x="457200" y="533400"/>
            <a:ext cx="3733800" cy="6096000"/>
            <a:chOff x="288" y="336"/>
            <a:chExt cx="2352" cy="3840"/>
          </a:xfrm>
        </p:grpSpPr>
        <p:pic>
          <p:nvPicPr>
            <p:cNvPr id="465938" name="Picture 18" descr="V_vul352_opaque_13"/>
            <p:cNvPicPr>
              <a:picLocks noChangeAspect="1" noChangeArrowheads="1"/>
            </p:cNvPicPr>
            <p:nvPr/>
          </p:nvPicPr>
          <p:blipFill>
            <a:blip r:embed="rId12" cstate="print"/>
            <a:srcRect/>
            <a:stretch>
              <a:fillRect/>
            </a:stretch>
          </p:blipFill>
          <p:spPr bwMode="auto">
            <a:xfrm>
              <a:off x="288" y="624"/>
              <a:ext cx="704" cy="528"/>
            </a:xfrm>
            <a:prstGeom prst="rect">
              <a:avLst/>
            </a:prstGeom>
            <a:noFill/>
          </p:spPr>
        </p:pic>
        <p:pic>
          <p:nvPicPr>
            <p:cNvPr id="465939" name="Picture 19" descr="V_vul352_opaque_14"/>
            <p:cNvPicPr>
              <a:picLocks noChangeAspect="1" noChangeArrowheads="1"/>
            </p:cNvPicPr>
            <p:nvPr/>
          </p:nvPicPr>
          <p:blipFill>
            <a:blip r:embed="rId13" cstate="print"/>
            <a:srcRect/>
            <a:stretch>
              <a:fillRect/>
            </a:stretch>
          </p:blipFill>
          <p:spPr bwMode="auto">
            <a:xfrm>
              <a:off x="1104" y="624"/>
              <a:ext cx="704" cy="528"/>
            </a:xfrm>
            <a:prstGeom prst="rect">
              <a:avLst/>
            </a:prstGeom>
            <a:noFill/>
          </p:spPr>
        </p:pic>
        <p:pic>
          <p:nvPicPr>
            <p:cNvPr id="465940" name="Picture 20" descr="V_vul352_opaque_15"/>
            <p:cNvPicPr>
              <a:picLocks noChangeAspect="1" noChangeArrowheads="1"/>
            </p:cNvPicPr>
            <p:nvPr/>
          </p:nvPicPr>
          <p:blipFill>
            <a:blip r:embed="rId14" cstate="print"/>
            <a:srcRect/>
            <a:stretch>
              <a:fillRect/>
            </a:stretch>
          </p:blipFill>
          <p:spPr bwMode="auto">
            <a:xfrm>
              <a:off x="1920" y="624"/>
              <a:ext cx="704" cy="528"/>
            </a:xfrm>
            <a:prstGeom prst="rect">
              <a:avLst/>
            </a:prstGeom>
            <a:noFill/>
          </p:spPr>
        </p:pic>
        <p:sp>
          <p:nvSpPr>
            <p:cNvPr id="465941" name="Text Box 21"/>
            <p:cNvSpPr txBox="1">
              <a:spLocks noChangeArrowheads="1"/>
            </p:cNvSpPr>
            <p:nvPr/>
          </p:nvSpPr>
          <p:spPr bwMode="auto">
            <a:xfrm>
              <a:off x="432" y="1104"/>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352</a:t>
              </a:r>
            </a:p>
          </p:txBody>
        </p:sp>
        <p:pic>
          <p:nvPicPr>
            <p:cNvPr id="465942" name="Picture 22" descr="V_vul362_opaque_07"/>
            <p:cNvPicPr>
              <a:picLocks noChangeAspect="1" noChangeArrowheads="1"/>
            </p:cNvPicPr>
            <p:nvPr/>
          </p:nvPicPr>
          <p:blipFill>
            <a:blip r:embed="rId15" cstate="print"/>
            <a:srcRect/>
            <a:stretch>
              <a:fillRect/>
            </a:stretch>
          </p:blipFill>
          <p:spPr bwMode="auto">
            <a:xfrm>
              <a:off x="288" y="1296"/>
              <a:ext cx="720" cy="540"/>
            </a:xfrm>
            <a:prstGeom prst="rect">
              <a:avLst/>
            </a:prstGeom>
            <a:noFill/>
          </p:spPr>
        </p:pic>
        <p:pic>
          <p:nvPicPr>
            <p:cNvPr id="465943" name="Picture 23" descr="V_vul362_opaque_08"/>
            <p:cNvPicPr>
              <a:picLocks noChangeAspect="1" noChangeArrowheads="1"/>
            </p:cNvPicPr>
            <p:nvPr/>
          </p:nvPicPr>
          <p:blipFill>
            <a:blip r:embed="rId16" cstate="print"/>
            <a:srcRect/>
            <a:stretch>
              <a:fillRect/>
            </a:stretch>
          </p:blipFill>
          <p:spPr bwMode="auto">
            <a:xfrm>
              <a:off x="1104" y="1296"/>
              <a:ext cx="720" cy="540"/>
            </a:xfrm>
            <a:prstGeom prst="rect">
              <a:avLst/>
            </a:prstGeom>
            <a:noFill/>
          </p:spPr>
        </p:pic>
        <p:pic>
          <p:nvPicPr>
            <p:cNvPr id="465944" name="Picture 24" descr="V_vul362_opaque_09"/>
            <p:cNvPicPr>
              <a:picLocks noChangeAspect="1" noChangeArrowheads="1"/>
            </p:cNvPicPr>
            <p:nvPr/>
          </p:nvPicPr>
          <p:blipFill>
            <a:blip r:embed="rId17" cstate="print"/>
            <a:srcRect/>
            <a:stretch>
              <a:fillRect/>
            </a:stretch>
          </p:blipFill>
          <p:spPr bwMode="auto">
            <a:xfrm>
              <a:off x="1920" y="1296"/>
              <a:ext cx="720" cy="540"/>
            </a:xfrm>
            <a:prstGeom prst="rect">
              <a:avLst/>
            </a:prstGeom>
            <a:noFill/>
          </p:spPr>
        </p:pic>
        <p:sp>
          <p:nvSpPr>
            <p:cNvPr id="465945" name="Text Box 25"/>
            <p:cNvSpPr txBox="1">
              <a:spLocks noChangeArrowheads="1"/>
            </p:cNvSpPr>
            <p:nvPr/>
          </p:nvSpPr>
          <p:spPr bwMode="auto">
            <a:xfrm>
              <a:off x="672" y="1824"/>
              <a:ext cx="1488"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362</a:t>
              </a:r>
            </a:p>
          </p:txBody>
        </p:sp>
        <p:pic>
          <p:nvPicPr>
            <p:cNvPr id="465946" name="Picture 26" descr="V_vul1003_opaque_13"/>
            <p:cNvPicPr>
              <a:picLocks noChangeAspect="1" noChangeArrowheads="1"/>
            </p:cNvPicPr>
            <p:nvPr/>
          </p:nvPicPr>
          <p:blipFill>
            <a:blip r:embed="rId18" cstate="print"/>
            <a:srcRect/>
            <a:stretch>
              <a:fillRect/>
            </a:stretch>
          </p:blipFill>
          <p:spPr bwMode="auto">
            <a:xfrm>
              <a:off x="288" y="2016"/>
              <a:ext cx="704" cy="528"/>
            </a:xfrm>
            <a:prstGeom prst="rect">
              <a:avLst/>
            </a:prstGeom>
            <a:noFill/>
          </p:spPr>
        </p:pic>
        <p:pic>
          <p:nvPicPr>
            <p:cNvPr id="465947" name="Picture 27" descr="V_vul1003_opaque_14"/>
            <p:cNvPicPr>
              <a:picLocks noChangeAspect="1" noChangeArrowheads="1"/>
            </p:cNvPicPr>
            <p:nvPr/>
          </p:nvPicPr>
          <p:blipFill>
            <a:blip r:embed="rId19" cstate="print"/>
            <a:srcRect/>
            <a:stretch>
              <a:fillRect/>
            </a:stretch>
          </p:blipFill>
          <p:spPr bwMode="auto">
            <a:xfrm>
              <a:off x="1104" y="2016"/>
              <a:ext cx="704" cy="528"/>
            </a:xfrm>
            <a:prstGeom prst="rect">
              <a:avLst/>
            </a:prstGeom>
            <a:noFill/>
          </p:spPr>
        </p:pic>
        <p:pic>
          <p:nvPicPr>
            <p:cNvPr id="465948" name="Picture 28" descr="V_vul1003_opaque_15"/>
            <p:cNvPicPr>
              <a:picLocks noChangeAspect="1" noChangeArrowheads="1"/>
            </p:cNvPicPr>
            <p:nvPr/>
          </p:nvPicPr>
          <p:blipFill>
            <a:blip r:embed="rId20" cstate="print"/>
            <a:srcRect/>
            <a:stretch>
              <a:fillRect/>
            </a:stretch>
          </p:blipFill>
          <p:spPr bwMode="auto">
            <a:xfrm>
              <a:off x="1920" y="2016"/>
              <a:ext cx="704" cy="528"/>
            </a:xfrm>
            <a:prstGeom prst="rect">
              <a:avLst/>
            </a:prstGeom>
            <a:noFill/>
          </p:spPr>
        </p:pic>
        <p:sp>
          <p:nvSpPr>
            <p:cNvPr id="465949" name="Text Box 29"/>
            <p:cNvSpPr txBox="1">
              <a:spLocks noChangeArrowheads="1"/>
            </p:cNvSpPr>
            <p:nvPr/>
          </p:nvSpPr>
          <p:spPr bwMode="auto">
            <a:xfrm>
              <a:off x="480" y="2544"/>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1003</a:t>
              </a:r>
            </a:p>
          </p:txBody>
        </p:sp>
        <p:pic>
          <p:nvPicPr>
            <p:cNvPr id="465950" name="Picture 30" descr="V_vul1009_opaque_10"/>
            <p:cNvPicPr>
              <a:picLocks noChangeAspect="1" noChangeArrowheads="1"/>
            </p:cNvPicPr>
            <p:nvPr/>
          </p:nvPicPr>
          <p:blipFill>
            <a:blip r:embed="rId21" cstate="print"/>
            <a:srcRect/>
            <a:stretch>
              <a:fillRect/>
            </a:stretch>
          </p:blipFill>
          <p:spPr bwMode="auto">
            <a:xfrm>
              <a:off x="288" y="2736"/>
              <a:ext cx="704" cy="528"/>
            </a:xfrm>
            <a:prstGeom prst="rect">
              <a:avLst/>
            </a:prstGeom>
            <a:noFill/>
          </p:spPr>
        </p:pic>
        <p:pic>
          <p:nvPicPr>
            <p:cNvPr id="465951" name="Picture 31" descr="V_vul1009_opaque_11"/>
            <p:cNvPicPr>
              <a:picLocks noChangeAspect="1" noChangeArrowheads="1"/>
            </p:cNvPicPr>
            <p:nvPr/>
          </p:nvPicPr>
          <p:blipFill>
            <a:blip r:embed="rId22" cstate="print"/>
            <a:srcRect/>
            <a:stretch>
              <a:fillRect/>
            </a:stretch>
          </p:blipFill>
          <p:spPr bwMode="auto">
            <a:xfrm>
              <a:off x="1104" y="2736"/>
              <a:ext cx="704" cy="528"/>
            </a:xfrm>
            <a:prstGeom prst="rect">
              <a:avLst/>
            </a:prstGeom>
            <a:noFill/>
          </p:spPr>
        </p:pic>
        <p:pic>
          <p:nvPicPr>
            <p:cNvPr id="465952" name="Picture 32" descr="V_vul1009_opaque_12"/>
            <p:cNvPicPr>
              <a:picLocks noChangeAspect="1" noChangeArrowheads="1"/>
            </p:cNvPicPr>
            <p:nvPr/>
          </p:nvPicPr>
          <p:blipFill>
            <a:blip r:embed="rId23" cstate="print"/>
            <a:srcRect/>
            <a:stretch>
              <a:fillRect/>
            </a:stretch>
          </p:blipFill>
          <p:spPr bwMode="auto">
            <a:xfrm>
              <a:off x="1920" y="2736"/>
              <a:ext cx="704" cy="528"/>
            </a:xfrm>
            <a:prstGeom prst="rect">
              <a:avLst/>
            </a:prstGeom>
            <a:noFill/>
          </p:spPr>
        </p:pic>
        <p:sp>
          <p:nvSpPr>
            <p:cNvPr id="465953" name="Text Box 33"/>
            <p:cNvSpPr txBox="1">
              <a:spLocks noChangeArrowheads="1"/>
            </p:cNvSpPr>
            <p:nvPr/>
          </p:nvSpPr>
          <p:spPr bwMode="auto">
            <a:xfrm>
              <a:off x="528" y="3264"/>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MLT 1009</a:t>
              </a:r>
            </a:p>
          </p:txBody>
        </p:sp>
        <p:pic>
          <p:nvPicPr>
            <p:cNvPr id="465954" name="Picture 34" descr="V_vulLL728_opaque_19"/>
            <p:cNvPicPr>
              <a:picLocks noChangeAspect="1" noChangeArrowheads="1"/>
            </p:cNvPicPr>
            <p:nvPr/>
          </p:nvPicPr>
          <p:blipFill>
            <a:blip r:embed="rId24" cstate="print"/>
            <a:srcRect/>
            <a:stretch>
              <a:fillRect/>
            </a:stretch>
          </p:blipFill>
          <p:spPr bwMode="auto">
            <a:xfrm>
              <a:off x="288" y="3456"/>
              <a:ext cx="704" cy="528"/>
            </a:xfrm>
            <a:prstGeom prst="rect">
              <a:avLst/>
            </a:prstGeom>
            <a:noFill/>
          </p:spPr>
        </p:pic>
        <p:pic>
          <p:nvPicPr>
            <p:cNvPr id="465955" name="Picture 35" descr="V_vulLL728_opaque_20"/>
            <p:cNvPicPr>
              <a:picLocks noChangeAspect="1" noChangeArrowheads="1"/>
            </p:cNvPicPr>
            <p:nvPr/>
          </p:nvPicPr>
          <p:blipFill>
            <a:blip r:embed="rId25" cstate="print"/>
            <a:srcRect/>
            <a:stretch>
              <a:fillRect/>
            </a:stretch>
          </p:blipFill>
          <p:spPr bwMode="auto">
            <a:xfrm>
              <a:off x="1104" y="3456"/>
              <a:ext cx="704" cy="528"/>
            </a:xfrm>
            <a:prstGeom prst="rect">
              <a:avLst/>
            </a:prstGeom>
            <a:noFill/>
          </p:spPr>
        </p:pic>
        <p:pic>
          <p:nvPicPr>
            <p:cNvPr id="465956" name="Picture 36" descr="V_vulLL728_opaque_21"/>
            <p:cNvPicPr>
              <a:picLocks noChangeAspect="1" noChangeArrowheads="1"/>
            </p:cNvPicPr>
            <p:nvPr/>
          </p:nvPicPr>
          <p:blipFill>
            <a:blip r:embed="rId26" cstate="print"/>
            <a:srcRect/>
            <a:stretch>
              <a:fillRect/>
            </a:stretch>
          </p:blipFill>
          <p:spPr bwMode="auto">
            <a:xfrm>
              <a:off x="1920" y="3456"/>
              <a:ext cx="704" cy="528"/>
            </a:xfrm>
            <a:prstGeom prst="rect">
              <a:avLst/>
            </a:prstGeom>
            <a:noFill/>
          </p:spPr>
        </p:pic>
        <p:sp>
          <p:nvSpPr>
            <p:cNvPr id="465957" name="Text Box 37"/>
            <p:cNvSpPr txBox="1">
              <a:spLocks noChangeArrowheads="1"/>
            </p:cNvSpPr>
            <p:nvPr/>
          </p:nvSpPr>
          <p:spPr bwMode="auto">
            <a:xfrm>
              <a:off x="480" y="3984"/>
              <a:ext cx="1872" cy="192"/>
            </a:xfrm>
            <a:prstGeom prst="rect">
              <a:avLst/>
            </a:prstGeom>
            <a:noFill/>
            <a:ln w="9525">
              <a:noFill/>
              <a:miter lim="800000"/>
              <a:headEnd/>
              <a:tailEnd/>
            </a:ln>
            <a:effectLst/>
          </p:spPr>
          <p:txBody>
            <a:bodyPr>
              <a:spAutoFit/>
            </a:bodyPr>
            <a:lstStyle/>
            <a:p>
              <a:pPr algn="ctr" eaLnBrk="1" hangingPunct="1">
                <a:spcBef>
                  <a:spcPct val="50000"/>
                </a:spcBef>
              </a:pPr>
              <a:r>
                <a:rPr lang="en-US" sz="1400" b="1">
                  <a:solidFill>
                    <a:schemeClr val="folHlink"/>
                  </a:solidFill>
                  <a:cs typeface="Arial" pitchFamily="34" charset="0"/>
                </a:rPr>
                <a:t>LL 728</a:t>
              </a:r>
            </a:p>
          </p:txBody>
        </p:sp>
        <p:sp>
          <p:nvSpPr>
            <p:cNvPr id="465958" name="Text Box 38"/>
            <p:cNvSpPr txBox="1">
              <a:spLocks noChangeArrowheads="1"/>
            </p:cNvSpPr>
            <p:nvPr/>
          </p:nvSpPr>
          <p:spPr bwMode="auto">
            <a:xfrm>
              <a:off x="672" y="336"/>
              <a:ext cx="1632" cy="231"/>
            </a:xfrm>
            <a:prstGeom prst="rect">
              <a:avLst/>
            </a:prstGeom>
            <a:noFill/>
            <a:ln w="9525">
              <a:noFill/>
              <a:miter lim="800000"/>
              <a:headEnd/>
              <a:tailEnd/>
            </a:ln>
            <a:effectLst/>
          </p:spPr>
          <p:txBody>
            <a:bodyPr>
              <a:spAutoFit/>
            </a:bodyPr>
            <a:lstStyle/>
            <a:p>
              <a:pPr eaLnBrk="1" hangingPunct="1">
                <a:spcBef>
                  <a:spcPct val="50000"/>
                </a:spcBef>
              </a:pPr>
              <a:r>
                <a:rPr lang="en-US">
                  <a:cs typeface="Arial" pitchFamily="34" charset="0"/>
                </a:rPr>
                <a:t>Opaque (pathogenic!)</a:t>
              </a:r>
            </a:p>
          </p:txBody>
        </p:sp>
      </p:grpSp>
      <p:sp>
        <p:nvSpPr>
          <p:cNvPr id="465959" name="Text Box 39"/>
          <p:cNvSpPr txBox="1">
            <a:spLocks noChangeArrowheads="1"/>
          </p:cNvSpPr>
          <p:nvPr/>
        </p:nvSpPr>
        <p:spPr bwMode="auto">
          <a:xfrm>
            <a:off x="5334000" y="533400"/>
            <a:ext cx="3429000" cy="366713"/>
          </a:xfrm>
          <a:prstGeom prst="rect">
            <a:avLst/>
          </a:prstGeom>
          <a:noFill/>
          <a:ln w="9525">
            <a:noFill/>
            <a:miter lim="800000"/>
            <a:headEnd/>
            <a:tailEnd/>
          </a:ln>
          <a:effectLst/>
        </p:spPr>
        <p:txBody>
          <a:bodyPr>
            <a:spAutoFit/>
          </a:bodyPr>
          <a:lstStyle/>
          <a:p>
            <a:pPr eaLnBrk="1" hangingPunct="1">
              <a:spcBef>
                <a:spcPct val="50000"/>
              </a:spcBef>
            </a:pPr>
            <a:r>
              <a:rPr lang="en-US">
                <a:cs typeface="Arial" pitchFamily="34" charset="0"/>
              </a:rPr>
              <a:t>Transparent (nonpathogenic!)</a:t>
            </a:r>
          </a:p>
        </p:txBody>
      </p:sp>
      <p:sp>
        <p:nvSpPr>
          <p:cNvPr id="465960" name="Text Box 40"/>
          <p:cNvSpPr txBox="1">
            <a:spLocks noChangeArrowheads="1"/>
          </p:cNvSpPr>
          <p:nvPr/>
        </p:nvSpPr>
        <p:spPr bwMode="auto">
          <a:xfrm>
            <a:off x="5181600" y="4800600"/>
            <a:ext cx="3352800" cy="641350"/>
          </a:xfrm>
          <a:prstGeom prst="rect">
            <a:avLst/>
          </a:prstGeom>
          <a:noFill/>
          <a:ln w="9525">
            <a:noFill/>
            <a:miter lim="800000"/>
            <a:headEnd/>
            <a:tailEnd/>
          </a:ln>
          <a:effectLst/>
        </p:spPr>
        <p:txBody>
          <a:bodyPr>
            <a:spAutoFit/>
          </a:bodyPr>
          <a:lstStyle/>
          <a:p>
            <a:pPr eaLnBrk="1" hangingPunct="1">
              <a:spcBef>
                <a:spcPct val="50000"/>
              </a:spcBef>
            </a:pPr>
            <a:r>
              <a:rPr lang="en-US">
                <a:cs typeface="Arial" pitchFamily="34" charset="0"/>
              </a:rPr>
              <a:t>*Pathogens are typically opaque.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 name="Rectangle 32"/>
          <p:cNvSpPr/>
          <p:nvPr/>
        </p:nvSpPr>
        <p:spPr bwMode="auto">
          <a:xfrm>
            <a:off x="-228600" y="5334000"/>
            <a:ext cx="9372600" cy="1524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rebuchet MS" pitchFamily="34" charset="0"/>
            </a:endParaRPr>
          </a:p>
        </p:txBody>
      </p:sp>
      <p:sp>
        <p:nvSpPr>
          <p:cNvPr id="466946" name="Text Box 2"/>
          <p:cNvSpPr txBox="1">
            <a:spLocks noChangeArrowheads="1"/>
          </p:cNvSpPr>
          <p:nvPr/>
        </p:nvSpPr>
        <p:spPr bwMode="auto">
          <a:xfrm rot="10800000" flipV="1">
            <a:off x="304800" y="1066800"/>
            <a:ext cx="8535988" cy="396875"/>
          </a:xfrm>
          <a:prstGeom prst="rect">
            <a:avLst/>
          </a:prstGeom>
          <a:noFill/>
          <a:ln w="9525">
            <a:noFill/>
            <a:miter lim="800000"/>
            <a:headEnd/>
            <a:tailEnd/>
          </a:ln>
          <a:effectLst/>
        </p:spPr>
        <p:txBody>
          <a:bodyPr>
            <a:spAutoFit/>
          </a:bodyPr>
          <a:lstStyle/>
          <a:p>
            <a:pPr eaLnBrk="1" hangingPunct="1">
              <a:spcBef>
                <a:spcPct val="50000"/>
              </a:spcBef>
              <a:buClr>
                <a:schemeClr val="folHlink"/>
              </a:buClr>
              <a:buFont typeface="Wingdings" pitchFamily="2" charset="2"/>
              <a:buChar char="§"/>
            </a:pPr>
            <a:r>
              <a:rPr lang="en-US" sz="2000">
                <a:solidFill>
                  <a:schemeClr val="folHlink"/>
                </a:solidFill>
                <a:cs typeface="Arial" pitchFamily="34" charset="0"/>
              </a:rPr>
              <a:t>BARDOT analysis of viable but not culturable </a:t>
            </a:r>
            <a:r>
              <a:rPr lang="en-US" sz="2000" i="1">
                <a:solidFill>
                  <a:schemeClr val="folHlink"/>
                </a:solidFill>
                <a:cs typeface="Arial" pitchFamily="34" charset="0"/>
              </a:rPr>
              <a:t>Vibrio</a:t>
            </a:r>
            <a:r>
              <a:rPr lang="en-US" sz="2000">
                <a:solidFill>
                  <a:schemeClr val="folHlink"/>
                </a:solidFill>
                <a:cs typeface="Arial" pitchFamily="34" charset="0"/>
              </a:rPr>
              <a:t> after resuscitation</a:t>
            </a:r>
          </a:p>
        </p:txBody>
      </p:sp>
      <p:grpSp>
        <p:nvGrpSpPr>
          <p:cNvPr id="466947" name="Group 3"/>
          <p:cNvGrpSpPr>
            <a:grpSpLocks/>
          </p:cNvGrpSpPr>
          <p:nvPr/>
        </p:nvGrpSpPr>
        <p:grpSpPr bwMode="auto">
          <a:xfrm>
            <a:off x="609600" y="1649413"/>
            <a:ext cx="3479800" cy="5208587"/>
            <a:chOff x="192" y="483"/>
            <a:chExt cx="2192" cy="3281"/>
          </a:xfrm>
        </p:grpSpPr>
        <p:grpSp>
          <p:nvGrpSpPr>
            <p:cNvPr id="466948" name="Group 4"/>
            <p:cNvGrpSpPr>
              <a:grpSpLocks/>
            </p:cNvGrpSpPr>
            <p:nvPr/>
          </p:nvGrpSpPr>
          <p:grpSpPr bwMode="auto">
            <a:xfrm>
              <a:off x="192" y="768"/>
              <a:ext cx="2160" cy="1028"/>
              <a:chOff x="0" y="2544"/>
              <a:chExt cx="2160" cy="1028"/>
            </a:xfrm>
          </p:grpSpPr>
          <p:pic>
            <p:nvPicPr>
              <p:cNvPr id="466949" name="Picture 5" descr="V_vulnificus406_VBNCcontrol_01"/>
              <p:cNvPicPr>
                <a:picLocks noChangeAspect="1" noChangeArrowheads="1"/>
              </p:cNvPicPr>
              <p:nvPr/>
            </p:nvPicPr>
            <p:blipFill>
              <a:blip r:embed="rId3" cstate="print"/>
              <a:srcRect/>
              <a:stretch>
                <a:fillRect/>
              </a:stretch>
            </p:blipFill>
            <p:spPr bwMode="auto">
              <a:xfrm>
                <a:off x="0" y="2544"/>
                <a:ext cx="1056" cy="792"/>
              </a:xfrm>
              <a:prstGeom prst="rect">
                <a:avLst/>
              </a:prstGeom>
              <a:noFill/>
            </p:spPr>
          </p:pic>
          <p:pic>
            <p:nvPicPr>
              <p:cNvPr id="466950" name="Picture 6" descr="V_vulnificus406_VBNCcontrol_02"/>
              <p:cNvPicPr>
                <a:picLocks noChangeAspect="1" noChangeArrowheads="1"/>
              </p:cNvPicPr>
              <p:nvPr/>
            </p:nvPicPr>
            <p:blipFill>
              <a:blip r:embed="rId4" cstate="print"/>
              <a:srcRect/>
              <a:stretch>
                <a:fillRect/>
              </a:stretch>
            </p:blipFill>
            <p:spPr bwMode="auto">
              <a:xfrm>
                <a:off x="1104" y="2544"/>
                <a:ext cx="1056" cy="792"/>
              </a:xfrm>
              <a:prstGeom prst="rect">
                <a:avLst/>
              </a:prstGeom>
              <a:noFill/>
            </p:spPr>
          </p:pic>
          <p:sp>
            <p:nvSpPr>
              <p:cNvPr id="466951" name="Text Box 7"/>
              <p:cNvSpPr txBox="1">
                <a:spLocks noChangeArrowheads="1"/>
              </p:cNvSpPr>
              <p:nvPr/>
            </p:nvSpPr>
            <p:spPr bwMode="auto">
              <a:xfrm>
                <a:off x="336" y="3360"/>
                <a:ext cx="1680"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i="1">
                    <a:cs typeface="Arial" pitchFamily="34" charset="0"/>
                  </a:rPr>
                  <a:t>V. vulnificus</a:t>
                </a:r>
                <a:r>
                  <a:rPr lang="en-US" sz="1600" b="1">
                    <a:cs typeface="Arial" pitchFamily="34" charset="0"/>
                  </a:rPr>
                  <a:t> 406</a:t>
                </a:r>
              </a:p>
            </p:txBody>
          </p:sp>
        </p:grpSp>
        <p:grpSp>
          <p:nvGrpSpPr>
            <p:cNvPr id="466952" name="Group 8"/>
            <p:cNvGrpSpPr>
              <a:grpSpLocks/>
            </p:cNvGrpSpPr>
            <p:nvPr/>
          </p:nvGrpSpPr>
          <p:grpSpPr bwMode="auto">
            <a:xfrm>
              <a:off x="192" y="1824"/>
              <a:ext cx="2160" cy="932"/>
              <a:chOff x="2256" y="2544"/>
              <a:chExt cx="2160" cy="932"/>
            </a:xfrm>
          </p:grpSpPr>
          <p:pic>
            <p:nvPicPr>
              <p:cNvPr id="466953" name="Picture 9" descr="V_vulnificus367_VBNCcontrol_17"/>
              <p:cNvPicPr>
                <a:picLocks noChangeAspect="1" noChangeArrowheads="1"/>
              </p:cNvPicPr>
              <p:nvPr/>
            </p:nvPicPr>
            <p:blipFill>
              <a:blip r:embed="rId5" cstate="print"/>
              <a:srcRect/>
              <a:stretch>
                <a:fillRect/>
              </a:stretch>
            </p:blipFill>
            <p:spPr bwMode="auto">
              <a:xfrm>
                <a:off x="2256" y="2544"/>
                <a:ext cx="1056" cy="792"/>
              </a:xfrm>
              <a:prstGeom prst="rect">
                <a:avLst/>
              </a:prstGeom>
              <a:noFill/>
            </p:spPr>
          </p:pic>
          <p:pic>
            <p:nvPicPr>
              <p:cNvPr id="466954" name="Picture 10" descr="V_vulnificus367_VBNCcontrol_18"/>
              <p:cNvPicPr>
                <a:picLocks noChangeAspect="1" noChangeArrowheads="1"/>
              </p:cNvPicPr>
              <p:nvPr/>
            </p:nvPicPr>
            <p:blipFill>
              <a:blip r:embed="rId6" cstate="print"/>
              <a:srcRect/>
              <a:stretch>
                <a:fillRect/>
              </a:stretch>
            </p:blipFill>
            <p:spPr bwMode="auto">
              <a:xfrm>
                <a:off x="3360" y="2544"/>
                <a:ext cx="1056" cy="792"/>
              </a:xfrm>
              <a:prstGeom prst="rect">
                <a:avLst/>
              </a:prstGeom>
              <a:noFill/>
            </p:spPr>
          </p:pic>
          <p:sp>
            <p:nvSpPr>
              <p:cNvPr id="466955" name="Text Box 11"/>
              <p:cNvSpPr txBox="1">
                <a:spLocks noChangeArrowheads="1"/>
              </p:cNvSpPr>
              <p:nvPr/>
            </p:nvSpPr>
            <p:spPr bwMode="auto">
              <a:xfrm>
                <a:off x="2448" y="3264"/>
                <a:ext cx="1776"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 </a:t>
                </a:r>
                <a:r>
                  <a:rPr lang="en-US" sz="1600" b="1" i="1">
                    <a:cs typeface="Arial" pitchFamily="34" charset="0"/>
                  </a:rPr>
                  <a:t>V. vulnificus</a:t>
                </a:r>
                <a:r>
                  <a:rPr lang="en-US" sz="1600" b="1">
                    <a:cs typeface="Arial" pitchFamily="34" charset="0"/>
                  </a:rPr>
                  <a:t> 367</a:t>
                </a:r>
              </a:p>
            </p:txBody>
          </p:sp>
        </p:grpSp>
        <p:grpSp>
          <p:nvGrpSpPr>
            <p:cNvPr id="466956" name="Group 12"/>
            <p:cNvGrpSpPr>
              <a:grpSpLocks/>
            </p:cNvGrpSpPr>
            <p:nvPr/>
          </p:nvGrpSpPr>
          <p:grpSpPr bwMode="auto">
            <a:xfrm>
              <a:off x="240" y="2832"/>
              <a:ext cx="2144" cy="932"/>
              <a:chOff x="672" y="2640"/>
              <a:chExt cx="2144" cy="932"/>
            </a:xfrm>
          </p:grpSpPr>
          <p:pic>
            <p:nvPicPr>
              <p:cNvPr id="466957" name="Picture 13" descr="V_vulnificus404_VBNCcontrol_02"/>
              <p:cNvPicPr>
                <a:picLocks noChangeAspect="1" noChangeArrowheads="1"/>
              </p:cNvPicPr>
              <p:nvPr/>
            </p:nvPicPr>
            <p:blipFill>
              <a:blip r:embed="rId7" cstate="print"/>
              <a:srcRect/>
              <a:stretch>
                <a:fillRect/>
              </a:stretch>
            </p:blipFill>
            <p:spPr bwMode="auto">
              <a:xfrm>
                <a:off x="1776" y="2640"/>
                <a:ext cx="1040" cy="780"/>
              </a:xfrm>
              <a:prstGeom prst="rect">
                <a:avLst/>
              </a:prstGeom>
              <a:noFill/>
            </p:spPr>
          </p:pic>
          <p:pic>
            <p:nvPicPr>
              <p:cNvPr id="466958" name="Picture 14" descr="V_vulnificus404_VBNCcontrol_03"/>
              <p:cNvPicPr>
                <a:picLocks noChangeAspect="1" noChangeArrowheads="1"/>
              </p:cNvPicPr>
              <p:nvPr/>
            </p:nvPicPr>
            <p:blipFill>
              <a:blip r:embed="rId8" cstate="print"/>
              <a:srcRect/>
              <a:stretch>
                <a:fillRect/>
              </a:stretch>
            </p:blipFill>
            <p:spPr bwMode="auto">
              <a:xfrm>
                <a:off x="672" y="2640"/>
                <a:ext cx="1040" cy="780"/>
              </a:xfrm>
              <a:prstGeom prst="rect">
                <a:avLst/>
              </a:prstGeom>
              <a:noFill/>
            </p:spPr>
          </p:pic>
          <p:sp>
            <p:nvSpPr>
              <p:cNvPr id="466959" name="Text Box 15"/>
              <p:cNvSpPr txBox="1">
                <a:spLocks noChangeArrowheads="1"/>
              </p:cNvSpPr>
              <p:nvPr/>
            </p:nvSpPr>
            <p:spPr bwMode="auto">
              <a:xfrm>
                <a:off x="816" y="3360"/>
                <a:ext cx="1968"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 </a:t>
                </a:r>
                <a:r>
                  <a:rPr lang="en-US" sz="1600" b="1" i="1">
                    <a:cs typeface="Arial" pitchFamily="34" charset="0"/>
                  </a:rPr>
                  <a:t>V. vulnificus</a:t>
                </a:r>
                <a:r>
                  <a:rPr lang="en-US" sz="1600" b="1">
                    <a:cs typeface="Arial" pitchFamily="34" charset="0"/>
                  </a:rPr>
                  <a:t> 404</a:t>
                </a:r>
              </a:p>
            </p:txBody>
          </p:sp>
        </p:grpSp>
        <p:sp>
          <p:nvSpPr>
            <p:cNvPr id="466960" name="Text Box 16"/>
            <p:cNvSpPr txBox="1">
              <a:spLocks noChangeArrowheads="1"/>
            </p:cNvSpPr>
            <p:nvPr/>
          </p:nvSpPr>
          <p:spPr bwMode="auto">
            <a:xfrm>
              <a:off x="912" y="483"/>
              <a:ext cx="590" cy="231"/>
            </a:xfrm>
            <a:prstGeom prst="rect">
              <a:avLst/>
            </a:prstGeom>
            <a:noFill/>
            <a:ln w="9525">
              <a:noFill/>
              <a:miter lim="800000"/>
              <a:headEnd/>
              <a:tailEnd/>
            </a:ln>
            <a:effectLst/>
          </p:spPr>
          <p:txBody>
            <a:bodyPr wrap="none">
              <a:spAutoFit/>
            </a:bodyPr>
            <a:lstStyle/>
            <a:p>
              <a:r>
                <a:rPr lang="en-US"/>
                <a:t>Control</a:t>
              </a:r>
            </a:p>
          </p:txBody>
        </p:sp>
      </p:grpSp>
      <p:grpSp>
        <p:nvGrpSpPr>
          <p:cNvPr id="466961" name="Group 17"/>
          <p:cNvGrpSpPr>
            <a:grpSpLocks/>
          </p:cNvGrpSpPr>
          <p:nvPr/>
        </p:nvGrpSpPr>
        <p:grpSpPr bwMode="auto">
          <a:xfrm>
            <a:off x="4495800" y="1528763"/>
            <a:ext cx="3521075" cy="5329237"/>
            <a:chOff x="2486" y="455"/>
            <a:chExt cx="2218" cy="3357"/>
          </a:xfrm>
        </p:grpSpPr>
        <p:grpSp>
          <p:nvGrpSpPr>
            <p:cNvPr id="466962" name="Group 18"/>
            <p:cNvGrpSpPr>
              <a:grpSpLocks/>
            </p:cNvGrpSpPr>
            <p:nvPr/>
          </p:nvGrpSpPr>
          <p:grpSpPr bwMode="auto">
            <a:xfrm>
              <a:off x="2544" y="768"/>
              <a:ext cx="2160" cy="980"/>
              <a:chOff x="0" y="528"/>
              <a:chExt cx="2160" cy="980"/>
            </a:xfrm>
          </p:grpSpPr>
          <p:pic>
            <p:nvPicPr>
              <p:cNvPr id="466963" name="Picture 19" descr="VBNC_V_vulnificus406_01"/>
              <p:cNvPicPr>
                <a:picLocks noChangeAspect="1" noChangeArrowheads="1"/>
              </p:cNvPicPr>
              <p:nvPr/>
            </p:nvPicPr>
            <p:blipFill>
              <a:blip r:embed="rId9" cstate="print"/>
              <a:srcRect/>
              <a:stretch>
                <a:fillRect/>
              </a:stretch>
            </p:blipFill>
            <p:spPr bwMode="auto">
              <a:xfrm>
                <a:off x="0" y="528"/>
                <a:ext cx="1056" cy="792"/>
              </a:xfrm>
              <a:prstGeom prst="rect">
                <a:avLst/>
              </a:prstGeom>
              <a:noFill/>
            </p:spPr>
          </p:pic>
          <p:pic>
            <p:nvPicPr>
              <p:cNvPr id="466964" name="Picture 20" descr="VBNC_V_vulnificus406_02"/>
              <p:cNvPicPr>
                <a:picLocks noChangeAspect="1" noChangeArrowheads="1"/>
              </p:cNvPicPr>
              <p:nvPr/>
            </p:nvPicPr>
            <p:blipFill>
              <a:blip r:embed="rId10" cstate="print"/>
              <a:srcRect/>
              <a:stretch>
                <a:fillRect/>
              </a:stretch>
            </p:blipFill>
            <p:spPr bwMode="auto">
              <a:xfrm>
                <a:off x="1104" y="528"/>
                <a:ext cx="1056" cy="792"/>
              </a:xfrm>
              <a:prstGeom prst="rect">
                <a:avLst/>
              </a:prstGeom>
              <a:noFill/>
            </p:spPr>
          </p:pic>
          <p:sp>
            <p:nvSpPr>
              <p:cNvPr id="466965" name="Text Box 21"/>
              <p:cNvSpPr txBox="1">
                <a:spLocks noChangeArrowheads="1"/>
              </p:cNvSpPr>
              <p:nvPr/>
            </p:nvSpPr>
            <p:spPr bwMode="auto">
              <a:xfrm>
                <a:off x="0" y="1296"/>
                <a:ext cx="2160"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VBNC V. vulnificus 406</a:t>
                </a:r>
              </a:p>
            </p:txBody>
          </p:sp>
        </p:grpSp>
        <p:grpSp>
          <p:nvGrpSpPr>
            <p:cNvPr id="466966" name="Group 22"/>
            <p:cNvGrpSpPr>
              <a:grpSpLocks/>
            </p:cNvGrpSpPr>
            <p:nvPr/>
          </p:nvGrpSpPr>
          <p:grpSpPr bwMode="auto">
            <a:xfrm>
              <a:off x="2544" y="1824"/>
              <a:ext cx="2160" cy="932"/>
              <a:chOff x="0" y="1536"/>
              <a:chExt cx="2160" cy="932"/>
            </a:xfrm>
          </p:grpSpPr>
          <p:pic>
            <p:nvPicPr>
              <p:cNvPr id="466967" name="Picture 23" descr="VBNC_V_vulnificus_MLT357_05"/>
              <p:cNvPicPr>
                <a:picLocks noChangeAspect="1" noChangeArrowheads="1"/>
              </p:cNvPicPr>
              <p:nvPr/>
            </p:nvPicPr>
            <p:blipFill>
              <a:blip r:embed="rId11" cstate="print"/>
              <a:srcRect/>
              <a:stretch>
                <a:fillRect/>
              </a:stretch>
            </p:blipFill>
            <p:spPr bwMode="auto">
              <a:xfrm>
                <a:off x="0" y="1536"/>
                <a:ext cx="1056" cy="792"/>
              </a:xfrm>
              <a:prstGeom prst="rect">
                <a:avLst/>
              </a:prstGeom>
              <a:noFill/>
            </p:spPr>
          </p:pic>
          <p:pic>
            <p:nvPicPr>
              <p:cNvPr id="466968" name="Picture 24" descr="VBNC_V_vulnificus_MLT357_06"/>
              <p:cNvPicPr>
                <a:picLocks noChangeAspect="1" noChangeArrowheads="1"/>
              </p:cNvPicPr>
              <p:nvPr/>
            </p:nvPicPr>
            <p:blipFill>
              <a:blip r:embed="rId12" cstate="print"/>
              <a:srcRect/>
              <a:stretch>
                <a:fillRect/>
              </a:stretch>
            </p:blipFill>
            <p:spPr bwMode="auto">
              <a:xfrm>
                <a:off x="1104" y="1536"/>
                <a:ext cx="1056" cy="792"/>
              </a:xfrm>
              <a:prstGeom prst="rect">
                <a:avLst/>
              </a:prstGeom>
              <a:noFill/>
            </p:spPr>
          </p:pic>
          <p:sp>
            <p:nvSpPr>
              <p:cNvPr id="466969" name="Text Box 25"/>
              <p:cNvSpPr txBox="1">
                <a:spLocks noChangeArrowheads="1"/>
              </p:cNvSpPr>
              <p:nvPr/>
            </p:nvSpPr>
            <p:spPr bwMode="auto">
              <a:xfrm>
                <a:off x="80" y="2256"/>
                <a:ext cx="1968"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VBNC V. vulnificus 367</a:t>
                </a:r>
              </a:p>
            </p:txBody>
          </p:sp>
        </p:grpSp>
        <p:grpSp>
          <p:nvGrpSpPr>
            <p:cNvPr id="466970" name="Group 26"/>
            <p:cNvGrpSpPr>
              <a:grpSpLocks/>
            </p:cNvGrpSpPr>
            <p:nvPr/>
          </p:nvGrpSpPr>
          <p:grpSpPr bwMode="auto">
            <a:xfrm>
              <a:off x="2544" y="2832"/>
              <a:ext cx="2160" cy="980"/>
              <a:chOff x="2352" y="528"/>
              <a:chExt cx="2160" cy="980"/>
            </a:xfrm>
          </p:grpSpPr>
          <p:pic>
            <p:nvPicPr>
              <p:cNvPr id="466971" name="Picture 27" descr="VBNC_V_vulnificus_MLT404_04"/>
              <p:cNvPicPr>
                <a:picLocks noChangeAspect="1" noChangeArrowheads="1"/>
              </p:cNvPicPr>
              <p:nvPr/>
            </p:nvPicPr>
            <p:blipFill>
              <a:blip r:embed="rId13" cstate="print"/>
              <a:srcRect/>
              <a:stretch>
                <a:fillRect/>
              </a:stretch>
            </p:blipFill>
            <p:spPr bwMode="auto">
              <a:xfrm>
                <a:off x="2352" y="528"/>
                <a:ext cx="1056" cy="792"/>
              </a:xfrm>
              <a:prstGeom prst="rect">
                <a:avLst/>
              </a:prstGeom>
              <a:noFill/>
            </p:spPr>
          </p:pic>
          <p:pic>
            <p:nvPicPr>
              <p:cNvPr id="466972" name="Picture 28" descr="VBNC_V_vulnificus_MLT404_05"/>
              <p:cNvPicPr>
                <a:picLocks noChangeAspect="1" noChangeArrowheads="1"/>
              </p:cNvPicPr>
              <p:nvPr/>
            </p:nvPicPr>
            <p:blipFill>
              <a:blip r:embed="rId14" cstate="print"/>
              <a:srcRect/>
              <a:stretch>
                <a:fillRect/>
              </a:stretch>
            </p:blipFill>
            <p:spPr bwMode="auto">
              <a:xfrm>
                <a:off x="3456" y="528"/>
                <a:ext cx="1056" cy="792"/>
              </a:xfrm>
              <a:prstGeom prst="rect">
                <a:avLst/>
              </a:prstGeom>
              <a:noFill/>
            </p:spPr>
          </p:pic>
          <p:sp>
            <p:nvSpPr>
              <p:cNvPr id="466973" name="Text Box 29"/>
              <p:cNvSpPr txBox="1">
                <a:spLocks noChangeArrowheads="1"/>
              </p:cNvSpPr>
              <p:nvPr/>
            </p:nvSpPr>
            <p:spPr bwMode="auto">
              <a:xfrm>
                <a:off x="2592" y="1296"/>
                <a:ext cx="1776"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     VBNC V. vulnificus 404</a:t>
                </a:r>
              </a:p>
            </p:txBody>
          </p:sp>
        </p:grpSp>
        <p:sp>
          <p:nvSpPr>
            <p:cNvPr id="466974" name="Text Box 30"/>
            <p:cNvSpPr txBox="1">
              <a:spLocks noChangeArrowheads="1"/>
            </p:cNvSpPr>
            <p:nvPr/>
          </p:nvSpPr>
          <p:spPr bwMode="auto">
            <a:xfrm>
              <a:off x="2486" y="455"/>
              <a:ext cx="2094" cy="231"/>
            </a:xfrm>
            <a:prstGeom prst="rect">
              <a:avLst/>
            </a:prstGeom>
            <a:noFill/>
            <a:ln w="9525">
              <a:noFill/>
              <a:miter lim="800000"/>
              <a:headEnd/>
              <a:tailEnd/>
            </a:ln>
            <a:effectLst/>
          </p:spPr>
          <p:txBody>
            <a:bodyPr wrap="none">
              <a:spAutoFit/>
            </a:bodyPr>
            <a:lstStyle/>
            <a:p>
              <a:r>
                <a:rPr lang="en-US"/>
                <a:t>Resuscitation after VBNC state</a:t>
              </a:r>
            </a:p>
          </p:txBody>
        </p:sp>
      </p:grpSp>
      <p:sp>
        <p:nvSpPr>
          <p:cNvPr id="466975" name="Rectangle 31"/>
          <p:cNvSpPr>
            <a:spLocks noChangeArrowheads="1"/>
          </p:cNvSpPr>
          <p:nvPr/>
        </p:nvSpPr>
        <p:spPr bwMode="auto">
          <a:xfrm>
            <a:off x="304800" y="228600"/>
            <a:ext cx="8229600" cy="990600"/>
          </a:xfrm>
          <a:prstGeom prst="rect">
            <a:avLst/>
          </a:prstGeom>
          <a:noFill/>
          <a:ln w="9525">
            <a:noFill/>
            <a:miter lim="800000"/>
            <a:headEnd/>
            <a:tailEnd/>
          </a:ln>
          <a:effectLst/>
        </p:spPr>
        <p:txBody>
          <a:bodyPr anchor="ctr"/>
          <a:lstStyle/>
          <a:p>
            <a:pPr algn="ctr" eaLnBrk="1" hangingPunct="1">
              <a:lnSpc>
                <a:spcPct val="80000"/>
              </a:lnSpc>
            </a:pPr>
            <a:r>
              <a:rPr lang="en-US" sz="3200" b="1">
                <a:effectLst>
                  <a:outerShdw blurRad="38100" dist="38100" dir="2700000" algn="tl">
                    <a:srgbClr val="003366"/>
                  </a:outerShdw>
                </a:effectLst>
                <a:latin typeface="Arial Narrow" pitchFamily="34" charset="0"/>
              </a:rPr>
              <a:t>Light scattering image of stress-exposed bacteria</a:t>
            </a:r>
          </a:p>
        </p:txBody>
      </p:sp>
      <p:sp>
        <p:nvSpPr>
          <p:cNvPr id="466976"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66961"/>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466976"/>
                                        </p:tgtEl>
                                      </p:cBhvr>
                                    </p:animEffect>
                                    <p:set>
                                      <p:cBhvr>
                                        <p:cTn id="9" dur="1" fill="hold">
                                          <p:stCondLst>
                                            <p:cond delay="499"/>
                                          </p:stCondLst>
                                        </p:cTn>
                                        <p:tgtEl>
                                          <p:spTgt spid="4669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 name="Slide Number Placeholder 7"/>
          <p:cNvSpPr>
            <a:spLocks noGrp="1"/>
          </p:cNvSpPr>
          <p:nvPr>
            <p:ph type="sldNum" sz="quarter" idx="12"/>
          </p:nvPr>
        </p:nvSpPr>
        <p:spPr/>
        <p:txBody>
          <a:bodyPr/>
          <a:lstStyle/>
          <a:p>
            <a:fld id="{4B6B2BD4-8272-4A24-8767-AABFE5661B69}" type="slidenum">
              <a:rPr lang="en-US"/>
              <a:pPr/>
              <a:t>27</a:t>
            </a:fld>
            <a:endParaRPr lang="en-US"/>
          </a:p>
        </p:txBody>
      </p:sp>
      <p:sp>
        <p:nvSpPr>
          <p:cNvPr id="467970" name="Rectangle 2"/>
          <p:cNvSpPr>
            <a:spLocks noGrp="1" noChangeArrowheads="1"/>
          </p:cNvSpPr>
          <p:nvPr>
            <p:ph type="title"/>
          </p:nvPr>
        </p:nvSpPr>
        <p:spPr>
          <a:xfrm>
            <a:off x="2819400" y="228600"/>
            <a:ext cx="3505200" cy="762000"/>
          </a:xfrm>
        </p:spPr>
        <p:txBody>
          <a:bodyPr/>
          <a:lstStyle/>
          <a:p>
            <a:r>
              <a:rPr lang="en-US">
                <a:solidFill>
                  <a:schemeClr val="tx1"/>
                </a:solidFill>
                <a:effectLst>
                  <a:outerShdw blurRad="38100" dist="38100" dir="2700000" algn="tl">
                    <a:srgbClr val="003366"/>
                  </a:outerShdw>
                </a:effectLst>
              </a:rPr>
              <a:t>Osmotic stress</a:t>
            </a:r>
          </a:p>
        </p:txBody>
      </p:sp>
      <p:sp>
        <p:nvSpPr>
          <p:cNvPr id="467971" name="Rectangle 3"/>
          <p:cNvSpPr>
            <a:spLocks noChangeArrowheads="1"/>
          </p:cNvSpPr>
          <p:nvPr/>
        </p:nvSpPr>
        <p:spPr bwMode="auto">
          <a:xfrm>
            <a:off x="0" y="1416050"/>
            <a:ext cx="9144000" cy="0"/>
          </a:xfrm>
          <a:prstGeom prst="rect">
            <a:avLst/>
          </a:prstGeom>
          <a:noFill/>
          <a:ln w="9525">
            <a:noFill/>
            <a:miter lim="800000"/>
            <a:headEnd/>
            <a:tailEnd/>
          </a:ln>
          <a:effectLst/>
        </p:spPr>
        <p:txBody>
          <a:bodyPr wrap="none" anchor="ctr">
            <a:spAutoFit/>
          </a:bodyPr>
          <a:lstStyle/>
          <a:p>
            <a:endParaRPr lang="en-US"/>
          </a:p>
        </p:txBody>
      </p:sp>
      <p:sp>
        <p:nvSpPr>
          <p:cNvPr id="467972" name="Rectangle 4"/>
          <p:cNvSpPr>
            <a:spLocks noChangeArrowheads="1"/>
          </p:cNvSpPr>
          <p:nvPr/>
        </p:nvSpPr>
        <p:spPr bwMode="auto">
          <a:xfrm>
            <a:off x="0" y="3302000"/>
            <a:ext cx="460375" cy="274638"/>
          </a:xfrm>
          <a:prstGeom prst="rect">
            <a:avLst/>
          </a:prstGeom>
          <a:noFill/>
          <a:ln w="9525">
            <a:noFill/>
            <a:miter lim="800000"/>
            <a:headEnd/>
            <a:tailEnd/>
          </a:ln>
          <a:effectLst/>
        </p:spPr>
        <p:txBody>
          <a:bodyPr wrap="none" anchor="ctr">
            <a:spAutoFit/>
          </a:bodyPr>
          <a:lstStyle/>
          <a:p>
            <a:pPr eaLnBrk="1" hangingPunct="1"/>
            <a:r>
              <a:rPr lang="en-US" sz="1200">
                <a:cs typeface="Times New Roman" pitchFamily="18" charset="0"/>
              </a:rPr>
              <a:t>      </a:t>
            </a:r>
            <a:endParaRPr lang="en-US"/>
          </a:p>
        </p:txBody>
      </p:sp>
      <p:grpSp>
        <p:nvGrpSpPr>
          <p:cNvPr id="467973" name="Group 5"/>
          <p:cNvGrpSpPr>
            <a:grpSpLocks/>
          </p:cNvGrpSpPr>
          <p:nvPr/>
        </p:nvGrpSpPr>
        <p:grpSpPr bwMode="auto">
          <a:xfrm>
            <a:off x="152400" y="990600"/>
            <a:ext cx="4572000" cy="4329113"/>
            <a:chOff x="144" y="96"/>
            <a:chExt cx="2880" cy="2727"/>
          </a:xfrm>
        </p:grpSpPr>
        <p:sp>
          <p:nvSpPr>
            <p:cNvPr id="467974" name="Text Box 6"/>
            <p:cNvSpPr txBox="1">
              <a:spLocks noChangeArrowheads="1"/>
            </p:cNvSpPr>
            <p:nvPr/>
          </p:nvSpPr>
          <p:spPr bwMode="auto">
            <a:xfrm>
              <a:off x="192" y="96"/>
              <a:ext cx="2784" cy="231"/>
            </a:xfrm>
            <a:prstGeom prst="rect">
              <a:avLst/>
            </a:prstGeom>
            <a:noFill/>
            <a:ln w="9525">
              <a:noFill/>
              <a:miter lim="800000"/>
              <a:headEnd/>
              <a:tailEnd/>
            </a:ln>
            <a:effectLst/>
          </p:spPr>
          <p:txBody>
            <a:bodyPr>
              <a:spAutoFit/>
            </a:bodyPr>
            <a:lstStyle/>
            <a:p>
              <a:pPr algn="ctr" eaLnBrk="1" hangingPunct="1">
                <a:spcBef>
                  <a:spcPct val="50000"/>
                </a:spcBef>
              </a:pPr>
              <a:r>
                <a:rPr lang="en-US">
                  <a:solidFill>
                    <a:schemeClr val="folHlink"/>
                  </a:solidFill>
                  <a:cs typeface="Arial" pitchFamily="34" charset="0"/>
                </a:rPr>
                <a:t>Osmotic stress on </a:t>
              </a:r>
              <a:r>
                <a:rPr lang="en-US" i="1">
                  <a:solidFill>
                    <a:schemeClr val="folHlink"/>
                  </a:solidFill>
                  <a:cs typeface="Arial" pitchFamily="34" charset="0"/>
                </a:rPr>
                <a:t>Vibrio cincinnati</a:t>
              </a:r>
            </a:p>
          </p:txBody>
        </p:sp>
        <p:sp>
          <p:nvSpPr>
            <p:cNvPr id="467975" name="Text Box 7"/>
            <p:cNvSpPr txBox="1">
              <a:spLocks noChangeArrowheads="1"/>
            </p:cNvSpPr>
            <p:nvPr/>
          </p:nvSpPr>
          <p:spPr bwMode="auto">
            <a:xfrm>
              <a:off x="192" y="768"/>
              <a:ext cx="1440" cy="212"/>
            </a:xfrm>
            <a:prstGeom prst="rect">
              <a:avLst/>
            </a:prstGeom>
            <a:noFill/>
            <a:ln w="9525">
              <a:noFill/>
              <a:miter lim="800000"/>
              <a:headEnd/>
              <a:tailEnd/>
            </a:ln>
            <a:effectLst/>
          </p:spPr>
          <p:txBody>
            <a:bodyPr>
              <a:spAutoFit/>
            </a:bodyPr>
            <a:lstStyle/>
            <a:p>
              <a:pPr eaLnBrk="1" hangingPunct="1">
                <a:spcBef>
                  <a:spcPct val="50000"/>
                </a:spcBef>
              </a:pPr>
              <a:r>
                <a:rPr lang="en-US" sz="1600" b="1">
                  <a:cs typeface="Arial" pitchFamily="34" charset="0"/>
                </a:rPr>
                <a:t>(Cont) 1% NaCl broth</a:t>
              </a:r>
            </a:p>
          </p:txBody>
        </p:sp>
        <p:sp>
          <p:nvSpPr>
            <p:cNvPr id="467976" name="Text Box 8"/>
            <p:cNvSpPr txBox="1">
              <a:spLocks noChangeArrowheads="1"/>
            </p:cNvSpPr>
            <p:nvPr/>
          </p:nvSpPr>
          <p:spPr bwMode="auto">
            <a:xfrm>
              <a:off x="288" y="1392"/>
              <a:ext cx="1200"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5% NaCl broth</a:t>
              </a:r>
            </a:p>
          </p:txBody>
        </p:sp>
        <p:sp>
          <p:nvSpPr>
            <p:cNvPr id="467977" name="Text Box 9"/>
            <p:cNvSpPr txBox="1">
              <a:spLocks noChangeArrowheads="1"/>
            </p:cNvSpPr>
            <p:nvPr/>
          </p:nvSpPr>
          <p:spPr bwMode="auto">
            <a:xfrm>
              <a:off x="288" y="2016"/>
              <a:ext cx="1152"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10% NaCl broth</a:t>
              </a:r>
            </a:p>
          </p:txBody>
        </p:sp>
        <p:sp>
          <p:nvSpPr>
            <p:cNvPr id="467978" name="Text Box 10"/>
            <p:cNvSpPr txBox="1">
              <a:spLocks noChangeArrowheads="1"/>
            </p:cNvSpPr>
            <p:nvPr/>
          </p:nvSpPr>
          <p:spPr bwMode="auto">
            <a:xfrm>
              <a:off x="1392" y="768"/>
              <a:ext cx="1632"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(Cont) 1% NaCl broth</a:t>
              </a:r>
            </a:p>
          </p:txBody>
        </p:sp>
        <p:sp>
          <p:nvSpPr>
            <p:cNvPr id="467979" name="Text Box 11"/>
            <p:cNvSpPr txBox="1">
              <a:spLocks noChangeArrowheads="1"/>
            </p:cNvSpPr>
            <p:nvPr/>
          </p:nvSpPr>
          <p:spPr bwMode="auto">
            <a:xfrm>
              <a:off x="1632" y="1392"/>
              <a:ext cx="1152"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5% NaCl broth</a:t>
              </a:r>
            </a:p>
          </p:txBody>
        </p:sp>
        <p:pic>
          <p:nvPicPr>
            <p:cNvPr id="467980" name="Picture 12" descr="V_cinci_1%B_1%A-(NaCl)_09"/>
            <p:cNvPicPr>
              <a:picLocks noChangeAspect="1" noChangeArrowheads="1"/>
            </p:cNvPicPr>
            <p:nvPr/>
          </p:nvPicPr>
          <p:blipFill>
            <a:blip r:embed="rId3" cstate="print"/>
            <a:srcRect/>
            <a:stretch>
              <a:fillRect/>
            </a:stretch>
          </p:blipFill>
          <p:spPr bwMode="auto">
            <a:xfrm>
              <a:off x="912" y="384"/>
              <a:ext cx="560" cy="420"/>
            </a:xfrm>
            <a:prstGeom prst="rect">
              <a:avLst/>
            </a:prstGeom>
            <a:noFill/>
          </p:spPr>
        </p:pic>
        <p:pic>
          <p:nvPicPr>
            <p:cNvPr id="467981" name="Picture 13" descr="V_cinci_1%B_1%A-(NaCl)_10"/>
            <p:cNvPicPr>
              <a:picLocks noChangeAspect="1" noChangeArrowheads="1"/>
            </p:cNvPicPr>
            <p:nvPr/>
          </p:nvPicPr>
          <p:blipFill>
            <a:blip r:embed="rId4" cstate="print"/>
            <a:srcRect/>
            <a:stretch>
              <a:fillRect/>
            </a:stretch>
          </p:blipFill>
          <p:spPr bwMode="auto">
            <a:xfrm>
              <a:off x="288" y="384"/>
              <a:ext cx="560" cy="420"/>
            </a:xfrm>
            <a:prstGeom prst="rect">
              <a:avLst/>
            </a:prstGeom>
            <a:noFill/>
          </p:spPr>
        </p:pic>
        <p:pic>
          <p:nvPicPr>
            <p:cNvPr id="467982" name="Picture 14" descr="V_cinci_5%B_1%A-(NaCl)_03"/>
            <p:cNvPicPr>
              <a:picLocks noChangeAspect="1" noChangeArrowheads="1"/>
            </p:cNvPicPr>
            <p:nvPr/>
          </p:nvPicPr>
          <p:blipFill>
            <a:blip r:embed="rId5" cstate="print"/>
            <a:srcRect/>
            <a:stretch>
              <a:fillRect/>
            </a:stretch>
          </p:blipFill>
          <p:spPr bwMode="auto">
            <a:xfrm>
              <a:off x="912" y="960"/>
              <a:ext cx="576" cy="432"/>
            </a:xfrm>
            <a:prstGeom prst="rect">
              <a:avLst/>
            </a:prstGeom>
            <a:noFill/>
          </p:spPr>
        </p:pic>
        <p:pic>
          <p:nvPicPr>
            <p:cNvPr id="467983" name="Picture 15" descr="V_cinci_5%B_1%A-(NaCl)_04"/>
            <p:cNvPicPr>
              <a:picLocks noChangeAspect="1" noChangeArrowheads="1"/>
            </p:cNvPicPr>
            <p:nvPr/>
          </p:nvPicPr>
          <p:blipFill>
            <a:blip r:embed="rId6" cstate="print"/>
            <a:srcRect/>
            <a:stretch>
              <a:fillRect/>
            </a:stretch>
          </p:blipFill>
          <p:spPr bwMode="auto">
            <a:xfrm>
              <a:off x="288" y="960"/>
              <a:ext cx="576" cy="432"/>
            </a:xfrm>
            <a:prstGeom prst="rect">
              <a:avLst/>
            </a:prstGeom>
            <a:noFill/>
          </p:spPr>
        </p:pic>
        <p:pic>
          <p:nvPicPr>
            <p:cNvPr id="467984" name="Picture 16" descr="V_cinci_10%B_1%A-(NaCl)_08"/>
            <p:cNvPicPr>
              <a:picLocks noChangeAspect="1" noChangeArrowheads="1"/>
            </p:cNvPicPr>
            <p:nvPr/>
          </p:nvPicPr>
          <p:blipFill>
            <a:blip r:embed="rId7" cstate="print"/>
            <a:srcRect/>
            <a:stretch>
              <a:fillRect/>
            </a:stretch>
          </p:blipFill>
          <p:spPr bwMode="auto">
            <a:xfrm>
              <a:off x="912" y="1584"/>
              <a:ext cx="576" cy="432"/>
            </a:xfrm>
            <a:prstGeom prst="rect">
              <a:avLst/>
            </a:prstGeom>
            <a:noFill/>
          </p:spPr>
        </p:pic>
        <p:pic>
          <p:nvPicPr>
            <p:cNvPr id="467985" name="Picture 17" descr="V_cinci_10%B_1%A-(NaCl)_09"/>
            <p:cNvPicPr>
              <a:picLocks noChangeAspect="1" noChangeArrowheads="1"/>
            </p:cNvPicPr>
            <p:nvPr/>
          </p:nvPicPr>
          <p:blipFill>
            <a:blip r:embed="rId8" cstate="print"/>
            <a:srcRect/>
            <a:stretch>
              <a:fillRect/>
            </a:stretch>
          </p:blipFill>
          <p:spPr bwMode="auto">
            <a:xfrm>
              <a:off x="288" y="1584"/>
              <a:ext cx="576" cy="432"/>
            </a:xfrm>
            <a:prstGeom prst="rect">
              <a:avLst/>
            </a:prstGeom>
            <a:noFill/>
          </p:spPr>
        </p:pic>
        <p:pic>
          <p:nvPicPr>
            <p:cNvPr id="467986" name="Picture 18" descr="V_cinci_5%broth_5%agarNaCl_09"/>
            <p:cNvPicPr>
              <a:picLocks noChangeAspect="1" noChangeArrowheads="1"/>
            </p:cNvPicPr>
            <p:nvPr/>
          </p:nvPicPr>
          <p:blipFill>
            <a:blip r:embed="rId9" cstate="print"/>
            <a:srcRect/>
            <a:stretch>
              <a:fillRect/>
            </a:stretch>
          </p:blipFill>
          <p:spPr bwMode="auto">
            <a:xfrm>
              <a:off x="2208" y="960"/>
              <a:ext cx="576" cy="432"/>
            </a:xfrm>
            <a:prstGeom prst="rect">
              <a:avLst/>
            </a:prstGeom>
            <a:noFill/>
          </p:spPr>
        </p:pic>
        <p:pic>
          <p:nvPicPr>
            <p:cNvPr id="467987" name="Picture 19" descr="V_cinci_5%broth_5%agarNaCl_10"/>
            <p:cNvPicPr>
              <a:picLocks noChangeAspect="1" noChangeArrowheads="1"/>
            </p:cNvPicPr>
            <p:nvPr/>
          </p:nvPicPr>
          <p:blipFill>
            <a:blip r:embed="rId10" cstate="print"/>
            <a:srcRect/>
            <a:stretch>
              <a:fillRect/>
            </a:stretch>
          </p:blipFill>
          <p:spPr bwMode="auto">
            <a:xfrm>
              <a:off x="1584" y="960"/>
              <a:ext cx="576" cy="432"/>
            </a:xfrm>
            <a:prstGeom prst="rect">
              <a:avLst/>
            </a:prstGeom>
            <a:noFill/>
          </p:spPr>
        </p:pic>
        <p:pic>
          <p:nvPicPr>
            <p:cNvPr id="467988" name="Picture 20" descr="V_cinci_1%broth_5%agarNaCl_09"/>
            <p:cNvPicPr>
              <a:picLocks noChangeAspect="1" noChangeArrowheads="1"/>
            </p:cNvPicPr>
            <p:nvPr/>
          </p:nvPicPr>
          <p:blipFill>
            <a:blip r:embed="rId11" cstate="print"/>
            <a:srcRect/>
            <a:stretch>
              <a:fillRect/>
            </a:stretch>
          </p:blipFill>
          <p:spPr bwMode="auto">
            <a:xfrm>
              <a:off x="2208" y="392"/>
              <a:ext cx="576" cy="432"/>
            </a:xfrm>
            <a:prstGeom prst="rect">
              <a:avLst/>
            </a:prstGeom>
            <a:noFill/>
          </p:spPr>
        </p:pic>
        <p:pic>
          <p:nvPicPr>
            <p:cNvPr id="467989" name="Picture 21" descr="V_cinci_1%broth_5%agarNaCl_10"/>
            <p:cNvPicPr>
              <a:picLocks noChangeAspect="1" noChangeArrowheads="1"/>
            </p:cNvPicPr>
            <p:nvPr/>
          </p:nvPicPr>
          <p:blipFill>
            <a:blip r:embed="rId12" cstate="print"/>
            <a:srcRect/>
            <a:stretch>
              <a:fillRect/>
            </a:stretch>
          </p:blipFill>
          <p:spPr bwMode="auto">
            <a:xfrm>
              <a:off x="1584" y="384"/>
              <a:ext cx="576" cy="432"/>
            </a:xfrm>
            <a:prstGeom prst="rect">
              <a:avLst/>
            </a:prstGeom>
            <a:noFill/>
          </p:spPr>
        </p:pic>
        <p:sp>
          <p:nvSpPr>
            <p:cNvPr id="467990" name="Text Box 22"/>
            <p:cNvSpPr txBox="1">
              <a:spLocks noChangeArrowheads="1"/>
            </p:cNvSpPr>
            <p:nvPr/>
          </p:nvSpPr>
          <p:spPr bwMode="auto">
            <a:xfrm>
              <a:off x="1584" y="2259"/>
              <a:ext cx="1369" cy="231"/>
            </a:xfrm>
            <a:prstGeom prst="rect">
              <a:avLst/>
            </a:prstGeom>
            <a:solidFill>
              <a:srgbClr val="003300"/>
            </a:solidFill>
            <a:ln w="9525">
              <a:noFill/>
              <a:miter lim="800000"/>
              <a:headEnd/>
              <a:tailEnd/>
            </a:ln>
            <a:effectLst/>
          </p:spPr>
          <p:txBody>
            <a:bodyPr wrap="none">
              <a:spAutoFit/>
            </a:bodyPr>
            <a:lstStyle/>
            <a:p>
              <a:pPr eaLnBrk="1" hangingPunct="1">
                <a:spcBef>
                  <a:spcPct val="50000"/>
                </a:spcBef>
              </a:pPr>
              <a:r>
                <a:rPr lang="en-US"/>
                <a:t>5% NaCl Agar Plate </a:t>
              </a:r>
            </a:p>
          </p:txBody>
        </p:sp>
        <p:pic>
          <p:nvPicPr>
            <p:cNvPr id="467991" name="Picture 23" descr="V_cinci_10%broth_5%agarNaCl_05"/>
            <p:cNvPicPr>
              <a:picLocks noChangeAspect="1" noChangeArrowheads="1"/>
            </p:cNvPicPr>
            <p:nvPr/>
          </p:nvPicPr>
          <p:blipFill>
            <a:blip r:embed="rId13" cstate="print"/>
            <a:srcRect/>
            <a:stretch>
              <a:fillRect/>
            </a:stretch>
          </p:blipFill>
          <p:spPr bwMode="auto">
            <a:xfrm>
              <a:off x="2208" y="1584"/>
              <a:ext cx="576" cy="432"/>
            </a:xfrm>
            <a:prstGeom prst="rect">
              <a:avLst/>
            </a:prstGeom>
            <a:noFill/>
          </p:spPr>
        </p:pic>
        <p:pic>
          <p:nvPicPr>
            <p:cNvPr id="467992" name="Picture 24" descr="V_cinci_10%broth_5%agarNaCl_06"/>
            <p:cNvPicPr>
              <a:picLocks noChangeAspect="1" noChangeArrowheads="1"/>
            </p:cNvPicPr>
            <p:nvPr/>
          </p:nvPicPr>
          <p:blipFill>
            <a:blip r:embed="rId14" cstate="print"/>
            <a:srcRect/>
            <a:stretch>
              <a:fillRect/>
            </a:stretch>
          </p:blipFill>
          <p:spPr bwMode="auto">
            <a:xfrm>
              <a:off x="1584" y="1584"/>
              <a:ext cx="576" cy="432"/>
            </a:xfrm>
            <a:prstGeom prst="rect">
              <a:avLst/>
            </a:prstGeom>
            <a:noFill/>
          </p:spPr>
        </p:pic>
        <p:sp>
          <p:nvSpPr>
            <p:cNvPr id="467993" name="Text Box 25"/>
            <p:cNvSpPr txBox="1">
              <a:spLocks noChangeArrowheads="1"/>
            </p:cNvSpPr>
            <p:nvPr/>
          </p:nvSpPr>
          <p:spPr bwMode="auto">
            <a:xfrm>
              <a:off x="336" y="2592"/>
              <a:ext cx="2304" cy="231"/>
            </a:xfrm>
            <a:prstGeom prst="rect">
              <a:avLst/>
            </a:prstGeom>
            <a:solidFill>
              <a:srgbClr val="003300"/>
            </a:solidFill>
            <a:ln w="9525">
              <a:noFill/>
              <a:miter lim="800000"/>
              <a:headEnd/>
              <a:tailEnd/>
            </a:ln>
            <a:effectLst/>
          </p:spPr>
          <p:txBody>
            <a:bodyPr>
              <a:spAutoFit/>
            </a:bodyPr>
            <a:lstStyle/>
            <a:p>
              <a:pPr algn="ctr" eaLnBrk="1" hangingPunct="1">
                <a:spcBef>
                  <a:spcPct val="50000"/>
                </a:spcBef>
              </a:pPr>
              <a:r>
                <a:rPr lang="en-US">
                  <a:cs typeface="Arial" pitchFamily="34" charset="0"/>
                </a:rPr>
                <a:t>No survivors on 10% NaCl agar</a:t>
              </a:r>
            </a:p>
          </p:txBody>
        </p:sp>
        <p:sp>
          <p:nvSpPr>
            <p:cNvPr id="467994" name="Text Box 26"/>
            <p:cNvSpPr txBox="1">
              <a:spLocks noChangeArrowheads="1"/>
            </p:cNvSpPr>
            <p:nvPr/>
          </p:nvSpPr>
          <p:spPr bwMode="auto">
            <a:xfrm>
              <a:off x="1584" y="2016"/>
              <a:ext cx="1152"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cs typeface="Arial" pitchFamily="34" charset="0"/>
                </a:rPr>
                <a:t>10% NaCl broth</a:t>
              </a:r>
            </a:p>
          </p:txBody>
        </p:sp>
        <p:sp>
          <p:nvSpPr>
            <p:cNvPr id="467995" name="Text Box 27"/>
            <p:cNvSpPr txBox="1">
              <a:spLocks noChangeArrowheads="1"/>
            </p:cNvSpPr>
            <p:nvPr/>
          </p:nvSpPr>
          <p:spPr bwMode="auto">
            <a:xfrm>
              <a:off x="144" y="2259"/>
              <a:ext cx="1369" cy="231"/>
            </a:xfrm>
            <a:prstGeom prst="rect">
              <a:avLst/>
            </a:prstGeom>
            <a:solidFill>
              <a:srgbClr val="003300"/>
            </a:solidFill>
            <a:ln w="9525">
              <a:noFill/>
              <a:miter lim="800000"/>
              <a:headEnd/>
              <a:tailEnd/>
            </a:ln>
            <a:effectLst/>
          </p:spPr>
          <p:txBody>
            <a:bodyPr wrap="none">
              <a:spAutoFit/>
            </a:bodyPr>
            <a:lstStyle/>
            <a:p>
              <a:pPr eaLnBrk="1" hangingPunct="1">
                <a:spcBef>
                  <a:spcPct val="50000"/>
                </a:spcBef>
              </a:pPr>
              <a:r>
                <a:rPr lang="en-US"/>
                <a:t>1% NaCl Agar Plate </a:t>
              </a:r>
            </a:p>
          </p:txBody>
        </p:sp>
        <p:sp>
          <p:nvSpPr>
            <p:cNvPr id="467996" name="Line 28"/>
            <p:cNvSpPr>
              <a:spLocks noChangeShapeType="1"/>
            </p:cNvSpPr>
            <p:nvPr/>
          </p:nvSpPr>
          <p:spPr bwMode="auto">
            <a:xfrm>
              <a:off x="1536" y="336"/>
              <a:ext cx="0" cy="2160"/>
            </a:xfrm>
            <a:prstGeom prst="line">
              <a:avLst/>
            </a:prstGeom>
            <a:noFill/>
            <a:ln w="9525">
              <a:solidFill>
                <a:schemeClr val="tx1"/>
              </a:solidFill>
              <a:round/>
              <a:headEnd/>
              <a:tailEnd/>
            </a:ln>
            <a:effectLst/>
          </p:spPr>
          <p:txBody>
            <a:bodyPr/>
            <a:lstStyle/>
            <a:p>
              <a:endParaRPr lang="en-US"/>
            </a:p>
          </p:txBody>
        </p:sp>
      </p:grpSp>
      <p:grpSp>
        <p:nvGrpSpPr>
          <p:cNvPr id="467997" name="Group 29"/>
          <p:cNvGrpSpPr>
            <a:grpSpLocks/>
          </p:cNvGrpSpPr>
          <p:nvPr/>
        </p:nvGrpSpPr>
        <p:grpSpPr bwMode="auto">
          <a:xfrm>
            <a:off x="4800600" y="1219200"/>
            <a:ext cx="3962400" cy="4711700"/>
            <a:chOff x="144" y="672"/>
            <a:chExt cx="2496" cy="2968"/>
          </a:xfrm>
        </p:grpSpPr>
        <p:grpSp>
          <p:nvGrpSpPr>
            <p:cNvPr id="467998" name="Group 30"/>
            <p:cNvGrpSpPr>
              <a:grpSpLocks/>
            </p:cNvGrpSpPr>
            <p:nvPr/>
          </p:nvGrpSpPr>
          <p:grpSpPr bwMode="auto">
            <a:xfrm>
              <a:off x="144" y="672"/>
              <a:ext cx="2496" cy="2968"/>
              <a:chOff x="144" y="672"/>
              <a:chExt cx="2496" cy="2968"/>
            </a:xfrm>
          </p:grpSpPr>
          <p:grpSp>
            <p:nvGrpSpPr>
              <p:cNvPr id="467999" name="Group 31"/>
              <p:cNvGrpSpPr>
                <a:grpSpLocks/>
              </p:cNvGrpSpPr>
              <p:nvPr/>
            </p:nvGrpSpPr>
            <p:grpSpPr bwMode="auto">
              <a:xfrm>
                <a:off x="144" y="672"/>
                <a:ext cx="2448" cy="2448"/>
                <a:chOff x="144" y="672"/>
                <a:chExt cx="2448" cy="2448"/>
              </a:xfrm>
            </p:grpSpPr>
            <p:sp>
              <p:nvSpPr>
                <p:cNvPr id="468000" name="Rectangle 32"/>
                <p:cNvSpPr>
                  <a:spLocks noChangeArrowheads="1"/>
                </p:cNvSpPr>
                <p:nvPr/>
              </p:nvSpPr>
              <p:spPr bwMode="auto">
                <a:xfrm>
                  <a:off x="144" y="672"/>
                  <a:ext cx="2448" cy="2448"/>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468001" name="Picture 33" descr="L_monoF4244_10"/>
                <p:cNvPicPr>
                  <a:picLocks noChangeAspect="1" noChangeArrowheads="1"/>
                </p:cNvPicPr>
                <p:nvPr/>
              </p:nvPicPr>
              <p:blipFill>
                <a:blip r:embed="rId15" cstate="print"/>
                <a:srcRect/>
                <a:stretch>
                  <a:fillRect/>
                </a:stretch>
              </p:blipFill>
              <p:spPr bwMode="auto">
                <a:xfrm>
                  <a:off x="240" y="816"/>
                  <a:ext cx="1107" cy="772"/>
                </a:xfrm>
                <a:prstGeom prst="rect">
                  <a:avLst/>
                </a:prstGeom>
                <a:noFill/>
              </p:spPr>
            </p:pic>
            <p:pic>
              <p:nvPicPr>
                <p:cNvPr id="468002" name="Picture 34" descr="L_monoF4244_12"/>
                <p:cNvPicPr>
                  <a:picLocks noChangeAspect="1" noChangeArrowheads="1"/>
                </p:cNvPicPr>
                <p:nvPr/>
              </p:nvPicPr>
              <p:blipFill>
                <a:blip r:embed="rId16" cstate="print"/>
                <a:srcRect/>
                <a:stretch>
                  <a:fillRect/>
                </a:stretch>
              </p:blipFill>
              <p:spPr bwMode="auto">
                <a:xfrm>
                  <a:off x="1392" y="816"/>
                  <a:ext cx="1110" cy="776"/>
                </a:xfrm>
                <a:prstGeom prst="rect">
                  <a:avLst/>
                </a:prstGeom>
                <a:noFill/>
              </p:spPr>
            </p:pic>
            <p:pic>
              <p:nvPicPr>
                <p:cNvPr id="468003" name="Picture 35" descr="L_monoF4244_10percentNaCl24h_01"/>
                <p:cNvPicPr>
                  <a:picLocks noChangeAspect="1" noChangeArrowheads="1"/>
                </p:cNvPicPr>
                <p:nvPr/>
              </p:nvPicPr>
              <p:blipFill>
                <a:blip r:embed="rId17" cstate="print"/>
                <a:srcRect/>
                <a:stretch>
                  <a:fillRect/>
                </a:stretch>
              </p:blipFill>
              <p:spPr bwMode="auto">
                <a:xfrm>
                  <a:off x="240" y="1920"/>
                  <a:ext cx="1107" cy="772"/>
                </a:xfrm>
                <a:prstGeom prst="rect">
                  <a:avLst/>
                </a:prstGeom>
                <a:noFill/>
              </p:spPr>
            </p:pic>
            <p:pic>
              <p:nvPicPr>
                <p:cNvPr id="468004" name="Picture 36" descr="L_monoF4244_10percentNaCl24h_09"/>
                <p:cNvPicPr>
                  <a:picLocks noChangeAspect="1" noChangeArrowheads="1"/>
                </p:cNvPicPr>
                <p:nvPr/>
              </p:nvPicPr>
              <p:blipFill>
                <a:blip r:embed="rId18" cstate="print"/>
                <a:srcRect/>
                <a:stretch>
                  <a:fillRect/>
                </a:stretch>
              </p:blipFill>
              <p:spPr bwMode="auto">
                <a:xfrm>
                  <a:off x="1392" y="1920"/>
                  <a:ext cx="1110" cy="783"/>
                </a:xfrm>
                <a:prstGeom prst="rect">
                  <a:avLst/>
                </a:prstGeom>
                <a:noFill/>
              </p:spPr>
            </p:pic>
            <p:sp>
              <p:nvSpPr>
                <p:cNvPr id="468005" name="Text Box 37"/>
                <p:cNvSpPr txBox="1">
                  <a:spLocks noChangeArrowheads="1"/>
                </p:cNvSpPr>
                <p:nvPr/>
              </p:nvSpPr>
              <p:spPr bwMode="auto">
                <a:xfrm>
                  <a:off x="288" y="1584"/>
                  <a:ext cx="2066" cy="231"/>
                </a:xfrm>
                <a:prstGeom prst="rect">
                  <a:avLst/>
                </a:prstGeom>
                <a:noFill/>
                <a:ln w="9525">
                  <a:noFill/>
                  <a:miter lim="800000"/>
                  <a:headEnd/>
                  <a:tailEnd/>
                </a:ln>
                <a:effectLst/>
              </p:spPr>
              <p:txBody>
                <a:bodyPr>
                  <a:spAutoFit/>
                </a:bodyPr>
                <a:lstStyle/>
                <a:p>
                  <a:pPr eaLnBrk="1" hangingPunct="1">
                    <a:spcBef>
                      <a:spcPct val="50000"/>
                    </a:spcBef>
                  </a:pPr>
                  <a:r>
                    <a:rPr lang="en-US"/>
                    <a:t>           Control </a:t>
                  </a:r>
                  <a:r>
                    <a:rPr lang="en-US" i="1"/>
                    <a:t>L. mono</a:t>
                  </a:r>
                  <a:r>
                    <a:rPr lang="en-US"/>
                    <a:t> F4244 </a:t>
                  </a:r>
                </a:p>
              </p:txBody>
            </p:sp>
          </p:grpSp>
          <p:sp>
            <p:nvSpPr>
              <p:cNvPr id="468006" name="Text Box 38"/>
              <p:cNvSpPr txBox="1">
                <a:spLocks noChangeArrowheads="1"/>
              </p:cNvSpPr>
              <p:nvPr/>
            </p:nvSpPr>
            <p:spPr bwMode="auto">
              <a:xfrm>
                <a:off x="144" y="3120"/>
                <a:ext cx="2496" cy="520"/>
              </a:xfrm>
              <a:prstGeom prst="rect">
                <a:avLst/>
              </a:prstGeom>
              <a:noFill/>
              <a:ln w="9525">
                <a:noFill/>
                <a:miter lim="800000"/>
                <a:headEnd/>
                <a:tailEnd/>
              </a:ln>
              <a:effectLst/>
            </p:spPr>
            <p:txBody>
              <a:bodyPr>
                <a:spAutoFit/>
              </a:bodyPr>
              <a:lstStyle/>
              <a:p>
                <a:pPr eaLnBrk="1" hangingPunct="1"/>
                <a:r>
                  <a:rPr lang="en-US" sz="1600" i="1">
                    <a:solidFill>
                      <a:srgbClr val="FFFF00"/>
                    </a:solidFill>
                  </a:rPr>
                  <a:t>L. monocytogenes</a:t>
                </a:r>
                <a:r>
                  <a:rPr lang="en-US" sz="1600">
                    <a:solidFill>
                      <a:srgbClr val="FFFF00"/>
                    </a:solidFill>
                  </a:rPr>
                  <a:t> F4244 grown in BHI broth with 5.5% NaCl for 24h then plated on BHI agar</a:t>
                </a:r>
              </a:p>
            </p:txBody>
          </p:sp>
        </p:grpSp>
        <p:sp>
          <p:nvSpPr>
            <p:cNvPr id="468007" name="Text Box 39"/>
            <p:cNvSpPr txBox="1">
              <a:spLocks noChangeArrowheads="1"/>
            </p:cNvSpPr>
            <p:nvPr/>
          </p:nvSpPr>
          <p:spPr bwMode="auto">
            <a:xfrm>
              <a:off x="240" y="2736"/>
              <a:ext cx="2352" cy="231"/>
            </a:xfrm>
            <a:prstGeom prst="rect">
              <a:avLst/>
            </a:prstGeom>
            <a:noFill/>
            <a:ln w="9525">
              <a:noFill/>
              <a:miter lim="800000"/>
              <a:headEnd/>
              <a:tailEnd/>
            </a:ln>
            <a:effectLst/>
          </p:spPr>
          <p:txBody>
            <a:bodyPr>
              <a:spAutoFit/>
            </a:bodyPr>
            <a:lstStyle/>
            <a:p>
              <a:pPr eaLnBrk="1" hangingPunct="1">
                <a:spcBef>
                  <a:spcPct val="50000"/>
                </a:spcBef>
              </a:pPr>
              <a:r>
                <a:rPr lang="en-US"/>
                <a:t>Osmotic stressed </a:t>
              </a:r>
              <a:r>
                <a:rPr lang="en-US" i="1"/>
                <a:t>L. mono</a:t>
              </a:r>
              <a:r>
                <a:rPr lang="en-US"/>
                <a:t> F4244</a:t>
              </a:r>
            </a:p>
          </p:txBody>
        </p:sp>
      </p:grpSp>
      <p:sp>
        <p:nvSpPr>
          <p:cNvPr id="468008"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67973"/>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468008"/>
                                        </p:tgtEl>
                                      </p:cBhvr>
                                    </p:animEffect>
                                    <p:set>
                                      <p:cBhvr>
                                        <p:cTn id="9" dur="1" fill="hold">
                                          <p:stCondLst>
                                            <p:cond delay="499"/>
                                          </p:stCondLst>
                                        </p:cTn>
                                        <p:tgtEl>
                                          <p:spTgt spid="4680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0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7"/>
          <p:cNvSpPr>
            <a:spLocks noGrp="1"/>
          </p:cNvSpPr>
          <p:nvPr>
            <p:ph type="sldNum" sz="quarter" idx="12"/>
          </p:nvPr>
        </p:nvSpPr>
        <p:spPr/>
        <p:txBody>
          <a:bodyPr/>
          <a:lstStyle/>
          <a:p>
            <a:fld id="{20045347-43E7-4BA9-8A23-741506E616FD}" type="slidenum">
              <a:rPr lang="en-US"/>
              <a:pPr/>
              <a:t>28</a:t>
            </a:fld>
            <a:endParaRPr lang="en-US"/>
          </a:p>
        </p:txBody>
      </p:sp>
      <p:sp>
        <p:nvSpPr>
          <p:cNvPr id="468994" name="Rectangle 2"/>
          <p:cNvSpPr>
            <a:spLocks noGrp="1" noChangeArrowheads="1"/>
          </p:cNvSpPr>
          <p:nvPr>
            <p:ph type="title"/>
          </p:nvPr>
        </p:nvSpPr>
        <p:spPr>
          <a:xfrm>
            <a:off x="228600" y="381000"/>
            <a:ext cx="8229600" cy="990600"/>
          </a:xfrm>
        </p:spPr>
        <p:txBody>
          <a:bodyPr/>
          <a:lstStyle/>
          <a:p>
            <a:pPr>
              <a:lnSpc>
                <a:spcPct val="80000"/>
              </a:lnSpc>
            </a:pPr>
            <a:r>
              <a:rPr lang="en-US" sz="3600">
                <a:solidFill>
                  <a:schemeClr val="tx1"/>
                </a:solidFill>
              </a:rPr>
              <a:t>Heat and acid stress</a:t>
            </a:r>
          </a:p>
        </p:txBody>
      </p:sp>
      <p:grpSp>
        <p:nvGrpSpPr>
          <p:cNvPr id="468995" name="Group 3"/>
          <p:cNvGrpSpPr>
            <a:grpSpLocks/>
          </p:cNvGrpSpPr>
          <p:nvPr/>
        </p:nvGrpSpPr>
        <p:grpSpPr bwMode="auto">
          <a:xfrm>
            <a:off x="152400" y="1376363"/>
            <a:ext cx="4038600" cy="4643437"/>
            <a:chOff x="96" y="867"/>
            <a:chExt cx="2544" cy="2925"/>
          </a:xfrm>
        </p:grpSpPr>
        <p:sp>
          <p:nvSpPr>
            <p:cNvPr id="468996" name="Rectangle 4"/>
            <p:cNvSpPr>
              <a:spLocks noChangeArrowheads="1"/>
            </p:cNvSpPr>
            <p:nvPr/>
          </p:nvSpPr>
          <p:spPr bwMode="auto">
            <a:xfrm>
              <a:off x="96" y="1104"/>
              <a:ext cx="2544" cy="2688"/>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468997" name="Group 5"/>
            <p:cNvGrpSpPr>
              <a:grpSpLocks/>
            </p:cNvGrpSpPr>
            <p:nvPr/>
          </p:nvGrpSpPr>
          <p:grpSpPr bwMode="auto">
            <a:xfrm>
              <a:off x="240" y="1620"/>
              <a:ext cx="2352" cy="2163"/>
              <a:chOff x="240" y="1620"/>
              <a:chExt cx="2352" cy="2163"/>
            </a:xfrm>
          </p:grpSpPr>
          <p:pic>
            <p:nvPicPr>
              <p:cNvPr id="468998" name="Picture 6" descr="Lmv7_07"/>
              <p:cNvPicPr preferRelativeResize="0">
                <a:picLocks noChangeAspect="1" noChangeArrowheads="1"/>
              </p:cNvPicPr>
              <p:nvPr/>
            </p:nvPicPr>
            <p:blipFill>
              <a:blip r:embed="rId3" cstate="print"/>
              <a:srcRect/>
              <a:stretch>
                <a:fillRect/>
              </a:stretch>
            </p:blipFill>
            <p:spPr bwMode="auto">
              <a:xfrm>
                <a:off x="1392" y="1632"/>
                <a:ext cx="1200" cy="819"/>
              </a:xfrm>
              <a:prstGeom prst="rect">
                <a:avLst/>
              </a:prstGeom>
              <a:noFill/>
              <a:ln>
                <a:noFill/>
              </a:ln>
              <a:effectLst/>
            </p:spPr>
          </p:pic>
          <p:pic>
            <p:nvPicPr>
              <p:cNvPr id="468999" name="Picture 7" descr="Lmv7_04"/>
              <p:cNvPicPr preferRelativeResize="0">
                <a:picLocks noChangeAspect="1" noChangeArrowheads="1"/>
              </p:cNvPicPr>
              <p:nvPr/>
            </p:nvPicPr>
            <p:blipFill>
              <a:blip r:embed="rId4" cstate="print"/>
              <a:srcRect/>
              <a:stretch>
                <a:fillRect/>
              </a:stretch>
            </p:blipFill>
            <p:spPr bwMode="auto">
              <a:xfrm>
                <a:off x="240" y="1620"/>
                <a:ext cx="1104" cy="828"/>
              </a:xfrm>
              <a:prstGeom prst="rect">
                <a:avLst/>
              </a:prstGeom>
              <a:noFill/>
              <a:ln>
                <a:noFill/>
              </a:ln>
              <a:effectLst/>
            </p:spPr>
          </p:pic>
          <p:pic>
            <p:nvPicPr>
              <p:cNvPr id="469000" name="Picture 8" descr="LMV7shock_10"/>
              <p:cNvPicPr preferRelativeResize="0">
                <a:picLocks noChangeAspect="1" noChangeArrowheads="1"/>
              </p:cNvPicPr>
              <p:nvPr/>
            </p:nvPicPr>
            <p:blipFill>
              <a:blip r:embed="rId5" cstate="print"/>
              <a:srcRect/>
              <a:stretch>
                <a:fillRect/>
              </a:stretch>
            </p:blipFill>
            <p:spPr bwMode="auto">
              <a:xfrm>
                <a:off x="240" y="2688"/>
                <a:ext cx="1152" cy="864"/>
              </a:xfrm>
              <a:prstGeom prst="rect">
                <a:avLst/>
              </a:prstGeom>
              <a:noFill/>
              <a:ln w="9525">
                <a:noFill/>
                <a:miter lim="800000"/>
                <a:headEnd/>
                <a:tailEnd/>
              </a:ln>
            </p:spPr>
          </p:pic>
          <p:pic>
            <p:nvPicPr>
              <p:cNvPr id="469001" name="Picture 9" descr="LMV7shock_09"/>
              <p:cNvPicPr preferRelativeResize="0">
                <a:picLocks noChangeAspect="1" noChangeArrowheads="1"/>
              </p:cNvPicPr>
              <p:nvPr/>
            </p:nvPicPr>
            <p:blipFill>
              <a:blip r:embed="rId6" cstate="print"/>
              <a:srcRect/>
              <a:stretch>
                <a:fillRect/>
              </a:stretch>
            </p:blipFill>
            <p:spPr bwMode="auto">
              <a:xfrm>
                <a:off x="1440" y="2688"/>
                <a:ext cx="1152" cy="864"/>
              </a:xfrm>
              <a:prstGeom prst="rect">
                <a:avLst/>
              </a:prstGeom>
              <a:noFill/>
              <a:ln w="9525">
                <a:noFill/>
                <a:miter lim="800000"/>
                <a:headEnd/>
                <a:tailEnd/>
              </a:ln>
            </p:spPr>
          </p:pic>
          <p:sp>
            <p:nvSpPr>
              <p:cNvPr id="469002" name="Text Box 10"/>
              <p:cNvSpPr txBox="1">
                <a:spLocks noChangeArrowheads="1"/>
              </p:cNvSpPr>
              <p:nvPr/>
            </p:nvSpPr>
            <p:spPr bwMode="auto">
              <a:xfrm>
                <a:off x="816" y="2448"/>
                <a:ext cx="1200" cy="231"/>
              </a:xfrm>
              <a:prstGeom prst="rect">
                <a:avLst/>
              </a:prstGeom>
              <a:noFill/>
              <a:ln w="9525">
                <a:noFill/>
                <a:miter lim="800000"/>
                <a:headEnd/>
                <a:tailEnd/>
              </a:ln>
              <a:effectLst/>
            </p:spPr>
            <p:txBody>
              <a:bodyPr>
                <a:spAutoFit/>
              </a:bodyPr>
              <a:lstStyle/>
              <a:p>
                <a:pPr eaLnBrk="1" hangingPunct="1">
                  <a:spcBef>
                    <a:spcPct val="50000"/>
                  </a:spcBef>
                </a:pPr>
                <a:r>
                  <a:rPr lang="en-US"/>
                  <a:t>Control - Lm V7 </a:t>
                </a:r>
              </a:p>
            </p:txBody>
          </p:sp>
          <p:sp>
            <p:nvSpPr>
              <p:cNvPr id="469003" name="Text Box 11"/>
              <p:cNvSpPr txBox="1">
                <a:spLocks noChangeArrowheads="1"/>
              </p:cNvSpPr>
              <p:nvPr/>
            </p:nvSpPr>
            <p:spPr bwMode="auto">
              <a:xfrm>
                <a:off x="432" y="3552"/>
                <a:ext cx="2112" cy="231"/>
              </a:xfrm>
              <a:prstGeom prst="rect">
                <a:avLst/>
              </a:prstGeom>
              <a:noFill/>
              <a:ln w="9525">
                <a:noFill/>
                <a:miter lim="800000"/>
                <a:headEnd/>
                <a:tailEnd/>
              </a:ln>
              <a:effectLst/>
            </p:spPr>
            <p:txBody>
              <a:bodyPr>
                <a:spAutoFit/>
              </a:bodyPr>
              <a:lstStyle/>
              <a:p>
                <a:pPr eaLnBrk="1" hangingPunct="1">
                  <a:spcBef>
                    <a:spcPct val="50000"/>
                  </a:spcBef>
                </a:pPr>
                <a:r>
                  <a:rPr lang="en-US"/>
                  <a:t>Heat stress recovered Lm V7 </a:t>
                </a:r>
              </a:p>
            </p:txBody>
          </p:sp>
        </p:grpSp>
        <p:sp>
          <p:nvSpPr>
            <p:cNvPr id="469004" name="Text Box 12"/>
            <p:cNvSpPr txBox="1">
              <a:spLocks noChangeArrowheads="1"/>
            </p:cNvSpPr>
            <p:nvPr/>
          </p:nvSpPr>
          <p:spPr bwMode="auto">
            <a:xfrm>
              <a:off x="144" y="1152"/>
              <a:ext cx="2458" cy="404"/>
            </a:xfrm>
            <a:prstGeom prst="rect">
              <a:avLst/>
            </a:prstGeom>
            <a:noFill/>
            <a:ln w="9525">
              <a:noFill/>
              <a:miter lim="800000"/>
              <a:headEnd/>
              <a:tailEnd/>
            </a:ln>
            <a:effectLst/>
          </p:spPr>
          <p:txBody>
            <a:bodyPr>
              <a:spAutoFit/>
            </a:bodyPr>
            <a:lstStyle/>
            <a:p>
              <a:pPr eaLnBrk="1" hangingPunct="1"/>
              <a:r>
                <a:rPr lang="en-US"/>
                <a:t>Heat shock: Lm V7 at 42C for 3h - plated on BHI agar</a:t>
              </a:r>
            </a:p>
          </p:txBody>
        </p:sp>
        <p:sp>
          <p:nvSpPr>
            <p:cNvPr id="469005" name="Text Box 13"/>
            <p:cNvSpPr txBox="1">
              <a:spLocks noChangeArrowheads="1"/>
            </p:cNvSpPr>
            <p:nvPr/>
          </p:nvSpPr>
          <p:spPr bwMode="auto">
            <a:xfrm>
              <a:off x="912" y="867"/>
              <a:ext cx="842" cy="231"/>
            </a:xfrm>
            <a:prstGeom prst="rect">
              <a:avLst/>
            </a:prstGeom>
            <a:noFill/>
            <a:ln w="9525">
              <a:noFill/>
              <a:miter lim="800000"/>
              <a:headEnd/>
              <a:tailEnd/>
            </a:ln>
            <a:effectLst/>
          </p:spPr>
          <p:txBody>
            <a:bodyPr wrap="none">
              <a:spAutoFit/>
            </a:bodyPr>
            <a:lstStyle/>
            <a:p>
              <a:r>
                <a:rPr lang="en-US">
                  <a:solidFill>
                    <a:schemeClr val="folHlink"/>
                  </a:solidFill>
                </a:rPr>
                <a:t>Heat Stress</a:t>
              </a:r>
            </a:p>
          </p:txBody>
        </p:sp>
      </p:grpSp>
      <p:grpSp>
        <p:nvGrpSpPr>
          <p:cNvPr id="469006" name="Group 14"/>
          <p:cNvGrpSpPr>
            <a:grpSpLocks/>
          </p:cNvGrpSpPr>
          <p:nvPr/>
        </p:nvGrpSpPr>
        <p:grpSpPr bwMode="auto">
          <a:xfrm>
            <a:off x="4572000" y="1376363"/>
            <a:ext cx="4038600" cy="4643437"/>
            <a:chOff x="2880" y="867"/>
            <a:chExt cx="2544" cy="2925"/>
          </a:xfrm>
        </p:grpSpPr>
        <p:sp>
          <p:nvSpPr>
            <p:cNvPr id="469007" name="Rectangle 15"/>
            <p:cNvSpPr>
              <a:spLocks noChangeArrowheads="1"/>
            </p:cNvSpPr>
            <p:nvPr/>
          </p:nvSpPr>
          <p:spPr bwMode="auto">
            <a:xfrm>
              <a:off x="2880" y="1104"/>
              <a:ext cx="2544" cy="2688"/>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469008" name="Picture 16" descr="L_monoF4244_10"/>
            <p:cNvPicPr preferRelativeResize="0">
              <a:picLocks noChangeAspect="1" noChangeArrowheads="1"/>
            </p:cNvPicPr>
            <p:nvPr/>
          </p:nvPicPr>
          <p:blipFill>
            <a:blip r:embed="rId7" cstate="print"/>
            <a:srcRect/>
            <a:stretch>
              <a:fillRect/>
            </a:stretch>
          </p:blipFill>
          <p:spPr bwMode="auto">
            <a:xfrm>
              <a:off x="2976" y="1632"/>
              <a:ext cx="1152" cy="883"/>
            </a:xfrm>
            <a:prstGeom prst="rect">
              <a:avLst/>
            </a:prstGeom>
            <a:noFill/>
          </p:spPr>
        </p:pic>
        <p:pic>
          <p:nvPicPr>
            <p:cNvPr id="469009" name="Picture 17" descr="L_monoF4244_12"/>
            <p:cNvPicPr preferRelativeResize="0">
              <a:picLocks noChangeAspect="1" noChangeArrowheads="1"/>
            </p:cNvPicPr>
            <p:nvPr/>
          </p:nvPicPr>
          <p:blipFill>
            <a:blip r:embed="rId8" cstate="print"/>
            <a:srcRect/>
            <a:stretch>
              <a:fillRect/>
            </a:stretch>
          </p:blipFill>
          <p:spPr bwMode="auto">
            <a:xfrm>
              <a:off x="4176" y="1632"/>
              <a:ext cx="1152" cy="873"/>
            </a:xfrm>
            <a:prstGeom prst="rect">
              <a:avLst/>
            </a:prstGeom>
            <a:noFill/>
          </p:spPr>
        </p:pic>
        <p:pic>
          <p:nvPicPr>
            <p:cNvPr id="469010" name="Picture 18" descr="L_monoF4244_pH4_01"/>
            <p:cNvPicPr preferRelativeResize="0">
              <a:picLocks noChangeAspect="1" noChangeArrowheads="1"/>
            </p:cNvPicPr>
            <p:nvPr/>
          </p:nvPicPr>
          <p:blipFill>
            <a:blip r:embed="rId9" cstate="print"/>
            <a:srcRect/>
            <a:stretch>
              <a:fillRect/>
            </a:stretch>
          </p:blipFill>
          <p:spPr bwMode="auto">
            <a:xfrm>
              <a:off x="2976" y="2688"/>
              <a:ext cx="1200" cy="900"/>
            </a:xfrm>
            <a:prstGeom prst="rect">
              <a:avLst/>
            </a:prstGeom>
            <a:noFill/>
          </p:spPr>
        </p:pic>
        <p:pic>
          <p:nvPicPr>
            <p:cNvPr id="469011" name="Picture 19" descr="L_monoF4244_pH4_08"/>
            <p:cNvPicPr preferRelativeResize="0">
              <a:picLocks noChangeAspect="1" noChangeArrowheads="1"/>
            </p:cNvPicPr>
            <p:nvPr/>
          </p:nvPicPr>
          <p:blipFill>
            <a:blip r:embed="rId10" cstate="print"/>
            <a:srcRect/>
            <a:stretch>
              <a:fillRect/>
            </a:stretch>
          </p:blipFill>
          <p:spPr bwMode="auto">
            <a:xfrm>
              <a:off x="4224" y="2704"/>
              <a:ext cx="1152" cy="864"/>
            </a:xfrm>
            <a:prstGeom prst="rect">
              <a:avLst/>
            </a:prstGeom>
            <a:noFill/>
          </p:spPr>
        </p:pic>
        <p:sp>
          <p:nvSpPr>
            <p:cNvPr id="469012" name="Text Box 20"/>
            <p:cNvSpPr txBox="1">
              <a:spLocks noChangeArrowheads="1"/>
            </p:cNvSpPr>
            <p:nvPr/>
          </p:nvSpPr>
          <p:spPr bwMode="auto">
            <a:xfrm>
              <a:off x="3456" y="2496"/>
              <a:ext cx="1536" cy="231"/>
            </a:xfrm>
            <a:prstGeom prst="rect">
              <a:avLst/>
            </a:prstGeom>
            <a:noFill/>
            <a:ln w="9525">
              <a:noFill/>
              <a:miter lim="800000"/>
              <a:headEnd/>
              <a:tailEnd/>
            </a:ln>
            <a:effectLst/>
          </p:spPr>
          <p:txBody>
            <a:bodyPr>
              <a:spAutoFit/>
            </a:bodyPr>
            <a:lstStyle/>
            <a:p>
              <a:pPr algn="ctr" eaLnBrk="1" hangingPunct="1">
                <a:spcBef>
                  <a:spcPct val="50000"/>
                </a:spcBef>
              </a:pPr>
              <a:r>
                <a:rPr lang="en-US"/>
                <a:t>     Control Lm F4244 </a:t>
              </a:r>
            </a:p>
          </p:txBody>
        </p:sp>
        <p:sp>
          <p:nvSpPr>
            <p:cNvPr id="469013" name="Text Box 21"/>
            <p:cNvSpPr txBox="1">
              <a:spLocks noChangeArrowheads="1"/>
            </p:cNvSpPr>
            <p:nvPr/>
          </p:nvSpPr>
          <p:spPr bwMode="auto">
            <a:xfrm>
              <a:off x="3312" y="3552"/>
              <a:ext cx="1968" cy="231"/>
            </a:xfrm>
            <a:prstGeom prst="rect">
              <a:avLst/>
            </a:prstGeom>
            <a:noFill/>
            <a:ln w="9525">
              <a:noFill/>
              <a:miter lim="800000"/>
              <a:headEnd/>
              <a:tailEnd/>
            </a:ln>
            <a:effectLst/>
          </p:spPr>
          <p:txBody>
            <a:bodyPr>
              <a:spAutoFit/>
            </a:bodyPr>
            <a:lstStyle/>
            <a:p>
              <a:pPr algn="ctr" eaLnBrk="1" hangingPunct="1">
                <a:spcBef>
                  <a:spcPct val="50000"/>
                </a:spcBef>
              </a:pPr>
              <a:r>
                <a:rPr lang="en-US"/>
                <a:t>Acid-stressed Lm F4244 </a:t>
              </a:r>
            </a:p>
          </p:txBody>
        </p:sp>
        <p:sp>
          <p:nvSpPr>
            <p:cNvPr id="469014" name="Text Box 22"/>
            <p:cNvSpPr txBox="1">
              <a:spLocks noChangeArrowheads="1"/>
            </p:cNvSpPr>
            <p:nvPr/>
          </p:nvSpPr>
          <p:spPr bwMode="auto">
            <a:xfrm>
              <a:off x="2928" y="1200"/>
              <a:ext cx="2458" cy="404"/>
            </a:xfrm>
            <a:prstGeom prst="rect">
              <a:avLst/>
            </a:prstGeom>
            <a:noFill/>
            <a:ln w="9525">
              <a:noFill/>
              <a:miter lim="800000"/>
              <a:headEnd/>
              <a:tailEnd/>
            </a:ln>
            <a:effectLst/>
          </p:spPr>
          <p:txBody>
            <a:bodyPr>
              <a:spAutoFit/>
            </a:bodyPr>
            <a:lstStyle/>
            <a:p>
              <a:pPr eaLnBrk="1" hangingPunct="1"/>
              <a:r>
                <a:rPr lang="en-US"/>
                <a:t>pH stress: Lm F4244 grown in BHI broth with pH of 4.0</a:t>
              </a:r>
            </a:p>
          </p:txBody>
        </p:sp>
        <p:sp>
          <p:nvSpPr>
            <p:cNvPr id="469015" name="Text Box 23"/>
            <p:cNvSpPr txBox="1">
              <a:spLocks noChangeArrowheads="1"/>
            </p:cNvSpPr>
            <p:nvPr/>
          </p:nvSpPr>
          <p:spPr bwMode="auto">
            <a:xfrm>
              <a:off x="3600" y="867"/>
              <a:ext cx="813" cy="231"/>
            </a:xfrm>
            <a:prstGeom prst="rect">
              <a:avLst/>
            </a:prstGeom>
            <a:noFill/>
            <a:ln w="9525">
              <a:noFill/>
              <a:miter lim="800000"/>
              <a:headEnd/>
              <a:tailEnd/>
            </a:ln>
            <a:effectLst/>
          </p:spPr>
          <p:txBody>
            <a:bodyPr wrap="none">
              <a:spAutoFit/>
            </a:bodyPr>
            <a:lstStyle/>
            <a:p>
              <a:r>
                <a:rPr lang="en-US">
                  <a:solidFill>
                    <a:schemeClr val="folHlink"/>
                  </a:solidFill>
                </a:rPr>
                <a:t>Acid Stress</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Slide Number Placeholder 3"/>
          <p:cNvSpPr>
            <a:spLocks noGrp="1"/>
          </p:cNvSpPr>
          <p:nvPr>
            <p:ph type="sldNum" sz="quarter" idx="12"/>
          </p:nvPr>
        </p:nvSpPr>
        <p:spPr/>
        <p:txBody>
          <a:bodyPr/>
          <a:lstStyle/>
          <a:p>
            <a:fld id="{52CF55AD-3FEE-4F12-951A-6F1E3E28A795}" type="slidenum">
              <a:rPr lang="en-US"/>
              <a:pPr/>
              <a:t>29</a:t>
            </a:fld>
            <a:endParaRPr lang="en-US"/>
          </a:p>
        </p:txBody>
      </p:sp>
      <p:grpSp>
        <p:nvGrpSpPr>
          <p:cNvPr id="2" name="Group 1496"/>
          <p:cNvGrpSpPr>
            <a:grpSpLocks/>
          </p:cNvGrpSpPr>
          <p:nvPr/>
        </p:nvGrpSpPr>
        <p:grpSpPr bwMode="auto">
          <a:xfrm>
            <a:off x="60325" y="0"/>
            <a:ext cx="8972550" cy="6858000"/>
            <a:chOff x="60325" y="0"/>
            <a:chExt cx="8972550" cy="6858000"/>
          </a:xfrm>
          <a:solidFill>
            <a:schemeClr val="tx1">
              <a:lumMod val="95000"/>
            </a:schemeClr>
          </a:solidFill>
        </p:grpSpPr>
        <p:pic>
          <p:nvPicPr>
            <p:cNvPr id="35843" name="Picture 468"/>
            <p:cNvPicPr>
              <a:picLocks noChangeAspect="1" noChangeArrowheads="1"/>
            </p:cNvPicPr>
            <p:nvPr/>
          </p:nvPicPr>
          <p:blipFill>
            <a:blip r:embed="rId3" cstate="email"/>
            <a:srcRect/>
            <a:stretch>
              <a:fillRect/>
            </a:stretch>
          </p:blipFill>
          <p:spPr bwMode="auto">
            <a:xfrm>
              <a:off x="269875" y="93663"/>
              <a:ext cx="5105400" cy="4049712"/>
            </a:xfrm>
            <a:prstGeom prst="rect">
              <a:avLst/>
            </a:prstGeom>
            <a:grpFill/>
            <a:ln w="9525">
              <a:noFill/>
              <a:miter lim="800000"/>
              <a:headEnd/>
              <a:tailEnd/>
            </a:ln>
          </p:spPr>
        </p:pic>
        <p:grpSp>
          <p:nvGrpSpPr>
            <p:cNvPr id="3" name="Group 1499"/>
            <p:cNvGrpSpPr>
              <a:grpSpLocks/>
            </p:cNvGrpSpPr>
            <p:nvPr/>
          </p:nvGrpSpPr>
          <p:grpSpPr bwMode="auto">
            <a:xfrm>
              <a:off x="60325" y="4368800"/>
              <a:ext cx="6380163" cy="2489200"/>
              <a:chOff x="60434" y="4368800"/>
              <a:chExt cx="6380054" cy="2489199"/>
            </a:xfrm>
            <a:grpFill/>
          </p:grpSpPr>
          <p:grpSp>
            <p:nvGrpSpPr>
              <p:cNvPr id="4" name="Group 1498"/>
              <p:cNvGrpSpPr>
                <a:grpSpLocks/>
              </p:cNvGrpSpPr>
              <p:nvPr/>
            </p:nvGrpSpPr>
            <p:grpSpPr bwMode="auto">
              <a:xfrm>
                <a:off x="3314700" y="4372302"/>
                <a:ext cx="3125788" cy="2460625"/>
                <a:chOff x="3314700" y="4419600"/>
                <a:chExt cx="3125788" cy="2460625"/>
              </a:xfrm>
              <a:grpFill/>
            </p:grpSpPr>
            <p:sp>
              <p:nvSpPr>
                <p:cNvPr id="36873" name="Rectangle 3"/>
                <p:cNvSpPr>
                  <a:spLocks noChangeArrowheads="1"/>
                </p:cNvSpPr>
                <p:nvPr/>
              </p:nvSpPr>
              <p:spPr bwMode="auto">
                <a:xfrm>
                  <a:off x="3449638" y="4419600"/>
                  <a:ext cx="2990850" cy="2349500"/>
                </a:xfrm>
                <a:prstGeom prst="rect">
                  <a:avLst/>
                </a:prstGeom>
                <a:grpFill/>
                <a:ln w="9525">
                  <a:noFill/>
                  <a:miter lim="800000"/>
                  <a:headEnd/>
                  <a:tailEnd/>
                </a:ln>
              </p:spPr>
              <p:txBody>
                <a:bodyPr/>
                <a:lstStyle/>
                <a:p>
                  <a:pPr>
                    <a:defRPr/>
                  </a:pPr>
                  <a:endParaRPr lang="en-US"/>
                </a:p>
              </p:txBody>
            </p:sp>
            <p:sp>
              <p:nvSpPr>
                <p:cNvPr id="36874" name="Rectangle 4"/>
                <p:cNvSpPr>
                  <a:spLocks noChangeArrowheads="1"/>
                </p:cNvSpPr>
                <p:nvPr/>
              </p:nvSpPr>
              <p:spPr bwMode="auto">
                <a:xfrm>
                  <a:off x="3663950" y="4702175"/>
                  <a:ext cx="2624138" cy="1836738"/>
                </a:xfrm>
                <a:prstGeom prst="rect">
                  <a:avLst/>
                </a:prstGeom>
                <a:grpFill/>
                <a:ln w="0">
                  <a:solidFill>
                    <a:srgbClr val="FFFFFF"/>
                  </a:solidFill>
                  <a:miter lim="800000"/>
                  <a:headEnd/>
                  <a:tailEnd/>
                </a:ln>
              </p:spPr>
              <p:txBody>
                <a:bodyPr/>
                <a:lstStyle/>
                <a:p>
                  <a:pPr>
                    <a:defRPr/>
                  </a:pPr>
                  <a:endParaRPr lang="en-US"/>
                </a:p>
              </p:txBody>
            </p:sp>
            <p:sp>
              <p:nvSpPr>
                <p:cNvPr id="36875" name="Line 5"/>
                <p:cNvSpPr>
                  <a:spLocks noChangeShapeType="1"/>
                </p:cNvSpPr>
                <p:nvPr/>
              </p:nvSpPr>
              <p:spPr bwMode="auto">
                <a:xfrm>
                  <a:off x="3663950" y="6538913"/>
                  <a:ext cx="2624138" cy="0"/>
                </a:xfrm>
                <a:prstGeom prst="line">
                  <a:avLst/>
                </a:prstGeom>
                <a:grpFill/>
                <a:ln w="4763">
                  <a:solidFill>
                    <a:srgbClr val="000000"/>
                  </a:solidFill>
                  <a:round/>
                  <a:headEnd/>
                  <a:tailEnd/>
                </a:ln>
              </p:spPr>
              <p:txBody>
                <a:bodyPr/>
                <a:lstStyle/>
                <a:p>
                  <a:pPr>
                    <a:defRPr/>
                  </a:pPr>
                  <a:endParaRPr lang="en-US"/>
                </a:p>
              </p:txBody>
            </p:sp>
            <p:sp>
              <p:nvSpPr>
                <p:cNvPr id="36876" name="Line 6"/>
                <p:cNvSpPr>
                  <a:spLocks noChangeShapeType="1"/>
                </p:cNvSpPr>
                <p:nvPr/>
              </p:nvSpPr>
              <p:spPr bwMode="auto">
                <a:xfrm flipV="1">
                  <a:off x="3663950" y="6538913"/>
                  <a:ext cx="0" cy="25400"/>
                </a:xfrm>
                <a:prstGeom prst="line">
                  <a:avLst/>
                </a:prstGeom>
                <a:grpFill/>
                <a:ln w="4763">
                  <a:solidFill>
                    <a:srgbClr val="000000"/>
                  </a:solidFill>
                  <a:round/>
                  <a:headEnd/>
                  <a:tailEnd/>
                </a:ln>
              </p:spPr>
              <p:txBody>
                <a:bodyPr/>
                <a:lstStyle/>
                <a:p>
                  <a:pPr>
                    <a:defRPr/>
                  </a:pPr>
                  <a:endParaRPr lang="en-US"/>
                </a:p>
              </p:txBody>
            </p:sp>
            <p:sp>
              <p:nvSpPr>
                <p:cNvPr id="36877" name="Line 7"/>
                <p:cNvSpPr>
                  <a:spLocks noChangeShapeType="1"/>
                </p:cNvSpPr>
                <p:nvPr/>
              </p:nvSpPr>
              <p:spPr bwMode="auto">
                <a:xfrm flipV="1">
                  <a:off x="3971925" y="6538913"/>
                  <a:ext cx="0" cy="25400"/>
                </a:xfrm>
                <a:prstGeom prst="line">
                  <a:avLst/>
                </a:prstGeom>
                <a:grpFill/>
                <a:ln w="4763">
                  <a:solidFill>
                    <a:srgbClr val="000000"/>
                  </a:solidFill>
                  <a:round/>
                  <a:headEnd/>
                  <a:tailEnd/>
                </a:ln>
              </p:spPr>
              <p:txBody>
                <a:bodyPr/>
                <a:lstStyle/>
                <a:p>
                  <a:pPr>
                    <a:defRPr/>
                  </a:pPr>
                  <a:endParaRPr lang="en-US"/>
                </a:p>
              </p:txBody>
            </p:sp>
            <p:sp>
              <p:nvSpPr>
                <p:cNvPr id="36878" name="Line 8"/>
                <p:cNvSpPr>
                  <a:spLocks noChangeShapeType="1"/>
                </p:cNvSpPr>
                <p:nvPr/>
              </p:nvSpPr>
              <p:spPr bwMode="auto">
                <a:xfrm flipV="1">
                  <a:off x="4281488" y="6538913"/>
                  <a:ext cx="0" cy="25400"/>
                </a:xfrm>
                <a:prstGeom prst="line">
                  <a:avLst/>
                </a:prstGeom>
                <a:grpFill/>
                <a:ln w="4763">
                  <a:solidFill>
                    <a:srgbClr val="000000"/>
                  </a:solidFill>
                  <a:round/>
                  <a:headEnd/>
                  <a:tailEnd/>
                </a:ln>
              </p:spPr>
              <p:txBody>
                <a:bodyPr/>
                <a:lstStyle/>
                <a:p>
                  <a:pPr>
                    <a:defRPr/>
                  </a:pPr>
                  <a:endParaRPr lang="en-US"/>
                </a:p>
              </p:txBody>
            </p:sp>
            <p:sp>
              <p:nvSpPr>
                <p:cNvPr id="36879" name="Line 9"/>
                <p:cNvSpPr>
                  <a:spLocks noChangeShapeType="1"/>
                </p:cNvSpPr>
                <p:nvPr/>
              </p:nvSpPr>
              <p:spPr bwMode="auto">
                <a:xfrm flipV="1">
                  <a:off x="4589463" y="6538913"/>
                  <a:ext cx="0" cy="25400"/>
                </a:xfrm>
                <a:prstGeom prst="line">
                  <a:avLst/>
                </a:prstGeom>
                <a:grpFill/>
                <a:ln w="4763">
                  <a:solidFill>
                    <a:srgbClr val="000000"/>
                  </a:solidFill>
                  <a:round/>
                  <a:headEnd/>
                  <a:tailEnd/>
                </a:ln>
              </p:spPr>
              <p:txBody>
                <a:bodyPr/>
                <a:lstStyle/>
                <a:p>
                  <a:pPr>
                    <a:defRPr/>
                  </a:pPr>
                  <a:endParaRPr lang="en-US"/>
                </a:p>
              </p:txBody>
            </p:sp>
            <p:sp>
              <p:nvSpPr>
                <p:cNvPr id="36880" name="Line 10"/>
                <p:cNvSpPr>
                  <a:spLocks noChangeShapeType="1"/>
                </p:cNvSpPr>
                <p:nvPr/>
              </p:nvSpPr>
              <p:spPr bwMode="auto">
                <a:xfrm flipV="1">
                  <a:off x="4899025" y="6538913"/>
                  <a:ext cx="0" cy="25400"/>
                </a:xfrm>
                <a:prstGeom prst="line">
                  <a:avLst/>
                </a:prstGeom>
                <a:grpFill/>
                <a:ln w="4763">
                  <a:solidFill>
                    <a:srgbClr val="000000"/>
                  </a:solidFill>
                  <a:round/>
                  <a:headEnd/>
                  <a:tailEnd/>
                </a:ln>
              </p:spPr>
              <p:txBody>
                <a:bodyPr/>
                <a:lstStyle/>
                <a:p>
                  <a:pPr>
                    <a:defRPr/>
                  </a:pPr>
                  <a:endParaRPr lang="en-US"/>
                </a:p>
              </p:txBody>
            </p:sp>
            <p:sp>
              <p:nvSpPr>
                <p:cNvPr id="36881" name="Line 11"/>
                <p:cNvSpPr>
                  <a:spLocks noChangeShapeType="1"/>
                </p:cNvSpPr>
                <p:nvPr/>
              </p:nvSpPr>
              <p:spPr bwMode="auto">
                <a:xfrm flipV="1">
                  <a:off x="5208588" y="6538913"/>
                  <a:ext cx="0" cy="25400"/>
                </a:xfrm>
                <a:prstGeom prst="line">
                  <a:avLst/>
                </a:prstGeom>
                <a:grpFill/>
                <a:ln w="4763">
                  <a:solidFill>
                    <a:srgbClr val="000000"/>
                  </a:solidFill>
                  <a:round/>
                  <a:headEnd/>
                  <a:tailEnd/>
                </a:ln>
              </p:spPr>
              <p:txBody>
                <a:bodyPr/>
                <a:lstStyle/>
                <a:p>
                  <a:pPr>
                    <a:defRPr/>
                  </a:pPr>
                  <a:endParaRPr lang="en-US"/>
                </a:p>
              </p:txBody>
            </p:sp>
            <p:sp>
              <p:nvSpPr>
                <p:cNvPr id="36882" name="Line 12"/>
                <p:cNvSpPr>
                  <a:spLocks noChangeShapeType="1"/>
                </p:cNvSpPr>
                <p:nvPr/>
              </p:nvSpPr>
              <p:spPr bwMode="auto">
                <a:xfrm flipV="1">
                  <a:off x="5516563" y="6538913"/>
                  <a:ext cx="0" cy="25400"/>
                </a:xfrm>
                <a:prstGeom prst="line">
                  <a:avLst/>
                </a:prstGeom>
                <a:grpFill/>
                <a:ln w="4763">
                  <a:solidFill>
                    <a:srgbClr val="000000"/>
                  </a:solidFill>
                  <a:round/>
                  <a:headEnd/>
                  <a:tailEnd/>
                </a:ln>
              </p:spPr>
              <p:txBody>
                <a:bodyPr/>
                <a:lstStyle/>
                <a:p>
                  <a:pPr>
                    <a:defRPr/>
                  </a:pPr>
                  <a:endParaRPr lang="en-US"/>
                </a:p>
              </p:txBody>
            </p:sp>
            <p:sp>
              <p:nvSpPr>
                <p:cNvPr id="36883" name="Line 13"/>
                <p:cNvSpPr>
                  <a:spLocks noChangeShapeType="1"/>
                </p:cNvSpPr>
                <p:nvPr/>
              </p:nvSpPr>
              <p:spPr bwMode="auto">
                <a:xfrm flipV="1">
                  <a:off x="5824538" y="6538913"/>
                  <a:ext cx="0" cy="25400"/>
                </a:xfrm>
                <a:prstGeom prst="line">
                  <a:avLst/>
                </a:prstGeom>
                <a:grpFill/>
                <a:ln w="4763">
                  <a:solidFill>
                    <a:srgbClr val="000000"/>
                  </a:solidFill>
                  <a:round/>
                  <a:headEnd/>
                  <a:tailEnd/>
                </a:ln>
              </p:spPr>
              <p:txBody>
                <a:bodyPr/>
                <a:lstStyle/>
                <a:p>
                  <a:pPr>
                    <a:defRPr/>
                  </a:pPr>
                  <a:endParaRPr lang="en-US"/>
                </a:p>
              </p:txBody>
            </p:sp>
            <p:sp>
              <p:nvSpPr>
                <p:cNvPr id="36884" name="Line 14"/>
                <p:cNvSpPr>
                  <a:spLocks noChangeShapeType="1"/>
                </p:cNvSpPr>
                <p:nvPr/>
              </p:nvSpPr>
              <p:spPr bwMode="auto">
                <a:xfrm flipV="1">
                  <a:off x="6134100" y="6538913"/>
                  <a:ext cx="0" cy="25400"/>
                </a:xfrm>
                <a:prstGeom prst="line">
                  <a:avLst/>
                </a:prstGeom>
                <a:grpFill/>
                <a:ln w="4763">
                  <a:solidFill>
                    <a:srgbClr val="000000"/>
                  </a:solidFill>
                  <a:round/>
                  <a:headEnd/>
                  <a:tailEnd/>
                </a:ln>
              </p:spPr>
              <p:txBody>
                <a:bodyPr/>
                <a:lstStyle/>
                <a:p>
                  <a:pPr>
                    <a:defRPr/>
                  </a:pPr>
                  <a:endParaRPr lang="en-US"/>
                </a:p>
              </p:txBody>
            </p:sp>
            <p:sp>
              <p:nvSpPr>
                <p:cNvPr id="36885" name="Rectangle 15"/>
                <p:cNvSpPr>
                  <a:spLocks noChangeArrowheads="1"/>
                </p:cNvSpPr>
                <p:nvPr/>
              </p:nvSpPr>
              <p:spPr bwMode="auto">
                <a:xfrm>
                  <a:off x="3630613" y="6600825"/>
                  <a:ext cx="682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-8</a:t>
                  </a:r>
                  <a:endParaRPr lang="en-US"/>
                </a:p>
              </p:txBody>
            </p:sp>
            <p:sp>
              <p:nvSpPr>
                <p:cNvPr id="36886" name="Rectangle 16"/>
                <p:cNvSpPr>
                  <a:spLocks noChangeArrowheads="1"/>
                </p:cNvSpPr>
                <p:nvPr/>
              </p:nvSpPr>
              <p:spPr bwMode="auto">
                <a:xfrm>
                  <a:off x="3940175" y="6600825"/>
                  <a:ext cx="682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887" name="Rectangle 17"/>
                <p:cNvSpPr>
                  <a:spLocks noChangeArrowheads="1"/>
                </p:cNvSpPr>
                <p:nvPr/>
              </p:nvSpPr>
              <p:spPr bwMode="auto">
                <a:xfrm>
                  <a:off x="4248150" y="6600825"/>
                  <a:ext cx="682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888" name="Rectangle 18"/>
                <p:cNvSpPr>
                  <a:spLocks noChangeArrowheads="1"/>
                </p:cNvSpPr>
                <p:nvPr/>
              </p:nvSpPr>
              <p:spPr bwMode="auto">
                <a:xfrm>
                  <a:off x="4557713" y="6600825"/>
                  <a:ext cx="682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889" name="Rectangle 19"/>
                <p:cNvSpPr>
                  <a:spLocks noChangeArrowheads="1"/>
                </p:cNvSpPr>
                <p:nvPr/>
              </p:nvSpPr>
              <p:spPr bwMode="auto">
                <a:xfrm>
                  <a:off x="4878388" y="6600825"/>
                  <a:ext cx="428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0</a:t>
                  </a:r>
                  <a:endParaRPr lang="en-US"/>
                </a:p>
              </p:txBody>
            </p:sp>
            <p:sp>
              <p:nvSpPr>
                <p:cNvPr id="36890" name="Rectangle 20"/>
                <p:cNvSpPr>
                  <a:spLocks noChangeArrowheads="1"/>
                </p:cNvSpPr>
                <p:nvPr/>
              </p:nvSpPr>
              <p:spPr bwMode="auto">
                <a:xfrm>
                  <a:off x="5187950" y="6600825"/>
                  <a:ext cx="428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891" name="Rectangle 21"/>
                <p:cNvSpPr>
                  <a:spLocks noChangeArrowheads="1"/>
                </p:cNvSpPr>
                <p:nvPr/>
              </p:nvSpPr>
              <p:spPr bwMode="auto">
                <a:xfrm>
                  <a:off x="5495925" y="6600825"/>
                  <a:ext cx="428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892" name="Rectangle 22"/>
                <p:cNvSpPr>
                  <a:spLocks noChangeArrowheads="1"/>
                </p:cNvSpPr>
                <p:nvPr/>
              </p:nvSpPr>
              <p:spPr bwMode="auto">
                <a:xfrm>
                  <a:off x="5805488" y="6600825"/>
                  <a:ext cx="428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893" name="Rectangle 23"/>
                <p:cNvSpPr>
                  <a:spLocks noChangeArrowheads="1"/>
                </p:cNvSpPr>
                <p:nvPr/>
              </p:nvSpPr>
              <p:spPr bwMode="auto">
                <a:xfrm>
                  <a:off x="6113463" y="6600825"/>
                  <a:ext cx="42863"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8</a:t>
                  </a:r>
                  <a:endParaRPr lang="en-US"/>
                </a:p>
              </p:txBody>
            </p:sp>
            <p:sp>
              <p:nvSpPr>
                <p:cNvPr id="36894" name="Line 24"/>
                <p:cNvSpPr>
                  <a:spLocks noChangeShapeType="1"/>
                </p:cNvSpPr>
                <p:nvPr/>
              </p:nvSpPr>
              <p:spPr bwMode="auto">
                <a:xfrm>
                  <a:off x="3663950" y="4702175"/>
                  <a:ext cx="2624138" cy="0"/>
                </a:xfrm>
                <a:prstGeom prst="line">
                  <a:avLst/>
                </a:prstGeom>
                <a:grpFill/>
                <a:ln w="4763">
                  <a:solidFill>
                    <a:srgbClr val="000000"/>
                  </a:solidFill>
                  <a:round/>
                  <a:headEnd/>
                  <a:tailEnd/>
                </a:ln>
              </p:spPr>
              <p:txBody>
                <a:bodyPr/>
                <a:lstStyle/>
                <a:p>
                  <a:pPr>
                    <a:defRPr/>
                  </a:pPr>
                  <a:endParaRPr lang="en-US"/>
                </a:p>
              </p:txBody>
            </p:sp>
            <p:sp>
              <p:nvSpPr>
                <p:cNvPr id="36895" name="Line 25"/>
                <p:cNvSpPr>
                  <a:spLocks noChangeShapeType="1"/>
                </p:cNvSpPr>
                <p:nvPr/>
              </p:nvSpPr>
              <p:spPr bwMode="auto">
                <a:xfrm flipV="1">
                  <a:off x="3663950" y="4702175"/>
                  <a:ext cx="0" cy="1836738"/>
                </a:xfrm>
                <a:prstGeom prst="line">
                  <a:avLst/>
                </a:prstGeom>
                <a:grpFill/>
                <a:ln w="4763">
                  <a:solidFill>
                    <a:srgbClr val="000000"/>
                  </a:solidFill>
                  <a:round/>
                  <a:headEnd/>
                  <a:tailEnd/>
                </a:ln>
              </p:spPr>
              <p:txBody>
                <a:bodyPr/>
                <a:lstStyle/>
                <a:p>
                  <a:pPr>
                    <a:defRPr/>
                  </a:pPr>
                  <a:endParaRPr lang="en-US"/>
                </a:p>
              </p:txBody>
            </p:sp>
            <p:sp>
              <p:nvSpPr>
                <p:cNvPr id="36896" name="Line 26"/>
                <p:cNvSpPr>
                  <a:spLocks noChangeShapeType="1"/>
                </p:cNvSpPr>
                <p:nvPr/>
              </p:nvSpPr>
              <p:spPr bwMode="auto">
                <a:xfrm>
                  <a:off x="3636963" y="6538913"/>
                  <a:ext cx="26988" cy="0"/>
                </a:xfrm>
                <a:prstGeom prst="line">
                  <a:avLst/>
                </a:prstGeom>
                <a:grpFill/>
                <a:ln w="4763">
                  <a:solidFill>
                    <a:srgbClr val="000000"/>
                  </a:solidFill>
                  <a:round/>
                  <a:headEnd/>
                  <a:tailEnd/>
                </a:ln>
              </p:spPr>
              <p:txBody>
                <a:bodyPr/>
                <a:lstStyle/>
                <a:p>
                  <a:pPr>
                    <a:defRPr/>
                  </a:pPr>
                  <a:endParaRPr lang="en-US"/>
                </a:p>
              </p:txBody>
            </p:sp>
            <p:sp>
              <p:nvSpPr>
                <p:cNvPr id="36897" name="Line 27"/>
                <p:cNvSpPr>
                  <a:spLocks noChangeShapeType="1"/>
                </p:cNvSpPr>
                <p:nvPr/>
              </p:nvSpPr>
              <p:spPr bwMode="auto">
                <a:xfrm>
                  <a:off x="3636963" y="6292850"/>
                  <a:ext cx="26988" cy="0"/>
                </a:xfrm>
                <a:prstGeom prst="line">
                  <a:avLst/>
                </a:prstGeom>
                <a:grpFill/>
                <a:ln w="4763">
                  <a:solidFill>
                    <a:srgbClr val="000000"/>
                  </a:solidFill>
                  <a:round/>
                  <a:headEnd/>
                  <a:tailEnd/>
                </a:ln>
              </p:spPr>
              <p:txBody>
                <a:bodyPr/>
                <a:lstStyle/>
                <a:p>
                  <a:pPr>
                    <a:defRPr/>
                  </a:pPr>
                  <a:endParaRPr lang="en-US"/>
                </a:p>
              </p:txBody>
            </p:sp>
            <p:sp>
              <p:nvSpPr>
                <p:cNvPr id="36898" name="Line 28"/>
                <p:cNvSpPr>
                  <a:spLocks noChangeShapeType="1"/>
                </p:cNvSpPr>
                <p:nvPr/>
              </p:nvSpPr>
              <p:spPr bwMode="auto">
                <a:xfrm>
                  <a:off x="3636963" y="6048375"/>
                  <a:ext cx="26988" cy="0"/>
                </a:xfrm>
                <a:prstGeom prst="line">
                  <a:avLst/>
                </a:prstGeom>
                <a:grpFill/>
                <a:ln w="4763">
                  <a:solidFill>
                    <a:srgbClr val="000000"/>
                  </a:solidFill>
                  <a:round/>
                  <a:headEnd/>
                  <a:tailEnd/>
                </a:ln>
              </p:spPr>
              <p:txBody>
                <a:bodyPr/>
                <a:lstStyle/>
                <a:p>
                  <a:pPr>
                    <a:defRPr/>
                  </a:pPr>
                  <a:endParaRPr lang="en-US"/>
                </a:p>
              </p:txBody>
            </p:sp>
            <p:sp>
              <p:nvSpPr>
                <p:cNvPr id="36899" name="Line 29"/>
                <p:cNvSpPr>
                  <a:spLocks noChangeShapeType="1"/>
                </p:cNvSpPr>
                <p:nvPr/>
              </p:nvSpPr>
              <p:spPr bwMode="auto">
                <a:xfrm>
                  <a:off x="3636963" y="5803900"/>
                  <a:ext cx="26988" cy="0"/>
                </a:xfrm>
                <a:prstGeom prst="line">
                  <a:avLst/>
                </a:prstGeom>
                <a:grpFill/>
                <a:ln w="4763">
                  <a:solidFill>
                    <a:srgbClr val="000000"/>
                  </a:solidFill>
                  <a:round/>
                  <a:headEnd/>
                  <a:tailEnd/>
                </a:ln>
              </p:spPr>
              <p:txBody>
                <a:bodyPr/>
                <a:lstStyle/>
                <a:p>
                  <a:pPr>
                    <a:defRPr/>
                  </a:pPr>
                  <a:endParaRPr lang="en-US"/>
                </a:p>
              </p:txBody>
            </p:sp>
            <p:sp>
              <p:nvSpPr>
                <p:cNvPr id="36900" name="Line 30"/>
                <p:cNvSpPr>
                  <a:spLocks noChangeShapeType="1"/>
                </p:cNvSpPr>
                <p:nvPr/>
              </p:nvSpPr>
              <p:spPr bwMode="auto">
                <a:xfrm>
                  <a:off x="3636963" y="5559425"/>
                  <a:ext cx="26988" cy="0"/>
                </a:xfrm>
                <a:prstGeom prst="line">
                  <a:avLst/>
                </a:prstGeom>
                <a:grpFill/>
                <a:ln w="4763">
                  <a:solidFill>
                    <a:srgbClr val="000000"/>
                  </a:solidFill>
                  <a:round/>
                  <a:headEnd/>
                  <a:tailEnd/>
                </a:ln>
              </p:spPr>
              <p:txBody>
                <a:bodyPr/>
                <a:lstStyle/>
                <a:p>
                  <a:pPr>
                    <a:defRPr/>
                  </a:pPr>
                  <a:endParaRPr lang="en-US"/>
                </a:p>
              </p:txBody>
            </p:sp>
            <p:grpSp>
              <p:nvGrpSpPr>
                <p:cNvPr id="5" name="Group 31"/>
                <p:cNvGrpSpPr>
                  <a:grpSpLocks/>
                </p:cNvGrpSpPr>
                <p:nvPr/>
              </p:nvGrpSpPr>
              <p:grpSpPr bwMode="auto">
                <a:xfrm>
                  <a:off x="3314700" y="4702175"/>
                  <a:ext cx="2990850" cy="2178050"/>
                  <a:chOff x="2184" y="2036"/>
                  <a:chExt cx="1884" cy="1372"/>
                </a:xfrm>
                <a:grpFill/>
              </p:grpSpPr>
              <p:sp>
                <p:nvSpPr>
                  <p:cNvPr id="36903" name="Line 32"/>
                  <p:cNvSpPr>
                    <a:spLocks noChangeShapeType="1"/>
                  </p:cNvSpPr>
                  <p:nvPr/>
                </p:nvSpPr>
                <p:spPr bwMode="auto">
                  <a:xfrm>
                    <a:off x="2387" y="2422"/>
                    <a:ext cx="17" cy="0"/>
                  </a:xfrm>
                  <a:prstGeom prst="line">
                    <a:avLst/>
                  </a:prstGeom>
                  <a:grpFill/>
                  <a:ln w="4763">
                    <a:solidFill>
                      <a:srgbClr val="000000"/>
                    </a:solidFill>
                    <a:round/>
                    <a:headEnd/>
                    <a:tailEnd/>
                  </a:ln>
                </p:spPr>
                <p:txBody>
                  <a:bodyPr/>
                  <a:lstStyle/>
                  <a:p>
                    <a:pPr>
                      <a:defRPr/>
                    </a:pPr>
                    <a:endParaRPr lang="en-US"/>
                  </a:p>
                </p:txBody>
              </p:sp>
              <p:sp>
                <p:nvSpPr>
                  <p:cNvPr id="36904" name="Line 33"/>
                  <p:cNvSpPr>
                    <a:spLocks noChangeShapeType="1"/>
                  </p:cNvSpPr>
                  <p:nvPr/>
                </p:nvSpPr>
                <p:spPr bwMode="auto">
                  <a:xfrm>
                    <a:off x="2387" y="2268"/>
                    <a:ext cx="17" cy="0"/>
                  </a:xfrm>
                  <a:prstGeom prst="line">
                    <a:avLst/>
                  </a:prstGeom>
                  <a:grpFill/>
                  <a:ln w="4763">
                    <a:solidFill>
                      <a:srgbClr val="000000"/>
                    </a:solidFill>
                    <a:round/>
                    <a:headEnd/>
                    <a:tailEnd/>
                  </a:ln>
                </p:spPr>
                <p:txBody>
                  <a:bodyPr/>
                  <a:lstStyle/>
                  <a:p>
                    <a:pPr>
                      <a:defRPr/>
                    </a:pPr>
                    <a:endParaRPr lang="en-US"/>
                  </a:p>
                </p:txBody>
              </p:sp>
              <p:sp>
                <p:nvSpPr>
                  <p:cNvPr id="36905" name="Line 34"/>
                  <p:cNvSpPr>
                    <a:spLocks noChangeShapeType="1"/>
                  </p:cNvSpPr>
                  <p:nvPr/>
                </p:nvSpPr>
                <p:spPr bwMode="auto">
                  <a:xfrm>
                    <a:off x="2387" y="2113"/>
                    <a:ext cx="17" cy="0"/>
                  </a:xfrm>
                  <a:prstGeom prst="line">
                    <a:avLst/>
                  </a:prstGeom>
                  <a:grpFill/>
                  <a:ln w="4763">
                    <a:solidFill>
                      <a:srgbClr val="000000"/>
                    </a:solidFill>
                    <a:round/>
                    <a:headEnd/>
                    <a:tailEnd/>
                  </a:ln>
                </p:spPr>
                <p:txBody>
                  <a:bodyPr/>
                  <a:lstStyle/>
                  <a:p>
                    <a:pPr>
                      <a:defRPr/>
                    </a:pPr>
                    <a:endParaRPr lang="en-US"/>
                  </a:p>
                </p:txBody>
              </p:sp>
              <p:sp>
                <p:nvSpPr>
                  <p:cNvPr id="36906" name="Rectangle 35"/>
                  <p:cNvSpPr>
                    <a:spLocks noChangeArrowheads="1"/>
                  </p:cNvSpPr>
                  <p:nvPr/>
                </p:nvSpPr>
                <p:spPr bwMode="auto">
                  <a:xfrm>
                    <a:off x="2324" y="3167"/>
                    <a:ext cx="43"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-8</a:t>
                    </a:r>
                    <a:endParaRPr lang="en-US"/>
                  </a:p>
                </p:txBody>
              </p:sp>
              <p:sp>
                <p:nvSpPr>
                  <p:cNvPr id="36907" name="Rectangle 36"/>
                  <p:cNvSpPr>
                    <a:spLocks noChangeArrowheads="1"/>
                  </p:cNvSpPr>
                  <p:nvPr/>
                </p:nvSpPr>
                <p:spPr bwMode="auto">
                  <a:xfrm>
                    <a:off x="2324" y="3013"/>
                    <a:ext cx="43"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908" name="Rectangle 37"/>
                  <p:cNvSpPr>
                    <a:spLocks noChangeArrowheads="1"/>
                  </p:cNvSpPr>
                  <p:nvPr/>
                </p:nvSpPr>
                <p:spPr bwMode="auto">
                  <a:xfrm>
                    <a:off x="2324" y="2859"/>
                    <a:ext cx="43"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909" name="Rectangle 38"/>
                  <p:cNvSpPr>
                    <a:spLocks noChangeArrowheads="1"/>
                  </p:cNvSpPr>
                  <p:nvPr/>
                </p:nvSpPr>
                <p:spPr bwMode="auto">
                  <a:xfrm>
                    <a:off x="2324" y="2705"/>
                    <a:ext cx="43"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910" name="Rectangle 39"/>
                  <p:cNvSpPr>
                    <a:spLocks noChangeArrowheads="1"/>
                  </p:cNvSpPr>
                  <p:nvPr/>
                </p:nvSpPr>
                <p:spPr bwMode="auto">
                  <a:xfrm>
                    <a:off x="2339" y="2551"/>
                    <a:ext cx="27"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0</a:t>
                    </a:r>
                    <a:endParaRPr lang="en-US"/>
                  </a:p>
                </p:txBody>
              </p:sp>
              <p:sp>
                <p:nvSpPr>
                  <p:cNvPr id="36911" name="Rectangle 40"/>
                  <p:cNvSpPr>
                    <a:spLocks noChangeArrowheads="1"/>
                  </p:cNvSpPr>
                  <p:nvPr/>
                </p:nvSpPr>
                <p:spPr bwMode="auto">
                  <a:xfrm>
                    <a:off x="2339" y="2396"/>
                    <a:ext cx="27"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912" name="Rectangle 41"/>
                  <p:cNvSpPr>
                    <a:spLocks noChangeArrowheads="1"/>
                  </p:cNvSpPr>
                  <p:nvPr/>
                </p:nvSpPr>
                <p:spPr bwMode="auto">
                  <a:xfrm>
                    <a:off x="2339" y="2242"/>
                    <a:ext cx="27"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913" name="Rectangle 42"/>
                  <p:cNvSpPr>
                    <a:spLocks noChangeArrowheads="1"/>
                  </p:cNvSpPr>
                  <p:nvPr/>
                </p:nvSpPr>
                <p:spPr bwMode="auto">
                  <a:xfrm>
                    <a:off x="2339" y="2088"/>
                    <a:ext cx="27" cy="58"/>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914" name="Line 43"/>
                  <p:cNvSpPr>
                    <a:spLocks noChangeShapeType="1"/>
                  </p:cNvSpPr>
                  <p:nvPr/>
                </p:nvSpPr>
                <p:spPr bwMode="auto">
                  <a:xfrm flipV="1">
                    <a:off x="4057" y="2036"/>
                    <a:ext cx="0" cy="1157"/>
                  </a:xfrm>
                  <a:prstGeom prst="line">
                    <a:avLst/>
                  </a:prstGeom>
                  <a:grpFill/>
                  <a:ln w="4763">
                    <a:solidFill>
                      <a:srgbClr val="000000"/>
                    </a:solidFill>
                    <a:round/>
                    <a:headEnd/>
                    <a:tailEnd/>
                  </a:ln>
                </p:spPr>
                <p:txBody>
                  <a:bodyPr/>
                  <a:lstStyle/>
                  <a:p>
                    <a:pPr>
                      <a:defRPr/>
                    </a:pPr>
                    <a:endParaRPr lang="en-US"/>
                  </a:p>
                </p:txBody>
              </p:sp>
              <p:sp>
                <p:nvSpPr>
                  <p:cNvPr id="36915" name="Oval 44"/>
                  <p:cNvSpPr>
                    <a:spLocks noChangeArrowheads="1"/>
                  </p:cNvSpPr>
                  <p:nvPr/>
                </p:nvSpPr>
                <p:spPr bwMode="auto">
                  <a:xfrm>
                    <a:off x="3247" y="2875"/>
                    <a:ext cx="39" cy="40"/>
                  </a:xfrm>
                  <a:prstGeom prst="ellipse">
                    <a:avLst/>
                  </a:prstGeom>
                  <a:grpFill/>
                  <a:ln w="4763">
                    <a:solidFill>
                      <a:srgbClr val="000000"/>
                    </a:solidFill>
                    <a:round/>
                    <a:headEnd/>
                    <a:tailEnd/>
                  </a:ln>
                </p:spPr>
                <p:txBody>
                  <a:bodyPr/>
                  <a:lstStyle/>
                  <a:p>
                    <a:pPr>
                      <a:defRPr/>
                    </a:pPr>
                    <a:endParaRPr lang="en-US"/>
                  </a:p>
                </p:txBody>
              </p:sp>
              <p:sp>
                <p:nvSpPr>
                  <p:cNvPr id="36916" name="Oval 45"/>
                  <p:cNvSpPr>
                    <a:spLocks noChangeArrowheads="1"/>
                  </p:cNvSpPr>
                  <p:nvPr/>
                </p:nvSpPr>
                <p:spPr bwMode="auto">
                  <a:xfrm>
                    <a:off x="3274" y="2999"/>
                    <a:ext cx="40" cy="40"/>
                  </a:xfrm>
                  <a:prstGeom prst="ellipse">
                    <a:avLst/>
                  </a:prstGeom>
                  <a:grpFill/>
                  <a:ln w="4763">
                    <a:solidFill>
                      <a:srgbClr val="000000"/>
                    </a:solidFill>
                    <a:round/>
                    <a:headEnd/>
                    <a:tailEnd/>
                  </a:ln>
                </p:spPr>
                <p:txBody>
                  <a:bodyPr/>
                  <a:lstStyle/>
                  <a:p>
                    <a:pPr>
                      <a:defRPr/>
                    </a:pPr>
                    <a:endParaRPr lang="en-US"/>
                  </a:p>
                </p:txBody>
              </p:sp>
              <p:sp>
                <p:nvSpPr>
                  <p:cNvPr id="36917" name="Oval 46"/>
                  <p:cNvSpPr>
                    <a:spLocks noChangeArrowheads="1"/>
                  </p:cNvSpPr>
                  <p:nvPr/>
                </p:nvSpPr>
                <p:spPr bwMode="auto">
                  <a:xfrm>
                    <a:off x="3144" y="2886"/>
                    <a:ext cx="40" cy="41"/>
                  </a:xfrm>
                  <a:prstGeom prst="ellipse">
                    <a:avLst/>
                  </a:prstGeom>
                  <a:grpFill/>
                  <a:ln w="4763">
                    <a:solidFill>
                      <a:srgbClr val="000000"/>
                    </a:solidFill>
                    <a:round/>
                    <a:headEnd/>
                    <a:tailEnd/>
                  </a:ln>
                </p:spPr>
                <p:txBody>
                  <a:bodyPr/>
                  <a:lstStyle/>
                  <a:p>
                    <a:pPr>
                      <a:defRPr/>
                    </a:pPr>
                    <a:endParaRPr lang="en-US"/>
                  </a:p>
                </p:txBody>
              </p:sp>
              <p:sp>
                <p:nvSpPr>
                  <p:cNvPr id="36918" name="Oval 47"/>
                  <p:cNvSpPr>
                    <a:spLocks noChangeArrowheads="1"/>
                  </p:cNvSpPr>
                  <p:nvPr/>
                </p:nvSpPr>
                <p:spPr bwMode="auto">
                  <a:xfrm>
                    <a:off x="3228" y="2911"/>
                    <a:ext cx="40" cy="40"/>
                  </a:xfrm>
                  <a:prstGeom prst="ellipse">
                    <a:avLst/>
                  </a:prstGeom>
                  <a:grpFill/>
                  <a:ln w="4763">
                    <a:solidFill>
                      <a:srgbClr val="000000"/>
                    </a:solidFill>
                    <a:round/>
                    <a:headEnd/>
                    <a:tailEnd/>
                  </a:ln>
                </p:spPr>
                <p:txBody>
                  <a:bodyPr/>
                  <a:lstStyle/>
                  <a:p>
                    <a:pPr>
                      <a:defRPr/>
                    </a:pPr>
                    <a:endParaRPr lang="en-US"/>
                  </a:p>
                </p:txBody>
              </p:sp>
              <p:sp>
                <p:nvSpPr>
                  <p:cNvPr id="36919" name="Oval 48"/>
                  <p:cNvSpPr>
                    <a:spLocks noChangeArrowheads="1"/>
                  </p:cNvSpPr>
                  <p:nvPr/>
                </p:nvSpPr>
                <p:spPr bwMode="auto">
                  <a:xfrm>
                    <a:off x="3371" y="3124"/>
                    <a:ext cx="40" cy="40"/>
                  </a:xfrm>
                  <a:prstGeom prst="ellipse">
                    <a:avLst/>
                  </a:prstGeom>
                  <a:grpFill/>
                  <a:ln w="4763">
                    <a:solidFill>
                      <a:srgbClr val="000000"/>
                    </a:solidFill>
                    <a:round/>
                    <a:headEnd/>
                    <a:tailEnd/>
                  </a:ln>
                </p:spPr>
                <p:txBody>
                  <a:bodyPr/>
                  <a:lstStyle/>
                  <a:p>
                    <a:pPr>
                      <a:defRPr/>
                    </a:pPr>
                    <a:endParaRPr lang="en-US"/>
                  </a:p>
                </p:txBody>
              </p:sp>
              <p:sp>
                <p:nvSpPr>
                  <p:cNvPr id="36920" name="Oval 49"/>
                  <p:cNvSpPr>
                    <a:spLocks noChangeArrowheads="1"/>
                  </p:cNvSpPr>
                  <p:nvPr/>
                </p:nvSpPr>
                <p:spPr bwMode="auto">
                  <a:xfrm>
                    <a:off x="3271" y="3070"/>
                    <a:ext cx="40" cy="40"/>
                  </a:xfrm>
                  <a:prstGeom prst="ellipse">
                    <a:avLst/>
                  </a:prstGeom>
                  <a:grpFill/>
                  <a:ln w="4763">
                    <a:solidFill>
                      <a:srgbClr val="000000"/>
                    </a:solidFill>
                    <a:round/>
                    <a:headEnd/>
                    <a:tailEnd/>
                  </a:ln>
                </p:spPr>
                <p:txBody>
                  <a:bodyPr/>
                  <a:lstStyle/>
                  <a:p>
                    <a:pPr>
                      <a:defRPr/>
                    </a:pPr>
                    <a:endParaRPr lang="en-US"/>
                  </a:p>
                </p:txBody>
              </p:sp>
              <p:sp>
                <p:nvSpPr>
                  <p:cNvPr id="36921" name="Oval 50"/>
                  <p:cNvSpPr>
                    <a:spLocks noChangeArrowheads="1"/>
                  </p:cNvSpPr>
                  <p:nvPr/>
                </p:nvSpPr>
                <p:spPr bwMode="auto">
                  <a:xfrm>
                    <a:off x="3091" y="2961"/>
                    <a:ext cx="41" cy="40"/>
                  </a:xfrm>
                  <a:prstGeom prst="ellipse">
                    <a:avLst/>
                  </a:prstGeom>
                  <a:grpFill/>
                  <a:ln w="4763">
                    <a:solidFill>
                      <a:srgbClr val="000000"/>
                    </a:solidFill>
                    <a:round/>
                    <a:headEnd/>
                    <a:tailEnd/>
                  </a:ln>
                </p:spPr>
                <p:txBody>
                  <a:bodyPr/>
                  <a:lstStyle/>
                  <a:p>
                    <a:pPr>
                      <a:defRPr/>
                    </a:pPr>
                    <a:endParaRPr lang="en-US"/>
                  </a:p>
                </p:txBody>
              </p:sp>
              <p:sp>
                <p:nvSpPr>
                  <p:cNvPr id="36922" name="Oval 51"/>
                  <p:cNvSpPr>
                    <a:spLocks noChangeArrowheads="1"/>
                  </p:cNvSpPr>
                  <p:nvPr/>
                </p:nvSpPr>
                <p:spPr bwMode="auto">
                  <a:xfrm>
                    <a:off x="3401" y="2947"/>
                    <a:ext cx="40" cy="40"/>
                  </a:xfrm>
                  <a:prstGeom prst="ellipse">
                    <a:avLst/>
                  </a:prstGeom>
                  <a:grpFill/>
                  <a:ln w="4763">
                    <a:solidFill>
                      <a:srgbClr val="000000"/>
                    </a:solidFill>
                    <a:round/>
                    <a:headEnd/>
                    <a:tailEnd/>
                  </a:ln>
                </p:spPr>
                <p:txBody>
                  <a:bodyPr/>
                  <a:lstStyle/>
                  <a:p>
                    <a:pPr>
                      <a:defRPr/>
                    </a:pPr>
                    <a:endParaRPr lang="en-US"/>
                  </a:p>
                </p:txBody>
              </p:sp>
              <p:sp>
                <p:nvSpPr>
                  <p:cNvPr id="36923" name="Oval 52"/>
                  <p:cNvSpPr>
                    <a:spLocks noChangeArrowheads="1"/>
                  </p:cNvSpPr>
                  <p:nvPr/>
                </p:nvSpPr>
                <p:spPr bwMode="auto">
                  <a:xfrm>
                    <a:off x="3199" y="2898"/>
                    <a:ext cx="40" cy="39"/>
                  </a:xfrm>
                  <a:prstGeom prst="ellipse">
                    <a:avLst/>
                  </a:prstGeom>
                  <a:grpFill/>
                  <a:ln w="4763">
                    <a:solidFill>
                      <a:srgbClr val="000000"/>
                    </a:solidFill>
                    <a:round/>
                    <a:headEnd/>
                    <a:tailEnd/>
                  </a:ln>
                </p:spPr>
                <p:txBody>
                  <a:bodyPr/>
                  <a:lstStyle/>
                  <a:p>
                    <a:pPr>
                      <a:defRPr/>
                    </a:pPr>
                    <a:endParaRPr lang="en-US"/>
                  </a:p>
                </p:txBody>
              </p:sp>
              <p:sp>
                <p:nvSpPr>
                  <p:cNvPr id="36924" name="Oval 53"/>
                  <p:cNvSpPr>
                    <a:spLocks noChangeArrowheads="1"/>
                  </p:cNvSpPr>
                  <p:nvPr/>
                </p:nvSpPr>
                <p:spPr bwMode="auto">
                  <a:xfrm>
                    <a:off x="3180" y="2869"/>
                    <a:ext cx="40" cy="40"/>
                  </a:xfrm>
                  <a:prstGeom prst="ellipse">
                    <a:avLst/>
                  </a:prstGeom>
                  <a:grpFill/>
                  <a:ln w="4763">
                    <a:solidFill>
                      <a:srgbClr val="000000"/>
                    </a:solidFill>
                    <a:round/>
                    <a:headEnd/>
                    <a:tailEnd/>
                  </a:ln>
                </p:spPr>
                <p:txBody>
                  <a:bodyPr/>
                  <a:lstStyle/>
                  <a:p>
                    <a:pPr>
                      <a:defRPr/>
                    </a:pPr>
                    <a:endParaRPr lang="en-US"/>
                  </a:p>
                </p:txBody>
              </p:sp>
              <p:sp>
                <p:nvSpPr>
                  <p:cNvPr id="36925" name="Oval 54"/>
                  <p:cNvSpPr>
                    <a:spLocks noChangeArrowheads="1"/>
                  </p:cNvSpPr>
                  <p:nvPr/>
                </p:nvSpPr>
                <p:spPr bwMode="auto">
                  <a:xfrm>
                    <a:off x="3269" y="3038"/>
                    <a:ext cx="40" cy="40"/>
                  </a:xfrm>
                  <a:prstGeom prst="ellipse">
                    <a:avLst/>
                  </a:prstGeom>
                  <a:grpFill/>
                  <a:ln w="4763">
                    <a:solidFill>
                      <a:srgbClr val="000000"/>
                    </a:solidFill>
                    <a:round/>
                    <a:headEnd/>
                    <a:tailEnd/>
                  </a:ln>
                </p:spPr>
                <p:txBody>
                  <a:bodyPr/>
                  <a:lstStyle/>
                  <a:p>
                    <a:pPr>
                      <a:defRPr/>
                    </a:pPr>
                    <a:endParaRPr lang="en-US"/>
                  </a:p>
                </p:txBody>
              </p:sp>
              <p:sp>
                <p:nvSpPr>
                  <p:cNvPr id="36926" name="Oval 55"/>
                  <p:cNvSpPr>
                    <a:spLocks noChangeArrowheads="1"/>
                  </p:cNvSpPr>
                  <p:nvPr/>
                </p:nvSpPr>
                <p:spPr bwMode="auto">
                  <a:xfrm>
                    <a:off x="3400" y="2847"/>
                    <a:ext cx="40" cy="40"/>
                  </a:xfrm>
                  <a:prstGeom prst="ellipse">
                    <a:avLst/>
                  </a:prstGeom>
                  <a:grpFill/>
                  <a:ln w="4763">
                    <a:solidFill>
                      <a:srgbClr val="000000"/>
                    </a:solidFill>
                    <a:round/>
                    <a:headEnd/>
                    <a:tailEnd/>
                  </a:ln>
                </p:spPr>
                <p:txBody>
                  <a:bodyPr/>
                  <a:lstStyle/>
                  <a:p>
                    <a:pPr>
                      <a:defRPr/>
                    </a:pPr>
                    <a:endParaRPr lang="en-US"/>
                  </a:p>
                </p:txBody>
              </p:sp>
              <p:sp>
                <p:nvSpPr>
                  <p:cNvPr id="36927" name="Oval 56"/>
                  <p:cNvSpPr>
                    <a:spLocks noChangeArrowheads="1"/>
                  </p:cNvSpPr>
                  <p:nvPr/>
                </p:nvSpPr>
                <p:spPr bwMode="auto">
                  <a:xfrm>
                    <a:off x="3255" y="3038"/>
                    <a:ext cx="40" cy="40"/>
                  </a:xfrm>
                  <a:prstGeom prst="ellipse">
                    <a:avLst/>
                  </a:prstGeom>
                  <a:grpFill/>
                  <a:ln w="4763">
                    <a:solidFill>
                      <a:srgbClr val="000000"/>
                    </a:solidFill>
                    <a:round/>
                    <a:headEnd/>
                    <a:tailEnd/>
                  </a:ln>
                </p:spPr>
                <p:txBody>
                  <a:bodyPr/>
                  <a:lstStyle/>
                  <a:p>
                    <a:pPr>
                      <a:defRPr/>
                    </a:pPr>
                    <a:endParaRPr lang="en-US"/>
                  </a:p>
                </p:txBody>
              </p:sp>
              <p:sp>
                <p:nvSpPr>
                  <p:cNvPr id="36928" name="Oval 57"/>
                  <p:cNvSpPr>
                    <a:spLocks noChangeArrowheads="1"/>
                  </p:cNvSpPr>
                  <p:nvPr/>
                </p:nvSpPr>
                <p:spPr bwMode="auto">
                  <a:xfrm>
                    <a:off x="3380" y="2978"/>
                    <a:ext cx="40" cy="40"/>
                  </a:xfrm>
                  <a:prstGeom prst="ellipse">
                    <a:avLst/>
                  </a:prstGeom>
                  <a:grpFill/>
                  <a:ln w="4763">
                    <a:solidFill>
                      <a:srgbClr val="000000"/>
                    </a:solidFill>
                    <a:round/>
                    <a:headEnd/>
                    <a:tailEnd/>
                  </a:ln>
                </p:spPr>
                <p:txBody>
                  <a:bodyPr/>
                  <a:lstStyle/>
                  <a:p>
                    <a:pPr>
                      <a:defRPr/>
                    </a:pPr>
                    <a:endParaRPr lang="en-US"/>
                  </a:p>
                </p:txBody>
              </p:sp>
              <p:sp>
                <p:nvSpPr>
                  <p:cNvPr id="36929" name="Oval 58"/>
                  <p:cNvSpPr>
                    <a:spLocks noChangeArrowheads="1"/>
                  </p:cNvSpPr>
                  <p:nvPr/>
                </p:nvSpPr>
                <p:spPr bwMode="auto">
                  <a:xfrm>
                    <a:off x="3212" y="2973"/>
                    <a:ext cx="40" cy="40"/>
                  </a:xfrm>
                  <a:prstGeom prst="ellipse">
                    <a:avLst/>
                  </a:prstGeom>
                  <a:grpFill/>
                  <a:ln w="4763">
                    <a:solidFill>
                      <a:srgbClr val="000000"/>
                    </a:solidFill>
                    <a:round/>
                    <a:headEnd/>
                    <a:tailEnd/>
                  </a:ln>
                </p:spPr>
                <p:txBody>
                  <a:bodyPr/>
                  <a:lstStyle/>
                  <a:p>
                    <a:pPr>
                      <a:defRPr/>
                    </a:pPr>
                    <a:endParaRPr lang="en-US"/>
                  </a:p>
                </p:txBody>
              </p:sp>
              <p:sp>
                <p:nvSpPr>
                  <p:cNvPr id="36930" name="Oval 59"/>
                  <p:cNvSpPr>
                    <a:spLocks noChangeArrowheads="1"/>
                  </p:cNvSpPr>
                  <p:nvPr/>
                </p:nvSpPr>
                <p:spPr bwMode="auto">
                  <a:xfrm>
                    <a:off x="3424" y="2894"/>
                    <a:ext cx="40" cy="40"/>
                  </a:xfrm>
                  <a:prstGeom prst="ellipse">
                    <a:avLst/>
                  </a:prstGeom>
                  <a:grpFill/>
                  <a:ln w="4763">
                    <a:solidFill>
                      <a:srgbClr val="000000"/>
                    </a:solidFill>
                    <a:round/>
                    <a:headEnd/>
                    <a:tailEnd/>
                  </a:ln>
                </p:spPr>
                <p:txBody>
                  <a:bodyPr/>
                  <a:lstStyle/>
                  <a:p>
                    <a:pPr>
                      <a:defRPr/>
                    </a:pPr>
                    <a:endParaRPr lang="en-US"/>
                  </a:p>
                </p:txBody>
              </p:sp>
              <p:sp>
                <p:nvSpPr>
                  <p:cNvPr id="36931" name="Oval 60"/>
                  <p:cNvSpPr>
                    <a:spLocks noChangeArrowheads="1"/>
                  </p:cNvSpPr>
                  <p:nvPr/>
                </p:nvSpPr>
                <p:spPr bwMode="auto">
                  <a:xfrm>
                    <a:off x="3387" y="3030"/>
                    <a:ext cx="39" cy="40"/>
                  </a:xfrm>
                  <a:prstGeom prst="ellipse">
                    <a:avLst/>
                  </a:prstGeom>
                  <a:grpFill/>
                  <a:ln w="4763">
                    <a:solidFill>
                      <a:srgbClr val="000000"/>
                    </a:solidFill>
                    <a:round/>
                    <a:headEnd/>
                    <a:tailEnd/>
                  </a:ln>
                </p:spPr>
                <p:txBody>
                  <a:bodyPr/>
                  <a:lstStyle/>
                  <a:p>
                    <a:pPr>
                      <a:defRPr/>
                    </a:pPr>
                    <a:endParaRPr lang="en-US"/>
                  </a:p>
                </p:txBody>
              </p:sp>
              <p:sp>
                <p:nvSpPr>
                  <p:cNvPr id="36932" name="Oval 61"/>
                  <p:cNvSpPr>
                    <a:spLocks noChangeArrowheads="1"/>
                  </p:cNvSpPr>
                  <p:nvPr/>
                </p:nvSpPr>
                <p:spPr bwMode="auto">
                  <a:xfrm>
                    <a:off x="3273" y="2872"/>
                    <a:ext cx="40" cy="41"/>
                  </a:xfrm>
                  <a:prstGeom prst="ellipse">
                    <a:avLst/>
                  </a:prstGeom>
                  <a:grpFill/>
                  <a:ln w="4763">
                    <a:solidFill>
                      <a:srgbClr val="000000"/>
                    </a:solidFill>
                    <a:round/>
                    <a:headEnd/>
                    <a:tailEnd/>
                  </a:ln>
                </p:spPr>
                <p:txBody>
                  <a:bodyPr/>
                  <a:lstStyle/>
                  <a:p>
                    <a:pPr>
                      <a:defRPr/>
                    </a:pPr>
                    <a:endParaRPr lang="en-US"/>
                  </a:p>
                </p:txBody>
              </p:sp>
              <p:sp>
                <p:nvSpPr>
                  <p:cNvPr id="36933" name="Oval 62"/>
                  <p:cNvSpPr>
                    <a:spLocks noChangeArrowheads="1"/>
                  </p:cNvSpPr>
                  <p:nvPr/>
                </p:nvSpPr>
                <p:spPr bwMode="auto">
                  <a:xfrm>
                    <a:off x="3345" y="2747"/>
                    <a:ext cx="40" cy="40"/>
                  </a:xfrm>
                  <a:prstGeom prst="ellipse">
                    <a:avLst/>
                  </a:prstGeom>
                  <a:grpFill/>
                  <a:ln w="4763">
                    <a:solidFill>
                      <a:srgbClr val="000000"/>
                    </a:solidFill>
                    <a:round/>
                    <a:headEnd/>
                    <a:tailEnd/>
                  </a:ln>
                </p:spPr>
                <p:txBody>
                  <a:bodyPr/>
                  <a:lstStyle/>
                  <a:p>
                    <a:pPr>
                      <a:defRPr/>
                    </a:pPr>
                    <a:endParaRPr lang="en-US"/>
                  </a:p>
                </p:txBody>
              </p:sp>
              <p:sp>
                <p:nvSpPr>
                  <p:cNvPr id="36934" name="Oval 63"/>
                  <p:cNvSpPr>
                    <a:spLocks noChangeArrowheads="1"/>
                  </p:cNvSpPr>
                  <p:nvPr/>
                </p:nvSpPr>
                <p:spPr bwMode="auto">
                  <a:xfrm>
                    <a:off x="3327" y="3036"/>
                    <a:ext cx="40" cy="40"/>
                  </a:xfrm>
                  <a:prstGeom prst="ellipse">
                    <a:avLst/>
                  </a:prstGeom>
                  <a:grpFill/>
                  <a:ln w="4763">
                    <a:solidFill>
                      <a:srgbClr val="000000"/>
                    </a:solidFill>
                    <a:round/>
                    <a:headEnd/>
                    <a:tailEnd/>
                  </a:ln>
                </p:spPr>
                <p:txBody>
                  <a:bodyPr/>
                  <a:lstStyle/>
                  <a:p>
                    <a:pPr>
                      <a:defRPr/>
                    </a:pPr>
                    <a:endParaRPr lang="en-US"/>
                  </a:p>
                </p:txBody>
              </p:sp>
              <p:sp>
                <p:nvSpPr>
                  <p:cNvPr id="36935" name="Oval 64"/>
                  <p:cNvSpPr>
                    <a:spLocks noChangeArrowheads="1"/>
                  </p:cNvSpPr>
                  <p:nvPr/>
                </p:nvSpPr>
                <p:spPr bwMode="auto">
                  <a:xfrm>
                    <a:off x="3211" y="2870"/>
                    <a:ext cx="40" cy="40"/>
                  </a:xfrm>
                  <a:prstGeom prst="ellipse">
                    <a:avLst/>
                  </a:prstGeom>
                  <a:grpFill/>
                  <a:ln w="4763">
                    <a:solidFill>
                      <a:srgbClr val="000000"/>
                    </a:solidFill>
                    <a:round/>
                    <a:headEnd/>
                    <a:tailEnd/>
                  </a:ln>
                </p:spPr>
                <p:txBody>
                  <a:bodyPr/>
                  <a:lstStyle/>
                  <a:p>
                    <a:pPr>
                      <a:defRPr/>
                    </a:pPr>
                    <a:endParaRPr lang="en-US"/>
                  </a:p>
                </p:txBody>
              </p:sp>
              <p:sp>
                <p:nvSpPr>
                  <p:cNvPr id="36936" name="Oval 65"/>
                  <p:cNvSpPr>
                    <a:spLocks noChangeArrowheads="1"/>
                  </p:cNvSpPr>
                  <p:nvPr/>
                </p:nvSpPr>
                <p:spPr bwMode="auto">
                  <a:xfrm>
                    <a:off x="3190" y="2966"/>
                    <a:ext cx="40" cy="40"/>
                  </a:xfrm>
                  <a:prstGeom prst="ellipse">
                    <a:avLst/>
                  </a:prstGeom>
                  <a:grpFill/>
                  <a:ln w="4763">
                    <a:solidFill>
                      <a:srgbClr val="000000"/>
                    </a:solidFill>
                    <a:round/>
                    <a:headEnd/>
                    <a:tailEnd/>
                  </a:ln>
                </p:spPr>
                <p:txBody>
                  <a:bodyPr/>
                  <a:lstStyle/>
                  <a:p>
                    <a:pPr>
                      <a:defRPr/>
                    </a:pPr>
                    <a:endParaRPr lang="en-US"/>
                  </a:p>
                </p:txBody>
              </p:sp>
              <p:sp>
                <p:nvSpPr>
                  <p:cNvPr id="36937" name="Oval 66"/>
                  <p:cNvSpPr>
                    <a:spLocks noChangeArrowheads="1"/>
                  </p:cNvSpPr>
                  <p:nvPr/>
                </p:nvSpPr>
                <p:spPr bwMode="auto">
                  <a:xfrm>
                    <a:off x="3329" y="2831"/>
                    <a:ext cx="40" cy="39"/>
                  </a:xfrm>
                  <a:prstGeom prst="ellipse">
                    <a:avLst/>
                  </a:prstGeom>
                  <a:grpFill/>
                  <a:ln w="4763">
                    <a:solidFill>
                      <a:srgbClr val="000000"/>
                    </a:solidFill>
                    <a:round/>
                    <a:headEnd/>
                    <a:tailEnd/>
                  </a:ln>
                </p:spPr>
                <p:txBody>
                  <a:bodyPr/>
                  <a:lstStyle/>
                  <a:p>
                    <a:pPr>
                      <a:defRPr/>
                    </a:pPr>
                    <a:endParaRPr lang="en-US"/>
                  </a:p>
                </p:txBody>
              </p:sp>
              <p:sp>
                <p:nvSpPr>
                  <p:cNvPr id="36938" name="Oval 67"/>
                  <p:cNvSpPr>
                    <a:spLocks noChangeArrowheads="1"/>
                  </p:cNvSpPr>
                  <p:nvPr/>
                </p:nvSpPr>
                <p:spPr bwMode="auto">
                  <a:xfrm>
                    <a:off x="3268" y="2995"/>
                    <a:ext cx="40" cy="40"/>
                  </a:xfrm>
                  <a:prstGeom prst="ellipse">
                    <a:avLst/>
                  </a:prstGeom>
                  <a:grpFill/>
                  <a:ln w="4763">
                    <a:solidFill>
                      <a:srgbClr val="000000"/>
                    </a:solidFill>
                    <a:round/>
                    <a:headEnd/>
                    <a:tailEnd/>
                  </a:ln>
                </p:spPr>
                <p:txBody>
                  <a:bodyPr/>
                  <a:lstStyle/>
                  <a:p>
                    <a:pPr>
                      <a:defRPr/>
                    </a:pPr>
                    <a:endParaRPr lang="en-US"/>
                  </a:p>
                </p:txBody>
              </p:sp>
              <p:sp>
                <p:nvSpPr>
                  <p:cNvPr id="36939" name="Oval 68"/>
                  <p:cNvSpPr>
                    <a:spLocks noChangeArrowheads="1"/>
                  </p:cNvSpPr>
                  <p:nvPr/>
                </p:nvSpPr>
                <p:spPr bwMode="auto">
                  <a:xfrm>
                    <a:off x="3262" y="2967"/>
                    <a:ext cx="40" cy="39"/>
                  </a:xfrm>
                  <a:prstGeom prst="ellipse">
                    <a:avLst/>
                  </a:prstGeom>
                  <a:grpFill/>
                  <a:ln w="4763">
                    <a:solidFill>
                      <a:srgbClr val="000000"/>
                    </a:solidFill>
                    <a:round/>
                    <a:headEnd/>
                    <a:tailEnd/>
                  </a:ln>
                </p:spPr>
                <p:txBody>
                  <a:bodyPr/>
                  <a:lstStyle/>
                  <a:p>
                    <a:pPr>
                      <a:defRPr/>
                    </a:pPr>
                    <a:endParaRPr lang="en-US"/>
                  </a:p>
                </p:txBody>
              </p:sp>
              <p:sp>
                <p:nvSpPr>
                  <p:cNvPr id="36940" name="Oval 69"/>
                  <p:cNvSpPr>
                    <a:spLocks noChangeArrowheads="1"/>
                  </p:cNvSpPr>
                  <p:nvPr/>
                </p:nvSpPr>
                <p:spPr bwMode="auto">
                  <a:xfrm>
                    <a:off x="3340" y="2915"/>
                    <a:ext cx="41" cy="40"/>
                  </a:xfrm>
                  <a:prstGeom prst="ellipse">
                    <a:avLst/>
                  </a:prstGeom>
                  <a:grpFill/>
                  <a:ln w="4763">
                    <a:solidFill>
                      <a:srgbClr val="000000"/>
                    </a:solidFill>
                    <a:round/>
                    <a:headEnd/>
                    <a:tailEnd/>
                  </a:ln>
                </p:spPr>
                <p:txBody>
                  <a:bodyPr/>
                  <a:lstStyle/>
                  <a:p>
                    <a:pPr>
                      <a:defRPr/>
                    </a:pPr>
                    <a:endParaRPr lang="en-US"/>
                  </a:p>
                </p:txBody>
              </p:sp>
              <p:sp>
                <p:nvSpPr>
                  <p:cNvPr id="36941" name="Oval 70"/>
                  <p:cNvSpPr>
                    <a:spLocks noChangeArrowheads="1"/>
                  </p:cNvSpPr>
                  <p:nvPr/>
                </p:nvSpPr>
                <p:spPr bwMode="auto">
                  <a:xfrm>
                    <a:off x="3333" y="3012"/>
                    <a:ext cx="40" cy="40"/>
                  </a:xfrm>
                  <a:prstGeom prst="ellipse">
                    <a:avLst/>
                  </a:prstGeom>
                  <a:grpFill/>
                  <a:ln w="4763">
                    <a:solidFill>
                      <a:srgbClr val="000000"/>
                    </a:solidFill>
                    <a:round/>
                    <a:headEnd/>
                    <a:tailEnd/>
                  </a:ln>
                </p:spPr>
                <p:txBody>
                  <a:bodyPr/>
                  <a:lstStyle/>
                  <a:p>
                    <a:pPr>
                      <a:defRPr/>
                    </a:pPr>
                    <a:endParaRPr lang="en-US"/>
                  </a:p>
                </p:txBody>
              </p:sp>
              <p:sp>
                <p:nvSpPr>
                  <p:cNvPr id="36942" name="Oval 71"/>
                  <p:cNvSpPr>
                    <a:spLocks noChangeArrowheads="1"/>
                  </p:cNvSpPr>
                  <p:nvPr/>
                </p:nvSpPr>
                <p:spPr bwMode="auto">
                  <a:xfrm>
                    <a:off x="3150" y="2990"/>
                    <a:ext cx="40" cy="40"/>
                  </a:xfrm>
                  <a:prstGeom prst="ellipse">
                    <a:avLst/>
                  </a:prstGeom>
                  <a:grpFill/>
                  <a:ln w="4763">
                    <a:solidFill>
                      <a:srgbClr val="000000"/>
                    </a:solidFill>
                    <a:round/>
                    <a:headEnd/>
                    <a:tailEnd/>
                  </a:ln>
                </p:spPr>
                <p:txBody>
                  <a:bodyPr/>
                  <a:lstStyle/>
                  <a:p>
                    <a:pPr>
                      <a:defRPr/>
                    </a:pPr>
                    <a:endParaRPr lang="en-US"/>
                  </a:p>
                </p:txBody>
              </p:sp>
              <p:sp>
                <p:nvSpPr>
                  <p:cNvPr id="36943" name="Oval 72"/>
                  <p:cNvSpPr>
                    <a:spLocks noChangeArrowheads="1"/>
                  </p:cNvSpPr>
                  <p:nvPr/>
                </p:nvSpPr>
                <p:spPr bwMode="auto">
                  <a:xfrm>
                    <a:off x="3123" y="2985"/>
                    <a:ext cx="40" cy="40"/>
                  </a:xfrm>
                  <a:prstGeom prst="ellipse">
                    <a:avLst/>
                  </a:prstGeom>
                  <a:grpFill/>
                  <a:ln w="4763">
                    <a:solidFill>
                      <a:srgbClr val="000000"/>
                    </a:solidFill>
                    <a:round/>
                    <a:headEnd/>
                    <a:tailEnd/>
                  </a:ln>
                </p:spPr>
                <p:txBody>
                  <a:bodyPr/>
                  <a:lstStyle/>
                  <a:p>
                    <a:pPr>
                      <a:defRPr/>
                    </a:pPr>
                    <a:endParaRPr lang="en-US"/>
                  </a:p>
                </p:txBody>
              </p:sp>
              <p:sp>
                <p:nvSpPr>
                  <p:cNvPr id="36944" name="Oval 73"/>
                  <p:cNvSpPr>
                    <a:spLocks noChangeArrowheads="1"/>
                  </p:cNvSpPr>
                  <p:nvPr/>
                </p:nvSpPr>
                <p:spPr bwMode="auto">
                  <a:xfrm>
                    <a:off x="3182" y="2983"/>
                    <a:ext cx="40" cy="40"/>
                  </a:xfrm>
                  <a:prstGeom prst="ellipse">
                    <a:avLst/>
                  </a:prstGeom>
                  <a:grpFill/>
                  <a:ln w="4763">
                    <a:solidFill>
                      <a:srgbClr val="000000"/>
                    </a:solidFill>
                    <a:round/>
                    <a:headEnd/>
                    <a:tailEnd/>
                  </a:ln>
                </p:spPr>
                <p:txBody>
                  <a:bodyPr/>
                  <a:lstStyle/>
                  <a:p>
                    <a:pPr>
                      <a:defRPr/>
                    </a:pPr>
                    <a:endParaRPr lang="en-US"/>
                  </a:p>
                </p:txBody>
              </p:sp>
              <p:sp>
                <p:nvSpPr>
                  <p:cNvPr id="36945" name="Oval 74"/>
                  <p:cNvSpPr>
                    <a:spLocks noChangeArrowheads="1"/>
                  </p:cNvSpPr>
                  <p:nvPr/>
                </p:nvSpPr>
                <p:spPr bwMode="auto">
                  <a:xfrm>
                    <a:off x="3220" y="2870"/>
                    <a:ext cx="40" cy="40"/>
                  </a:xfrm>
                  <a:prstGeom prst="ellipse">
                    <a:avLst/>
                  </a:prstGeom>
                  <a:grpFill/>
                  <a:ln w="4763">
                    <a:solidFill>
                      <a:srgbClr val="000000"/>
                    </a:solidFill>
                    <a:round/>
                    <a:headEnd/>
                    <a:tailEnd/>
                  </a:ln>
                </p:spPr>
                <p:txBody>
                  <a:bodyPr/>
                  <a:lstStyle/>
                  <a:p>
                    <a:pPr>
                      <a:defRPr/>
                    </a:pPr>
                    <a:endParaRPr lang="en-US"/>
                  </a:p>
                </p:txBody>
              </p:sp>
              <p:sp>
                <p:nvSpPr>
                  <p:cNvPr id="36946" name="Oval 75"/>
                  <p:cNvSpPr>
                    <a:spLocks noChangeArrowheads="1"/>
                  </p:cNvSpPr>
                  <p:nvPr/>
                </p:nvSpPr>
                <p:spPr bwMode="auto">
                  <a:xfrm>
                    <a:off x="3416" y="2852"/>
                    <a:ext cx="39" cy="40"/>
                  </a:xfrm>
                  <a:prstGeom prst="ellipse">
                    <a:avLst/>
                  </a:prstGeom>
                  <a:grpFill/>
                  <a:ln w="4763">
                    <a:solidFill>
                      <a:srgbClr val="000000"/>
                    </a:solidFill>
                    <a:round/>
                    <a:headEnd/>
                    <a:tailEnd/>
                  </a:ln>
                </p:spPr>
                <p:txBody>
                  <a:bodyPr/>
                  <a:lstStyle/>
                  <a:p>
                    <a:pPr>
                      <a:defRPr/>
                    </a:pPr>
                    <a:endParaRPr lang="en-US"/>
                  </a:p>
                </p:txBody>
              </p:sp>
              <p:sp>
                <p:nvSpPr>
                  <p:cNvPr id="36947" name="Oval 76"/>
                  <p:cNvSpPr>
                    <a:spLocks noChangeArrowheads="1"/>
                  </p:cNvSpPr>
                  <p:nvPr/>
                </p:nvSpPr>
                <p:spPr bwMode="auto">
                  <a:xfrm>
                    <a:off x="3263" y="2809"/>
                    <a:ext cx="40" cy="40"/>
                  </a:xfrm>
                  <a:prstGeom prst="ellipse">
                    <a:avLst/>
                  </a:prstGeom>
                  <a:grpFill/>
                  <a:ln w="4763">
                    <a:solidFill>
                      <a:srgbClr val="000000"/>
                    </a:solidFill>
                    <a:round/>
                    <a:headEnd/>
                    <a:tailEnd/>
                  </a:ln>
                </p:spPr>
                <p:txBody>
                  <a:bodyPr/>
                  <a:lstStyle/>
                  <a:p>
                    <a:pPr>
                      <a:defRPr/>
                    </a:pPr>
                    <a:endParaRPr lang="en-US"/>
                  </a:p>
                </p:txBody>
              </p:sp>
              <p:sp>
                <p:nvSpPr>
                  <p:cNvPr id="36948" name="Oval 77"/>
                  <p:cNvSpPr>
                    <a:spLocks noChangeArrowheads="1"/>
                  </p:cNvSpPr>
                  <p:nvPr/>
                </p:nvSpPr>
                <p:spPr bwMode="auto">
                  <a:xfrm>
                    <a:off x="3286" y="2954"/>
                    <a:ext cx="40" cy="40"/>
                  </a:xfrm>
                  <a:prstGeom prst="ellipse">
                    <a:avLst/>
                  </a:prstGeom>
                  <a:grpFill/>
                  <a:ln w="4763">
                    <a:solidFill>
                      <a:srgbClr val="000000"/>
                    </a:solidFill>
                    <a:round/>
                    <a:headEnd/>
                    <a:tailEnd/>
                  </a:ln>
                </p:spPr>
                <p:txBody>
                  <a:bodyPr/>
                  <a:lstStyle/>
                  <a:p>
                    <a:pPr>
                      <a:defRPr/>
                    </a:pPr>
                    <a:endParaRPr lang="en-US"/>
                  </a:p>
                </p:txBody>
              </p:sp>
              <p:sp>
                <p:nvSpPr>
                  <p:cNvPr id="36949" name="Oval 78"/>
                  <p:cNvSpPr>
                    <a:spLocks noChangeArrowheads="1"/>
                  </p:cNvSpPr>
                  <p:nvPr/>
                </p:nvSpPr>
                <p:spPr bwMode="auto">
                  <a:xfrm>
                    <a:off x="3321" y="2938"/>
                    <a:ext cx="40" cy="40"/>
                  </a:xfrm>
                  <a:prstGeom prst="ellipse">
                    <a:avLst/>
                  </a:prstGeom>
                  <a:grpFill/>
                  <a:ln w="4763">
                    <a:solidFill>
                      <a:srgbClr val="000000"/>
                    </a:solidFill>
                    <a:round/>
                    <a:headEnd/>
                    <a:tailEnd/>
                  </a:ln>
                </p:spPr>
                <p:txBody>
                  <a:bodyPr/>
                  <a:lstStyle/>
                  <a:p>
                    <a:pPr>
                      <a:defRPr/>
                    </a:pPr>
                    <a:endParaRPr lang="en-US"/>
                  </a:p>
                </p:txBody>
              </p:sp>
              <p:sp>
                <p:nvSpPr>
                  <p:cNvPr id="36950" name="Oval 79"/>
                  <p:cNvSpPr>
                    <a:spLocks noChangeArrowheads="1"/>
                  </p:cNvSpPr>
                  <p:nvPr/>
                </p:nvSpPr>
                <p:spPr bwMode="auto">
                  <a:xfrm>
                    <a:off x="3398" y="2889"/>
                    <a:ext cx="40" cy="41"/>
                  </a:xfrm>
                  <a:prstGeom prst="ellipse">
                    <a:avLst/>
                  </a:prstGeom>
                  <a:grpFill/>
                  <a:ln w="4763">
                    <a:solidFill>
                      <a:srgbClr val="000000"/>
                    </a:solidFill>
                    <a:round/>
                    <a:headEnd/>
                    <a:tailEnd/>
                  </a:ln>
                </p:spPr>
                <p:txBody>
                  <a:bodyPr/>
                  <a:lstStyle/>
                  <a:p>
                    <a:pPr>
                      <a:defRPr/>
                    </a:pPr>
                    <a:endParaRPr lang="en-US"/>
                  </a:p>
                </p:txBody>
              </p:sp>
              <p:sp>
                <p:nvSpPr>
                  <p:cNvPr id="36951" name="Oval 80"/>
                  <p:cNvSpPr>
                    <a:spLocks noChangeArrowheads="1"/>
                  </p:cNvSpPr>
                  <p:nvPr/>
                </p:nvSpPr>
                <p:spPr bwMode="auto">
                  <a:xfrm>
                    <a:off x="3314" y="2895"/>
                    <a:ext cx="40" cy="40"/>
                  </a:xfrm>
                  <a:prstGeom prst="ellipse">
                    <a:avLst/>
                  </a:prstGeom>
                  <a:grpFill/>
                  <a:ln w="4763">
                    <a:solidFill>
                      <a:srgbClr val="000000"/>
                    </a:solidFill>
                    <a:round/>
                    <a:headEnd/>
                    <a:tailEnd/>
                  </a:ln>
                </p:spPr>
                <p:txBody>
                  <a:bodyPr/>
                  <a:lstStyle/>
                  <a:p>
                    <a:pPr>
                      <a:defRPr/>
                    </a:pPr>
                    <a:endParaRPr lang="en-US"/>
                  </a:p>
                </p:txBody>
              </p:sp>
              <p:sp>
                <p:nvSpPr>
                  <p:cNvPr id="36952" name="Oval 81"/>
                  <p:cNvSpPr>
                    <a:spLocks noChangeArrowheads="1"/>
                  </p:cNvSpPr>
                  <p:nvPr/>
                </p:nvSpPr>
                <p:spPr bwMode="auto">
                  <a:xfrm>
                    <a:off x="3217" y="2907"/>
                    <a:ext cx="40" cy="40"/>
                  </a:xfrm>
                  <a:prstGeom prst="ellipse">
                    <a:avLst/>
                  </a:prstGeom>
                  <a:grpFill/>
                  <a:ln w="4763">
                    <a:solidFill>
                      <a:srgbClr val="000000"/>
                    </a:solidFill>
                    <a:round/>
                    <a:headEnd/>
                    <a:tailEnd/>
                  </a:ln>
                </p:spPr>
                <p:txBody>
                  <a:bodyPr/>
                  <a:lstStyle/>
                  <a:p>
                    <a:pPr>
                      <a:defRPr/>
                    </a:pPr>
                    <a:endParaRPr lang="en-US"/>
                  </a:p>
                </p:txBody>
              </p:sp>
              <p:sp>
                <p:nvSpPr>
                  <p:cNvPr id="36953" name="Oval 82"/>
                  <p:cNvSpPr>
                    <a:spLocks noChangeArrowheads="1"/>
                  </p:cNvSpPr>
                  <p:nvPr/>
                </p:nvSpPr>
                <p:spPr bwMode="auto">
                  <a:xfrm>
                    <a:off x="3505" y="2850"/>
                    <a:ext cx="40" cy="40"/>
                  </a:xfrm>
                  <a:prstGeom prst="ellipse">
                    <a:avLst/>
                  </a:prstGeom>
                  <a:grpFill/>
                  <a:ln w="4763">
                    <a:solidFill>
                      <a:srgbClr val="000000"/>
                    </a:solidFill>
                    <a:round/>
                    <a:headEnd/>
                    <a:tailEnd/>
                  </a:ln>
                </p:spPr>
                <p:txBody>
                  <a:bodyPr/>
                  <a:lstStyle/>
                  <a:p>
                    <a:pPr>
                      <a:defRPr/>
                    </a:pPr>
                    <a:endParaRPr lang="en-US"/>
                  </a:p>
                </p:txBody>
              </p:sp>
              <p:sp>
                <p:nvSpPr>
                  <p:cNvPr id="36954" name="Oval 83"/>
                  <p:cNvSpPr>
                    <a:spLocks noChangeArrowheads="1"/>
                  </p:cNvSpPr>
                  <p:nvPr/>
                </p:nvSpPr>
                <p:spPr bwMode="auto">
                  <a:xfrm>
                    <a:off x="3252" y="2936"/>
                    <a:ext cx="40" cy="40"/>
                  </a:xfrm>
                  <a:prstGeom prst="ellipse">
                    <a:avLst/>
                  </a:prstGeom>
                  <a:grpFill/>
                  <a:ln w="4763">
                    <a:solidFill>
                      <a:srgbClr val="000000"/>
                    </a:solidFill>
                    <a:round/>
                    <a:headEnd/>
                    <a:tailEnd/>
                  </a:ln>
                </p:spPr>
                <p:txBody>
                  <a:bodyPr/>
                  <a:lstStyle/>
                  <a:p>
                    <a:pPr>
                      <a:defRPr/>
                    </a:pPr>
                    <a:endParaRPr lang="en-US"/>
                  </a:p>
                </p:txBody>
              </p:sp>
              <p:sp>
                <p:nvSpPr>
                  <p:cNvPr id="36955" name="Oval 84"/>
                  <p:cNvSpPr>
                    <a:spLocks noChangeArrowheads="1"/>
                  </p:cNvSpPr>
                  <p:nvPr/>
                </p:nvSpPr>
                <p:spPr bwMode="auto">
                  <a:xfrm>
                    <a:off x="3120" y="2915"/>
                    <a:ext cx="40" cy="40"/>
                  </a:xfrm>
                  <a:prstGeom prst="ellipse">
                    <a:avLst/>
                  </a:prstGeom>
                  <a:grpFill/>
                  <a:ln w="4763">
                    <a:solidFill>
                      <a:srgbClr val="000000"/>
                    </a:solidFill>
                    <a:round/>
                    <a:headEnd/>
                    <a:tailEnd/>
                  </a:ln>
                </p:spPr>
                <p:txBody>
                  <a:bodyPr/>
                  <a:lstStyle/>
                  <a:p>
                    <a:pPr>
                      <a:defRPr/>
                    </a:pPr>
                    <a:endParaRPr lang="en-US"/>
                  </a:p>
                </p:txBody>
              </p:sp>
              <p:sp>
                <p:nvSpPr>
                  <p:cNvPr id="36956" name="Oval 85"/>
                  <p:cNvSpPr>
                    <a:spLocks noChangeArrowheads="1"/>
                  </p:cNvSpPr>
                  <p:nvPr/>
                </p:nvSpPr>
                <p:spPr bwMode="auto">
                  <a:xfrm>
                    <a:off x="3309" y="3013"/>
                    <a:ext cx="40" cy="40"/>
                  </a:xfrm>
                  <a:prstGeom prst="ellipse">
                    <a:avLst/>
                  </a:prstGeom>
                  <a:grpFill/>
                  <a:ln w="4763">
                    <a:solidFill>
                      <a:srgbClr val="000000"/>
                    </a:solidFill>
                    <a:round/>
                    <a:headEnd/>
                    <a:tailEnd/>
                  </a:ln>
                </p:spPr>
                <p:txBody>
                  <a:bodyPr/>
                  <a:lstStyle/>
                  <a:p>
                    <a:pPr>
                      <a:defRPr/>
                    </a:pPr>
                    <a:endParaRPr lang="en-US"/>
                  </a:p>
                </p:txBody>
              </p:sp>
              <p:sp>
                <p:nvSpPr>
                  <p:cNvPr id="36957" name="Oval 86"/>
                  <p:cNvSpPr>
                    <a:spLocks noChangeArrowheads="1"/>
                  </p:cNvSpPr>
                  <p:nvPr/>
                </p:nvSpPr>
                <p:spPr bwMode="auto">
                  <a:xfrm>
                    <a:off x="3297" y="2965"/>
                    <a:ext cx="40" cy="40"/>
                  </a:xfrm>
                  <a:prstGeom prst="ellipse">
                    <a:avLst/>
                  </a:prstGeom>
                  <a:grpFill/>
                  <a:ln w="4763">
                    <a:solidFill>
                      <a:srgbClr val="000000"/>
                    </a:solidFill>
                    <a:round/>
                    <a:headEnd/>
                    <a:tailEnd/>
                  </a:ln>
                </p:spPr>
                <p:txBody>
                  <a:bodyPr/>
                  <a:lstStyle/>
                  <a:p>
                    <a:pPr>
                      <a:defRPr/>
                    </a:pPr>
                    <a:endParaRPr lang="en-US"/>
                  </a:p>
                </p:txBody>
              </p:sp>
              <p:sp>
                <p:nvSpPr>
                  <p:cNvPr id="36958" name="Oval 87"/>
                  <p:cNvSpPr>
                    <a:spLocks noChangeArrowheads="1"/>
                  </p:cNvSpPr>
                  <p:nvPr/>
                </p:nvSpPr>
                <p:spPr bwMode="auto">
                  <a:xfrm>
                    <a:off x="3210" y="2902"/>
                    <a:ext cx="39" cy="40"/>
                  </a:xfrm>
                  <a:prstGeom prst="ellipse">
                    <a:avLst/>
                  </a:prstGeom>
                  <a:grpFill/>
                  <a:ln w="4763">
                    <a:solidFill>
                      <a:srgbClr val="000000"/>
                    </a:solidFill>
                    <a:round/>
                    <a:headEnd/>
                    <a:tailEnd/>
                  </a:ln>
                </p:spPr>
                <p:txBody>
                  <a:bodyPr/>
                  <a:lstStyle/>
                  <a:p>
                    <a:pPr>
                      <a:defRPr/>
                    </a:pPr>
                    <a:endParaRPr lang="en-US"/>
                  </a:p>
                </p:txBody>
              </p:sp>
              <p:sp>
                <p:nvSpPr>
                  <p:cNvPr id="36959" name="Oval 88"/>
                  <p:cNvSpPr>
                    <a:spLocks noChangeArrowheads="1"/>
                  </p:cNvSpPr>
                  <p:nvPr/>
                </p:nvSpPr>
                <p:spPr bwMode="auto">
                  <a:xfrm>
                    <a:off x="3162" y="3055"/>
                    <a:ext cx="40" cy="40"/>
                  </a:xfrm>
                  <a:prstGeom prst="ellipse">
                    <a:avLst/>
                  </a:prstGeom>
                  <a:grpFill/>
                  <a:ln w="4763">
                    <a:solidFill>
                      <a:srgbClr val="000000"/>
                    </a:solidFill>
                    <a:round/>
                    <a:headEnd/>
                    <a:tailEnd/>
                  </a:ln>
                </p:spPr>
                <p:txBody>
                  <a:bodyPr/>
                  <a:lstStyle/>
                  <a:p>
                    <a:pPr>
                      <a:defRPr/>
                    </a:pPr>
                    <a:endParaRPr lang="en-US"/>
                  </a:p>
                </p:txBody>
              </p:sp>
              <p:sp>
                <p:nvSpPr>
                  <p:cNvPr id="36960" name="Oval 89"/>
                  <p:cNvSpPr>
                    <a:spLocks noChangeArrowheads="1"/>
                  </p:cNvSpPr>
                  <p:nvPr/>
                </p:nvSpPr>
                <p:spPr bwMode="auto">
                  <a:xfrm>
                    <a:off x="3317" y="2901"/>
                    <a:ext cx="40" cy="39"/>
                  </a:xfrm>
                  <a:prstGeom prst="ellipse">
                    <a:avLst/>
                  </a:prstGeom>
                  <a:grpFill/>
                  <a:ln w="4763">
                    <a:solidFill>
                      <a:srgbClr val="000000"/>
                    </a:solidFill>
                    <a:round/>
                    <a:headEnd/>
                    <a:tailEnd/>
                  </a:ln>
                </p:spPr>
                <p:txBody>
                  <a:bodyPr/>
                  <a:lstStyle/>
                  <a:p>
                    <a:pPr>
                      <a:defRPr/>
                    </a:pPr>
                    <a:endParaRPr lang="en-US"/>
                  </a:p>
                </p:txBody>
              </p:sp>
              <p:sp>
                <p:nvSpPr>
                  <p:cNvPr id="36961" name="Oval 90"/>
                  <p:cNvSpPr>
                    <a:spLocks noChangeArrowheads="1"/>
                  </p:cNvSpPr>
                  <p:nvPr/>
                </p:nvSpPr>
                <p:spPr bwMode="auto">
                  <a:xfrm>
                    <a:off x="3277" y="2944"/>
                    <a:ext cx="40" cy="40"/>
                  </a:xfrm>
                  <a:prstGeom prst="ellipse">
                    <a:avLst/>
                  </a:prstGeom>
                  <a:grpFill/>
                  <a:ln w="4763">
                    <a:solidFill>
                      <a:srgbClr val="000000"/>
                    </a:solidFill>
                    <a:round/>
                    <a:headEnd/>
                    <a:tailEnd/>
                  </a:ln>
                </p:spPr>
                <p:txBody>
                  <a:bodyPr/>
                  <a:lstStyle/>
                  <a:p>
                    <a:pPr>
                      <a:defRPr/>
                    </a:pPr>
                    <a:endParaRPr lang="en-US"/>
                  </a:p>
                </p:txBody>
              </p:sp>
              <p:sp>
                <p:nvSpPr>
                  <p:cNvPr id="36962" name="Oval 91"/>
                  <p:cNvSpPr>
                    <a:spLocks noChangeArrowheads="1"/>
                  </p:cNvSpPr>
                  <p:nvPr/>
                </p:nvSpPr>
                <p:spPr bwMode="auto">
                  <a:xfrm>
                    <a:off x="3148" y="2980"/>
                    <a:ext cx="40" cy="40"/>
                  </a:xfrm>
                  <a:prstGeom prst="ellipse">
                    <a:avLst/>
                  </a:prstGeom>
                  <a:grpFill/>
                  <a:ln w="4763">
                    <a:solidFill>
                      <a:srgbClr val="000000"/>
                    </a:solidFill>
                    <a:round/>
                    <a:headEnd/>
                    <a:tailEnd/>
                  </a:ln>
                </p:spPr>
                <p:txBody>
                  <a:bodyPr/>
                  <a:lstStyle/>
                  <a:p>
                    <a:pPr>
                      <a:defRPr/>
                    </a:pPr>
                    <a:endParaRPr lang="en-US"/>
                  </a:p>
                </p:txBody>
              </p:sp>
              <p:sp>
                <p:nvSpPr>
                  <p:cNvPr id="36963" name="Oval 92"/>
                  <p:cNvSpPr>
                    <a:spLocks noChangeArrowheads="1"/>
                  </p:cNvSpPr>
                  <p:nvPr/>
                </p:nvSpPr>
                <p:spPr bwMode="auto">
                  <a:xfrm>
                    <a:off x="3175" y="2945"/>
                    <a:ext cx="40" cy="40"/>
                  </a:xfrm>
                  <a:prstGeom prst="ellipse">
                    <a:avLst/>
                  </a:prstGeom>
                  <a:grpFill/>
                  <a:ln w="4763">
                    <a:solidFill>
                      <a:srgbClr val="000000"/>
                    </a:solidFill>
                    <a:round/>
                    <a:headEnd/>
                    <a:tailEnd/>
                  </a:ln>
                </p:spPr>
                <p:txBody>
                  <a:bodyPr/>
                  <a:lstStyle/>
                  <a:p>
                    <a:pPr>
                      <a:defRPr/>
                    </a:pPr>
                    <a:endParaRPr lang="en-US"/>
                  </a:p>
                </p:txBody>
              </p:sp>
              <p:sp>
                <p:nvSpPr>
                  <p:cNvPr id="36964" name="Oval 93"/>
                  <p:cNvSpPr>
                    <a:spLocks noChangeArrowheads="1"/>
                  </p:cNvSpPr>
                  <p:nvPr/>
                </p:nvSpPr>
                <p:spPr bwMode="auto">
                  <a:xfrm>
                    <a:off x="3190" y="2830"/>
                    <a:ext cx="40" cy="40"/>
                  </a:xfrm>
                  <a:prstGeom prst="ellipse">
                    <a:avLst/>
                  </a:prstGeom>
                  <a:grpFill/>
                  <a:ln w="4763">
                    <a:solidFill>
                      <a:srgbClr val="000000"/>
                    </a:solidFill>
                    <a:round/>
                    <a:headEnd/>
                    <a:tailEnd/>
                  </a:ln>
                </p:spPr>
                <p:txBody>
                  <a:bodyPr/>
                  <a:lstStyle/>
                  <a:p>
                    <a:pPr>
                      <a:defRPr/>
                    </a:pPr>
                    <a:endParaRPr lang="en-US"/>
                  </a:p>
                </p:txBody>
              </p:sp>
              <p:sp>
                <p:nvSpPr>
                  <p:cNvPr id="36965" name="Oval 94"/>
                  <p:cNvSpPr>
                    <a:spLocks noChangeArrowheads="1"/>
                  </p:cNvSpPr>
                  <p:nvPr/>
                </p:nvSpPr>
                <p:spPr bwMode="auto">
                  <a:xfrm>
                    <a:off x="3432" y="2921"/>
                    <a:ext cx="40" cy="40"/>
                  </a:xfrm>
                  <a:prstGeom prst="ellipse">
                    <a:avLst/>
                  </a:prstGeom>
                  <a:grpFill/>
                  <a:ln w="4763">
                    <a:solidFill>
                      <a:srgbClr val="000000"/>
                    </a:solidFill>
                    <a:round/>
                    <a:headEnd/>
                    <a:tailEnd/>
                  </a:ln>
                </p:spPr>
                <p:txBody>
                  <a:bodyPr/>
                  <a:lstStyle/>
                  <a:p>
                    <a:pPr>
                      <a:defRPr/>
                    </a:pPr>
                    <a:endParaRPr lang="en-US"/>
                  </a:p>
                </p:txBody>
              </p:sp>
              <p:sp>
                <p:nvSpPr>
                  <p:cNvPr id="36966" name="Oval 95"/>
                  <p:cNvSpPr>
                    <a:spLocks noChangeArrowheads="1"/>
                  </p:cNvSpPr>
                  <p:nvPr/>
                </p:nvSpPr>
                <p:spPr bwMode="auto">
                  <a:xfrm>
                    <a:off x="3240" y="2990"/>
                    <a:ext cx="40" cy="40"/>
                  </a:xfrm>
                  <a:prstGeom prst="ellipse">
                    <a:avLst/>
                  </a:prstGeom>
                  <a:grpFill/>
                  <a:ln w="4763">
                    <a:solidFill>
                      <a:srgbClr val="000000"/>
                    </a:solidFill>
                    <a:round/>
                    <a:headEnd/>
                    <a:tailEnd/>
                  </a:ln>
                </p:spPr>
                <p:txBody>
                  <a:bodyPr/>
                  <a:lstStyle/>
                  <a:p>
                    <a:pPr>
                      <a:defRPr/>
                    </a:pPr>
                    <a:endParaRPr lang="en-US"/>
                  </a:p>
                </p:txBody>
              </p:sp>
              <p:sp>
                <p:nvSpPr>
                  <p:cNvPr id="36967" name="Oval 96"/>
                  <p:cNvSpPr>
                    <a:spLocks noChangeArrowheads="1"/>
                  </p:cNvSpPr>
                  <p:nvPr/>
                </p:nvSpPr>
                <p:spPr bwMode="auto">
                  <a:xfrm>
                    <a:off x="3480" y="2925"/>
                    <a:ext cx="40" cy="40"/>
                  </a:xfrm>
                  <a:prstGeom prst="ellipse">
                    <a:avLst/>
                  </a:prstGeom>
                  <a:grpFill/>
                  <a:ln w="4763">
                    <a:solidFill>
                      <a:srgbClr val="000000"/>
                    </a:solidFill>
                    <a:round/>
                    <a:headEnd/>
                    <a:tailEnd/>
                  </a:ln>
                </p:spPr>
                <p:txBody>
                  <a:bodyPr/>
                  <a:lstStyle/>
                  <a:p>
                    <a:pPr>
                      <a:defRPr/>
                    </a:pPr>
                    <a:endParaRPr lang="en-US"/>
                  </a:p>
                </p:txBody>
              </p:sp>
              <p:sp>
                <p:nvSpPr>
                  <p:cNvPr id="36968" name="Oval 97"/>
                  <p:cNvSpPr>
                    <a:spLocks noChangeArrowheads="1"/>
                  </p:cNvSpPr>
                  <p:nvPr/>
                </p:nvSpPr>
                <p:spPr bwMode="auto">
                  <a:xfrm>
                    <a:off x="3415" y="2981"/>
                    <a:ext cx="40" cy="40"/>
                  </a:xfrm>
                  <a:prstGeom prst="ellipse">
                    <a:avLst/>
                  </a:prstGeom>
                  <a:grpFill/>
                  <a:ln w="4763">
                    <a:solidFill>
                      <a:srgbClr val="000000"/>
                    </a:solidFill>
                    <a:round/>
                    <a:headEnd/>
                    <a:tailEnd/>
                  </a:ln>
                </p:spPr>
                <p:txBody>
                  <a:bodyPr/>
                  <a:lstStyle/>
                  <a:p>
                    <a:pPr>
                      <a:defRPr/>
                    </a:pPr>
                    <a:endParaRPr lang="en-US"/>
                  </a:p>
                </p:txBody>
              </p:sp>
              <p:sp>
                <p:nvSpPr>
                  <p:cNvPr id="36969" name="Oval 98"/>
                  <p:cNvSpPr>
                    <a:spLocks noChangeArrowheads="1"/>
                  </p:cNvSpPr>
                  <p:nvPr/>
                </p:nvSpPr>
                <p:spPr bwMode="auto">
                  <a:xfrm>
                    <a:off x="3333" y="2915"/>
                    <a:ext cx="40" cy="40"/>
                  </a:xfrm>
                  <a:prstGeom prst="ellipse">
                    <a:avLst/>
                  </a:prstGeom>
                  <a:grpFill/>
                  <a:ln w="4763">
                    <a:solidFill>
                      <a:srgbClr val="000000"/>
                    </a:solidFill>
                    <a:round/>
                    <a:headEnd/>
                    <a:tailEnd/>
                  </a:ln>
                </p:spPr>
                <p:txBody>
                  <a:bodyPr/>
                  <a:lstStyle/>
                  <a:p>
                    <a:pPr>
                      <a:defRPr/>
                    </a:pPr>
                    <a:endParaRPr lang="en-US"/>
                  </a:p>
                </p:txBody>
              </p:sp>
              <p:sp>
                <p:nvSpPr>
                  <p:cNvPr id="36970" name="Oval 99"/>
                  <p:cNvSpPr>
                    <a:spLocks noChangeArrowheads="1"/>
                  </p:cNvSpPr>
                  <p:nvPr/>
                </p:nvSpPr>
                <p:spPr bwMode="auto">
                  <a:xfrm>
                    <a:off x="3338" y="2960"/>
                    <a:ext cx="40" cy="40"/>
                  </a:xfrm>
                  <a:prstGeom prst="ellipse">
                    <a:avLst/>
                  </a:prstGeom>
                  <a:grpFill/>
                  <a:ln w="4763">
                    <a:solidFill>
                      <a:srgbClr val="000000"/>
                    </a:solidFill>
                    <a:round/>
                    <a:headEnd/>
                    <a:tailEnd/>
                  </a:ln>
                </p:spPr>
                <p:txBody>
                  <a:bodyPr/>
                  <a:lstStyle/>
                  <a:p>
                    <a:pPr>
                      <a:defRPr/>
                    </a:pPr>
                    <a:endParaRPr lang="en-US"/>
                  </a:p>
                </p:txBody>
              </p:sp>
              <p:sp>
                <p:nvSpPr>
                  <p:cNvPr id="36971" name="Oval 100"/>
                  <p:cNvSpPr>
                    <a:spLocks noChangeArrowheads="1"/>
                  </p:cNvSpPr>
                  <p:nvPr/>
                </p:nvSpPr>
                <p:spPr bwMode="auto">
                  <a:xfrm>
                    <a:off x="3239" y="3052"/>
                    <a:ext cx="40" cy="40"/>
                  </a:xfrm>
                  <a:prstGeom prst="ellipse">
                    <a:avLst/>
                  </a:prstGeom>
                  <a:grpFill/>
                  <a:ln w="4763">
                    <a:solidFill>
                      <a:srgbClr val="000000"/>
                    </a:solidFill>
                    <a:round/>
                    <a:headEnd/>
                    <a:tailEnd/>
                  </a:ln>
                </p:spPr>
                <p:txBody>
                  <a:bodyPr/>
                  <a:lstStyle/>
                  <a:p>
                    <a:pPr>
                      <a:defRPr/>
                    </a:pPr>
                    <a:endParaRPr lang="en-US"/>
                  </a:p>
                </p:txBody>
              </p:sp>
              <p:sp>
                <p:nvSpPr>
                  <p:cNvPr id="36972" name="Oval 101"/>
                  <p:cNvSpPr>
                    <a:spLocks noChangeArrowheads="1"/>
                  </p:cNvSpPr>
                  <p:nvPr/>
                </p:nvSpPr>
                <p:spPr bwMode="auto">
                  <a:xfrm>
                    <a:off x="3293" y="2833"/>
                    <a:ext cx="40" cy="40"/>
                  </a:xfrm>
                  <a:prstGeom prst="ellipse">
                    <a:avLst/>
                  </a:prstGeom>
                  <a:grpFill/>
                  <a:ln w="4763">
                    <a:solidFill>
                      <a:srgbClr val="000000"/>
                    </a:solidFill>
                    <a:round/>
                    <a:headEnd/>
                    <a:tailEnd/>
                  </a:ln>
                </p:spPr>
                <p:txBody>
                  <a:bodyPr/>
                  <a:lstStyle/>
                  <a:p>
                    <a:pPr>
                      <a:defRPr/>
                    </a:pPr>
                    <a:endParaRPr lang="en-US"/>
                  </a:p>
                </p:txBody>
              </p:sp>
              <p:sp>
                <p:nvSpPr>
                  <p:cNvPr id="36973" name="Oval 102"/>
                  <p:cNvSpPr>
                    <a:spLocks noChangeArrowheads="1"/>
                  </p:cNvSpPr>
                  <p:nvPr/>
                </p:nvSpPr>
                <p:spPr bwMode="auto">
                  <a:xfrm>
                    <a:off x="3311" y="2960"/>
                    <a:ext cx="40" cy="40"/>
                  </a:xfrm>
                  <a:prstGeom prst="ellipse">
                    <a:avLst/>
                  </a:prstGeom>
                  <a:grpFill/>
                  <a:ln w="4763">
                    <a:solidFill>
                      <a:srgbClr val="000000"/>
                    </a:solidFill>
                    <a:round/>
                    <a:headEnd/>
                    <a:tailEnd/>
                  </a:ln>
                </p:spPr>
                <p:txBody>
                  <a:bodyPr/>
                  <a:lstStyle/>
                  <a:p>
                    <a:pPr>
                      <a:defRPr/>
                    </a:pPr>
                    <a:endParaRPr lang="en-US"/>
                  </a:p>
                </p:txBody>
              </p:sp>
              <p:sp>
                <p:nvSpPr>
                  <p:cNvPr id="36974" name="Oval 103"/>
                  <p:cNvSpPr>
                    <a:spLocks noChangeArrowheads="1"/>
                  </p:cNvSpPr>
                  <p:nvPr/>
                </p:nvSpPr>
                <p:spPr bwMode="auto">
                  <a:xfrm>
                    <a:off x="3343" y="3012"/>
                    <a:ext cx="40" cy="40"/>
                  </a:xfrm>
                  <a:prstGeom prst="ellipse">
                    <a:avLst/>
                  </a:prstGeom>
                  <a:grpFill/>
                  <a:ln w="4763">
                    <a:solidFill>
                      <a:srgbClr val="000000"/>
                    </a:solidFill>
                    <a:round/>
                    <a:headEnd/>
                    <a:tailEnd/>
                  </a:ln>
                </p:spPr>
                <p:txBody>
                  <a:bodyPr/>
                  <a:lstStyle/>
                  <a:p>
                    <a:pPr>
                      <a:defRPr/>
                    </a:pPr>
                    <a:endParaRPr lang="en-US"/>
                  </a:p>
                </p:txBody>
              </p:sp>
              <p:sp>
                <p:nvSpPr>
                  <p:cNvPr id="36975" name="Oval 104"/>
                  <p:cNvSpPr>
                    <a:spLocks noChangeArrowheads="1"/>
                  </p:cNvSpPr>
                  <p:nvPr/>
                </p:nvSpPr>
                <p:spPr bwMode="auto">
                  <a:xfrm>
                    <a:off x="3166" y="3010"/>
                    <a:ext cx="40" cy="40"/>
                  </a:xfrm>
                  <a:prstGeom prst="ellipse">
                    <a:avLst/>
                  </a:prstGeom>
                  <a:grpFill/>
                  <a:ln w="4763">
                    <a:solidFill>
                      <a:srgbClr val="000000"/>
                    </a:solidFill>
                    <a:round/>
                    <a:headEnd/>
                    <a:tailEnd/>
                  </a:ln>
                </p:spPr>
                <p:txBody>
                  <a:bodyPr/>
                  <a:lstStyle/>
                  <a:p>
                    <a:pPr>
                      <a:defRPr/>
                    </a:pPr>
                    <a:endParaRPr lang="en-US"/>
                  </a:p>
                </p:txBody>
              </p:sp>
              <p:sp>
                <p:nvSpPr>
                  <p:cNvPr id="36976" name="Oval 105"/>
                  <p:cNvSpPr>
                    <a:spLocks noChangeArrowheads="1"/>
                  </p:cNvSpPr>
                  <p:nvPr/>
                </p:nvSpPr>
                <p:spPr bwMode="auto">
                  <a:xfrm>
                    <a:off x="3293" y="2928"/>
                    <a:ext cx="40" cy="40"/>
                  </a:xfrm>
                  <a:prstGeom prst="ellipse">
                    <a:avLst/>
                  </a:prstGeom>
                  <a:grpFill/>
                  <a:ln w="4763">
                    <a:solidFill>
                      <a:srgbClr val="000000"/>
                    </a:solidFill>
                    <a:round/>
                    <a:headEnd/>
                    <a:tailEnd/>
                  </a:ln>
                </p:spPr>
                <p:txBody>
                  <a:bodyPr/>
                  <a:lstStyle/>
                  <a:p>
                    <a:pPr>
                      <a:defRPr/>
                    </a:pPr>
                    <a:endParaRPr lang="en-US"/>
                  </a:p>
                </p:txBody>
              </p:sp>
              <p:sp>
                <p:nvSpPr>
                  <p:cNvPr id="36977" name="Oval 106"/>
                  <p:cNvSpPr>
                    <a:spLocks noChangeArrowheads="1"/>
                  </p:cNvSpPr>
                  <p:nvPr/>
                </p:nvSpPr>
                <p:spPr bwMode="auto">
                  <a:xfrm>
                    <a:off x="3207" y="2966"/>
                    <a:ext cx="40" cy="40"/>
                  </a:xfrm>
                  <a:prstGeom prst="ellipse">
                    <a:avLst/>
                  </a:prstGeom>
                  <a:grpFill/>
                  <a:ln w="4763">
                    <a:solidFill>
                      <a:srgbClr val="000000"/>
                    </a:solidFill>
                    <a:round/>
                    <a:headEnd/>
                    <a:tailEnd/>
                  </a:ln>
                </p:spPr>
                <p:txBody>
                  <a:bodyPr/>
                  <a:lstStyle/>
                  <a:p>
                    <a:pPr>
                      <a:defRPr/>
                    </a:pPr>
                    <a:endParaRPr lang="en-US"/>
                  </a:p>
                </p:txBody>
              </p:sp>
              <p:sp>
                <p:nvSpPr>
                  <p:cNvPr id="36978" name="Oval 107"/>
                  <p:cNvSpPr>
                    <a:spLocks noChangeArrowheads="1"/>
                  </p:cNvSpPr>
                  <p:nvPr/>
                </p:nvSpPr>
                <p:spPr bwMode="auto">
                  <a:xfrm>
                    <a:off x="3178" y="3003"/>
                    <a:ext cx="40" cy="40"/>
                  </a:xfrm>
                  <a:prstGeom prst="ellipse">
                    <a:avLst/>
                  </a:prstGeom>
                  <a:grpFill/>
                  <a:ln w="4763">
                    <a:solidFill>
                      <a:srgbClr val="000000"/>
                    </a:solidFill>
                    <a:round/>
                    <a:headEnd/>
                    <a:tailEnd/>
                  </a:ln>
                </p:spPr>
                <p:txBody>
                  <a:bodyPr/>
                  <a:lstStyle/>
                  <a:p>
                    <a:pPr>
                      <a:defRPr/>
                    </a:pPr>
                    <a:endParaRPr lang="en-US"/>
                  </a:p>
                </p:txBody>
              </p:sp>
              <p:sp>
                <p:nvSpPr>
                  <p:cNvPr id="36979" name="Oval 108"/>
                  <p:cNvSpPr>
                    <a:spLocks noChangeArrowheads="1"/>
                  </p:cNvSpPr>
                  <p:nvPr/>
                </p:nvSpPr>
                <p:spPr bwMode="auto">
                  <a:xfrm>
                    <a:off x="3194" y="3029"/>
                    <a:ext cx="40" cy="39"/>
                  </a:xfrm>
                  <a:prstGeom prst="ellipse">
                    <a:avLst/>
                  </a:prstGeom>
                  <a:grpFill/>
                  <a:ln w="4763">
                    <a:solidFill>
                      <a:srgbClr val="000000"/>
                    </a:solidFill>
                    <a:round/>
                    <a:headEnd/>
                    <a:tailEnd/>
                  </a:ln>
                </p:spPr>
                <p:txBody>
                  <a:bodyPr/>
                  <a:lstStyle/>
                  <a:p>
                    <a:pPr>
                      <a:defRPr/>
                    </a:pPr>
                    <a:endParaRPr lang="en-US"/>
                  </a:p>
                </p:txBody>
              </p:sp>
              <p:sp>
                <p:nvSpPr>
                  <p:cNvPr id="36980" name="Oval 109"/>
                  <p:cNvSpPr>
                    <a:spLocks noChangeArrowheads="1"/>
                  </p:cNvSpPr>
                  <p:nvPr/>
                </p:nvSpPr>
                <p:spPr bwMode="auto">
                  <a:xfrm>
                    <a:off x="3278" y="3037"/>
                    <a:ext cx="39" cy="40"/>
                  </a:xfrm>
                  <a:prstGeom prst="ellipse">
                    <a:avLst/>
                  </a:prstGeom>
                  <a:grpFill/>
                  <a:ln w="4763">
                    <a:solidFill>
                      <a:srgbClr val="000000"/>
                    </a:solidFill>
                    <a:round/>
                    <a:headEnd/>
                    <a:tailEnd/>
                  </a:ln>
                </p:spPr>
                <p:txBody>
                  <a:bodyPr/>
                  <a:lstStyle/>
                  <a:p>
                    <a:pPr>
                      <a:defRPr/>
                    </a:pPr>
                    <a:endParaRPr lang="en-US"/>
                  </a:p>
                </p:txBody>
              </p:sp>
              <p:sp>
                <p:nvSpPr>
                  <p:cNvPr id="36981" name="Oval 110"/>
                  <p:cNvSpPr>
                    <a:spLocks noChangeArrowheads="1"/>
                  </p:cNvSpPr>
                  <p:nvPr/>
                </p:nvSpPr>
                <p:spPr bwMode="auto">
                  <a:xfrm>
                    <a:off x="3241" y="2999"/>
                    <a:ext cx="40" cy="40"/>
                  </a:xfrm>
                  <a:prstGeom prst="ellipse">
                    <a:avLst/>
                  </a:prstGeom>
                  <a:grpFill/>
                  <a:ln w="4763">
                    <a:solidFill>
                      <a:srgbClr val="000000"/>
                    </a:solidFill>
                    <a:round/>
                    <a:headEnd/>
                    <a:tailEnd/>
                  </a:ln>
                </p:spPr>
                <p:txBody>
                  <a:bodyPr/>
                  <a:lstStyle/>
                  <a:p>
                    <a:pPr>
                      <a:defRPr/>
                    </a:pPr>
                    <a:endParaRPr lang="en-US"/>
                  </a:p>
                </p:txBody>
              </p:sp>
              <p:sp>
                <p:nvSpPr>
                  <p:cNvPr id="36982" name="Oval 111"/>
                  <p:cNvSpPr>
                    <a:spLocks noChangeArrowheads="1"/>
                  </p:cNvSpPr>
                  <p:nvPr/>
                </p:nvSpPr>
                <p:spPr bwMode="auto">
                  <a:xfrm>
                    <a:off x="3003" y="3021"/>
                    <a:ext cx="40" cy="40"/>
                  </a:xfrm>
                  <a:prstGeom prst="ellipse">
                    <a:avLst/>
                  </a:prstGeom>
                  <a:grpFill/>
                  <a:ln w="4763">
                    <a:solidFill>
                      <a:srgbClr val="000000"/>
                    </a:solidFill>
                    <a:round/>
                    <a:headEnd/>
                    <a:tailEnd/>
                  </a:ln>
                </p:spPr>
                <p:txBody>
                  <a:bodyPr/>
                  <a:lstStyle/>
                  <a:p>
                    <a:pPr>
                      <a:defRPr/>
                    </a:pPr>
                    <a:endParaRPr lang="en-US"/>
                  </a:p>
                </p:txBody>
              </p:sp>
              <p:sp>
                <p:nvSpPr>
                  <p:cNvPr id="36983" name="Oval 112"/>
                  <p:cNvSpPr>
                    <a:spLocks noChangeArrowheads="1"/>
                  </p:cNvSpPr>
                  <p:nvPr/>
                </p:nvSpPr>
                <p:spPr bwMode="auto">
                  <a:xfrm>
                    <a:off x="3056" y="3042"/>
                    <a:ext cx="40" cy="40"/>
                  </a:xfrm>
                  <a:prstGeom prst="ellipse">
                    <a:avLst/>
                  </a:prstGeom>
                  <a:grpFill/>
                  <a:ln w="4763">
                    <a:solidFill>
                      <a:srgbClr val="000000"/>
                    </a:solidFill>
                    <a:round/>
                    <a:headEnd/>
                    <a:tailEnd/>
                  </a:ln>
                </p:spPr>
                <p:txBody>
                  <a:bodyPr/>
                  <a:lstStyle/>
                  <a:p>
                    <a:pPr>
                      <a:defRPr/>
                    </a:pPr>
                    <a:endParaRPr lang="en-US"/>
                  </a:p>
                </p:txBody>
              </p:sp>
              <p:sp>
                <p:nvSpPr>
                  <p:cNvPr id="36984" name="Oval 113"/>
                  <p:cNvSpPr>
                    <a:spLocks noChangeArrowheads="1"/>
                  </p:cNvSpPr>
                  <p:nvPr/>
                </p:nvSpPr>
                <p:spPr bwMode="auto">
                  <a:xfrm>
                    <a:off x="2979" y="2943"/>
                    <a:ext cx="40" cy="40"/>
                  </a:xfrm>
                  <a:prstGeom prst="ellipse">
                    <a:avLst/>
                  </a:prstGeom>
                  <a:grpFill/>
                  <a:ln w="4763">
                    <a:solidFill>
                      <a:srgbClr val="000000"/>
                    </a:solidFill>
                    <a:round/>
                    <a:headEnd/>
                    <a:tailEnd/>
                  </a:ln>
                </p:spPr>
                <p:txBody>
                  <a:bodyPr/>
                  <a:lstStyle/>
                  <a:p>
                    <a:pPr>
                      <a:defRPr/>
                    </a:pPr>
                    <a:endParaRPr lang="en-US"/>
                  </a:p>
                </p:txBody>
              </p:sp>
              <p:sp>
                <p:nvSpPr>
                  <p:cNvPr id="36985" name="Oval 114"/>
                  <p:cNvSpPr>
                    <a:spLocks noChangeArrowheads="1"/>
                  </p:cNvSpPr>
                  <p:nvPr/>
                </p:nvSpPr>
                <p:spPr bwMode="auto">
                  <a:xfrm>
                    <a:off x="3134" y="2833"/>
                    <a:ext cx="40" cy="40"/>
                  </a:xfrm>
                  <a:prstGeom prst="ellipse">
                    <a:avLst/>
                  </a:prstGeom>
                  <a:grpFill/>
                  <a:ln w="4763">
                    <a:solidFill>
                      <a:srgbClr val="000000"/>
                    </a:solidFill>
                    <a:round/>
                    <a:headEnd/>
                    <a:tailEnd/>
                  </a:ln>
                </p:spPr>
                <p:txBody>
                  <a:bodyPr/>
                  <a:lstStyle/>
                  <a:p>
                    <a:pPr>
                      <a:defRPr/>
                    </a:pPr>
                    <a:endParaRPr lang="en-US"/>
                  </a:p>
                </p:txBody>
              </p:sp>
              <p:sp>
                <p:nvSpPr>
                  <p:cNvPr id="36986" name="Oval 115"/>
                  <p:cNvSpPr>
                    <a:spLocks noChangeArrowheads="1"/>
                  </p:cNvSpPr>
                  <p:nvPr/>
                </p:nvSpPr>
                <p:spPr bwMode="auto">
                  <a:xfrm>
                    <a:off x="3106" y="2902"/>
                    <a:ext cx="40" cy="40"/>
                  </a:xfrm>
                  <a:prstGeom prst="ellipse">
                    <a:avLst/>
                  </a:prstGeom>
                  <a:grpFill/>
                  <a:ln w="4763">
                    <a:solidFill>
                      <a:srgbClr val="000000"/>
                    </a:solidFill>
                    <a:round/>
                    <a:headEnd/>
                    <a:tailEnd/>
                  </a:ln>
                </p:spPr>
                <p:txBody>
                  <a:bodyPr/>
                  <a:lstStyle/>
                  <a:p>
                    <a:pPr>
                      <a:defRPr/>
                    </a:pPr>
                    <a:endParaRPr lang="en-US"/>
                  </a:p>
                </p:txBody>
              </p:sp>
              <p:sp>
                <p:nvSpPr>
                  <p:cNvPr id="36987" name="Oval 116"/>
                  <p:cNvSpPr>
                    <a:spLocks noChangeArrowheads="1"/>
                  </p:cNvSpPr>
                  <p:nvPr/>
                </p:nvSpPr>
                <p:spPr bwMode="auto">
                  <a:xfrm>
                    <a:off x="2984" y="2785"/>
                    <a:ext cx="40" cy="40"/>
                  </a:xfrm>
                  <a:prstGeom prst="ellipse">
                    <a:avLst/>
                  </a:prstGeom>
                  <a:grpFill/>
                  <a:ln w="4763">
                    <a:solidFill>
                      <a:srgbClr val="000000"/>
                    </a:solidFill>
                    <a:round/>
                    <a:headEnd/>
                    <a:tailEnd/>
                  </a:ln>
                </p:spPr>
                <p:txBody>
                  <a:bodyPr/>
                  <a:lstStyle/>
                  <a:p>
                    <a:pPr>
                      <a:defRPr/>
                    </a:pPr>
                    <a:endParaRPr lang="en-US"/>
                  </a:p>
                </p:txBody>
              </p:sp>
              <p:sp>
                <p:nvSpPr>
                  <p:cNvPr id="36988" name="Oval 117"/>
                  <p:cNvSpPr>
                    <a:spLocks noChangeArrowheads="1"/>
                  </p:cNvSpPr>
                  <p:nvPr/>
                </p:nvSpPr>
                <p:spPr bwMode="auto">
                  <a:xfrm>
                    <a:off x="2937" y="2874"/>
                    <a:ext cx="40" cy="41"/>
                  </a:xfrm>
                  <a:prstGeom prst="ellipse">
                    <a:avLst/>
                  </a:prstGeom>
                  <a:grpFill/>
                  <a:ln w="4763">
                    <a:solidFill>
                      <a:srgbClr val="000000"/>
                    </a:solidFill>
                    <a:round/>
                    <a:headEnd/>
                    <a:tailEnd/>
                  </a:ln>
                </p:spPr>
                <p:txBody>
                  <a:bodyPr/>
                  <a:lstStyle/>
                  <a:p>
                    <a:pPr>
                      <a:defRPr/>
                    </a:pPr>
                    <a:endParaRPr lang="en-US"/>
                  </a:p>
                </p:txBody>
              </p:sp>
              <p:sp>
                <p:nvSpPr>
                  <p:cNvPr id="36989" name="Oval 118"/>
                  <p:cNvSpPr>
                    <a:spLocks noChangeArrowheads="1"/>
                  </p:cNvSpPr>
                  <p:nvPr/>
                </p:nvSpPr>
                <p:spPr bwMode="auto">
                  <a:xfrm>
                    <a:off x="3025" y="2854"/>
                    <a:ext cx="40" cy="40"/>
                  </a:xfrm>
                  <a:prstGeom prst="ellipse">
                    <a:avLst/>
                  </a:prstGeom>
                  <a:grpFill/>
                  <a:ln w="4763">
                    <a:solidFill>
                      <a:srgbClr val="000000"/>
                    </a:solidFill>
                    <a:round/>
                    <a:headEnd/>
                    <a:tailEnd/>
                  </a:ln>
                </p:spPr>
                <p:txBody>
                  <a:bodyPr/>
                  <a:lstStyle/>
                  <a:p>
                    <a:pPr>
                      <a:defRPr/>
                    </a:pPr>
                    <a:endParaRPr lang="en-US"/>
                  </a:p>
                </p:txBody>
              </p:sp>
              <p:sp>
                <p:nvSpPr>
                  <p:cNvPr id="36990" name="Oval 119"/>
                  <p:cNvSpPr>
                    <a:spLocks noChangeArrowheads="1"/>
                  </p:cNvSpPr>
                  <p:nvPr/>
                </p:nvSpPr>
                <p:spPr bwMode="auto">
                  <a:xfrm>
                    <a:off x="3194" y="2936"/>
                    <a:ext cx="40" cy="39"/>
                  </a:xfrm>
                  <a:prstGeom prst="ellipse">
                    <a:avLst/>
                  </a:prstGeom>
                  <a:grpFill/>
                  <a:ln w="4763">
                    <a:solidFill>
                      <a:srgbClr val="000000"/>
                    </a:solidFill>
                    <a:round/>
                    <a:headEnd/>
                    <a:tailEnd/>
                  </a:ln>
                </p:spPr>
                <p:txBody>
                  <a:bodyPr/>
                  <a:lstStyle/>
                  <a:p>
                    <a:pPr>
                      <a:defRPr/>
                    </a:pPr>
                    <a:endParaRPr lang="en-US"/>
                  </a:p>
                </p:txBody>
              </p:sp>
              <p:sp>
                <p:nvSpPr>
                  <p:cNvPr id="36991" name="Oval 120"/>
                  <p:cNvSpPr>
                    <a:spLocks noChangeArrowheads="1"/>
                  </p:cNvSpPr>
                  <p:nvPr/>
                </p:nvSpPr>
                <p:spPr bwMode="auto">
                  <a:xfrm>
                    <a:off x="2971" y="3036"/>
                    <a:ext cx="40" cy="40"/>
                  </a:xfrm>
                  <a:prstGeom prst="ellipse">
                    <a:avLst/>
                  </a:prstGeom>
                  <a:grpFill/>
                  <a:ln w="4763">
                    <a:solidFill>
                      <a:srgbClr val="000000"/>
                    </a:solidFill>
                    <a:round/>
                    <a:headEnd/>
                    <a:tailEnd/>
                  </a:ln>
                </p:spPr>
                <p:txBody>
                  <a:bodyPr/>
                  <a:lstStyle/>
                  <a:p>
                    <a:pPr>
                      <a:defRPr/>
                    </a:pPr>
                    <a:endParaRPr lang="en-US"/>
                  </a:p>
                </p:txBody>
              </p:sp>
              <p:sp>
                <p:nvSpPr>
                  <p:cNvPr id="36992" name="Oval 121"/>
                  <p:cNvSpPr>
                    <a:spLocks noChangeArrowheads="1"/>
                  </p:cNvSpPr>
                  <p:nvPr/>
                </p:nvSpPr>
                <p:spPr bwMode="auto">
                  <a:xfrm>
                    <a:off x="3004" y="3010"/>
                    <a:ext cx="40" cy="40"/>
                  </a:xfrm>
                  <a:prstGeom prst="ellipse">
                    <a:avLst/>
                  </a:prstGeom>
                  <a:grpFill/>
                  <a:ln w="4763">
                    <a:solidFill>
                      <a:srgbClr val="000000"/>
                    </a:solidFill>
                    <a:round/>
                    <a:headEnd/>
                    <a:tailEnd/>
                  </a:ln>
                </p:spPr>
                <p:txBody>
                  <a:bodyPr/>
                  <a:lstStyle/>
                  <a:p>
                    <a:pPr>
                      <a:defRPr/>
                    </a:pPr>
                    <a:endParaRPr lang="en-US"/>
                  </a:p>
                </p:txBody>
              </p:sp>
              <p:sp>
                <p:nvSpPr>
                  <p:cNvPr id="36993" name="Oval 122"/>
                  <p:cNvSpPr>
                    <a:spLocks noChangeArrowheads="1"/>
                  </p:cNvSpPr>
                  <p:nvPr/>
                </p:nvSpPr>
                <p:spPr bwMode="auto">
                  <a:xfrm>
                    <a:off x="3079" y="2904"/>
                    <a:ext cx="41" cy="40"/>
                  </a:xfrm>
                  <a:prstGeom prst="ellipse">
                    <a:avLst/>
                  </a:prstGeom>
                  <a:grpFill/>
                  <a:ln w="4763">
                    <a:solidFill>
                      <a:srgbClr val="000000"/>
                    </a:solidFill>
                    <a:round/>
                    <a:headEnd/>
                    <a:tailEnd/>
                  </a:ln>
                </p:spPr>
                <p:txBody>
                  <a:bodyPr/>
                  <a:lstStyle/>
                  <a:p>
                    <a:pPr>
                      <a:defRPr/>
                    </a:pPr>
                    <a:endParaRPr lang="en-US"/>
                  </a:p>
                </p:txBody>
              </p:sp>
              <p:sp>
                <p:nvSpPr>
                  <p:cNvPr id="36994" name="Oval 123"/>
                  <p:cNvSpPr>
                    <a:spLocks noChangeArrowheads="1"/>
                  </p:cNvSpPr>
                  <p:nvPr/>
                </p:nvSpPr>
                <p:spPr bwMode="auto">
                  <a:xfrm>
                    <a:off x="2985" y="2915"/>
                    <a:ext cx="40" cy="40"/>
                  </a:xfrm>
                  <a:prstGeom prst="ellipse">
                    <a:avLst/>
                  </a:prstGeom>
                  <a:grpFill/>
                  <a:ln w="4763">
                    <a:solidFill>
                      <a:srgbClr val="000000"/>
                    </a:solidFill>
                    <a:round/>
                    <a:headEnd/>
                    <a:tailEnd/>
                  </a:ln>
                </p:spPr>
                <p:txBody>
                  <a:bodyPr/>
                  <a:lstStyle/>
                  <a:p>
                    <a:pPr>
                      <a:defRPr/>
                    </a:pPr>
                    <a:endParaRPr lang="en-US"/>
                  </a:p>
                </p:txBody>
              </p:sp>
              <p:sp>
                <p:nvSpPr>
                  <p:cNvPr id="36995" name="Oval 124"/>
                  <p:cNvSpPr>
                    <a:spLocks noChangeArrowheads="1"/>
                  </p:cNvSpPr>
                  <p:nvPr/>
                </p:nvSpPr>
                <p:spPr bwMode="auto">
                  <a:xfrm>
                    <a:off x="3004" y="2904"/>
                    <a:ext cx="40" cy="40"/>
                  </a:xfrm>
                  <a:prstGeom prst="ellipse">
                    <a:avLst/>
                  </a:prstGeom>
                  <a:grpFill/>
                  <a:ln w="4763">
                    <a:solidFill>
                      <a:srgbClr val="000000"/>
                    </a:solidFill>
                    <a:round/>
                    <a:headEnd/>
                    <a:tailEnd/>
                  </a:ln>
                </p:spPr>
                <p:txBody>
                  <a:bodyPr/>
                  <a:lstStyle/>
                  <a:p>
                    <a:pPr>
                      <a:defRPr/>
                    </a:pPr>
                    <a:endParaRPr lang="en-US"/>
                  </a:p>
                </p:txBody>
              </p:sp>
              <p:sp>
                <p:nvSpPr>
                  <p:cNvPr id="36996" name="Oval 125"/>
                  <p:cNvSpPr>
                    <a:spLocks noChangeArrowheads="1"/>
                  </p:cNvSpPr>
                  <p:nvPr/>
                </p:nvSpPr>
                <p:spPr bwMode="auto">
                  <a:xfrm>
                    <a:off x="3118" y="3019"/>
                    <a:ext cx="40" cy="40"/>
                  </a:xfrm>
                  <a:prstGeom prst="ellipse">
                    <a:avLst/>
                  </a:prstGeom>
                  <a:grpFill/>
                  <a:ln w="4763">
                    <a:solidFill>
                      <a:srgbClr val="000000"/>
                    </a:solidFill>
                    <a:round/>
                    <a:headEnd/>
                    <a:tailEnd/>
                  </a:ln>
                </p:spPr>
                <p:txBody>
                  <a:bodyPr/>
                  <a:lstStyle/>
                  <a:p>
                    <a:pPr>
                      <a:defRPr/>
                    </a:pPr>
                    <a:endParaRPr lang="en-US"/>
                  </a:p>
                </p:txBody>
              </p:sp>
              <p:sp>
                <p:nvSpPr>
                  <p:cNvPr id="36997" name="Oval 126"/>
                  <p:cNvSpPr>
                    <a:spLocks noChangeArrowheads="1"/>
                  </p:cNvSpPr>
                  <p:nvPr/>
                </p:nvSpPr>
                <p:spPr bwMode="auto">
                  <a:xfrm>
                    <a:off x="3081" y="3006"/>
                    <a:ext cx="40" cy="40"/>
                  </a:xfrm>
                  <a:prstGeom prst="ellipse">
                    <a:avLst/>
                  </a:prstGeom>
                  <a:grpFill/>
                  <a:ln w="4763">
                    <a:solidFill>
                      <a:srgbClr val="000000"/>
                    </a:solidFill>
                    <a:round/>
                    <a:headEnd/>
                    <a:tailEnd/>
                  </a:ln>
                </p:spPr>
                <p:txBody>
                  <a:bodyPr/>
                  <a:lstStyle/>
                  <a:p>
                    <a:pPr>
                      <a:defRPr/>
                    </a:pPr>
                    <a:endParaRPr lang="en-US"/>
                  </a:p>
                </p:txBody>
              </p:sp>
              <p:sp>
                <p:nvSpPr>
                  <p:cNvPr id="36998" name="Oval 127"/>
                  <p:cNvSpPr>
                    <a:spLocks noChangeArrowheads="1"/>
                  </p:cNvSpPr>
                  <p:nvPr/>
                </p:nvSpPr>
                <p:spPr bwMode="auto">
                  <a:xfrm>
                    <a:off x="3034" y="2754"/>
                    <a:ext cx="40" cy="40"/>
                  </a:xfrm>
                  <a:prstGeom prst="ellipse">
                    <a:avLst/>
                  </a:prstGeom>
                  <a:grpFill/>
                  <a:ln w="4763">
                    <a:solidFill>
                      <a:srgbClr val="000000"/>
                    </a:solidFill>
                    <a:round/>
                    <a:headEnd/>
                    <a:tailEnd/>
                  </a:ln>
                </p:spPr>
                <p:txBody>
                  <a:bodyPr/>
                  <a:lstStyle/>
                  <a:p>
                    <a:pPr>
                      <a:defRPr/>
                    </a:pPr>
                    <a:endParaRPr lang="en-US"/>
                  </a:p>
                </p:txBody>
              </p:sp>
              <p:sp>
                <p:nvSpPr>
                  <p:cNvPr id="36999" name="Oval 128"/>
                  <p:cNvSpPr>
                    <a:spLocks noChangeArrowheads="1"/>
                  </p:cNvSpPr>
                  <p:nvPr/>
                </p:nvSpPr>
                <p:spPr bwMode="auto">
                  <a:xfrm>
                    <a:off x="2928" y="2836"/>
                    <a:ext cx="40" cy="40"/>
                  </a:xfrm>
                  <a:prstGeom prst="ellipse">
                    <a:avLst/>
                  </a:prstGeom>
                  <a:grpFill/>
                  <a:ln w="4763">
                    <a:solidFill>
                      <a:srgbClr val="000000"/>
                    </a:solidFill>
                    <a:round/>
                    <a:headEnd/>
                    <a:tailEnd/>
                  </a:ln>
                </p:spPr>
                <p:txBody>
                  <a:bodyPr/>
                  <a:lstStyle/>
                  <a:p>
                    <a:pPr>
                      <a:defRPr/>
                    </a:pPr>
                    <a:endParaRPr lang="en-US"/>
                  </a:p>
                </p:txBody>
              </p:sp>
              <p:sp>
                <p:nvSpPr>
                  <p:cNvPr id="37000" name="Oval 129"/>
                  <p:cNvSpPr>
                    <a:spLocks noChangeArrowheads="1"/>
                  </p:cNvSpPr>
                  <p:nvPr/>
                </p:nvSpPr>
                <p:spPr bwMode="auto">
                  <a:xfrm>
                    <a:off x="3077" y="2887"/>
                    <a:ext cx="41" cy="41"/>
                  </a:xfrm>
                  <a:prstGeom prst="ellipse">
                    <a:avLst/>
                  </a:prstGeom>
                  <a:grpFill/>
                  <a:ln w="4763">
                    <a:solidFill>
                      <a:srgbClr val="000000"/>
                    </a:solidFill>
                    <a:round/>
                    <a:headEnd/>
                    <a:tailEnd/>
                  </a:ln>
                </p:spPr>
                <p:txBody>
                  <a:bodyPr/>
                  <a:lstStyle/>
                  <a:p>
                    <a:pPr>
                      <a:defRPr/>
                    </a:pPr>
                    <a:endParaRPr lang="en-US"/>
                  </a:p>
                </p:txBody>
              </p:sp>
              <p:sp>
                <p:nvSpPr>
                  <p:cNvPr id="37001" name="Oval 130"/>
                  <p:cNvSpPr>
                    <a:spLocks noChangeArrowheads="1"/>
                  </p:cNvSpPr>
                  <p:nvPr/>
                </p:nvSpPr>
                <p:spPr bwMode="auto">
                  <a:xfrm>
                    <a:off x="2933" y="2977"/>
                    <a:ext cx="39" cy="40"/>
                  </a:xfrm>
                  <a:prstGeom prst="ellipse">
                    <a:avLst/>
                  </a:prstGeom>
                  <a:grpFill/>
                  <a:ln w="4763">
                    <a:solidFill>
                      <a:srgbClr val="000000"/>
                    </a:solidFill>
                    <a:round/>
                    <a:headEnd/>
                    <a:tailEnd/>
                  </a:ln>
                </p:spPr>
                <p:txBody>
                  <a:bodyPr/>
                  <a:lstStyle/>
                  <a:p>
                    <a:pPr>
                      <a:defRPr/>
                    </a:pPr>
                    <a:endParaRPr lang="en-US"/>
                  </a:p>
                </p:txBody>
              </p:sp>
              <p:sp>
                <p:nvSpPr>
                  <p:cNvPr id="37002" name="Oval 131"/>
                  <p:cNvSpPr>
                    <a:spLocks noChangeArrowheads="1"/>
                  </p:cNvSpPr>
                  <p:nvPr/>
                </p:nvSpPr>
                <p:spPr bwMode="auto">
                  <a:xfrm>
                    <a:off x="3038" y="2922"/>
                    <a:ext cx="40" cy="40"/>
                  </a:xfrm>
                  <a:prstGeom prst="ellipse">
                    <a:avLst/>
                  </a:prstGeom>
                  <a:grpFill/>
                  <a:ln w="4763">
                    <a:solidFill>
                      <a:srgbClr val="000000"/>
                    </a:solidFill>
                    <a:round/>
                    <a:headEnd/>
                    <a:tailEnd/>
                  </a:ln>
                </p:spPr>
                <p:txBody>
                  <a:bodyPr/>
                  <a:lstStyle/>
                  <a:p>
                    <a:pPr>
                      <a:defRPr/>
                    </a:pPr>
                    <a:endParaRPr lang="en-US"/>
                  </a:p>
                </p:txBody>
              </p:sp>
              <p:sp>
                <p:nvSpPr>
                  <p:cNvPr id="37003" name="Oval 132"/>
                  <p:cNvSpPr>
                    <a:spLocks noChangeArrowheads="1"/>
                  </p:cNvSpPr>
                  <p:nvPr/>
                </p:nvSpPr>
                <p:spPr bwMode="auto">
                  <a:xfrm>
                    <a:off x="3172" y="2938"/>
                    <a:ext cx="40" cy="40"/>
                  </a:xfrm>
                  <a:prstGeom prst="ellipse">
                    <a:avLst/>
                  </a:prstGeom>
                  <a:grpFill/>
                  <a:ln w="4763">
                    <a:solidFill>
                      <a:srgbClr val="000000"/>
                    </a:solidFill>
                    <a:round/>
                    <a:headEnd/>
                    <a:tailEnd/>
                  </a:ln>
                </p:spPr>
                <p:txBody>
                  <a:bodyPr/>
                  <a:lstStyle/>
                  <a:p>
                    <a:pPr>
                      <a:defRPr/>
                    </a:pPr>
                    <a:endParaRPr lang="en-US"/>
                  </a:p>
                </p:txBody>
              </p:sp>
              <p:sp>
                <p:nvSpPr>
                  <p:cNvPr id="37004" name="Oval 133"/>
                  <p:cNvSpPr>
                    <a:spLocks noChangeArrowheads="1"/>
                  </p:cNvSpPr>
                  <p:nvPr/>
                </p:nvSpPr>
                <p:spPr bwMode="auto">
                  <a:xfrm>
                    <a:off x="3076" y="2928"/>
                    <a:ext cx="41" cy="40"/>
                  </a:xfrm>
                  <a:prstGeom prst="ellipse">
                    <a:avLst/>
                  </a:prstGeom>
                  <a:grpFill/>
                  <a:ln w="4763">
                    <a:solidFill>
                      <a:srgbClr val="000000"/>
                    </a:solidFill>
                    <a:round/>
                    <a:headEnd/>
                    <a:tailEnd/>
                  </a:ln>
                </p:spPr>
                <p:txBody>
                  <a:bodyPr/>
                  <a:lstStyle/>
                  <a:p>
                    <a:pPr>
                      <a:defRPr/>
                    </a:pPr>
                    <a:endParaRPr lang="en-US"/>
                  </a:p>
                </p:txBody>
              </p:sp>
              <p:sp>
                <p:nvSpPr>
                  <p:cNvPr id="37005" name="Oval 134"/>
                  <p:cNvSpPr>
                    <a:spLocks noChangeArrowheads="1"/>
                  </p:cNvSpPr>
                  <p:nvPr/>
                </p:nvSpPr>
                <p:spPr bwMode="auto">
                  <a:xfrm>
                    <a:off x="2961" y="2923"/>
                    <a:ext cx="40" cy="40"/>
                  </a:xfrm>
                  <a:prstGeom prst="ellipse">
                    <a:avLst/>
                  </a:prstGeom>
                  <a:grpFill/>
                  <a:ln w="4763">
                    <a:solidFill>
                      <a:srgbClr val="000000"/>
                    </a:solidFill>
                    <a:round/>
                    <a:headEnd/>
                    <a:tailEnd/>
                  </a:ln>
                </p:spPr>
                <p:txBody>
                  <a:bodyPr/>
                  <a:lstStyle/>
                  <a:p>
                    <a:pPr>
                      <a:defRPr/>
                    </a:pPr>
                    <a:endParaRPr lang="en-US"/>
                  </a:p>
                </p:txBody>
              </p:sp>
              <p:sp>
                <p:nvSpPr>
                  <p:cNvPr id="37006" name="Oval 135"/>
                  <p:cNvSpPr>
                    <a:spLocks noChangeArrowheads="1"/>
                  </p:cNvSpPr>
                  <p:nvPr/>
                </p:nvSpPr>
                <p:spPr bwMode="auto">
                  <a:xfrm>
                    <a:off x="3021" y="3019"/>
                    <a:ext cx="40" cy="40"/>
                  </a:xfrm>
                  <a:prstGeom prst="ellipse">
                    <a:avLst/>
                  </a:prstGeom>
                  <a:grpFill/>
                  <a:ln w="4763">
                    <a:solidFill>
                      <a:srgbClr val="000000"/>
                    </a:solidFill>
                    <a:round/>
                    <a:headEnd/>
                    <a:tailEnd/>
                  </a:ln>
                </p:spPr>
                <p:txBody>
                  <a:bodyPr/>
                  <a:lstStyle/>
                  <a:p>
                    <a:pPr>
                      <a:defRPr/>
                    </a:pPr>
                    <a:endParaRPr lang="en-US"/>
                  </a:p>
                </p:txBody>
              </p:sp>
              <p:sp>
                <p:nvSpPr>
                  <p:cNvPr id="37007" name="Oval 136"/>
                  <p:cNvSpPr>
                    <a:spLocks noChangeArrowheads="1"/>
                  </p:cNvSpPr>
                  <p:nvPr/>
                </p:nvSpPr>
                <p:spPr bwMode="auto">
                  <a:xfrm>
                    <a:off x="3190" y="2886"/>
                    <a:ext cx="40" cy="41"/>
                  </a:xfrm>
                  <a:prstGeom prst="ellipse">
                    <a:avLst/>
                  </a:prstGeom>
                  <a:grpFill/>
                  <a:ln w="4763">
                    <a:solidFill>
                      <a:srgbClr val="000000"/>
                    </a:solidFill>
                    <a:round/>
                    <a:headEnd/>
                    <a:tailEnd/>
                  </a:ln>
                </p:spPr>
                <p:txBody>
                  <a:bodyPr/>
                  <a:lstStyle/>
                  <a:p>
                    <a:pPr>
                      <a:defRPr/>
                    </a:pPr>
                    <a:endParaRPr lang="en-US"/>
                  </a:p>
                </p:txBody>
              </p:sp>
              <p:sp>
                <p:nvSpPr>
                  <p:cNvPr id="37008" name="Oval 137"/>
                  <p:cNvSpPr>
                    <a:spLocks noChangeArrowheads="1"/>
                  </p:cNvSpPr>
                  <p:nvPr/>
                </p:nvSpPr>
                <p:spPr bwMode="auto">
                  <a:xfrm>
                    <a:off x="3104" y="2847"/>
                    <a:ext cx="40" cy="40"/>
                  </a:xfrm>
                  <a:prstGeom prst="ellipse">
                    <a:avLst/>
                  </a:prstGeom>
                  <a:grpFill/>
                  <a:ln w="4763">
                    <a:solidFill>
                      <a:srgbClr val="000000"/>
                    </a:solidFill>
                    <a:round/>
                    <a:headEnd/>
                    <a:tailEnd/>
                  </a:ln>
                </p:spPr>
                <p:txBody>
                  <a:bodyPr/>
                  <a:lstStyle/>
                  <a:p>
                    <a:pPr>
                      <a:defRPr/>
                    </a:pPr>
                    <a:endParaRPr lang="en-US"/>
                  </a:p>
                </p:txBody>
              </p:sp>
              <p:sp>
                <p:nvSpPr>
                  <p:cNvPr id="37009" name="Oval 138"/>
                  <p:cNvSpPr>
                    <a:spLocks noChangeArrowheads="1"/>
                  </p:cNvSpPr>
                  <p:nvPr/>
                </p:nvSpPr>
                <p:spPr bwMode="auto">
                  <a:xfrm>
                    <a:off x="3094" y="2919"/>
                    <a:ext cx="40" cy="40"/>
                  </a:xfrm>
                  <a:prstGeom prst="ellipse">
                    <a:avLst/>
                  </a:prstGeom>
                  <a:grpFill/>
                  <a:ln w="4763">
                    <a:solidFill>
                      <a:srgbClr val="000000"/>
                    </a:solidFill>
                    <a:round/>
                    <a:headEnd/>
                    <a:tailEnd/>
                  </a:ln>
                </p:spPr>
                <p:txBody>
                  <a:bodyPr/>
                  <a:lstStyle/>
                  <a:p>
                    <a:pPr>
                      <a:defRPr/>
                    </a:pPr>
                    <a:endParaRPr lang="en-US"/>
                  </a:p>
                </p:txBody>
              </p:sp>
              <p:sp>
                <p:nvSpPr>
                  <p:cNvPr id="37010" name="Oval 139"/>
                  <p:cNvSpPr>
                    <a:spLocks noChangeArrowheads="1"/>
                  </p:cNvSpPr>
                  <p:nvPr/>
                </p:nvSpPr>
                <p:spPr bwMode="auto">
                  <a:xfrm>
                    <a:off x="3188" y="2861"/>
                    <a:ext cx="40" cy="40"/>
                  </a:xfrm>
                  <a:prstGeom prst="ellipse">
                    <a:avLst/>
                  </a:prstGeom>
                  <a:grpFill/>
                  <a:ln w="4763">
                    <a:solidFill>
                      <a:srgbClr val="000000"/>
                    </a:solidFill>
                    <a:round/>
                    <a:headEnd/>
                    <a:tailEnd/>
                  </a:ln>
                </p:spPr>
                <p:txBody>
                  <a:bodyPr/>
                  <a:lstStyle/>
                  <a:p>
                    <a:pPr>
                      <a:defRPr/>
                    </a:pPr>
                    <a:endParaRPr lang="en-US"/>
                  </a:p>
                </p:txBody>
              </p:sp>
              <p:sp>
                <p:nvSpPr>
                  <p:cNvPr id="37011" name="Oval 140"/>
                  <p:cNvSpPr>
                    <a:spLocks noChangeArrowheads="1"/>
                  </p:cNvSpPr>
                  <p:nvPr/>
                </p:nvSpPr>
                <p:spPr bwMode="auto">
                  <a:xfrm>
                    <a:off x="3192" y="2984"/>
                    <a:ext cx="40" cy="40"/>
                  </a:xfrm>
                  <a:prstGeom prst="ellipse">
                    <a:avLst/>
                  </a:prstGeom>
                  <a:grpFill/>
                  <a:ln w="4763">
                    <a:solidFill>
                      <a:srgbClr val="000000"/>
                    </a:solidFill>
                    <a:round/>
                    <a:headEnd/>
                    <a:tailEnd/>
                  </a:ln>
                </p:spPr>
                <p:txBody>
                  <a:bodyPr/>
                  <a:lstStyle/>
                  <a:p>
                    <a:pPr>
                      <a:defRPr/>
                    </a:pPr>
                    <a:endParaRPr lang="en-US"/>
                  </a:p>
                </p:txBody>
              </p:sp>
              <p:sp>
                <p:nvSpPr>
                  <p:cNvPr id="37012" name="Oval 141"/>
                  <p:cNvSpPr>
                    <a:spLocks noChangeArrowheads="1"/>
                  </p:cNvSpPr>
                  <p:nvPr/>
                </p:nvSpPr>
                <p:spPr bwMode="auto">
                  <a:xfrm>
                    <a:off x="3047" y="2954"/>
                    <a:ext cx="40" cy="40"/>
                  </a:xfrm>
                  <a:prstGeom prst="ellipse">
                    <a:avLst/>
                  </a:prstGeom>
                  <a:grpFill/>
                  <a:ln w="4763">
                    <a:solidFill>
                      <a:srgbClr val="000000"/>
                    </a:solidFill>
                    <a:round/>
                    <a:headEnd/>
                    <a:tailEnd/>
                  </a:ln>
                </p:spPr>
                <p:txBody>
                  <a:bodyPr/>
                  <a:lstStyle/>
                  <a:p>
                    <a:pPr>
                      <a:defRPr/>
                    </a:pPr>
                    <a:endParaRPr lang="en-US"/>
                  </a:p>
                </p:txBody>
              </p:sp>
              <p:sp>
                <p:nvSpPr>
                  <p:cNvPr id="37013" name="Oval 142"/>
                  <p:cNvSpPr>
                    <a:spLocks noChangeArrowheads="1"/>
                  </p:cNvSpPr>
                  <p:nvPr/>
                </p:nvSpPr>
                <p:spPr bwMode="auto">
                  <a:xfrm>
                    <a:off x="3305" y="3009"/>
                    <a:ext cx="40" cy="40"/>
                  </a:xfrm>
                  <a:prstGeom prst="ellipse">
                    <a:avLst/>
                  </a:prstGeom>
                  <a:grpFill/>
                  <a:ln w="4763">
                    <a:solidFill>
                      <a:srgbClr val="000000"/>
                    </a:solidFill>
                    <a:round/>
                    <a:headEnd/>
                    <a:tailEnd/>
                  </a:ln>
                </p:spPr>
                <p:txBody>
                  <a:bodyPr/>
                  <a:lstStyle/>
                  <a:p>
                    <a:pPr>
                      <a:defRPr/>
                    </a:pPr>
                    <a:endParaRPr lang="en-US"/>
                  </a:p>
                </p:txBody>
              </p:sp>
              <p:sp>
                <p:nvSpPr>
                  <p:cNvPr id="37014" name="Oval 143"/>
                  <p:cNvSpPr>
                    <a:spLocks noChangeArrowheads="1"/>
                  </p:cNvSpPr>
                  <p:nvPr/>
                </p:nvSpPr>
                <p:spPr bwMode="auto">
                  <a:xfrm>
                    <a:off x="2870" y="2778"/>
                    <a:ext cx="40" cy="40"/>
                  </a:xfrm>
                  <a:prstGeom prst="ellipse">
                    <a:avLst/>
                  </a:prstGeom>
                  <a:grpFill/>
                  <a:ln w="4763">
                    <a:solidFill>
                      <a:srgbClr val="000000"/>
                    </a:solidFill>
                    <a:round/>
                    <a:headEnd/>
                    <a:tailEnd/>
                  </a:ln>
                </p:spPr>
                <p:txBody>
                  <a:bodyPr/>
                  <a:lstStyle/>
                  <a:p>
                    <a:pPr>
                      <a:defRPr/>
                    </a:pPr>
                    <a:endParaRPr lang="en-US"/>
                  </a:p>
                </p:txBody>
              </p:sp>
              <p:sp>
                <p:nvSpPr>
                  <p:cNvPr id="37015" name="Oval 144"/>
                  <p:cNvSpPr>
                    <a:spLocks noChangeArrowheads="1"/>
                  </p:cNvSpPr>
                  <p:nvPr/>
                </p:nvSpPr>
                <p:spPr bwMode="auto">
                  <a:xfrm>
                    <a:off x="3115" y="2888"/>
                    <a:ext cx="40" cy="41"/>
                  </a:xfrm>
                  <a:prstGeom prst="ellipse">
                    <a:avLst/>
                  </a:prstGeom>
                  <a:grpFill/>
                  <a:ln w="4763">
                    <a:solidFill>
                      <a:srgbClr val="000000"/>
                    </a:solidFill>
                    <a:round/>
                    <a:headEnd/>
                    <a:tailEnd/>
                  </a:ln>
                </p:spPr>
                <p:txBody>
                  <a:bodyPr/>
                  <a:lstStyle/>
                  <a:p>
                    <a:pPr>
                      <a:defRPr/>
                    </a:pPr>
                    <a:endParaRPr lang="en-US"/>
                  </a:p>
                </p:txBody>
              </p:sp>
              <p:sp>
                <p:nvSpPr>
                  <p:cNvPr id="37016" name="Oval 145"/>
                  <p:cNvSpPr>
                    <a:spLocks noChangeArrowheads="1"/>
                  </p:cNvSpPr>
                  <p:nvPr/>
                </p:nvSpPr>
                <p:spPr bwMode="auto">
                  <a:xfrm>
                    <a:off x="3157" y="2815"/>
                    <a:ext cx="40" cy="40"/>
                  </a:xfrm>
                  <a:prstGeom prst="ellipse">
                    <a:avLst/>
                  </a:prstGeom>
                  <a:grpFill/>
                  <a:ln w="4763">
                    <a:solidFill>
                      <a:srgbClr val="000000"/>
                    </a:solidFill>
                    <a:round/>
                    <a:headEnd/>
                    <a:tailEnd/>
                  </a:ln>
                </p:spPr>
                <p:txBody>
                  <a:bodyPr/>
                  <a:lstStyle/>
                  <a:p>
                    <a:pPr>
                      <a:defRPr/>
                    </a:pPr>
                    <a:endParaRPr lang="en-US"/>
                  </a:p>
                </p:txBody>
              </p:sp>
              <p:sp>
                <p:nvSpPr>
                  <p:cNvPr id="37017" name="Oval 146"/>
                  <p:cNvSpPr>
                    <a:spLocks noChangeArrowheads="1"/>
                  </p:cNvSpPr>
                  <p:nvPr/>
                </p:nvSpPr>
                <p:spPr bwMode="auto">
                  <a:xfrm>
                    <a:off x="3225" y="2978"/>
                    <a:ext cx="40" cy="40"/>
                  </a:xfrm>
                  <a:prstGeom prst="ellipse">
                    <a:avLst/>
                  </a:prstGeom>
                  <a:grpFill/>
                  <a:ln w="4763">
                    <a:solidFill>
                      <a:srgbClr val="000000"/>
                    </a:solidFill>
                    <a:round/>
                    <a:headEnd/>
                    <a:tailEnd/>
                  </a:ln>
                </p:spPr>
                <p:txBody>
                  <a:bodyPr/>
                  <a:lstStyle/>
                  <a:p>
                    <a:pPr>
                      <a:defRPr/>
                    </a:pPr>
                    <a:endParaRPr lang="en-US"/>
                  </a:p>
                </p:txBody>
              </p:sp>
              <p:sp>
                <p:nvSpPr>
                  <p:cNvPr id="37018" name="Oval 147"/>
                  <p:cNvSpPr>
                    <a:spLocks noChangeArrowheads="1"/>
                  </p:cNvSpPr>
                  <p:nvPr/>
                </p:nvSpPr>
                <p:spPr bwMode="auto">
                  <a:xfrm>
                    <a:off x="3174" y="3000"/>
                    <a:ext cx="40" cy="39"/>
                  </a:xfrm>
                  <a:prstGeom prst="ellipse">
                    <a:avLst/>
                  </a:prstGeom>
                  <a:grpFill/>
                  <a:ln w="4763">
                    <a:solidFill>
                      <a:srgbClr val="000000"/>
                    </a:solidFill>
                    <a:round/>
                    <a:headEnd/>
                    <a:tailEnd/>
                  </a:ln>
                </p:spPr>
                <p:txBody>
                  <a:bodyPr/>
                  <a:lstStyle/>
                  <a:p>
                    <a:pPr>
                      <a:defRPr/>
                    </a:pPr>
                    <a:endParaRPr lang="en-US"/>
                  </a:p>
                </p:txBody>
              </p:sp>
              <p:sp>
                <p:nvSpPr>
                  <p:cNvPr id="37019" name="Oval 148"/>
                  <p:cNvSpPr>
                    <a:spLocks noChangeArrowheads="1"/>
                  </p:cNvSpPr>
                  <p:nvPr/>
                </p:nvSpPr>
                <p:spPr bwMode="auto">
                  <a:xfrm>
                    <a:off x="3141" y="2837"/>
                    <a:ext cx="40" cy="40"/>
                  </a:xfrm>
                  <a:prstGeom prst="ellipse">
                    <a:avLst/>
                  </a:prstGeom>
                  <a:grpFill/>
                  <a:ln w="4763">
                    <a:solidFill>
                      <a:srgbClr val="000000"/>
                    </a:solidFill>
                    <a:round/>
                    <a:headEnd/>
                    <a:tailEnd/>
                  </a:ln>
                </p:spPr>
                <p:txBody>
                  <a:bodyPr/>
                  <a:lstStyle/>
                  <a:p>
                    <a:pPr>
                      <a:defRPr/>
                    </a:pPr>
                    <a:endParaRPr lang="en-US"/>
                  </a:p>
                </p:txBody>
              </p:sp>
              <p:sp>
                <p:nvSpPr>
                  <p:cNvPr id="37020" name="Oval 149"/>
                  <p:cNvSpPr>
                    <a:spLocks noChangeArrowheads="1"/>
                  </p:cNvSpPr>
                  <p:nvPr/>
                </p:nvSpPr>
                <p:spPr bwMode="auto">
                  <a:xfrm>
                    <a:off x="3016" y="2902"/>
                    <a:ext cx="40" cy="39"/>
                  </a:xfrm>
                  <a:prstGeom prst="ellipse">
                    <a:avLst/>
                  </a:prstGeom>
                  <a:grpFill/>
                  <a:ln w="4763">
                    <a:solidFill>
                      <a:srgbClr val="000000"/>
                    </a:solidFill>
                    <a:round/>
                    <a:headEnd/>
                    <a:tailEnd/>
                  </a:ln>
                </p:spPr>
                <p:txBody>
                  <a:bodyPr/>
                  <a:lstStyle/>
                  <a:p>
                    <a:pPr>
                      <a:defRPr/>
                    </a:pPr>
                    <a:endParaRPr lang="en-US"/>
                  </a:p>
                </p:txBody>
              </p:sp>
              <p:sp>
                <p:nvSpPr>
                  <p:cNvPr id="37021" name="Oval 150"/>
                  <p:cNvSpPr>
                    <a:spLocks noChangeArrowheads="1"/>
                  </p:cNvSpPr>
                  <p:nvPr/>
                </p:nvSpPr>
                <p:spPr bwMode="auto">
                  <a:xfrm>
                    <a:off x="2994" y="2960"/>
                    <a:ext cx="40" cy="40"/>
                  </a:xfrm>
                  <a:prstGeom prst="ellipse">
                    <a:avLst/>
                  </a:prstGeom>
                  <a:grpFill/>
                  <a:ln w="4763">
                    <a:solidFill>
                      <a:srgbClr val="000000"/>
                    </a:solidFill>
                    <a:round/>
                    <a:headEnd/>
                    <a:tailEnd/>
                  </a:ln>
                </p:spPr>
                <p:txBody>
                  <a:bodyPr/>
                  <a:lstStyle/>
                  <a:p>
                    <a:pPr>
                      <a:defRPr/>
                    </a:pPr>
                    <a:endParaRPr lang="en-US"/>
                  </a:p>
                </p:txBody>
              </p:sp>
              <p:sp>
                <p:nvSpPr>
                  <p:cNvPr id="37022" name="Oval 151"/>
                  <p:cNvSpPr>
                    <a:spLocks noChangeArrowheads="1"/>
                  </p:cNvSpPr>
                  <p:nvPr/>
                </p:nvSpPr>
                <p:spPr bwMode="auto">
                  <a:xfrm>
                    <a:off x="2863" y="2968"/>
                    <a:ext cx="40" cy="40"/>
                  </a:xfrm>
                  <a:prstGeom prst="ellipse">
                    <a:avLst/>
                  </a:prstGeom>
                  <a:grpFill/>
                  <a:ln w="4763">
                    <a:solidFill>
                      <a:srgbClr val="000000"/>
                    </a:solidFill>
                    <a:round/>
                    <a:headEnd/>
                    <a:tailEnd/>
                  </a:ln>
                </p:spPr>
                <p:txBody>
                  <a:bodyPr/>
                  <a:lstStyle/>
                  <a:p>
                    <a:pPr>
                      <a:defRPr/>
                    </a:pPr>
                    <a:endParaRPr lang="en-US"/>
                  </a:p>
                </p:txBody>
              </p:sp>
              <p:sp>
                <p:nvSpPr>
                  <p:cNvPr id="37023" name="Oval 152"/>
                  <p:cNvSpPr>
                    <a:spLocks noChangeArrowheads="1"/>
                  </p:cNvSpPr>
                  <p:nvPr/>
                </p:nvSpPr>
                <p:spPr bwMode="auto">
                  <a:xfrm>
                    <a:off x="3064" y="3128"/>
                    <a:ext cx="40" cy="40"/>
                  </a:xfrm>
                  <a:prstGeom prst="ellipse">
                    <a:avLst/>
                  </a:prstGeom>
                  <a:grpFill/>
                  <a:ln w="4763">
                    <a:solidFill>
                      <a:srgbClr val="000000"/>
                    </a:solidFill>
                    <a:round/>
                    <a:headEnd/>
                    <a:tailEnd/>
                  </a:ln>
                </p:spPr>
                <p:txBody>
                  <a:bodyPr/>
                  <a:lstStyle/>
                  <a:p>
                    <a:pPr>
                      <a:defRPr/>
                    </a:pPr>
                    <a:endParaRPr lang="en-US"/>
                  </a:p>
                </p:txBody>
              </p:sp>
              <p:sp>
                <p:nvSpPr>
                  <p:cNvPr id="37024" name="Oval 153"/>
                  <p:cNvSpPr>
                    <a:spLocks noChangeArrowheads="1"/>
                  </p:cNvSpPr>
                  <p:nvPr/>
                </p:nvSpPr>
                <p:spPr bwMode="auto">
                  <a:xfrm>
                    <a:off x="3047" y="3069"/>
                    <a:ext cx="40" cy="40"/>
                  </a:xfrm>
                  <a:prstGeom prst="ellipse">
                    <a:avLst/>
                  </a:prstGeom>
                  <a:grpFill/>
                  <a:ln w="4763">
                    <a:solidFill>
                      <a:srgbClr val="000000"/>
                    </a:solidFill>
                    <a:round/>
                    <a:headEnd/>
                    <a:tailEnd/>
                  </a:ln>
                </p:spPr>
                <p:txBody>
                  <a:bodyPr/>
                  <a:lstStyle/>
                  <a:p>
                    <a:pPr>
                      <a:defRPr/>
                    </a:pPr>
                    <a:endParaRPr lang="en-US"/>
                  </a:p>
                </p:txBody>
              </p:sp>
              <p:sp>
                <p:nvSpPr>
                  <p:cNvPr id="37025" name="Oval 154"/>
                  <p:cNvSpPr>
                    <a:spLocks noChangeArrowheads="1"/>
                  </p:cNvSpPr>
                  <p:nvPr/>
                </p:nvSpPr>
                <p:spPr bwMode="auto">
                  <a:xfrm>
                    <a:off x="2972" y="3044"/>
                    <a:ext cx="40" cy="40"/>
                  </a:xfrm>
                  <a:prstGeom prst="ellipse">
                    <a:avLst/>
                  </a:prstGeom>
                  <a:grpFill/>
                  <a:ln w="4763">
                    <a:solidFill>
                      <a:srgbClr val="000000"/>
                    </a:solidFill>
                    <a:round/>
                    <a:headEnd/>
                    <a:tailEnd/>
                  </a:ln>
                </p:spPr>
                <p:txBody>
                  <a:bodyPr/>
                  <a:lstStyle/>
                  <a:p>
                    <a:pPr>
                      <a:defRPr/>
                    </a:pPr>
                    <a:endParaRPr lang="en-US"/>
                  </a:p>
                </p:txBody>
              </p:sp>
              <p:sp>
                <p:nvSpPr>
                  <p:cNvPr id="37026" name="Oval 155"/>
                  <p:cNvSpPr>
                    <a:spLocks noChangeArrowheads="1"/>
                  </p:cNvSpPr>
                  <p:nvPr/>
                </p:nvSpPr>
                <p:spPr bwMode="auto">
                  <a:xfrm>
                    <a:off x="2857" y="3026"/>
                    <a:ext cx="40" cy="40"/>
                  </a:xfrm>
                  <a:prstGeom prst="ellipse">
                    <a:avLst/>
                  </a:prstGeom>
                  <a:grpFill/>
                  <a:ln w="4763">
                    <a:solidFill>
                      <a:srgbClr val="000000"/>
                    </a:solidFill>
                    <a:round/>
                    <a:headEnd/>
                    <a:tailEnd/>
                  </a:ln>
                </p:spPr>
                <p:txBody>
                  <a:bodyPr/>
                  <a:lstStyle/>
                  <a:p>
                    <a:pPr>
                      <a:defRPr/>
                    </a:pPr>
                    <a:endParaRPr lang="en-US"/>
                  </a:p>
                </p:txBody>
              </p:sp>
              <p:sp>
                <p:nvSpPr>
                  <p:cNvPr id="37027" name="Oval 156"/>
                  <p:cNvSpPr>
                    <a:spLocks noChangeArrowheads="1"/>
                  </p:cNvSpPr>
                  <p:nvPr/>
                </p:nvSpPr>
                <p:spPr bwMode="auto">
                  <a:xfrm>
                    <a:off x="2976" y="2873"/>
                    <a:ext cx="40" cy="40"/>
                  </a:xfrm>
                  <a:prstGeom prst="ellipse">
                    <a:avLst/>
                  </a:prstGeom>
                  <a:grpFill/>
                  <a:ln w="4763">
                    <a:solidFill>
                      <a:srgbClr val="000000"/>
                    </a:solidFill>
                    <a:round/>
                    <a:headEnd/>
                    <a:tailEnd/>
                  </a:ln>
                </p:spPr>
                <p:txBody>
                  <a:bodyPr/>
                  <a:lstStyle/>
                  <a:p>
                    <a:pPr>
                      <a:defRPr/>
                    </a:pPr>
                    <a:endParaRPr lang="en-US"/>
                  </a:p>
                </p:txBody>
              </p:sp>
              <p:sp>
                <p:nvSpPr>
                  <p:cNvPr id="37028" name="Oval 157"/>
                  <p:cNvSpPr>
                    <a:spLocks noChangeArrowheads="1"/>
                  </p:cNvSpPr>
                  <p:nvPr/>
                </p:nvSpPr>
                <p:spPr bwMode="auto">
                  <a:xfrm>
                    <a:off x="2792" y="3025"/>
                    <a:ext cx="40" cy="40"/>
                  </a:xfrm>
                  <a:prstGeom prst="ellipse">
                    <a:avLst/>
                  </a:prstGeom>
                  <a:grpFill/>
                  <a:ln w="4763">
                    <a:solidFill>
                      <a:srgbClr val="000000"/>
                    </a:solidFill>
                    <a:round/>
                    <a:headEnd/>
                    <a:tailEnd/>
                  </a:ln>
                </p:spPr>
                <p:txBody>
                  <a:bodyPr/>
                  <a:lstStyle/>
                  <a:p>
                    <a:pPr>
                      <a:defRPr/>
                    </a:pPr>
                    <a:endParaRPr lang="en-US"/>
                  </a:p>
                </p:txBody>
              </p:sp>
              <p:sp>
                <p:nvSpPr>
                  <p:cNvPr id="37029" name="Oval 158"/>
                  <p:cNvSpPr>
                    <a:spLocks noChangeArrowheads="1"/>
                  </p:cNvSpPr>
                  <p:nvPr/>
                </p:nvSpPr>
                <p:spPr bwMode="auto">
                  <a:xfrm>
                    <a:off x="2943" y="2848"/>
                    <a:ext cx="40" cy="40"/>
                  </a:xfrm>
                  <a:prstGeom prst="ellipse">
                    <a:avLst/>
                  </a:prstGeom>
                  <a:grpFill/>
                  <a:ln w="4763">
                    <a:solidFill>
                      <a:srgbClr val="000000"/>
                    </a:solidFill>
                    <a:round/>
                    <a:headEnd/>
                    <a:tailEnd/>
                  </a:ln>
                </p:spPr>
                <p:txBody>
                  <a:bodyPr/>
                  <a:lstStyle/>
                  <a:p>
                    <a:pPr>
                      <a:defRPr/>
                    </a:pPr>
                    <a:endParaRPr lang="en-US"/>
                  </a:p>
                </p:txBody>
              </p:sp>
              <p:sp>
                <p:nvSpPr>
                  <p:cNvPr id="37030" name="Oval 159"/>
                  <p:cNvSpPr>
                    <a:spLocks noChangeArrowheads="1"/>
                  </p:cNvSpPr>
                  <p:nvPr/>
                </p:nvSpPr>
                <p:spPr bwMode="auto">
                  <a:xfrm>
                    <a:off x="3155" y="2939"/>
                    <a:ext cx="40" cy="40"/>
                  </a:xfrm>
                  <a:prstGeom prst="ellipse">
                    <a:avLst/>
                  </a:prstGeom>
                  <a:grpFill/>
                  <a:ln w="4763">
                    <a:solidFill>
                      <a:srgbClr val="000000"/>
                    </a:solidFill>
                    <a:round/>
                    <a:headEnd/>
                    <a:tailEnd/>
                  </a:ln>
                </p:spPr>
                <p:txBody>
                  <a:bodyPr/>
                  <a:lstStyle/>
                  <a:p>
                    <a:pPr>
                      <a:defRPr/>
                    </a:pPr>
                    <a:endParaRPr lang="en-US"/>
                  </a:p>
                </p:txBody>
              </p:sp>
              <p:sp>
                <p:nvSpPr>
                  <p:cNvPr id="37031" name="Oval 160"/>
                  <p:cNvSpPr>
                    <a:spLocks noChangeArrowheads="1"/>
                  </p:cNvSpPr>
                  <p:nvPr/>
                </p:nvSpPr>
                <p:spPr bwMode="auto">
                  <a:xfrm>
                    <a:off x="2999" y="2822"/>
                    <a:ext cx="40" cy="40"/>
                  </a:xfrm>
                  <a:prstGeom prst="ellipse">
                    <a:avLst/>
                  </a:prstGeom>
                  <a:grpFill/>
                  <a:ln w="4763">
                    <a:solidFill>
                      <a:srgbClr val="000000"/>
                    </a:solidFill>
                    <a:round/>
                    <a:headEnd/>
                    <a:tailEnd/>
                  </a:ln>
                </p:spPr>
                <p:txBody>
                  <a:bodyPr/>
                  <a:lstStyle/>
                  <a:p>
                    <a:pPr>
                      <a:defRPr/>
                    </a:pPr>
                    <a:endParaRPr lang="en-US"/>
                  </a:p>
                </p:txBody>
              </p:sp>
              <p:sp>
                <p:nvSpPr>
                  <p:cNvPr id="37032" name="Oval 161"/>
                  <p:cNvSpPr>
                    <a:spLocks noChangeArrowheads="1"/>
                  </p:cNvSpPr>
                  <p:nvPr/>
                </p:nvSpPr>
                <p:spPr bwMode="auto">
                  <a:xfrm>
                    <a:off x="3038" y="2972"/>
                    <a:ext cx="39" cy="40"/>
                  </a:xfrm>
                  <a:prstGeom prst="ellipse">
                    <a:avLst/>
                  </a:prstGeom>
                  <a:grpFill/>
                  <a:ln w="4763">
                    <a:solidFill>
                      <a:srgbClr val="000000"/>
                    </a:solidFill>
                    <a:round/>
                    <a:headEnd/>
                    <a:tailEnd/>
                  </a:ln>
                </p:spPr>
                <p:txBody>
                  <a:bodyPr/>
                  <a:lstStyle/>
                  <a:p>
                    <a:pPr>
                      <a:defRPr/>
                    </a:pPr>
                    <a:endParaRPr lang="en-US"/>
                  </a:p>
                </p:txBody>
              </p:sp>
              <p:sp>
                <p:nvSpPr>
                  <p:cNvPr id="37033" name="Oval 162"/>
                  <p:cNvSpPr>
                    <a:spLocks noChangeArrowheads="1"/>
                  </p:cNvSpPr>
                  <p:nvPr/>
                </p:nvSpPr>
                <p:spPr bwMode="auto">
                  <a:xfrm>
                    <a:off x="2964" y="2975"/>
                    <a:ext cx="39" cy="40"/>
                  </a:xfrm>
                  <a:prstGeom prst="ellipse">
                    <a:avLst/>
                  </a:prstGeom>
                  <a:grpFill/>
                  <a:ln w="4763">
                    <a:solidFill>
                      <a:srgbClr val="000000"/>
                    </a:solidFill>
                    <a:round/>
                    <a:headEnd/>
                    <a:tailEnd/>
                  </a:ln>
                </p:spPr>
                <p:txBody>
                  <a:bodyPr/>
                  <a:lstStyle/>
                  <a:p>
                    <a:pPr>
                      <a:defRPr/>
                    </a:pPr>
                    <a:endParaRPr lang="en-US"/>
                  </a:p>
                </p:txBody>
              </p:sp>
              <p:sp>
                <p:nvSpPr>
                  <p:cNvPr id="37034" name="Oval 163"/>
                  <p:cNvSpPr>
                    <a:spLocks noChangeArrowheads="1"/>
                  </p:cNvSpPr>
                  <p:nvPr/>
                </p:nvSpPr>
                <p:spPr bwMode="auto">
                  <a:xfrm>
                    <a:off x="3032" y="2812"/>
                    <a:ext cx="39" cy="40"/>
                  </a:xfrm>
                  <a:prstGeom prst="ellipse">
                    <a:avLst/>
                  </a:prstGeom>
                  <a:grpFill/>
                  <a:ln w="4763">
                    <a:solidFill>
                      <a:srgbClr val="000000"/>
                    </a:solidFill>
                    <a:round/>
                    <a:headEnd/>
                    <a:tailEnd/>
                  </a:ln>
                </p:spPr>
                <p:txBody>
                  <a:bodyPr/>
                  <a:lstStyle/>
                  <a:p>
                    <a:pPr>
                      <a:defRPr/>
                    </a:pPr>
                    <a:endParaRPr lang="en-US"/>
                  </a:p>
                </p:txBody>
              </p:sp>
              <p:sp>
                <p:nvSpPr>
                  <p:cNvPr id="37035" name="Oval 164"/>
                  <p:cNvSpPr>
                    <a:spLocks noChangeArrowheads="1"/>
                  </p:cNvSpPr>
                  <p:nvPr/>
                </p:nvSpPr>
                <p:spPr bwMode="auto">
                  <a:xfrm>
                    <a:off x="3018" y="3003"/>
                    <a:ext cx="40" cy="40"/>
                  </a:xfrm>
                  <a:prstGeom prst="ellipse">
                    <a:avLst/>
                  </a:prstGeom>
                  <a:grpFill/>
                  <a:ln w="4763">
                    <a:solidFill>
                      <a:srgbClr val="000000"/>
                    </a:solidFill>
                    <a:round/>
                    <a:headEnd/>
                    <a:tailEnd/>
                  </a:ln>
                </p:spPr>
                <p:txBody>
                  <a:bodyPr/>
                  <a:lstStyle/>
                  <a:p>
                    <a:pPr>
                      <a:defRPr/>
                    </a:pPr>
                    <a:endParaRPr lang="en-US"/>
                  </a:p>
                </p:txBody>
              </p:sp>
              <p:sp>
                <p:nvSpPr>
                  <p:cNvPr id="37036" name="Oval 165"/>
                  <p:cNvSpPr>
                    <a:spLocks noChangeArrowheads="1"/>
                  </p:cNvSpPr>
                  <p:nvPr/>
                </p:nvSpPr>
                <p:spPr bwMode="auto">
                  <a:xfrm>
                    <a:off x="3186" y="2946"/>
                    <a:ext cx="40" cy="40"/>
                  </a:xfrm>
                  <a:prstGeom prst="ellipse">
                    <a:avLst/>
                  </a:prstGeom>
                  <a:grpFill/>
                  <a:ln w="4763">
                    <a:solidFill>
                      <a:srgbClr val="000000"/>
                    </a:solidFill>
                    <a:round/>
                    <a:headEnd/>
                    <a:tailEnd/>
                  </a:ln>
                </p:spPr>
                <p:txBody>
                  <a:bodyPr/>
                  <a:lstStyle/>
                  <a:p>
                    <a:pPr>
                      <a:defRPr/>
                    </a:pPr>
                    <a:endParaRPr lang="en-US"/>
                  </a:p>
                </p:txBody>
              </p:sp>
              <p:sp>
                <p:nvSpPr>
                  <p:cNvPr id="37037" name="Oval 166"/>
                  <p:cNvSpPr>
                    <a:spLocks noChangeArrowheads="1"/>
                  </p:cNvSpPr>
                  <p:nvPr/>
                </p:nvSpPr>
                <p:spPr bwMode="auto">
                  <a:xfrm>
                    <a:off x="3027" y="2908"/>
                    <a:ext cx="40" cy="40"/>
                  </a:xfrm>
                  <a:prstGeom prst="ellipse">
                    <a:avLst/>
                  </a:prstGeom>
                  <a:grpFill/>
                  <a:ln w="4763">
                    <a:solidFill>
                      <a:srgbClr val="000000"/>
                    </a:solidFill>
                    <a:round/>
                    <a:headEnd/>
                    <a:tailEnd/>
                  </a:ln>
                </p:spPr>
                <p:txBody>
                  <a:bodyPr/>
                  <a:lstStyle/>
                  <a:p>
                    <a:pPr>
                      <a:defRPr/>
                    </a:pPr>
                    <a:endParaRPr lang="en-US"/>
                  </a:p>
                </p:txBody>
              </p:sp>
              <p:sp>
                <p:nvSpPr>
                  <p:cNvPr id="37038" name="Oval 167"/>
                  <p:cNvSpPr>
                    <a:spLocks noChangeArrowheads="1"/>
                  </p:cNvSpPr>
                  <p:nvPr/>
                </p:nvSpPr>
                <p:spPr bwMode="auto">
                  <a:xfrm>
                    <a:off x="3003" y="2810"/>
                    <a:ext cx="40" cy="40"/>
                  </a:xfrm>
                  <a:prstGeom prst="ellipse">
                    <a:avLst/>
                  </a:prstGeom>
                  <a:grpFill/>
                  <a:ln w="4763">
                    <a:solidFill>
                      <a:srgbClr val="000000"/>
                    </a:solidFill>
                    <a:round/>
                    <a:headEnd/>
                    <a:tailEnd/>
                  </a:ln>
                </p:spPr>
                <p:txBody>
                  <a:bodyPr/>
                  <a:lstStyle/>
                  <a:p>
                    <a:pPr>
                      <a:defRPr/>
                    </a:pPr>
                    <a:endParaRPr lang="en-US"/>
                  </a:p>
                </p:txBody>
              </p:sp>
              <p:sp>
                <p:nvSpPr>
                  <p:cNvPr id="37039" name="Oval 168"/>
                  <p:cNvSpPr>
                    <a:spLocks noChangeArrowheads="1"/>
                  </p:cNvSpPr>
                  <p:nvPr/>
                </p:nvSpPr>
                <p:spPr bwMode="auto">
                  <a:xfrm>
                    <a:off x="3080" y="2981"/>
                    <a:ext cx="40" cy="40"/>
                  </a:xfrm>
                  <a:prstGeom prst="ellipse">
                    <a:avLst/>
                  </a:prstGeom>
                  <a:grpFill/>
                  <a:ln w="4763">
                    <a:solidFill>
                      <a:srgbClr val="000000"/>
                    </a:solidFill>
                    <a:round/>
                    <a:headEnd/>
                    <a:tailEnd/>
                  </a:ln>
                </p:spPr>
                <p:txBody>
                  <a:bodyPr/>
                  <a:lstStyle/>
                  <a:p>
                    <a:pPr>
                      <a:defRPr/>
                    </a:pPr>
                    <a:endParaRPr lang="en-US"/>
                  </a:p>
                </p:txBody>
              </p:sp>
              <p:sp>
                <p:nvSpPr>
                  <p:cNvPr id="37040" name="Freeform 169"/>
                  <p:cNvSpPr>
                    <a:spLocks/>
                  </p:cNvSpPr>
                  <p:nvPr/>
                </p:nvSpPr>
                <p:spPr bwMode="auto">
                  <a:xfrm>
                    <a:off x="2894" y="2500"/>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41" name="Freeform 170"/>
                  <p:cNvSpPr>
                    <a:spLocks/>
                  </p:cNvSpPr>
                  <p:nvPr/>
                </p:nvSpPr>
                <p:spPr bwMode="auto">
                  <a:xfrm>
                    <a:off x="3138" y="2655"/>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42" name="Freeform 171"/>
                  <p:cNvSpPr>
                    <a:spLocks/>
                  </p:cNvSpPr>
                  <p:nvPr/>
                </p:nvSpPr>
                <p:spPr bwMode="auto">
                  <a:xfrm>
                    <a:off x="3128" y="25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43" name="Freeform 172"/>
                  <p:cNvSpPr>
                    <a:spLocks/>
                  </p:cNvSpPr>
                  <p:nvPr/>
                </p:nvSpPr>
                <p:spPr bwMode="auto">
                  <a:xfrm>
                    <a:off x="3072" y="2429"/>
                    <a:ext cx="43" cy="37"/>
                  </a:xfrm>
                  <a:custGeom>
                    <a:avLst/>
                    <a:gdLst>
                      <a:gd name="T0" fmla="*/ 0 w 130"/>
                      <a:gd name="T1" fmla="*/ 0 h 110"/>
                      <a:gd name="T2" fmla="*/ 0 w 130"/>
                      <a:gd name="T3" fmla="*/ 0 h 110"/>
                      <a:gd name="T4" fmla="*/ 0 w 130"/>
                      <a:gd name="T5" fmla="*/ 0 h 110"/>
                      <a:gd name="T6" fmla="*/ 0 w 130"/>
                      <a:gd name="T7" fmla="*/ 0 h 110"/>
                      <a:gd name="T8" fmla="*/ 0 60000 65536"/>
                      <a:gd name="T9" fmla="*/ 0 60000 65536"/>
                      <a:gd name="T10" fmla="*/ 0 60000 65536"/>
                      <a:gd name="T11" fmla="*/ 0 60000 65536"/>
                      <a:gd name="T12" fmla="*/ 0 w 130"/>
                      <a:gd name="T13" fmla="*/ 0 h 110"/>
                      <a:gd name="T14" fmla="*/ 130 w 130"/>
                      <a:gd name="T15" fmla="*/ 110 h 110"/>
                    </a:gdLst>
                    <a:ahLst/>
                    <a:cxnLst>
                      <a:cxn ang="T8">
                        <a:pos x="T0" y="T1"/>
                      </a:cxn>
                      <a:cxn ang="T9">
                        <a:pos x="T2" y="T3"/>
                      </a:cxn>
                      <a:cxn ang="T10">
                        <a:pos x="T4" y="T5"/>
                      </a:cxn>
                      <a:cxn ang="T11">
                        <a:pos x="T6" y="T7"/>
                      </a:cxn>
                    </a:cxnLst>
                    <a:rect l="T12" t="T13" r="T14" b="T15"/>
                    <a:pathLst>
                      <a:path w="130" h="110">
                        <a:moveTo>
                          <a:pt x="65" y="110"/>
                        </a:moveTo>
                        <a:lnTo>
                          <a:pt x="130"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7044" name="Freeform 173"/>
                  <p:cNvSpPr>
                    <a:spLocks/>
                  </p:cNvSpPr>
                  <p:nvPr/>
                </p:nvSpPr>
                <p:spPr bwMode="auto">
                  <a:xfrm>
                    <a:off x="3136" y="2602"/>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45" name="Freeform 174"/>
                  <p:cNvSpPr>
                    <a:spLocks/>
                  </p:cNvSpPr>
                  <p:nvPr/>
                </p:nvSpPr>
                <p:spPr bwMode="auto">
                  <a:xfrm>
                    <a:off x="3002" y="2566"/>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46" name="Freeform 175"/>
                  <p:cNvSpPr>
                    <a:spLocks/>
                  </p:cNvSpPr>
                  <p:nvPr/>
                </p:nvSpPr>
                <p:spPr bwMode="auto">
                  <a:xfrm>
                    <a:off x="3075" y="2471"/>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47" name="Freeform 176"/>
                  <p:cNvSpPr>
                    <a:spLocks/>
                  </p:cNvSpPr>
                  <p:nvPr/>
                </p:nvSpPr>
                <p:spPr bwMode="auto">
                  <a:xfrm>
                    <a:off x="3003" y="24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48" name="Freeform 177"/>
                  <p:cNvSpPr>
                    <a:spLocks/>
                  </p:cNvSpPr>
                  <p:nvPr/>
                </p:nvSpPr>
                <p:spPr bwMode="auto">
                  <a:xfrm>
                    <a:off x="2971" y="2495"/>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7049" name="Freeform 178"/>
                  <p:cNvSpPr>
                    <a:spLocks/>
                  </p:cNvSpPr>
                  <p:nvPr/>
                </p:nvSpPr>
                <p:spPr bwMode="auto">
                  <a:xfrm>
                    <a:off x="3198" y="2597"/>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7050" name="Freeform 179"/>
                  <p:cNvSpPr>
                    <a:spLocks/>
                  </p:cNvSpPr>
                  <p:nvPr/>
                </p:nvSpPr>
                <p:spPr bwMode="auto">
                  <a:xfrm>
                    <a:off x="3252" y="249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51" name="Freeform 180"/>
                  <p:cNvSpPr>
                    <a:spLocks/>
                  </p:cNvSpPr>
                  <p:nvPr/>
                </p:nvSpPr>
                <p:spPr bwMode="auto">
                  <a:xfrm>
                    <a:off x="3121" y="248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52" name="Freeform 181"/>
                  <p:cNvSpPr>
                    <a:spLocks/>
                  </p:cNvSpPr>
                  <p:nvPr/>
                </p:nvSpPr>
                <p:spPr bwMode="auto">
                  <a:xfrm>
                    <a:off x="3159" y="243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53" name="Freeform 182"/>
                  <p:cNvSpPr>
                    <a:spLocks/>
                  </p:cNvSpPr>
                  <p:nvPr/>
                </p:nvSpPr>
                <p:spPr bwMode="auto">
                  <a:xfrm>
                    <a:off x="3109" y="2502"/>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7054" name="Freeform 183"/>
                  <p:cNvSpPr>
                    <a:spLocks/>
                  </p:cNvSpPr>
                  <p:nvPr/>
                </p:nvSpPr>
                <p:spPr bwMode="auto">
                  <a:xfrm>
                    <a:off x="3004" y="250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55" name="Freeform 184"/>
                  <p:cNvSpPr>
                    <a:spLocks/>
                  </p:cNvSpPr>
                  <p:nvPr/>
                </p:nvSpPr>
                <p:spPr bwMode="auto">
                  <a:xfrm>
                    <a:off x="3212" y="251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56" name="Freeform 185"/>
                  <p:cNvSpPr>
                    <a:spLocks/>
                  </p:cNvSpPr>
                  <p:nvPr/>
                </p:nvSpPr>
                <p:spPr bwMode="auto">
                  <a:xfrm>
                    <a:off x="2962" y="2473"/>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57" name="Freeform 186"/>
                  <p:cNvSpPr>
                    <a:spLocks/>
                  </p:cNvSpPr>
                  <p:nvPr/>
                </p:nvSpPr>
                <p:spPr bwMode="auto">
                  <a:xfrm>
                    <a:off x="3078" y="2594"/>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58" name="Freeform 187"/>
                  <p:cNvSpPr>
                    <a:spLocks/>
                  </p:cNvSpPr>
                  <p:nvPr/>
                </p:nvSpPr>
                <p:spPr bwMode="auto">
                  <a:xfrm>
                    <a:off x="3001" y="2501"/>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59" name="Freeform 188"/>
                  <p:cNvSpPr>
                    <a:spLocks/>
                  </p:cNvSpPr>
                  <p:nvPr/>
                </p:nvSpPr>
                <p:spPr bwMode="auto">
                  <a:xfrm>
                    <a:off x="3074" y="2768"/>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60" name="Freeform 189"/>
                  <p:cNvSpPr>
                    <a:spLocks/>
                  </p:cNvSpPr>
                  <p:nvPr/>
                </p:nvSpPr>
                <p:spPr bwMode="auto">
                  <a:xfrm>
                    <a:off x="3022" y="2544"/>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61" name="Freeform 190"/>
                  <p:cNvSpPr>
                    <a:spLocks/>
                  </p:cNvSpPr>
                  <p:nvPr/>
                </p:nvSpPr>
                <p:spPr bwMode="auto">
                  <a:xfrm>
                    <a:off x="3098" y="249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62" name="Freeform 191"/>
                  <p:cNvSpPr>
                    <a:spLocks/>
                  </p:cNvSpPr>
                  <p:nvPr/>
                </p:nvSpPr>
                <p:spPr bwMode="auto">
                  <a:xfrm>
                    <a:off x="3132" y="253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63" name="Freeform 192"/>
                  <p:cNvSpPr>
                    <a:spLocks/>
                  </p:cNvSpPr>
                  <p:nvPr/>
                </p:nvSpPr>
                <p:spPr bwMode="auto">
                  <a:xfrm>
                    <a:off x="2998" y="2524"/>
                    <a:ext cx="42" cy="38"/>
                  </a:xfrm>
                  <a:custGeom>
                    <a:avLst/>
                    <a:gdLst>
                      <a:gd name="T0" fmla="*/ 0 w 128"/>
                      <a:gd name="T1" fmla="*/ 0 h 112"/>
                      <a:gd name="T2" fmla="*/ 0 w 128"/>
                      <a:gd name="T3" fmla="*/ 0 h 112"/>
                      <a:gd name="T4" fmla="*/ 0 w 128"/>
                      <a:gd name="T5" fmla="*/ 0 h 112"/>
                      <a:gd name="T6" fmla="*/ 0 w 128"/>
                      <a:gd name="T7" fmla="*/ 0 h 112"/>
                      <a:gd name="T8" fmla="*/ 0 60000 65536"/>
                      <a:gd name="T9" fmla="*/ 0 60000 65536"/>
                      <a:gd name="T10" fmla="*/ 0 60000 65536"/>
                      <a:gd name="T11" fmla="*/ 0 60000 65536"/>
                      <a:gd name="T12" fmla="*/ 0 w 128"/>
                      <a:gd name="T13" fmla="*/ 0 h 112"/>
                      <a:gd name="T14" fmla="*/ 128 w 128"/>
                      <a:gd name="T15" fmla="*/ 112 h 112"/>
                    </a:gdLst>
                    <a:ahLst/>
                    <a:cxnLst>
                      <a:cxn ang="T8">
                        <a:pos x="T0" y="T1"/>
                      </a:cxn>
                      <a:cxn ang="T9">
                        <a:pos x="T2" y="T3"/>
                      </a:cxn>
                      <a:cxn ang="T10">
                        <a:pos x="T4" y="T5"/>
                      </a:cxn>
                      <a:cxn ang="T11">
                        <a:pos x="T6" y="T7"/>
                      </a:cxn>
                    </a:cxnLst>
                    <a:rect l="T12" t="T13" r="T14" b="T15"/>
                    <a:pathLst>
                      <a:path w="128" h="112">
                        <a:moveTo>
                          <a:pt x="64" y="112"/>
                        </a:moveTo>
                        <a:lnTo>
                          <a:pt x="128"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64" name="Freeform 193"/>
                  <p:cNvSpPr>
                    <a:spLocks/>
                  </p:cNvSpPr>
                  <p:nvPr/>
                </p:nvSpPr>
                <p:spPr bwMode="auto">
                  <a:xfrm>
                    <a:off x="3144" y="244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65" name="Freeform 194"/>
                  <p:cNvSpPr>
                    <a:spLocks/>
                  </p:cNvSpPr>
                  <p:nvPr/>
                </p:nvSpPr>
                <p:spPr bwMode="auto">
                  <a:xfrm>
                    <a:off x="3097" y="2725"/>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66" name="Freeform 195"/>
                  <p:cNvSpPr>
                    <a:spLocks/>
                  </p:cNvSpPr>
                  <p:nvPr/>
                </p:nvSpPr>
                <p:spPr bwMode="auto">
                  <a:xfrm>
                    <a:off x="3012" y="2517"/>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7067" name="Freeform 196"/>
                  <p:cNvSpPr>
                    <a:spLocks/>
                  </p:cNvSpPr>
                  <p:nvPr/>
                </p:nvSpPr>
                <p:spPr bwMode="auto">
                  <a:xfrm>
                    <a:off x="3040" y="262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68" name="Freeform 197"/>
                  <p:cNvSpPr>
                    <a:spLocks/>
                  </p:cNvSpPr>
                  <p:nvPr/>
                </p:nvSpPr>
                <p:spPr bwMode="auto">
                  <a:xfrm>
                    <a:off x="3139" y="2556"/>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69" name="Freeform 198"/>
                  <p:cNvSpPr>
                    <a:spLocks/>
                  </p:cNvSpPr>
                  <p:nvPr/>
                </p:nvSpPr>
                <p:spPr bwMode="auto">
                  <a:xfrm>
                    <a:off x="2888" y="2525"/>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70" name="Freeform 199"/>
                  <p:cNvSpPr>
                    <a:spLocks/>
                  </p:cNvSpPr>
                  <p:nvPr/>
                </p:nvSpPr>
                <p:spPr bwMode="auto">
                  <a:xfrm>
                    <a:off x="2997" y="2568"/>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71" name="Freeform 200"/>
                  <p:cNvSpPr>
                    <a:spLocks/>
                  </p:cNvSpPr>
                  <p:nvPr/>
                </p:nvSpPr>
                <p:spPr bwMode="auto">
                  <a:xfrm>
                    <a:off x="3047" y="258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72" name="Freeform 201"/>
                  <p:cNvSpPr>
                    <a:spLocks/>
                  </p:cNvSpPr>
                  <p:nvPr/>
                </p:nvSpPr>
                <p:spPr bwMode="auto">
                  <a:xfrm>
                    <a:off x="3224" y="2550"/>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7073" name="Freeform 202"/>
                  <p:cNvSpPr>
                    <a:spLocks/>
                  </p:cNvSpPr>
                  <p:nvPr/>
                </p:nvSpPr>
                <p:spPr bwMode="auto">
                  <a:xfrm>
                    <a:off x="2914" y="248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74" name="Freeform 203"/>
                  <p:cNvSpPr>
                    <a:spLocks/>
                  </p:cNvSpPr>
                  <p:nvPr/>
                </p:nvSpPr>
                <p:spPr bwMode="auto">
                  <a:xfrm>
                    <a:off x="3133" y="2629"/>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7075" name="Freeform 204"/>
                  <p:cNvSpPr>
                    <a:spLocks/>
                  </p:cNvSpPr>
                  <p:nvPr/>
                </p:nvSpPr>
                <p:spPr bwMode="auto">
                  <a:xfrm>
                    <a:off x="3144" y="255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76" name="Freeform 205"/>
                  <p:cNvSpPr>
                    <a:spLocks/>
                  </p:cNvSpPr>
                  <p:nvPr/>
                </p:nvSpPr>
                <p:spPr bwMode="auto">
                  <a:xfrm>
                    <a:off x="2955" y="240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77" name="Freeform 206"/>
                  <p:cNvSpPr>
                    <a:spLocks/>
                  </p:cNvSpPr>
                  <p:nvPr/>
                </p:nvSpPr>
                <p:spPr bwMode="auto">
                  <a:xfrm>
                    <a:off x="3158" y="259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78" name="Freeform 207"/>
                  <p:cNvSpPr>
                    <a:spLocks/>
                  </p:cNvSpPr>
                  <p:nvPr/>
                </p:nvSpPr>
                <p:spPr bwMode="auto">
                  <a:xfrm>
                    <a:off x="2970" y="2525"/>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7079" name="Freeform 208"/>
                  <p:cNvSpPr>
                    <a:spLocks/>
                  </p:cNvSpPr>
                  <p:nvPr/>
                </p:nvSpPr>
                <p:spPr bwMode="auto">
                  <a:xfrm>
                    <a:off x="3157" y="2520"/>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80" name="Freeform 209"/>
                  <p:cNvSpPr>
                    <a:spLocks/>
                  </p:cNvSpPr>
                  <p:nvPr/>
                </p:nvSpPr>
                <p:spPr bwMode="auto">
                  <a:xfrm>
                    <a:off x="3297" y="260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1" name="Freeform 210"/>
                  <p:cNvSpPr>
                    <a:spLocks/>
                  </p:cNvSpPr>
                  <p:nvPr/>
                </p:nvSpPr>
                <p:spPr bwMode="auto">
                  <a:xfrm>
                    <a:off x="2996" y="2664"/>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110"/>
                        </a:moveTo>
                        <a:lnTo>
                          <a:pt x="128"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7082" name="Freeform 211"/>
                  <p:cNvSpPr>
                    <a:spLocks/>
                  </p:cNvSpPr>
                  <p:nvPr/>
                </p:nvSpPr>
                <p:spPr bwMode="auto">
                  <a:xfrm>
                    <a:off x="3207" y="2647"/>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3" name="Freeform 212"/>
                  <p:cNvSpPr>
                    <a:spLocks/>
                  </p:cNvSpPr>
                  <p:nvPr/>
                </p:nvSpPr>
                <p:spPr bwMode="auto">
                  <a:xfrm>
                    <a:off x="3070" y="261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4" name="Freeform 213"/>
                  <p:cNvSpPr>
                    <a:spLocks/>
                  </p:cNvSpPr>
                  <p:nvPr/>
                </p:nvSpPr>
                <p:spPr bwMode="auto">
                  <a:xfrm>
                    <a:off x="2956" y="2545"/>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85" name="Freeform 214"/>
                  <p:cNvSpPr>
                    <a:spLocks/>
                  </p:cNvSpPr>
                  <p:nvPr/>
                </p:nvSpPr>
                <p:spPr bwMode="auto">
                  <a:xfrm>
                    <a:off x="3066" y="2482"/>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6" name="Freeform 215"/>
                  <p:cNvSpPr>
                    <a:spLocks/>
                  </p:cNvSpPr>
                  <p:nvPr/>
                </p:nvSpPr>
                <p:spPr bwMode="auto">
                  <a:xfrm>
                    <a:off x="2924" y="2522"/>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87" name="Freeform 216"/>
                  <p:cNvSpPr>
                    <a:spLocks/>
                  </p:cNvSpPr>
                  <p:nvPr/>
                </p:nvSpPr>
                <p:spPr bwMode="auto">
                  <a:xfrm>
                    <a:off x="3174" y="2572"/>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8" name="Freeform 217"/>
                  <p:cNvSpPr>
                    <a:spLocks/>
                  </p:cNvSpPr>
                  <p:nvPr/>
                </p:nvSpPr>
                <p:spPr bwMode="auto">
                  <a:xfrm>
                    <a:off x="2882" y="24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89" name="Freeform 218"/>
                  <p:cNvSpPr>
                    <a:spLocks/>
                  </p:cNvSpPr>
                  <p:nvPr/>
                </p:nvSpPr>
                <p:spPr bwMode="auto">
                  <a:xfrm>
                    <a:off x="2972" y="261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90" name="Freeform 219"/>
                  <p:cNvSpPr>
                    <a:spLocks/>
                  </p:cNvSpPr>
                  <p:nvPr/>
                </p:nvSpPr>
                <p:spPr bwMode="auto">
                  <a:xfrm>
                    <a:off x="3064" y="2606"/>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91" name="Freeform 220"/>
                  <p:cNvSpPr>
                    <a:spLocks/>
                  </p:cNvSpPr>
                  <p:nvPr/>
                </p:nvSpPr>
                <p:spPr bwMode="auto">
                  <a:xfrm>
                    <a:off x="2970" y="250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92" name="Freeform 221"/>
                  <p:cNvSpPr>
                    <a:spLocks/>
                  </p:cNvSpPr>
                  <p:nvPr/>
                </p:nvSpPr>
                <p:spPr bwMode="auto">
                  <a:xfrm>
                    <a:off x="3005" y="264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93" name="Freeform 222"/>
                  <p:cNvSpPr>
                    <a:spLocks/>
                  </p:cNvSpPr>
                  <p:nvPr/>
                </p:nvSpPr>
                <p:spPr bwMode="auto">
                  <a:xfrm>
                    <a:off x="3062" y="263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94" name="Freeform 223"/>
                  <p:cNvSpPr>
                    <a:spLocks/>
                  </p:cNvSpPr>
                  <p:nvPr/>
                </p:nvSpPr>
                <p:spPr bwMode="auto">
                  <a:xfrm>
                    <a:off x="3147" y="256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95" name="Freeform 224"/>
                  <p:cNvSpPr>
                    <a:spLocks/>
                  </p:cNvSpPr>
                  <p:nvPr/>
                </p:nvSpPr>
                <p:spPr bwMode="auto">
                  <a:xfrm>
                    <a:off x="3024" y="2537"/>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7096" name="Freeform 225"/>
                  <p:cNvSpPr>
                    <a:spLocks/>
                  </p:cNvSpPr>
                  <p:nvPr/>
                </p:nvSpPr>
                <p:spPr bwMode="auto">
                  <a:xfrm>
                    <a:off x="3106" y="258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097" name="Freeform 226"/>
                  <p:cNvSpPr>
                    <a:spLocks/>
                  </p:cNvSpPr>
                  <p:nvPr/>
                </p:nvSpPr>
                <p:spPr bwMode="auto">
                  <a:xfrm>
                    <a:off x="3206" y="2574"/>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98" name="Freeform 227"/>
                  <p:cNvSpPr>
                    <a:spLocks/>
                  </p:cNvSpPr>
                  <p:nvPr/>
                </p:nvSpPr>
                <p:spPr bwMode="auto">
                  <a:xfrm>
                    <a:off x="2951" y="250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099" name="Freeform 228"/>
                  <p:cNvSpPr>
                    <a:spLocks/>
                  </p:cNvSpPr>
                  <p:nvPr/>
                </p:nvSpPr>
                <p:spPr bwMode="auto">
                  <a:xfrm>
                    <a:off x="3083" y="2554"/>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100" name="Freeform 229"/>
                  <p:cNvSpPr>
                    <a:spLocks/>
                  </p:cNvSpPr>
                  <p:nvPr/>
                </p:nvSpPr>
                <p:spPr bwMode="auto">
                  <a:xfrm>
                    <a:off x="3107" y="2539"/>
                    <a:ext cx="43" cy="37"/>
                  </a:xfrm>
                  <a:custGeom>
                    <a:avLst/>
                    <a:gdLst>
                      <a:gd name="T0" fmla="*/ 0 w 130"/>
                      <a:gd name="T1" fmla="*/ 0 h 112"/>
                      <a:gd name="T2" fmla="*/ 0 w 130"/>
                      <a:gd name="T3" fmla="*/ 0 h 112"/>
                      <a:gd name="T4" fmla="*/ 0 w 130"/>
                      <a:gd name="T5" fmla="*/ 0 h 112"/>
                      <a:gd name="T6" fmla="*/ 0 w 130"/>
                      <a:gd name="T7" fmla="*/ 0 h 112"/>
                      <a:gd name="T8" fmla="*/ 0 60000 65536"/>
                      <a:gd name="T9" fmla="*/ 0 60000 65536"/>
                      <a:gd name="T10" fmla="*/ 0 60000 65536"/>
                      <a:gd name="T11" fmla="*/ 0 60000 65536"/>
                      <a:gd name="T12" fmla="*/ 0 w 130"/>
                      <a:gd name="T13" fmla="*/ 0 h 112"/>
                      <a:gd name="T14" fmla="*/ 130 w 130"/>
                      <a:gd name="T15" fmla="*/ 112 h 112"/>
                    </a:gdLst>
                    <a:ahLst/>
                    <a:cxnLst>
                      <a:cxn ang="T8">
                        <a:pos x="T0" y="T1"/>
                      </a:cxn>
                      <a:cxn ang="T9">
                        <a:pos x="T2" y="T3"/>
                      </a:cxn>
                      <a:cxn ang="T10">
                        <a:pos x="T4" y="T5"/>
                      </a:cxn>
                      <a:cxn ang="T11">
                        <a:pos x="T6" y="T7"/>
                      </a:cxn>
                    </a:cxnLst>
                    <a:rect l="T12" t="T13" r="T14" b="T15"/>
                    <a:pathLst>
                      <a:path w="130" h="112">
                        <a:moveTo>
                          <a:pt x="66" y="112"/>
                        </a:moveTo>
                        <a:lnTo>
                          <a:pt x="130" y="0"/>
                        </a:lnTo>
                        <a:lnTo>
                          <a:pt x="0" y="0"/>
                        </a:lnTo>
                        <a:lnTo>
                          <a:pt x="66" y="112"/>
                        </a:lnTo>
                        <a:close/>
                      </a:path>
                    </a:pathLst>
                  </a:custGeom>
                  <a:grpFill/>
                  <a:ln w="4763">
                    <a:solidFill>
                      <a:srgbClr val="000000"/>
                    </a:solidFill>
                    <a:round/>
                    <a:headEnd/>
                    <a:tailEnd/>
                  </a:ln>
                </p:spPr>
                <p:txBody>
                  <a:bodyPr/>
                  <a:lstStyle/>
                  <a:p>
                    <a:pPr>
                      <a:defRPr/>
                    </a:pPr>
                    <a:endParaRPr lang="en-US"/>
                  </a:p>
                </p:txBody>
              </p:sp>
              <p:sp>
                <p:nvSpPr>
                  <p:cNvPr id="37101" name="Freeform 230"/>
                  <p:cNvSpPr>
                    <a:spLocks/>
                  </p:cNvSpPr>
                  <p:nvPr/>
                </p:nvSpPr>
                <p:spPr bwMode="auto">
                  <a:xfrm>
                    <a:off x="3115" y="263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102" name="Freeform 231"/>
                  <p:cNvSpPr>
                    <a:spLocks/>
                  </p:cNvSpPr>
                  <p:nvPr/>
                </p:nvSpPr>
                <p:spPr bwMode="auto">
                  <a:xfrm>
                    <a:off x="3126" y="249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7103" name="Freeform 232"/>
                  <p:cNvSpPr>
                    <a:spLocks/>
                  </p:cNvSpPr>
                  <p:nvPr/>
                </p:nvSpPr>
                <p:spPr bwMode="auto">
                  <a:xfrm>
                    <a:off x="3123" y="2563"/>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7104" name="Freeform 233"/>
                  <p:cNvSpPr>
                    <a:spLocks/>
                  </p:cNvSpPr>
                  <p:nvPr/>
                </p:nvSpPr>
                <p:spPr bwMode="auto">
                  <a:xfrm>
                    <a:off x="3494" y="2311"/>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05" name="Freeform 234"/>
                  <p:cNvSpPr>
                    <a:spLocks/>
                  </p:cNvSpPr>
                  <p:nvPr/>
                </p:nvSpPr>
                <p:spPr bwMode="auto">
                  <a:xfrm>
                    <a:off x="3595" y="245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06" name="Freeform 235"/>
                  <p:cNvSpPr>
                    <a:spLocks/>
                  </p:cNvSpPr>
                  <p:nvPr/>
                </p:nvSpPr>
                <p:spPr bwMode="auto">
                  <a:xfrm>
                    <a:off x="3585" y="2301"/>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07" name="Freeform 236"/>
                  <p:cNvSpPr>
                    <a:spLocks/>
                  </p:cNvSpPr>
                  <p:nvPr/>
                </p:nvSpPr>
                <p:spPr bwMode="auto">
                  <a:xfrm>
                    <a:off x="3416" y="2288"/>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08" name="Freeform 237"/>
                  <p:cNvSpPr>
                    <a:spLocks/>
                  </p:cNvSpPr>
                  <p:nvPr/>
                </p:nvSpPr>
                <p:spPr bwMode="auto">
                  <a:xfrm>
                    <a:off x="3593" y="2228"/>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09" name="Freeform 238"/>
                  <p:cNvSpPr>
                    <a:spLocks/>
                  </p:cNvSpPr>
                  <p:nvPr/>
                </p:nvSpPr>
                <p:spPr bwMode="auto">
                  <a:xfrm>
                    <a:off x="3650" y="2304"/>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10" name="Freeform 239"/>
                  <p:cNvSpPr>
                    <a:spLocks/>
                  </p:cNvSpPr>
                  <p:nvPr/>
                </p:nvSpPr>
                <p:spPr bwMode="auto">
                  <a:xfrm>
                    <a:off x="3527" y="223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11" name="Freeform 240"/>
                  <p:cNvSpPr>
                    <a:spLocks/>
                  </p:cNvSpPr>
                  <p:nvPr/>
                </p:nvSpPr>
                <p:spPr bwMode="auto">
                  <a:xfrm>
                    <a:off x="3327" y="2376"/>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12" name="Freeform 241"/>
                  <p:cNvSpPr>
                    <a:spLocks/>
                  </p:cNvSpPr>
                  <p:nvPr/>
                </p:nvSpPr>
                <p:spPr bwMode="auto">
                  <a:xfrm>
                    <a:off x="3516" y="2393"/>
                    <a:ext cx="42"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7113" name="Freeform 242"/>
                  <p:cNvSpPr>
                    <a:spLocks/>
                  </p:cNvSpPr>
                  <p:nvPr/>
                </p:nvSpPr>
                <p:spPr bwMode="auto">
                  <a:xfrm>
                    <a:off x="3702" y="234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14" name="Freeform 243"/>
                  <p:cNvSpPr>
                    <a:spLocks/>
                  </p:cNvSpPr>
                  <p:nvPr/>
                </p:nvSpPr>
                <p:spPr bwMode="auto">
                  <a:xfrm>
                    <a:off x="3613" y="2585"/>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15" name="Freeform 244"/>
                  <p:cNvSpPr>
                    <a:spLocks/>
                  </p:cNvSpPr>
                  <p:nvPr/>
                </p:nvSpPr>
                <p:spPr bwMode="auto">
                  <a:xfrm>
                    <a:off x="3379" y="2382"/>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16" name="Freeform 245"/>
                  <p:cNvSpPr>
                    <a:spLocks/>
                  </p:cNvSpPr>
                  <p:nvPr/>
                </p:nvSpPr>
                <p:spPr bwMode="auto">
                  <a:xfrm>
                    <a:off x="3408" y="2338"/>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17" name="Freeform 246"/>
                  <p:cNvSpPr>
                    <a:spLocks/>
                  </p:cNvSpPr>
                  <p:nvPr/>
                </p:nvSpPr>
                <p:spPr bwMode="auto">
                  <a:xfrm>
                    <a:off x="3561" y="2255"/>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18" name="Freeform 247"/>
                  <p:cNvSpPr>
                    <a:spLocks/>
                  </p:cNvSpPr>
                  <p:nvPr/>
                </p:nvSpPr>
                <p:spPr bwMode="auto">
                  <a:xfrm>
                    <a:off x="3530" y="241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19" name="Freeform 248"/>
                  <p:cNvSpPr>
                    <a:spLocks/>
                  </p:cNvSpPr>
                  <p:nvPr/>
                </p:nvSpPr>
                <p:spPr bwMode="auto">
                  <a:xfrm>
                    <a:off x="3469" y="2293"/>
                    <a:ext cx="42"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7120" name="Freeform 249"/>
                  <p:cNvSpPr>
                    <a:spLocks/>
                  </p:cNvSpPr>
                  <p:nvPr/>
                </p:nvSpPr>
                <p:spPr bwMode="auto">
                  <a:xfrm>
                    <a:off x="3490" y="2301"/>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21" name="Freeform 250"/>
                  <p:cNvSpPr>
                    <a:spLocks/>
                  </p:cNvSpPr>
                  <p:nvPr/>
                </p:nvSpPr>
                <p:spPr bwMode="auto">
                  <a:xfrm>
                    <a:off x="3505" y="2353"/>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22" name="Freeform 251"/>
                  <p:cNvSpPr>
                    <a:spLocks/>
                  </p:cNvSpPr>
                  <p:nvPr/>
                </p:nvSpPr>
                <p:spPr bwMode="auto">
                  <a:xfrm>
                    <a:off x="3651" y="2406"/>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23" name="Freeform 252"/>
                  <p:cNvSpPr>
                    <a:spLocks/>
                  </p:cNvSpPr>
                  <p:nvPr/>
                </p:nvSpPr>
                <p:spPr bwMode="auto">
                  <a:xfrm>
                    <a:off x="3500" y="2300"/>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24" name="Freeform 253"/>
                  <p:cNvSpPr>
                    <a:spLocks/>
                  </p:cNvSpPr>
                  <p:nvPr/>
                </p:nvSpPr>
                <p:spPr bwMode="auto">
                  <a:xfrm>
                    <a:off x="3441" y="2366"/>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25" name="Freeform 254"/>
                  <p:cNvSpPr>
                    <a:spLocks/>
                  </p:cNvSpPr>
                  <p:nvPr/>
                </p:nvSpPr>
                <p:spPr bwMode="auto">
                  <a:xfrm>
                    <a:off x="3379" y="2442"/>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26" name="Freeform 255"/>
                  <p:cNvSpPr>
                    <a:spLocks/>
                  </p:cNvSpPr>
                  <p:nvPr/>
                </p:nvSpPr>
                <p:spPr bwMode="auto">
                  <a:xfrm>
                    <a:off x="3462" y="2268"/>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27" name="Freeform 256"/>
                  <p:cNvSpPr>
                    <a:spLocks/>
                  </p:cNvSpPr>
                  <p:nvPr/>
                </p:nvSpPr>
                <p:spPr bwMode="auto">
                  <a:xfrm>
                    <a:off x="3425" y="244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28" name="Freeform 257"/>
                  <p:cNvSpPr>
                    <a:spLocks/>
                  </p:cNvSpPr>
                  <p:nvPr/>
                </p:nvSpPr>
                <p:spPr bwMode="auto">
                  <a:xfrm>
                    <a:off x="3609" y="2396"/>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7129" name="Freeform 258"/>
                  <p:cNvSpPr>
                    <a:spLocks/>
                  </p:cNvSpPr>
                  <p:nvPr/>
                </p:nvSpPr>
                <p:spPr bwMode="auto">
                  <a:xfrm>
                    <a:off x="3454" y="2361"/>
                    <a:ext cx="42" cy="37"/>
                  </a:xfrm>
                  <a:custGeom>
                    <a:avLst/>
                    <a:gdLst>
                      <a:gd name="T0" fmla="*/ 0 w 127"/>
                      <a:gd name="T1" fmla="*/ 0 h 109"/>
                      <a:gd name="T2" fmla="*/ 0 w 127"/>
                      <a:gd name="T3" fmla="*/ 0 h 109"/>
                      <a:gd name="T4" fmla="*/ 0 w 127"/>
                      <a:gd name="T5" fmla="*/ 0 h 109"/>
                      <a:gd name="T6" fmla="*/ 0 w 127"/>
                      <a:gd name="T7" fmla="*/ 0 h 109"/>
                      <a:gd name="T8" fmla="*/ 0 60000 65536"/>
                      <a:gd name="T9" fmla="*/ 0 60000 65536"/>
                      <a:gd name="T10" fmla="*/ 0 60000 65536"/>
                      <a:gd name="T11" fmla="*/ 0 60000 65536"/>
                      <a:gd name="T12" fmla="*/ 0 w 127"/>
                      <a:gd name="T13" fmla="*/ 0 h 109"/>
                      <a:gd name="T14" fmla="*/ 127 w 127"/>
                      <a:gd name="T15" fmla="*/ 109 h 109"/>
                    </a:gdLst>
                    <a:ahLst/>
                    <a:cxnLst>
                      <a:cxn ang="T8">
                        <a:pos x="T0" y="T1"/>
                      </a:cxn>
                      <a:cxn ang="T9">
                        <a:pos x="T2" y="T3"/>
                      </a:cxn>
                      <a:cxn ang="T10">
                        <a:pos x="T4" y="T5"/>
                      </a:cxn>
                      <a:cxn ang="T11">
                        <a:pos x="T6" y="T7"/>
                      </a:cxn>
                    </a:cxnLst>
                    <a:rect l="T12" t="T13" r="T14" b="T15"/>
                    <a:pathLst>
                      <a:path w="127" h="109">
                        <a:moveTo>
                          <a:pt x="63" y="0"/>
                        </a:moveTo>
                        <a:lnTo>
                          <a:pt x="0" y="109"/>
                        </a:lnTo>
                        <a:lnTo>
                          <a:pt x="127" y="109"/>
                        </a:lnTo>
                        <a:lnTo>
                          <a:pt x="63" y="0"/>
                        </a:lnTo>
                        <a:close/>
                      </a:path>
                    </a:pathLst>
                  </a:custGeom>
                  <a:grpFill/>
                  <a:ln w="4763">
                    <a:solidFill>
                      <a:srgbClr val="000000"/>
                    </a:solidFill>
                    <a:round/>
                    <a:headEnd/>
                    <a:tailEnd/>
                  </a:ln>
                </p:spPr>
                <p:txBody>
                  <a:bodyPr/>
                  <a:lstStyle/>
                  <a:p>
                    <a:pPr>
                      <a:defRPr/>
                    </a:pPr>
                    <a:endParaRPr lang="en-US"/>
                  </a:p>
                </p:txBody>
              </p:sp>
              <p:sp>
                <p:nvSpPr>
                  <p:cNvPr id="37130" name="Freeform 259"/>
                  <p:cNvSpPr>
                    <a:spLocks/>
                  </p:cNvSpPr>
                  <p:nvPr/>
                </p:nvSpPr>
                <p:spPr bwMode="auto">
                  <a:xfrm>
                    <a:off x="3691" y="2313"/>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31" name="Freeform 260"/>
                  <p:cNvSpPr>
                    <a:spLocks/>
                  </p:cNvSpPr>
                  <p:nvPr/>
                </p:nvSpPr>
                <p:spPr bwMode="auto">
                  <a:xfrm>
                    <a:off x="3570" y="238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32" name="Freeform 261"/>
                  <p:cNvSpPr>
                    <a:spLocks/>
                  </p:cNvSpPr>
                  <p:nvPr/>
                </p:nvSpPr>
                <p:spPr bwMode="auto">
                  <a:xfrm>
                    <a:off x="3511" y="233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33" name="Freeform 262"/>
                  <p:cNvSpPr>
                    <a:spLocks/>
                  </p:cNvSpPr>
                  <p:nvPr/>
                </p:nvSpPr>
                <p:spPr bwMode="auto">
                  <a:xfrm>
                    <a:off x="3534" y="2327"/>
                    <a:ext cx="43" cy="36"/>
                  </a:xfrm>
                  <a:custGeom>
                    <a:avLst/>
                    <a:gdLst>
                      <a:gd name="T0" fmla="*/ 0 w 129"/>
                      <a:gd name="T1" fmla="*/ 0 h 109"/>
                      <a:gd name="T2" fmla="*/ 0 w 129"/>
                      <a:gd name="T3" fmla="*/ 0 h 109"/>
                      <a:gd name="T4" fmla="*/ 0 w 129"/>
                      <a:gd name="T5" fmla="*/ 0 h 109"/>
                      <a:gd name="T6" fmla="*/ 0 w 129"/>
                      <a:gd name="T7" fmla="*/ 0 h 109"/>
                      <a:gd name="T8" fmla="*/ 0 60000 65536"/>
                      <a:gd name="T9" fmla="*/ 0 60000 65536"/>
                      <a:gd name="T10" fmla="*/ 0 60000 65536"/>
                      <a:gd name="T11" fmla="*/ 0 60000 65536"/>
                      <a:gd name="T12" fmla="*/ 0 w 129"/>
                      <a:gd name="T13" fmla="*/ 0 h 109"/>
                      <a:gd name="T14" fmla="*/ 129 w 129"/>
                      <a:gd name="T15" fmla="*/ 109 h 109"/>
                    </a:gdLst>
                    <a:ahLst/>
                    <a:cxnLst>
                      <a:cxn ang="T8">
                        <a:pos x="T0" y="T1"/>
                      </a:cxn>
                      <a:cxn ang="T9">
                        <a:pos x="T2" y="T3"/>
                      </a:cxn>
                      <a:cxn ang="T10">
                        <a:pos x="T4" y="T5"/>
                      </a:cxn>
                      <a:cxn ang="T11">
                        <a:pos x="T6" y="T7"/>
                      </a:cxn>
                    </a:cxnLst>
                    <a:rect l="T12" t="T13" r="T14" b="T15"/>
                    <a:pathLst>
                      <a:path w="129" h="109">
                        <a:moveTo>
                          <a:pt x="64" y="0"/>
                        </a:moveTo>
                        <a:lnTo>
                          <a:pt x="0" y="109"/>
                        </a:lnTo>
                        <a:lnTo>
                          <a:pt x="129" y="109"/>
                        </a:lnTo>
                        <a:lnTo>
                          <a:pt x="64" y="0"/>
                        </a:lnTo>
                        <a:close/>
                      </a:path>
                    </a:pathLst>
                  </a:custGeom>
                  <a:grpFill/>
                  <a:ln w="4763">
                    <a:solidFill>
                      <a:srgbClr val="000000"/>
                    </a:solidFill>
                    <a:round/>
                    <a:headEnd/>
                    <a:tailEnd/>
                  </a:ln>
                </p:spPr>
                <p:txBody>
                  <a:bodyPr/>
                  <a:lstStyle/>
                  <a:p>
                    <a:pPr>
                      <a:defRPr/>
                    </a:pPr>
                    <a:endParaRPr lang="en-US"/>
                  </a:p>
                </p:txBody>
              </p:sp>
              <p:sp>
                <p:nvSpPr>
                  <p:cNvPr id="37134" name="Freeform 263"/>
                  <p:cNvSpPr>
                    <a:spLocks/>
                  </p:cNvSpPr>
                  <p:nvPr/>
                </p:nvSpPr>
                <p:spPr bwMode="auto">
                  <a:xfrm>
                    <a:off x="3472" y="2354"/>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35" name="Freeform 264"/>
                  <p:cNvSpPr>
                    <a:spLocks/>
                  </p:cNvSpPr>
                  <p:nvPr/>
                </p:nvSpPr>
                <p:spPr bwMode="auto">
                  <a:xfrm>
                    <a:off x="3434" y="2203"/>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3" y="0"/>
                        </a:moveTo>
                        <a:lnTo>
                          <a:pt x="0" y="111"/>
                        </a:lnTo>
                        <a:lnTo>
                          <a:pt x="128" y="111"/>
                        </a:lnTo>
                        <a:lnTo>
                          <a:pt x="63" y="0"/>
                        </a:lnTo>
                        <a:close/>
                      </a:path>
                    </a:pathLst>
                  </a:custGeom>
                  <a:grpFill/>
                  <a:ln w="4763">
                    <a:solidFill>
                      <a:srgbClr val="000000"/>
                    </a:solidFill>
                    <a:round/>
                    <a:headEnd/>
                    <a:tailEnd/>
                  </a:ln>
                </p:spPr>
                <p:txBody>
                  <a:bodyPr/>
                  <a:lstStyle/>
                  <a:p>
                    <a:pPr>
                      <a:defRPr/>
                    </a:pPr>
                    <a:endParaRPr lang="en-US"/>
                  </a:p>
                </p:txBody>
              </p:sp>
              <p:sp>
                <p:nvSpPr>
                  <p:cNvPr id="37136" name="Freeform 265"/>
                  <p:cNvSpPr>
                    <a:spLocks/>
                  </p:cNvSpPr>
                  <p:nvPr/>
                </p:nvSpPr>
                <p:spPr bwMode="auto">
                  <a:xfrm>
                    <a:off x="3544" y="2293"/>
                    <a:ext cx="43" cy="36"/>
                  </a:xfrm>
                  <a:custGeom>
                    <a:avLst/>
                    <a:gdLst>
                      <a:gd name="T0" fmla="*/ 0 w 129"/>
                      <a:gd name="T1" fmla="*/ 0 h 109"/>
                      <a:gd name="T2" fmla="*/ 0 w 129"/>
                      <a:gd name="T3" fmla="*/ 0 h 109"/>
                      <a:gd name="T4" fmla="*/ 0 w 129"/>
                      <a:gd name="T5" fmla="*/ 0 h 109"/>
                      <a:gd name="T6" fmla="*/ 0 w 129"/>
                      <a:gd name="T7" fmla="*/ 0 h 109"/>
                      <a:gd name="T8" fmla="*/ 0 60000 65536"/>
                      <a:gd name="T9" fmla="*/ 0 60000 65536"/>
                      <a:gd name="T10" fmla="*/ 0 60000 65536"/>
                      <a:gd name="T11" fmla="*/ 0 60000 65536"/>
                      <a:gd name="T12" fmla="*/ 0 w 129"/>
                      <a:gd name="T13" fmla="*/ 0 h 109"/>
                      <a:gd name="T14" fmla="*/ 129 w 129"/>
                      <a:gd name="T15" fmla="*/ 109 h 109"/>
                    </a:gdLst>
                    <a:ahLst/>
                    <a:cxnLst>
                      <a:cxn ang="T8">
                        <a:pos x="T0" y="T1"/>
                      </a:cxn>
                      <a:cxn ang="T9">
                        <a:pos x="T2" y="T3"/>
                      </a:cxn>
                      <a:cxn ang="T10">
                        <a:pos x="T4" y="T5"/>
                      </a:cxn>
                      <a:cxn ang="T11">
                        <a:pos x="T6" y="T7"/>
                      </a:cxn>
                    </a:cxnLst>
                    <a:rect l="T12" t="T13" r="T14" b="T15"/>
                    <a:pathLst>
                      <a:path w="129" h="109">
                        <a:moveTo>
                          <a:pt x="63" y="0"/>
                        </a:moveTo>
                        <a:lnTo>
                          <a:pt x="0" y="109"/>
                        </a:lnTo>
                        <a:lnTo>
                          <a:pt x="129" y="109"/>
                        </a:lnTo>
                        <a:lnTo>
                          <a:pt x="63" y="0"/>
                        </a:lnTo>
                        <a:close/>
                      </a:path>
                    </a:pathLst>
                  </a:custGeom>
                  <a:grpFill/>
                  <a:ln w="4763">
                    <a:solidFill>
                      <a:srgbClr val="000000"/>
                    </a:solidFill>
                    <a:round/>
                    <a:headEnd/>
                    <a:tailEnd/>
                  </a:ln>
                </p:spPr>
                <p:txBody>
                  <a:bodyPr/>
                  <a:lstStyle/>
                  <a:p>
                    <a:pPr>
                      <a:defRPr/>
                    </a:pPr>
                    <a:endParaRPr lang="en-US"/>
                  </a:p>
                </p:txBody>
              </p:sp>
              <p:sp>
                <p:nvSpPr>
                  <p:cNvPr id="37137" name="Freeform 266"/>
                  <p:cNvSpPr>
                    <a:spLocks/>
                  </p:cNvSpPr>
                  <p:nvPr/>
                </p:nvSpPr>
                <p:spPr bwMode="auto">
                  <a:xfrm>
                    <a:off x="3644" y="2285"/>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38" name="Freeform 267"/>
                  <p:cNvSpPr>
                    <a:spLocks/>
                  </p:cNvSpPr>
                  <p:nvPr/>
                </p:nvSpPr>
                <p:spPr bwMode="auto">
                  <a:xfrm>
                    <a:off x="3434" y="2267"/>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39" name="Freeform 268"/>
                  <p:cNvSpPr>
                    <a:spLocks/>
                  </p:cNvSpPr>
                  <p:nvPr/>
                </p:nvSpPr>
                <p:spPr bwMode="auto">
                  <a:xfrm>
                    <a:off x="3460" y="2428"/>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7140" name="Freeform 269"/>
                  <p:cNvSpPr>
                    <a:spLocks/>
                  </p:cNvSpPr>
                  <p:nvPr/>
                </p:nvSpPr>
                <p:spPr bwMode="auto">
                  <a:xfrm>
                    <a:off x="3621" y="239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41" name="Freeform 270"/>
                  <p:cNvSpPr>
                    <a:spLocks/>
                  </p:cNvSpPr>
                  <p:nvPr/>
                </p:nvSpPr>
                <p:spPr bwMode="auto">
                  <a:xfrm>
                    <a:off x="3733" y="2469"/>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42" name="Freeform 271"/>
                  <p:cNvSpPr>
                    <a:spLocks/>
                  </p:cNvSpPr>
                  <p:nvPr/>
                </p:nvSpPr>
                <p:spPr bwMode="auto">
                  <a:xfrm>
                    <a:off x="3814" y="228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43" name="Freeform 272"/>
                  <p:cNvSpPr>
                    <a:spLocks/>
                  </p:cNvSpPr>
                  <p:nvPr/>
                </p:nvSpPr>
                <p:spPr bwMode="auto">
                  <a:xfrm>
                    <a:off x="3605" y="2405"/>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44" name="Freeform 273"/>
                  <p:cNvSpPr>
                    <a:spLocks/>
                  </p:cNvSpPr>
                  <p:nvPr/>
                </p:nvSpPr>
                <p:spPr bwMode="auto">
                  <a:xfrm>
                    <a:off x="3567" y="2578"/>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45" name="Freeform 274"/>
                  <p:cNvSpPr>
                    <a:spLocks/>
                  </p:cNvSpPr>
                  <p:nvPr/>
                </p:nvSpPr>
                <p:spPr bwMode="auto">
                  <a:xfrm>
                    <a:off x="3578" y="2371"/>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46" name="Freeform 275"/>
                  <p:cNvSpPr>
                    <a:spLocks/>
                  </p:cNvSpPr>
                  <p:nvPr/>
                </p:nvSpPr>
                <p:spPr bwMode="auto">
                  <a:xfrm>
                    <a:off x="3524" y="2275"/>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47" name="Freeform 276"/>
                  <p:cNvSpPr>
                    <a:spLocks/>
                  </p:cNvSpPr>
                  <p:nvPr/>
                </p:nvSpPr>
                <p:spPr bwMode="auto">
                  <a:xfrm>
                    <a:off x="3739" y="2333"/>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48" name="Freeform 277"/>
                  <p:cNvSpPr>
                    <a:spLocks/>
                  </p:cNvSpPr>
                  <p:nvPr/>
                </p:nvSpPr>
                <p:spPr bwMode="auto">
                  <a:xfrm>
                    <a:off x="3605" y="2175"/>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0"/>
                        </a:moveTo>
                        <a:lnTo>
                          <a:pt x="0" y="111"/>
                        </a:lnTo>
                        <a:lnTo>
                          <a:pt x="128" y="111"/>
                        </a:lnTo>
                        <a:lnTo>
                          <a:pt x="64" y="0"/>
                        </a:lnTo>
                        <a:close/>
                      </a:path>
                    </a:pathLst>
                  </a:custGeom>
                  <a:grpFill/>
                  <a:ln w="4763">
                    <a:solidFill>
                      <a:srgbClr val="000000"/>
                    </a:solidFill>
                    <a:round/>
                    <a:headEnd/>
                    <a:tailEnd/>
                  </a:ln>
                </p:spPr>
                <p:txBody>
                  <a:bodyPr/>
                  <a:lstStyle/>
                  <a:p>
                    <a:pPr>
                      <a:defRPr/>
                    </a:pPr>
                    <a:endParaRPr lang="en-US"/>
                  </a:p>
                </p:txBody>
              </p:sp>
              <p:sp>
                <p:nvSpPr>
                  <p:cNvPr id="37149" name="Freeform 278"/>
                  <p:cNvSpPr>
                    <a:spLocks/>
                  </p:cNvSpPr>
                  <p:nvPr/>
                </p:nvSpPr>
                <p:spPr bwMode="auto">
                  <a:xfrm>
                    <a:off x="3782" y="243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7150" name="Freeform 279"/>
                  <p:cNvSpPr>
                    <a:spLocks/>
                  </p:cNvSpPr>
                  <p:nvPr/>
                </p:nvSpPr>
                <p:spPr bwMode="auto">
                  <a:xfrm>
                    <a:off x="3550" y="2277"/>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7151" name="Freeform 280"/>
                  <p:cNvSpPr>
                    <a:spLocks/>
                  </p:cNvSpPr>
                  <p:nvPr/>
                </p:nvSpPr>
                <p:spPr bwMode="auto">
                  <a:xfrm>
                    <a:off x="3665" y="2295"/>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7152" name="Freeform 281"/>
                  <p:cNvSpPr>
                    <a:spLocks/>
                  </p:cNvSpPr>
                  <p:nvPr/>
                </p:nvSpPr>
                <p:spPr bwMode="auto">
                  <a:xfrm>
                    <a:off x="3588" y="2319"/>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53" name="Freeform 282"/>
                  <p:cNvSpPr>
                    <a:spLocks/>
                  </p:cNvSpPr>
                  <p:nvPr/>
                </p:nvSpPr>
                <p:spPr bwMode="auto">
                  <a:xfrm>
                    <a:off x="3682" y="2240"/>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54" name="Freeform 283"/>
                  <p:cNvSpPr>
                    <a:spLocks/>
                  </p:cNvSpPr>
                  <p:nvPr/>
                </p:nvSpPr>
                <p:spPr bwMode="auto">
                  <a:xfrm>
                    <a:off x="3481" y="2442"/>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55" name="Freeform 284"/>
                  <p:cNvSpPr>
                    <a:spLocks/>
                  </p:cNvSpPr>
                  <p:nvPr/>
                </p:nvSpPr>
                <p:spPr bwMode="auto">
                  <a:xfrm>
                    <a:off x="3575" y="239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7156" name="Freeform 285"/>
                  <p:cNvSpPr>
                    <a:spLocks/>
                  </p:cNvSpPr>
                  <p:nvPr/>
                </p:nvSpPr>
                <p:spPr bwMode="auto">
                  <a:xfrm>
                    <a:off x="3627" y="2507"/>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57" name="Freeform 286"/>
                  <p:cNvSpPr>
                    <a:spLocks/>
                  </p:cNvSpPr>
                  <p:nvPr/>
                </p:nvSpPr>
                <p:spPr bwMode="auto">
                  <a:xfrm>
                    <a:off x="3599" y="2355"/>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58" name="Freeform 287"/>
                  <p:cNvSpPr>
                    <a:spLocks/>
                  </p:cNvSpPr>
                  <p:nvPr/>
                </p:nvSpPr>
                <p:spPr bwMode="auto">
                  <a:xfrm>
                    <a:off x="3687" y="235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59" name="Freeform 288"/>
                  <p:cNvSpPr>
                    <a:spLocks/>
                  </p:cNvSpPr>
                  <p:nvPr/>
                </p:nvSpPr>
                <p:spPr bwMode="auto">
                  <a:xfrm>
                    <a:off x="3626" y="2379"/>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60" name="Freeform 289"/>
                  <p:cNvSpPr>
                    <a:spLocks/>
                  </p:cNvSpPr>
                  <p:nvPr/>
                </p:nvSpPr>
                <p:spPr bwMode="auto">
                  <a:xfrm>
                    <a:off x="3941" y="2208"/>
                    <a:ext cx="42" cy="37"/>
                  </a:xfrm>
                  <a:custGeom>
                    <a:avLst/>
                    <a:gdLst>
                      <a:gd name="T0" fmla="*/ 0 w 127"/>
                      <a:gd name="T1" fmla="*/ 0 h 111"/>
                      <a:gd name="T2" fmla="*/ 0 w 127"/>
                      <a:gd name="T3" fmla="*/ 0 h 111"/>
                      <a:gd name="T4" fmla="*/ 0 w 127"/>
                      <a:gd name="T5" fmla="*/ 0 h 111"/>
                      <a:gd name="T6" fmla="*/ 0 w 127"/>
                      <a:gd name="T7" fmla="*/ 0 h 111"/>
                      <a:gd name="T8" fmla="*/ 0 60000 65536"/>
                      <a:gd name="T9" fmla="*/ 0 60000 65536"/>
                      <a:gd name="T10" fmla="*/ 0 60000 65536"/>
                      <a:gd name="T11" fmla="*/ 0 60000 65536"/>
                      <a:gd name="T12" fmla="*/ 0 w 127"/>
                      <a:gd name="T13" fmla="*/ 0 h 111"/>
                      <a:gd name="T14" fmla="*/ 127 w 127"/>
                      <a:gd name="T15" fmla="*/ 111 h 111"/>
                    </a:gdLst>
                    <a:ahLst/>
                    <a:cxnLst>
                      <a:cxn ang="T8">
                        <a:pos x="T0" y="T1"/>
                      </a:cxn>
                      <a:cxn ang="T9">
                        <a:pos x="T2" y="T3"/>
                      </a:cxn>
                      <a:cxn ang="T10">
                        <a:pos x="T4" y="T5"/>
                      </a:cxn>
                      <a:cxn ang="T11">
                        <a:pos x="T6" y="T7"/>
                      </a:cxn>
                    </a:cxnLst>
                    <a:rect l="T12" t="T13" r="T14" b="T15"/>
                    <a:pathLst>
                      <a:path w="127" h="111">
                        <a:moveTo>
                          <a:pt x="63" y="0"/>
                        </a:moveTo>
                        <a:lnTo>
                          <a:pt x="0" y="111"/>
                        </a:lnTo>
                        <a:lnTo>
                          <a:pt x="127" y="111"/>
                        </a:lnTo>
                        <a:lnTo>
                          <a:pt x="63" y="0"/>
                        </a:lnTo>
                        <a:close/>
                      </a:path>
                    </a:pathLst>
                  </a:custGeom>
                  <a:grpFill/>
                  <a:ln w="4763">
                    <a:solidFill>
                      <a:srgbClr val="000000"/>
                    </a:solidFill>
                    <a:round/>
                    <a:headEnd/>
                    <a:tailEnd/>
                  </a:ln>
                </p:spPr>
                <p:txBody>
                  <a:bodyPr/>
                  <a:lstStyle/>
                  <a:p>
                    <a:pPr>
                      <a:defRPr/>
                    </a:pPr>
                    <a:endParaRPr lang="en-US"/>
                  </a:p>
                </p:txBody>
              </p:sp>
              <p:sp>
                <p:nvSpPr>
                  <p:cNvPr id="37161" name="Freeform 290"/>
                  <p:cNvSpPr>
                    <a:spLocks/>
                  </p:cNvSpPr>
                  <p:nvPr/>
                </p:nvSpPr>
                <p:spPr bwMode="auto">
                  <a:xfrm>
                    <a:off x="3540" y="2385"/>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7162" name="Freeform 291"/>
                  <p:cNvSpPr>
                    <a:spLocks/>
                  </p:cNvSpPr>
                  <p:nvPr/>
                </p:nvSpPr>
                <p:spPr bwMode="auto">
                  <a:xfrm>
                    <a:off x="3563" y="2423"/>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63" name="Freeform 292"/>
                  <p:cNvSpPr>
                    <a:spLocks/>
                  </p:cNvSpPr>
                  <p:nvPr/>
                </p:nvSpPr>
                <p:spPr bwMode="auto">
                  <a:xfrm>
                    <a:off x="3573" y="232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64" name="Freeform 293"/>
                  <p:cNvSpPr>
                    <a:spLocks/>
                  </p:cNvSpPr>
                  <p:nvPr/>
                </p:nvSpPr>
                <p:spPr bwMode="auto">
                  <a:xfrm>
                    <a:off x="3564" y="233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65" name="Freeform 294"/>
                  <p:cNvSpPr>
                    <a:spLocks/>
                  </p:cNvSpPr>
                  <p:nvPr/>
                </p:nvSpPr>
                <p:spPr bwMode="auto">
                  <a:xfrm>
                    <a:off x="3678" y="215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66" name="Freeform 295"/>
                  <p:cNvSpPr>
                    <a:spLocks/>
                  </p:cNvSpPr>
                  <p:nvPr/>
                </p:nvSpPr>
                <p:spPr bwMode="auto">
                  <a:xfrm>
                    <a:off x="3685" y="2160"/>
                    <a:ext cx="43"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7167" name="Freeform 296"/>
                  <p:cNvSpPr>
                    <a:spLocks/>
                  </p:cNvSpPr>
                  <p:nvPr/>
                </p:nvSpPr>
                <p:spPr bwMode="auto">
                  <a:xfrm>
                    <a:off x="3712" y="2239"/>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68" name="Freeform 297"/>
                  <p:cNvSpPr>
                    <a:spLocks/>
                  </p:cNvSpPr>
                  <p:nvPr/>
                </p:nvSpPr>
                <p:spPr bwMode="auto">
                  <a:xfrm>
                    <a:off x="3635" y="2347"/>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69" name="Freeform 298"/>
                  <p:cNvSpPr>
                    <a:spLocks/>
                  </p:cNvSpPr>
                  <p:nvPr/>
                </p:nvSpPr>
                <p:spPr bwMode="auto">
                  <a:xfrm>
                    <a:off x="3555" y="2178"/>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0"/>
                        </a:moveTo>
                        <a:lnTo>
                          <a:pt x="0" y="111"/>
                        </a:lnTo>
                        <a:lnTo>
                          <a:pt x="128" y="111"/>
                        </a:lnTo>
                        <a:lnTo>
                          <a:pt x="64" y="0"/>
                        </a:lnTo>
                        <a:close/>
                      </a:path>
                    </a:pathLst>
                  </a:custGeom>
                  <a:grpFill/>
                  <a:ln w="4763">
                    <a:solidFill>
                      <a:srgbClr val="000000"/>
                    </a:solidFill>
                    <a:round/>
                    <a:headEnd/>
                    <a:tailEnd/>
                  </a:ln>
                </p:spPr>
                <p:txBody>
                  <a:bodyPr/>
                  <a:lstStyle/>
                  <a:p>
                    <a:pPr>
                      <a:defRPr/>
                    </a:pPr>
                    <a:endParaRPr lang="en-US"/>
                  </a:p>
                </p:txBody>
              </p:sp>
              <p:sp>
                <p:nvSpPr>
                  <p:cNvPr id="37170" name="Freeform 299"/>
                  <p:cNvSpPr>
                    <a:spLocks/>
                  </p:cNvSpPr>
                  <p:nvPr/>
                </p:nvSpPr>
                <p:spPr bwMode="auto">
                  <a:xfrm>
                    <a:off x="3622" y="2232"/>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71" name="Freeform 300"/>
                  <p:cNvSpPr>
                    <a:spLocks/>
                  </p:cNvSpPr>
                  <p:nvPr/>
                </p:nvSpPr>
                <p:spPr bwMode="auto">
                  <a:xfrm>
                    <a:off x="3740" y="2295"/>
                    <a:ext cx="42"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7172" name="Freeform 301"/>
                  <p:cNvSpPr>
                    <a:spLocks/>
                  </p:cNvSpPr>
                  <p:nvPr/>
                </p:nvSpPr>
                <p:spPr bwMode="auto">
                  <a:xfrm>
                    <a:off x="3567" y="2370"/>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7173" name="Freeform 302"/>
                  <p:cNvSpPr>
                    <a:spLocks/>
                  </p:cNvSpPr>
                  <p:nvPr/>
                </p:nvSpPr>
                <p:spPr bwMode="auto">
                  <a:xfrm>
                    <a:off x="3622" y="2270"/>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74" name="Freeform 303"/>
                  <p:cNvSpPr>
                    <a:spLocks/>
                  </p:cNvSpPr>
                  <p:nvPr/>
                </p:nvSpPr>
                <p:spPr bwMode="auto">
                  <a:xfrm>
                    <a:off x="3532" y="246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75" name="Freeform 304"/>
                  <p:cNvSpPr>
                    <a:spLocks/>
                  </p:cNvSpPr>
                  <p:nvPr/>
                </p:nvSpPr>
                <p:spPr bwMode="auto">
                  <a:xfrm>
                    <a:off x="3675" y="2352"/>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76" name="Freeform 305"/>
                  <p:cNvSpPr>
                    <a:spLocks/>
                  </p:cNvSpPr>
                  <p:nvPr/>
                </p:nvSpPr>
                <p:spPr bwMode="auto">
                  <a:xfrm>
                    <a:off x="3701" y="237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77" name="Freeform 306"/>
                  <p:cNvSpPr>
                    <a:spLocks/>
                  </p:cNvSpPr>
                  <p:nvPr/>
                </p:nvSpPr>
                <p:spPr bwMode="auto">
                  <a:xfrm>
                    <a:off x="3608" y="2351"/>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78" name="Freeform 307"/>
                  <p:cNvSpPr>
                    <a:spLocks/>
                  </p:cNvSpPr>
                  <p:nvPr/>
                </p:nvSpPr>
                <p:spPr bwMode="auto">
                  <a:xfrm>
                    <a:off x="3769" y="2302"/>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7179" name="Freeform 308"/>
                  <p:cNvSpPr>
                    <a:spLocks/>
                  </p:cNvSpPr>
                  <p:nvPr/>
                </p:nvSpPr>
                <p:spPr bwMode="auto">
                  <a:xfrm>
                    <a:off x="3728" y="2315"/>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80" name="Freeform 309"/>
                  <p:cNvSpPr>
                    <a:spLocks/>
                  </p:cNvSpPr>
                  <p:nvPr/>
                </p:nvSpPr>
                <p:spPr bwMode="auto">
                  <a:xfrm>
                    <a:off x="3710" y="241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81" name="Freeform 310"/>
                  <p:cNvSpPr>
                    <a:spLocks/>
                  </p:cNvSpPr>
                  <p:nvPr/>
                </p:nvSpPr>
                <p:spPr bwMode="auto">
                  <a:xfrm>
                    <a:off x="3748" y="246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82" name="Freeform 311"/>
                  <p:cNvSpPr>
                    <a:spLocks/>
                  </p:cNvSpPr>
                  <p:nvPr/>
                </p:nvSpPr>
                <p:spPr bwMode="auto">
                  <a:xfrm>
                    <a:off x="3589" y="2364"/>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83" name="Freeform 312"/>
                  <p:cNvSpPr>
                    <a:spLocks/>
                  </p:cNvSpPr>
                  <p:nvPr/>
                </p:nvSpPr>
                <p:spPr bwMode="auto">
                  <a:xfrm>
                    <a:off x="3460" y="2316"/>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84" name="Freeform 313"/>
                  <p:cNvSpPr>
                    <a:spLocks/>
                  </p:cNvSpPr>
                  <p:nvPr/>
                </p:nvSpPr>
                <p:spPr bwMode="auto">
                  <a:xfrm>
                    <a:off x="3645" y="2343"/>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85" name="Freeform 314"/>
                  <p:cNvSpPr>
                    <a:spLocks/>
                  </p:cNvSpPr>
                  <p:nvPr/>
                </p:nvSpPr>
                <p:spPr bwMode="auto">
                  <a:xfrm>
                    <a:off x="3761" y="2371"/>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7186" name="Freeform 315"/>
                  <p:cNvSpPr>
                    <a:spLocks/>
                  </p:cNvSpPr>
                  <p:nvPr/>
                </p:nvSpPr>
                <p:spPr bwMode="auto">
                  <a:xfrm>
                    <a:off x="3662" y="2337"/>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87" name="Freeform 316"/>
                  <p:cNvSpPr>
                    <a:spLocks/>
                  </p:cNvSpPr>
                  <p:nvPr/>
                </p:nvSpPr>
                <p:spPr bwMode="auto">
                  <a:xfrm>
                    <a:off x="3433" y="2400"/>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88" name="Freeform 317"/>
                  <p:cNvSpPr>
                    <a:spLocks/>
                  </p:cNvSpPr>
                  <p:nvPr/>
                </p:nvSpPr>
                <p:spPr bwMode="auto">
                  <a:xfrm>
                    <a:off x="3706" y="2421"/>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89" name="Freeform 318"/>
                  <p:cNvSpPr>
                    <a:spLocks/>
                  </p:cNvSpPr>
                  <p:nvPr/>
                </p:nvSpPr>
                <p:spPr bwMode="auto">
                  <a:xfrm>
                    <a:off x="3669" y="241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190" name="Freeform 319"/>
                  <p:cNvSpPr>
                    <a:spLocks/>
                  </p:cNvSpPr>
                  <p:nvPr/>
                </p:nvSpPr>
                <p:spPr bwMode="auto">
                  <a:xfrm>
                    <a:off x="3662" y="2270"/>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7191" name="Rectangle 320"/>
                  <p:cNvSpPr>
                    <a:spLocks noChangeArrowheads="1"/>
                  </p:cNvSpPr>
                  <p:nvPr/>
                </p:nvSpPr>
                <p:spPr bwMode="auto">
                  <a:xfrm>
                    <a:off x="2867" y="2333"/>
                    <a:ext cx="34" cy="34"/>
                  </a:xfrm>
                  <a:prstGeom prst="rect">
                    <a:avLst/>
                  </a:prstGeom>
                  <a:grpFill/>
                  <a:ln w="4763">
                    <a:solidFill>
                      <a:srgbClr val="000000"/>
                    </a:solidFill>
                    <a:miter lim="800000"/>
                    <a:headEnd/>
                    <a:tailEnd/>
                  </a:ln>
                </p:spPr>
                <p:txBody>
                  <a:bodyPr/>
                  <a:lstStyle/>
                  <a:p>
                    <a:pPr>
                      <a:defRPr/>
                    </a:pPr>
                    <a:endParaRPr lang="en-US"/>
                  </a:p>
                </p:txBody>
              </p:sp>
              <p:sp>
                <p:nvSpPr>
                  <p:cNvPr id="37192" name="Rectangle 321"/>
                  <p:cNvSpPr>
                    <a:spLocks noChangeArrowheads="1"/>
                  </p:cNvSpPr>
                  <p:nvPr/>
                </p:nvSpPr>
                <p:spPr bwMode="auto">
                  <a:xfrm>
                    <a:off x="2716" y="2304"/>
                    <a:ext cx="35" cy="34"/>
                  </a:xfrm>
                  <a:prstGeom prst="rect">
                    <a:avLst/>
                  </a:prstGeom>
                  <a:grpFill/>
                  <a:ln w="4763">
                    <a:solidFill>
                      <a:srgbClr val="000000"/>
                    </a:solidFill>
                    <a:miter lim="800000"/>
                    <a:headEnd/>
                    <a:tailEnd/>
                  </a:ln>
                </p:spPr>
                <p:txBody>
                  <a:bodyPr/>
                  <a:lstStyle/>
                  <a:p>
                    <a:pPr>
                      <a:defRPr/>
                    </a:pPr>
                    <a:endParaRPr lang="en-US"/>
                  </a:p>
                </p:txBody>
              </p:sp>
              <p:sp>
                <p:nvSpPr>
                  <p:cNvPr id="37193" name="Rectangle 322"/>
                  <p:cNvSpPr>
                    <a:spLocks noChangeArrowheads="1"/>
                  </p:cNvSpPr>
                  <p:nvPr/>
                </p:nvSpPr>
                <p:spPr bwMode="auto">
                  <a:xfrm>
                    <a:off x="2647" y="2417"/>
                    <a:ext cx="35" cy="35"/>
                  </a:xfrm>
                  <a:prstGeom prst="rect">
                    <a:avLst/>
                  </a:prstGeom>
                  <a:grpFill/>
                  <a:ln w="4763">
                    <a:solidFill>
                      <a:srgbClr val="000000"/>
                    </a:solidFill>
                    <a:miter lim="800000"/>
                    <a:headEnd/>
                    <a:tailEnd/>
                  </a:ln>
                </p:spPr>
                <p:txBody>
                  <a:bodyPr/>
                  <a:lstStyle/>
                  <a:p>
                    <a:pPr>
                      <a:defRPr/>
                    </a:pPr>
                    <a:endParaRPr lang="en-US"/>
                  </a:p>
                </p:txBody>
              </p:sp>
              <p:sp>
                <p:nvSpPr>
                  <p:cNvPr id="37194" name="Rectangle 323"/>
                  <p:cNvSpPr>
                    <a:spLocks noChangeArrowheads="1"/>
                  </p:cNvSpPr>
                  <p:nvPr/>
                </p:nvSpPr>
                <p:spPr bwMode="auto">
                  <a:xfrm>
                    <a:off x="2848" y="2393"/>
                    <a:ext cx="34" cy="34"/>
                  </a:xfrm>
                  <a:prstGeom prst="rect">
                    <a:avLst/>
                  </a:prstGeom>
                  <a:grpFill/>
                  <a:ln w="4763">
                    <a:solidFill>
                      <a:srgbClr val="000000"/>
                    </a:solidFill>
                    <a:miter lim="800000"/>
                    <a:headEnd/>
                    <a:tailEnd/>
                  </a:ln>
                </p:spPr>
                <p:txBody>
                  <a:bodyPr/>
                  <a:lstStyle/>
                  <a:p>
                    <a:pPr>
                      <a:defRPr/>
                    </a:pPr>
                    <a:endParaRPr lang="en-US"/>
                  </a:p>
                </p:txBody>
              </p:sp>
              <p:sp>
                <p:nvSpPr>
                  <p:cNvPr id="37195" name="Rectangle 324"/>
                  <p:cNvSpPr>
                    <a:spLocks noChangeArrowheads="1"/>
                  </p:cNvSpPr>
                  <p:nvPr/>
                </p:nvSpPr>
                <p:spPr bwMode="auto">
                  <a:xfrm>
                    <a:off x="2907" y="2296"/>
                    <a:ext cx="34" cy="34"/>
                  </a:xfrm>
                  <a:prstGeom prst="rect">
                    <a:avLst/>
                  </a:prstGeom>
                  <a:grpFill/>
                  <a:ln w="4763">
                    <a:solidFill>
                      <a:srgbClr val="000000"/>
                    </a:solidFill>
                    <a:miter lim="800000"/>
                    <a:headEnd/>
                    <a:tailEnd/>
                  </a:ln>
                </p:spPr>
                <p:txBody>
                  <a:bodyPr/>
                  <a:lstStyle/>
                  <a:p>
                    <a:pPr>
                      <a:defRPr/>
                    </a:pPr>
                    <a:endParaRPr lang="en-US"/>
                  </a:p>
                </p:txBody>
              </p:sp>
              <p:sp>
                <p:nvSpPr>
                  <p:cNvPr id="37196" name="Rectangle 325"/>
                  <p:cNvSpPr>
                    <a:spLocks noChangeArrowheads="1"/>
                  </p:cNvSpPr>
                  <p:nvPr/>
                </p:nvSpPr>
                <p:spPr bwMode="auto">
                  <a:xfrm>
                    <a:off x="2858" y="2350"/>
                    <a:ext cx="34" cy="34"/>
                  </a:xfrm>
                  <a:prstGeom prst="rect">
                    <a:avLst/>
                  </a:prstGeom>
                  <a:grpFill/>
                  <a:ln w="4763">
                    <a:solidFill>
                      <a:srgbClr val="000000"/>
                    </a:solidFill>
                    <a:miter lim="800000"/>
                    <a:headEnd/>
                    <a:tailEnd/>
                  </a:ln>
                </p:spPr>
                <p:txBody>
                  <a:bodyPr/>
                  <a:lstStyle/>
                  <a:p>
                    <a:pPr>
                      <a:defRPr/>
                    </a:pPr>
                    <a:endParaRPr lang="en-US"/>
                  </a:p>
                </p:txBody>
              </p:sp>
              <p:sp>
                <p:nvSpPr>
                  <p:cNvPr id="37197" name="Rectangle 326"/>
                  <p:cNvSpPr>
                    <a:spLocks noChangeArrowheads="1"/>
                  </p:cNvSpPr>
                  <p:nvPr/>
                </p:nvSpPr>
                <p:spPr bwMode="auto">
                  <a:xfrm>
                    <a:off x="2759" y="2348"/>
                    <a:ext cx="34" cy="34"/>
                  </a:xfrm>
                  <a:prstGeom prst="rect">
                    <a:avLst/>
                  </a:prstGeom>
                  <a:grpFill/>
                  <a:ln w="4763">
                    <a:solidFill>
                      <a:srgbClr val="000000"/>
                    </a:solidFill>
                    <a:miter lim="800000"/>
                    <a:headEnd/>
                    <a:tailEnd/>
                  </a:ln>
                </p:spPr>
                <p:txBody>
                  <a:bodyPr/>
                  <a:lstStyle/>
                  <a:p>
                    <a:pPr>
                      <a:defRPr/>
                    </a:pPr>
                    <a:endParaRPr lang="en-US"/>
                  </a:p>
                </p:txBody>
              </p:sp>
              <p:sp>
                <p:nvSpPr>
                  <p:cNvPr id="37198" name="Rectangle 327"/>
                  <p:cNvSpPr>
                    <a:spLocks noChangeArrowheads="1"/>
                  </p:cNvSpPr>
                  <p:nvPr/>
                </p:nvSpPr>
                <p:spPr bwMode="auto">
                  <a:xfrm>
                    <a:off x="2714" y="2123"/>
                    <a:ext cx="34" cy="34"/>
                  </a:xfrm>
                  <a:prstGeom prst="rect">
                    <a:avLst/>
                  </a:prstGeom>
                  <a:grpFill/>
                  <a:ln w="4763">
                    <a:solidFill>
                      <a:srgbClr val="000000"/>
                    </a:solidFill>
                    <a:miter lim="800000"/>
                    <a:headEnd/>
                    <a:tailEnd/>
                  </a:ln>
                </p:spPr>
                <p:txBody>
                  <a:bodyPr/>
                  <a:lstStyle/>
                  <a:p>
                    <a:pPr>
                      <a:defRPr/>
                    </a:pPr>
                    <a:endParaRPr lang="en-US"/>
                  </a:p>
                </p:txBody>
              </p:sp>
              <p:sp>
                <p:nvSpPr>
                  <p:cNvPr id="37199" name="Rectangle 328"/>
                  <p:cNvSpPr>
                    <a:spLocks noChangeArrowheads="1"/>
                  </p:cNvSpPr>
                  <p:nvPr/>
                </p:nvSpPr>
                <p:spPr bwMode="auto">
                  <a:xfrm>
                    <a:off x="2675" y="2427"/>
                    <a:ext cx="34" cy="35"/>
                  </a:xfrm>
                  <a:prstGeom prst="rect">
                    <a:avLst/>
                  </a:prstGeom>
                  <a:grpFill/>
                  <a:ln w="4763">
                    <a:solidFill>
                      <a:srgbClr val="000000"/>
                    </a:solidFill>
                    <a:miter lim="800000"/>
                    <a:headEnd/>
                    <a:tailEnd/>
                  </a:ln>
                </p:spPr>
                <p:txBody>
                  <a:bodyPr/>
                  <a:lstStyle/>
                  <a:p>
                    <a:pPr>
                      <a:defRPr/>
                    </a:pPr>
                    <a:endParaRPr lang="en-US"/>
                  </a:p>
                </p:txBody>
              </p:sp>
              <p:sp>
                <p:nvSpPr>
                  <p:cNvPr id="37200" name="Rectangle 329"/>
                  <p:cNvSpPr>
                    <a:spLocks noChangeArrowheads="1"/>
                  </p:cNvSpPr>
                  <p:nvPr/>
                </p:nvSpPr>
                <p:spPr bwMode="auto">
                  <a:xfrm>
                    <a:off x="2835" y="2396"/>
                    <a:ext cx="34" cy="34"/>
                  </a:xfrm>
                  <a:prstGeom prst="rect">
                    <a:avLst/>
                  </a:prstGeom>
                  <a:grpFill/>
                  <a:ln w="4763">
                    <a:solidFill>
                      <a:srgbClr val="000000"/>
                    </a:solidFill>
                    <a:miter lim="800000"/>
                    <a:headEnd/>
                    <a:tailEnd/>
                  </a:ln>
                </p:spPr>
                <p:txBody>
                  <a:bodyPr/>
                  <a:lstStyle/>
                  <a:p>
                    <a:pPr>
                      <a:defRPr/>
                    </a:pPr>
                    <a:endParaRPr lang="en-US"/>
                  </a:p>
                </p:txBody>
              </p:sp>
              <p:sp>
                <p:nvSpPr>
                  <p:cNvPr id="37201" name="Rectangle 330"/>
                  <p:cNvSpPr>
                    <a:spLocks noChangeArrowheads="1"/>
                  </p:cNvSpPr>
                  <p:nvPr/>
                </p:nvSpPr>
                <p:spPr bwMode="auto">
                  <a:xfrm>
                    <a:off x="2615" y="2292"/>
                    <a:ext cx="35" cy="34"/>
                  </a:xfrm>
                  <a:prstGeom prst="rect">
                    <a:avLst/>
                  </a:prstGeom>
                  <a:grpFill/>
                  <a:ln w="4763">
                    <a:solidFill>
                      <a:srgbClr val="000000"/>
                    </a:solidFill>
                    <a:miter lim="800000"/>
                    <a:headEnd/>
                    <a:tailEnd/>
                  </a:ln>
                </p:spPr>
                <p:txBody>
                  <a:bodyPr/>
                  <a:lstStyle/>
                  <a:p>
                    <a:pPr>
                      <a:defRPr/>
                    </a:pPr>
                    <a:endParaRPr lang="en-US"/>
                  </a:p>
                </p:txBody>
              </p:sp>
              <p:sp>
                <p:nvSpPr>
                  <p:cNvPr id="37202" name="Rectangle 331"/>
                  <p:cNvSpPr>
                    <a:spLocks noChangeArrowheads="1"/>
                  </p:cNvSpPr>
                  <p:nvPr/>
                </p:nvSpPr>
                <p:spPr bwMode="auto">
                  <a:xfrm>
                    <a:off x="2591" y="2357"/>
                    <a:ext cx="34" cy="34"/>
                  </a:xfrm>
                  <a:prstGeom prst="rect">
                    <a:avLst/>
                  </a:prstGeom>
                  <a:grpFill/>
                  <a:ln w="4763">
                    <a:solidFill>
                      <a:srgbClr val="000000"/>
                    </a:solidFill>
                    <a:miter lim="800000"/>
                    <a:headEnd/>
                    <a:tailEnd/>
                  </a:ln>
                </p:spPr>
                <p:txBody>
                  <a:bodyPr/>
                  <a:lstStyle/>
                  <a:p>
                    <a:pPr>
                      <a:defRPr/>
                    </a:pPr>
                    <a:endParaRPr lang="en-US"/>
                  </a:p>
                </p:txBody>
              </p:sp>
              <p:sp>
                <p:nvSpPr>
                  <p:cNvPr id="37203" name="Rectangle 332"/>
                  <p:cNvSpPr>
                    <a:spLocks noChangeArrowheads="1"/>
                  </p:cNvSpPr>
                  <p:nvPr/>
                </p:nvSpPr>
                <p:spPr bwMode="auto">
                  <a:xfrm>
                    <a:off x="2757" y="2256"/>
                    <a:ext cx="34" cy="34"/>
                  </a:xfrm>
                  <a:prstGeom prst="rect">
                    <a:avLst/>
                  </a:prstGeom>
                  <a:grpFill/>
                  <a:ln w="4763">
                    <a:solidFill>
                      <a:srgbClr val="000000"/>
                    </a:solidFill>
                    <a:miter lim="800000"/>
                    <a:headEnd/>
                    <a:tailEnd/>
                  </a:ln>
                </p:spPr>
                <p:txBody>
                  <a:bodyPr/>
                  <a:lstStyle/>
                  <a:p>
                    <a:pPr>
                      <a:defRPr/>
                    </a:pPr>
                    <a:endParaRPr lang="en-US"/>
                  </a:p>
                </p:txBody>
              </p:sp>
              <p:sp>
                <p:nvSpPr>
                  <p:cNvPr id="37204" name="Rectangle 333"/>
                  <p:cNvSpPr>
                    <a:spLocks noChangeArrowheads="1"/>
                  </p:cNvSpPr>
                  <p:nvPr/>
                </p:nvSpPr>
                <p:spPr bwMode="auto">
                  <a:xfrm>
                    <a:off x="2658" y="2417"/>
                    <a:ext cx="35" cy="34"/>
                  </a:xfrm>
                  <a:prstGeom prst="rect">
                    <a:avLst/>
                  </a:prstGeom>
                  <a:grpFill/>
                  <a:ln w="4763">
                    <a:solidFill>
                      <a:srgbClr val="000000"/>
                    </a:solidFill>
                    <a:miter lim="800000"/>
                    <a:headEnd/>
                    <a:tailEnd/>
                  </a:ln>
                </p:spPr>
                <p:txBody>
                  <a:bodyPr/>
                  <a:lstStyle/>
                  <a:p>
                    <a:pPr>
                      <a:defRPr/>
                    </a:pPr>
                    <a:endParaRPr lang="en-US"/>
                  </a:p>
                </p:txBody>
              </p:sp>
              <p:sp>
                <p:nvSpPr>
                  <p:cNvPr id="37205" name="Rectangle 334"/>
                  <p:cNvSpPr>
                    <a:spLocks noChangeArrowheads="1"/>
                  </p:cNvSpPr>
                  <p:nvPr/>
                </p:nvSpPr>
                <p:spPr bwMode="auto">
                  <a:xfrm>
                    <a:off x="2621" y="2349"/>
                    <a:ext cx="35" cy="34"/>
                  </a:xfrm>
                  <a:prstGeom prst="rect">
                    <a:avLst/>
                  </a:prstGeom>
                  <a:grpFill/>
                  <a:ln w="4763">
                    <a:solidFill>
                      <a:srgbClr val="000000"/>
                    </a:solidFill>
                    <a:miter lim="800000"/>
                    <a:headEnd/>
                    <a:tailEnd/>
                  </a:ln>
                </p:spPr>
                <p:txBody>
                  <a:bodyPr/>
                  <a:lstStyle/>
                  <a:p>
                    <a:pPr>
                      <a:defRPr/>
                    </a:pPr>
                    <a:endParaRPr lang="en-US"/>
                  </a:p>
                </p:txBody>
              </p:sp>
              <p:sp>
                <p:nvSpPr>
                  <p:cNvPr id="37206" name="Rectangle 335"/>
                  <p:cNvSpPr>
                    <a:spLocks noChangeArrowheads="1"/>
                  </p:cNvSpPr>
                  <p:nvPr/>
                </p:nvSpPr>
                <p:spPr bwMode="auto">
                  <a:xfrm>
                    <a:off x="2772" y="2270"/>
                    <a:ext cx="34" cy="35"/>
                  </a:xfrm>
                  <a:prstGeom prst="rect">
                    <a:avLst/>
                  </a:prstGeom>
                  <a:grpFill/>
                  <a:ln w="4763">
                    <a:solidFill>
                      <a:srgbClr val="000000"/>
                    </a:solidFill>
                    <a:miter lim="800000"/>
                    <a:headEnd/>
                    <a:tailEnd/>
                  </a:ln>
                </p:spPr>
                <p:txBody>
                  <a:bodyPr/>
                  <a:lstStyle/>
                  <a:p>
                    <a:pPr>
                      <a:defRPr/>
                    </a:pPr>
                    <a:endParaRPr lang="en-US"/>
                  </a:p>
                </p:txBody>
              </p:sp>
              <p:sp>
                <p:nvSpPr>
                  <p:cNvPr id="37207" name="Rectangle 336"/>
                  <p:cNvSpPr>
                    <a:spLocks noChangeArrowheads="1"/>
                  </p:cNvSpPr>
                  <p:nvPr/>
                </p:nvSpPr>
                <p:spPr bwMode="auto">
                  <a:xfrm>
                    <a:off x="2666" y="2398"/>
                    <a:ext cx="34" cy="34"/>
                  </a:xfrm>
                  <a:prstGeom prst="rect">
                    <a:avLst/>
                  </a:prstGeom>
                  <a:grpFill/>
                  <a:ln w="4763">
                    <a:solidFill>
                      <a:srgbClr val="000000"/>
                    </a:solidFill>
                    <a:miter lim="800000"/>
                    <a:headEnd/>
                    <a:tailEnd/>
                  </a:ln>
                </p:spPr>
                <p:txBody>
                  <a:bodyPr/>
                  <a:lstStyle/>
                  <a:p>
                    <a:pPr>
                      <a:defRPr/>
                    </a:pPr>
                    <a:endParaRPr lang="en-US"/>
                  </a:p>
                </p:txBody>
              </p:sp>
              <p:sp>
                <p:nvSpPr>
                  <p:cNvPr id="37208" name="Rectangle 337"/>
                  <p:cNvSpPr>
                    <a:spLocks noChangeArrowheads="1"/>
                  </p:cNvSpPr>
                  <p:nvPr/>
                </p:nvSpPr>
                <p:spPr bwMode="auto">
                  <a:xfrm>
                    <a:off x="2886" y="2343"/>
                    <a:ext cx="34" cy="34"/>
                  </a:xfrm>
                  <a:prstGeom prst="rect">
                    <a:avLst/>
                  </a:prstGeom>
                  <a:grpFill/>
                  <a:ln w="4763">
                    <a:solidFill>
                      <a:srgbClr val="000000"/>
                    </a:solidFill>
                    <a:miter lim="800000"/>
                    <a:headEnd/>
                    <a:tailEnd/>
                  </a:ln>
                </p:spPr>
                <p:txBody>
                  <a:bodyPr/>
                  <a:lstStyle/>
                  <a:p>
                    <a:pPr>
                      <a:defRPr/>
                    </a:pPr>
                    <a:endParaRPr lang="en-US"/>
                  </a:p>
                </p:txBody>
              </p:sp>
              <p:sp>
                <p:nvSpPr>
                  <p:cNvPr id="37209" name="Rectangle 338"/>
                  <p:cNvSpPr>
                    <a:spLocks noChangeArrowheads="1"/>
                  </p:cNvSpPr>
                  <p:nvPr/>
                </p:nvSpPr>
                <p:spPr bwMode="auto">
                  <a:xfrm>
                    <a:off x="2642" y="2179"/>
                    <a:ext cx="35" cy="35"/>
                  </a:xfrm>
                  <a:prstGeom prst="rect">
                    <a:avLst/>
                  </a:prstGeom>
                  <a:grpFill/>
                  <a:ln w="4763">
                    <a:solidFill>
                      <a:srgbClr val="000000"/>
                    </a:solidFill>
                    <a:miter lim="800000"/>
                    <a:headEnd/>
                    <a:tailEnd/>
                  </a:ln>
                </p:spPr>
                <p:txBody>
                  <a:bodyPr/>
                  <a:lstStyle/>
                  <a:p>
                    <a:pPr>
                      <a:defRPr/>
                    </a:pPr>
                    <a:endParaRPr lang="en-US"/>
                  </a:p>
                </p:txBody>
              </p:sp>
              <p:sp>
                <p:nvSpPr>
                  <p:cNvPr id="37210" name="Rectangle 339"/>
                  <p:cNvSpPr>
                    <a:spLocks noChangeArrowheads="1"/>
                  </p:cNvSpPr>
                  <p:nvPr/>
                </p:nvSpPr>
                <p:spPr bwMode="auto">
                  <a:xfrm>
                    <a:off x="2586" y="2281"/>
                    <a:ext cx="34" cy="34"/>
                  </a:xfrm>
                  <a:prstGeom prst="rect">
                    <a:avLst/>
                  </a:prstGeom>
                  <a:grpFill/>
                  <a:ln w="4763">
                    <a:solidFill>
                      <a:srgbClr val="000000"/>
                    </a:solidFill>
                    <a:miter lim="800000"/>
                    <a:headEnd/>
                    <a:tailEnd/>
                  </a:ln>
                </p:spPr>
                <p:txBody>
                  <a:bodyPr/>
                  <a:lstStyle/>
                  <a:p>
                    <a:pPr>
                      <a:defRPr/>
                    </a:pPr>
                    <a:endParaRPr lang="en-US"/>
                  </a:p>
                </p:txBody>
              </p:sp>
              <p:sp>
                <p:nvSpPr>
                  <p:cNvPr id="37211" name="Rectangle 340"/>
                  <p:cNvSpPr>
                    <a:spLocks noChangeArrowheads="1"/>
                  </p:cNvSpPr>
                  <p:nvPr/>
                </p:nvSpPr>
                <p:spPr bwMode="auto">
                  <a:xfrm>
                    <a:off x="2673" y="2201"/>
                    <a:ext cx="34" cy="35"/>
                  </a:xfrm>
                  <a:prstGeom prst="rect">
                    <a:avLst/>
                  </a:prstGeom>
                  <a:grpFill/>
                  <a:ln w="4763">
                    <a:solidFill>
                      <a:srgbClr val="000000"/>
                    </a:solidFill>
                    <a:miter lim="800000"/>
                    <a:headEnd/>
                    <a:tailEnd/>
                  </a:ln>
                </p:spPr>
                <p:txBody>
                  <a:bodyPr/>
                  <a:lstStyle/>
                  <a:p>
                    <a:pPr>
                      <a:defRPr/>
                    </a:pPr>
                    <a:endParaRPr lang="en-US"/>
                  </a:p>
                </p:txBody>
              </p:sp>
              <p:sp>
                <p:nvSpPr>
                  <p:cNvPr id="37212" name="Rectangle 341"/>
                  <p:cNvSpPr>
                    <a:spLocks noChangeArrowheads="1"/>
                  </p:cNvSpPr>
                  <p:nvPr/>
                </p:nvSpPr>
                <p:spPr bwMode="auto">
                  <a:xfrm>
                    <a:off x="2706" y="2353"/>
                    <a:ext cx="35" cy="35"/>
                  </a:xfrm>
                  <a:prstGeom prst="rect">
                    <a:avLst/>
                  </a:prstGeom>
                  <a:grpFill/>
                  <a:ln w="4763">
                    <a:solidFill>
                      <a:srgbClr val="000000"/>
                    </a:solidFill>
                    <a:miter lim="800000"/>
                    <a:headEnd/>
                    <a:tailEnd/>
                  </a:ln>
                </p:spPr>
                <p:txBody>
                  <a:bodyPr/>
                  <a:lstStyle/>
                  <a:p>
                    <a:pPr>
                      <a:defRPr/>
                    </a:pPr>
                    <a:endParaRPr lang="en-US"/>
                  </a:p>
                </p:txBody>
              </p:sp>
              <p:sp>
                <p:nvSpPr>
                  <p:cNvPr id="37213" name="Rectangle 342"/>
                  <p:cNvSpPr>
                    <a:spLocks noChangeArrowheads="1"/>
                  </p:cNvSpPr>
                  <p:nvPr/>
                </p:nvSpPr>
                <p:spPr bwMode="auto">
                  <a:xfrm>
                    <a:off x="2745" y="2469"/>
                    <a:ext cx="34" cy="35"/>
                  </a:xfrm>
                  <a:prstGeom prst="rect">
                    <a:avLst/>
                  </a:prstGeom>
                  <a:grpFill/>
                  <a:ln w="4763">
                    <a:solidFill>
                      <a:srgbClr val="000000"/>
                    </a:solidFill>
                    <a:miter lim="800000"/>
                    <a:headEnd/>
                    <a:tailEnd/>
                  </a:ln>
                </p:spPr>
                <p:txBody>
                  <a:bodyPr/>
                  <a:lstStyle/>
                  <a:p>
                    <a:pPr>
                      <a:defRPr/>
                    </a:pPr>
                    <a:endParaRPr lang="en-US"/>
                  </a:p>
                </p:txBody>
              </p:sp>
              <p:sp>
                <p:nvSpPr>
                  <p:cNvPr id="37214" name="Rectangle 343"/>
                  <p:cNvSpPr>
                    <a:spLocks noChangeArrowheads="1"/>
                  </p:cNvSpPr>
                  <p:nvPr/>
                </p:nvSpPr>
                <p:spPr bwMode="auto">
                  <a:xfrm>
                    <a:off x="2665" y="2192"/>
                    <a:ext cx="35" cy="35"/>
                  </a:xfrm>
                  <a:prstGeom prst="rect">
                    <a:avLst/>
                  </a:prstGeom>
                  <a:grpFill/>
                  <a:ln w="4763">
                    <a:solidFill>
                      <a:srgbClr val="000000"/>
                    </a:solidFill>
                    <a:miter lim="800000"/>
                    <a:headEnd/>
                    <a:tailEnd/>
                  </a:ln>
                </p:spPr>
                <p:txBody>
                  <a:bodyPr/>
                  <a:lstStyle/>
                  <a:p>
                    <a:pPr>
                      <a:defRPr/>
                    </a:pPr>
                    <a:endParaRPr lang="en-US"/>
                  </a:p>
                </p:txBody>
              </p:sp>
              <p:sp>
                <p:nvSpPr>
                  <p:cNvPr id="37215" name="Rectangle 344"/>
                  <p:cNvSpPr>
                    <a:spLocks noChangeArrowheads="1"/>
                  </p:cNvSpPr>
                  <p:nvPr/>
                </p:nvSpPr>
                <p:spPr bwMode="auto">
                  <a:xfrm>
                    <a:off x="2686" y="2295"/>
                    <a:ext cx="34" cy="34"/>
                  </a:xfrm>
                  <a:prstGeom prst="rect">
                    <a:avLst/>
                  </a:prstGeom>
                  <a:grpFill/>
                  <a:ln w="4763">
                    <a:solidFill>
                      <a:srgbClr val="000000"/>
                    </a:solidFill>
                    <a:miter lim="800000"/>
                    <a:headEnd/>
                    <a:tailEnd/>
                  </a:ln>
                </p:spPr>
                <p:txBody>
                  <a:bodyPr/>
                  <a:lstStyle/>
                  <a:p>
                    <a:pPr>
                      <a:defRPr/>
                    </a:pPr>
                    <a:endParaRPr lang="en-US"/>
                  </a:p>
                </p:txBody>
              </p:sp>
              <p:sp>
                <p:nvSpPr>
                  <p:cNvPr id="37216" name="Rectangle 345"/>
                  <p:cNvSpPr>
                    <a:spLocks noChangeArrowheads="1"/>
                  </p:cNvSpPr>
                  <p:nvPr/>
                </p:nvSpPr>
                <p:spPr bwMode="auto">
                  <a:xfrm>
                    <a:off x="2660" y="2198"/>
                    <a:ext cx="35" cy="34"/>
                  </a:xfrm>
                  <a:prstGeom prst="rect">
                    <a:avLst/>
                  </a:prstGeom>
                  <a:grpFill/>
                  <a:ln w="4763">
                    <a:solidFill>
                      <a:srgbClr val="000000"/>
                    </a:solidFill>
                    <a:miter lim="800000"/>
                    <a:headEnd/>
                    <a:tailEnd/>
                  </a:ln>
                </p:spPr>
                <p:txBody>
                  <a:bodyPr/>
                  <a:lstStyle/>
                  <a:p>
                    <a:pPr>
                      <a:defRPr/>
                    </a:pPr>
                    <a:endParaRPr lang="en-US"/>
                  </a:p>
                </p:txBody>
              </p:sp>
              <p:sp>
                <p:nvSpPr>
                  <p:cNvPr id="37217" name="Rectangle 346"/>
                  <p:cNvSpPr>
                    <a:spLocks noChangeArrowheads="1"/>
                  </p:cNvSpPr>
                  <p:nvPr/>
                </p:nvSpPr>
                <p:spPr bwMode="auto">
                  <a:xfrm>
                    <a:off x="2696" y="2318"/>
                    <a:ext cx="34" cy="34"/>
                  </a:xfrm>
                  <a:prstGeom prst="rect">
                    <a:avLst/>
                  </a:prstGeom>
                  <a:grpFill/>
                  <a:ln w="4763">
                    <a:solidFill>
                      <a:srgbClr val="000000"/>
                    </a:solidFill>
                    <a:miter lim="800000"/>
                    <a:headEnd/>
                    <a:tailEnd/>
                  </a:ln>
                </p:spPr>
                <p:txBody>
                  <a:bodyPr/>
                  <a:lstStyle/>
                  <a:p>
                    <a:pPr>
                      <a:defRPr/>
                    </a:pPr>
                    <a:endParaRPr lang="en-US"/>
                  </a:p>
                </p:txBody>
              </p:sp>
              <p:sp>
                <p:nvSpPr>
                  <p:cNvPr id="37218" name="Rectangle 347"/>
                  <p:cNvSpPr>
                    <a:spLocks noChangeArrowheads="1"/>
                  </p:cNvSpPr>
                  <p:nvPr/>
                </p:nvSpPr>
                <p:spPr bwMode="auto">
                  <a:xfrm>
                    <a:off x="2558" y="2415"/>
                    <a:ext cx="35" cy="35"/>
                  </a:xfrm>
                  <a:prstGeom prst="rect">
                    <a:avLst/>
                  </a:prstGeom>
                  <a:grpFill/>
                  <a:ln w="4763">
                    <a:solidFill>
                      <a:srgbClr val="000000"/>
                    </a:solidFill>
                    <a:miter lim="800000"/>
                    <a:headEnd/>
                    <a:tailEnd/>
                  </a:ln>
                </p:spPr>
                <p:txBody>
                  <a:bodyPr/>
                  <a:lstStyle/>
                  <a:p>
                    <a:pPr>
                      <a:defRPr/>
                    </a:pPr>
                    <a:endParaRPr lang="en-US"/>
                  </a:p>
                </p:txBody>
              </p:sp>
              <p:sp>
                <p:nvSpPr>
                  <p:cNvPr id="37219" name="Rectangle 348"/>
                  <p:cNvSpPr>
                    <a:spLocks noChangeArrowheads="1"/>
                  </p:cNvSpPr>
                  <p:nvPr/>
                </p:nvSpPr>
                <p:spPr bwMode="auto">
                  <a:xfrm>
                    <a:off x="2650" y="2384"/>
                    <a:ext cx="34" cy="34"/>
                  </a:xfrm>
                  <a:prstGeom prst="rect">
                    <a:avLst/>
                  </a:prstGeom>
                  <a:grpFill/>
                  <a:ln w="4763">
                    <a:solidFill>
                      <a:srgbClr val="000000"/>
                    </a:solidFill>
                    <a:miter lim="800000"/>
                    <a:headEnd/>
                    <a:tailEnd/>
                  </a:ln>
                </p:spPr>
                <p:txBody>
                  <a:bodyPr/>
                  <a:lstStyle/>
                  <a:p>
                    <a:pPr>
                      <a:defRPr/>
                    </a:pPr>
                    <a:endParaRPr lang="en-US"/>
                  </a:p>
                </p:txBody>
              </p:sp>
              <p:sp>
                <p:nvSpPr>
                  <p:cNvPr id="37220" name="Rectangle 349"/>
                  <p:cNvSpPr>
                    <a:spLocks noChangeArrowheads="1"/>
                  </p:cNvSpPr>
                  <p:nvPr/>
                </p:nvSpPr>
                <p:spPr bwMode="auto">
                  <a:xfrm>
                    <a:off x="2687" y="2356"/>
                    <a:ext cx="34" cy="34"/>
                  </a:xfrm>
                  <a:prstGeom prst="rect">
                    <a:avLst/>
                  </a:prstGeom>
                  <a:grpFill/>
                  <a:ln w="4763">
                    <a:solidFill>
                      <a:srgbClr val="000000"/>
                    </a:solidFill>
                    <a:miter lim="800000"/>
                    <a:headEnd/>
                    <a:tailEnd/>
                  </a:ln>
                </p:spPr>
                <p:txBody>
                  <a:bodyPr/>
                  <a:lstStyle/>
                  <a:p>
                    <a:pPr>
                      <a:defRPr/>
                    </a:pPr>
                    <a:endParaRPr lang="en-US"/>
                  </a:p>
                </p:txBody>
              </p:sp>
              <p:sp>
                <p:nvSpPr>
                  <p:cNvPr id="37221" name="Rectangle 350"/>
                  <p:cNvSpPr>
                    <a:spLocks noChangeArrowheads="1"/>
                  </p:cNvSpPr>
                  <p:nvPr/>
                </p:nvSpPr>
                <p:spPr bwMode="auto">
                  <a:xfrm>
                    <a:off x="2497" y="2373"/>
                    <a:ext cx="34" cy="34"/>
                  </a:xfrm>
                  <a:prstGeom prst="rect">
                    <a:avLst/>
                  </a:prstGeom>
                  <a:grpFill/>
                  <a:ln w="4763">
                    <a:solidFill>
                      <a:srgbClr val="000000"/>
                    </a:solidFill>
                    <a:miter lim="800000"/>
                    <a:headEnd/>
                    <a:tailEnd/>
                  </a:ln>
                </p:spPr>
                <p:txBody>
                  <a:bodyPr/>
                  <a:lstStyle/>
                  <a:p>
                    <a:pPr>
                      <a:defRPr/>
                    </a:pPr>
                    <a:endParaRPr lang="en-US"/>
                  </a:p>
                </p:txBody>
              </p:sp>
              <p:sp>
                <p:nvSpPr>
                  <p:cNvPr id="37222" name="Rectangle 351"/>
                  <p:cNvSpPr>
                    <a:spLocks noChangeArrowheads="1"/>
                  </p:cNvSpPr>
                  <p:nvPr/>
                </p:nvSpPr>
                <p:spPr bwMode="auto">
                  <a:xfrm>
                    <a:off x="2644" y="2383"/>
                    <a:ext cx="34" cy="34"/>
                  </a:xfrm>
                  <a:prstGeom prst="rect">
                    <a:avLst/>
                  </a:prstGeom>
                  <a:grpFill/>
                  <a:ln w="4763">
                    <a:solidFill>
                      <a:srgbClr val="000000"/>
                    </a:solidFill>
                    <a:miter lim="800000"/>
                    <a:headEnd/>
                    <a:tailEnd/>
                  </a:ln>
                </p:spPr>
                <p:txBody>
                  <a:bodyPr/>
                  <a:lstStyle/>
                  <a:p>
                    <a:pPr>
                      <a:defRPr/>
                    </a:pPr>
                    <a:endParaRPr lang="en-US"/>
                  </a:p>
                </p:txBody>
              </p:sp>
              <p:sp>
                <p:nvSpPr>
                  <p:cNvPr id="37223" name="Rectangle 352"/>
                  <p:cNvSpPr>
                    <a:spLocks noChangeArrowheads="1"/>
                  </p:cNvSpPr>
                  <p:nvPr/>
                </p:nvSpPr>
                <p:spPr bwMode="auto">
                  <a:xfrm>
                    <a:off x="2943" y="2511"/>
                    <a:ext cx="35" cy="35"/>
                  </a:xfrm>
                  <a:prstGeom prst="rect">
                    <a:avLst/>
                  </a:prstGeom>
                  <a:grpFill/>
                  <a:ln w="4763">
                    <a:solidFill>
                      <a:srgbClr val="000000"/>
                    </a:solidFill>
                    <a:miter lim="800000"/>
                    <a:headEnd/>
                    <a:tailEnd/>
                  </a:ln>
                </p:spPr>
                <p:txBody>
                  <a:bodyPr/>
                  <a:lstStyle/>
                  <a:p>
                    <a:pPr>
                      <a:defRPr/>
                    </a:pPr>
                    <a:endParaRPr lang="en-US"/>
                  </a:p>
                </p:txBody>
              </p:sp>
              <p:sp>
                <p:nvSpPr>
                  <p:cNvPr id="37224" name="Rectangle 353"/>
                  <p:cNvSpPr>
                    <a:spLocks noChangeArrowheads="1"/>
                  </p:cNvSpPr>
                  <p:nvPr/>
                </p:nvSpPr>
                <p:spPr bwMode="auto">
                  <a:xfrm>
                    <a:off x="2798" y="2343"/>
                    <a:ext cx="35" cy="35"/>
                  </a:xfrm>
                  <a:prstGeom prst="rect">
                    <a:avLst/>
                  </a:prstGeom>
                  <a:grpFill/>
                  <a:ln w="4763">
                    <a:solidFill>
                      <a:srgbClr val="000000"/>
                    </a:solidFill>
                    <a:miter lim="800000"/>
                    <a:headEnd/>
                    <a:tailEnd/>
                  </a:ln>
                </p:spPr>
                <p:txBody>
                  <a:bodyPr/>
                  <a:lstStyle/>
                  <a:p>
                    <a:pPr>
                      <a:defRPr/>
                    </a:pPr>
                    <a:endParaRPr lang="en-US"/>
                  </a:p>
                </p:txBody>
              </p:sp>
              <p:sp>
                <p:nvSpPr>
                  <p:cNvPr id="37225" name="Rectangle 354"/>
                  <p:cNvSpPr>
                    <a:spLocks noChangeArrowheads="1"/>
                  </p:cNvSpPr>
                  <p:nvPr/>
                </p:nvSpPr>
                <p:spPr bwMode="auto">
                  <a:xfrm>
                    <a:off x="2719" y="2295"/>
                    <a:ext cx="34" cy="34"/>
                  </a:xfrm>
                  <a:prstGeom prst="rect">
                    <a:avLst/>
                  </a:prstGeom>
                  <a:grpFill/>
                  <a:ln w="4763">
                    <a:solidFill>
                      <a:srgbClr val="000000"/>
                    </a:solidFill>
                    <a:miter lim="800000"/>
                    <a:headEnd/>
                    <a:tailEnd/>
                  </a:ln>
                </p:spPr>
                <p:txBody>
                  <a:bodyPr/>
                  <a:lstStyle/>
                  <a:p>
                    <a:pPr>
                      <a:defRPr/>
                    </a:pPr>
                    <a:endParaRPr lang="en-US"/>
                  </a:p>
                </p:txBody>
              </p:sp>
              <p:sp>
                <p:nvSpPr>
                  <p:cNvPr id="37226" name="Rectangle 355"/>
                  <p:cNvSpPr>
                    <a:spLocks noChangeArrowheads="1"/>
                  </p:cNvSpPr>
                  <p:nvPr/>
                </p:nvSpPr>
                <p:spPr bwMode="auto">
                  <a:xfrm>
                    <a:off x="2690" y="2470"/>
                    <a:ext cx="34" cy="34"/>
                  </a:xfrm>
                  <a:prstGeom prst="rect">
                    <a:avLst/>
                  </a:prstGeom>
                  <a:grpFill/>
                  <a:ln w="4763">
                    <a:solidFill>
                      <a:srgbClr val="000000"/>
                    </a:solidFill>
                    <a:miter lim="800000"/>
                    <a:headEnd/>
                    <a:tailEnd/>
                  </a:ln>
                </p:spPr>
                <p:txBody>
                  <a:bodyPr/>
                  <a:lstStyle/>
                  <a:p>
                    <a:pPr>
                      <a:defRPr/>
                    </a:pPr>
                    <a:endParaRPr lang="en-US"/>
                  </a:p>
                </p:txBody>
              </p:sp>
              <p:sp>
                <p:nvSpPr>
                  <p:cNvPr id="37227" name="Rectangle 356"/>
                  <p:cNvSpPr>
                    <a:spLocks noChangeArrowheads="1"/>
                  </p:cNvSpPr>
                  <p:nvPr/>
                </p:nvSpPr>
                <p:spPr bwMode="auto">
                  <a:xfrm>
                    <a:off x="2770" y="2485"/>
                    <a:ext cx="34" cy="34"/>
                  </a:xfrm>
                  <a:prstGeom prst="rect">
                    <a:avLst/>
                  </a:prstGeom>
                  <a:grpFill/>
                  <a:ln w="4763">
                    <a:solidFill>
                      <a:srgbClr val="000000"/>
                    </a:solidFill>
                    <a:miter lim="800000"/>
                    <a:headEnd/>
                    <a:tailEnd/>
                  </a:ln>
                </p:spPr>
                <p:txBody>
                  <a:bodyPr/>
                  <a:lstStyle/>
                  <a:p>
                    <a:pPr>
                      <a:defRPr/>
                    </a:pPr>
                    <a:endParaRPr lang="en-US"/>
                  </a:p>
                </p:txBody>
              </p:sp>
              <p:sp>
                <p:nvSpPr>
                  <p:cNvPr id="37228" name="Rectangle 357"/>
                  <p:cNvSpPr>
                    <a:spLocks noChangeArrowheads="1"/>
                  </p:cNvSpPr>
                  <p:nvPr/>
                </p:nvSpPr>
                <p:spPr bwMode="auto">
                  <a:xfrm>
                    <a:off x="2749" y="2406"/>
                    <a:ext cx="35" cy="34"/>
                  </a:xfrm>
                  <a:prstGeom prst="rect">
                    <a:avLst/>
                  </a:prstGeom>
                  <a:grpFill/>
                  <a:ln w="4763">
                    <a:solidFill>
                      <a:srgbClr val="000000"/>
                    </a:solidFill>
                    <a:miter lim="800000"/>
                    <a:headEnd/>
                    <a:tailEnd/>
                  </a:ln>
                </p:spPr>
                <p:txBody>
                  <a:bodyPr/>
                  <a:lstStyle/>
                  <a:p>
                    <a:pPr>
                      <a:defRPr/>
                    </a:pPr>
                    <a:endParaRPr lang="en-US"/>
                  </a:p>
                </p:txBody>
              </p:sp>
              <p:sp>
                <p:nvSpPr>
                  <p:cNvPr id="37229" name="Rectangle 358"/>
                  <p:cNvSpPr>
                    <a:spLocks noChangeArrowheads="1"/>
                  </p:cNvSpPr>
                  <p:nvPr/>
                </p:nvSpPr>
                <p:spPr bwMode="auto">
                  <a:xfrm>
                    <a:off x="2717" y="2193"/>
                    <a:ext cx="34" cy="34"/>
                  </a:xfrm>
                  <a:prstGeom prst="rect">
                    <a:avLst/>
                  </a:prstGeom>
                  <a:grpFill/>
                  <a:ln w="4763">
                    <a:solidFill>
                      <a:srgbClr val="000000"/>
                    </a:solidFill>
                    <a:miter lim="800000"/>
                    <a:headEnd/>
                    <a:tailEnd/>
                  </a:ln>
                </p:spPr>
                <p:txBody>
                  <a:bodyPr/>
                  <a:lstStyle/>
                  <a:p>
                    <a:pPr>
                      <a:defRPr/>
                    </a:pPr>
                    <a:endParaRPr lang="en-US"/>
                  </a:p>
                </p:txBody>
              </p:sp>
              <p:sp>
                <p:nvSpPr>
                  <p:cNvPr id="37230" name="Rectangle 359"/>
                  <p:cNvSpPr>
                    <a:spLocks noChangeArrowheads="1"/>
                  </p:cNvSpPr>
                  <p:nvPr/>
                </p:nvSpPr>
                <p:spPr bwMode="auto">
                  <a:xfrm>
                    <a:off x="2748" y="2329"/>
                    <a:ext cx="34" cy="34"/>
                  </a:xfrm>
                  <a:prstGeom prst="rect">
                    <a:avLst/>
                  </a:prstGeom>
                  <a:grpFill/>
                  <a:ln w="4763">
                    <a:solidFill>
                      <a:srgbClr val="000000"/>
                    </a:solidFill>
                    <a:miter lim="800000"/>
                    <a:headEnd/>
                    <a:tailEnd/>
                  </a:ln>
                </p:spPr>
                <p:txBody>
                  <a:bodyPr/>
                  <a:lstStyle/>
                  <a:p>
                    <a:pPr>
                      <a:defRPr/>
                    </a:pPr>
                    <a:endParaRPr lang="en-US"/>
                  </a:p>
                </p:txBody>
              </p:sp>
              <p:sp>
                <p:nvSpPr>
                  <p:cNvPr id="37231" name="Rectangle 360"/>
                  <p:cNvSpPr>
                    <a:spLocks noChangeArrowheads="1"/>
                  </p:cNvSpPr>
                  <p:nvPr/>
                </p:nvSpPr>
                <p:spPr bwMode="auto">
                  <a:xfrm>
                    <a:off x="2766" y="2251"/>
                    <a:ext cx="34" cy="34"/>
                  </a:xfrm>
                  <a:prstGeom prst="rect">
                    <a:avLst/>
                  </a:prstGeom>
                  <a:grpFill/>
                  <a:ln w="4763">
                    <a:solidFill>
                      <a:srgbClr val="000000"/>
                    </a:solidFill>
                    <a:miter lim="800000"/>
                    <a:headEnd/>
                    <a:tailEnd/>
                  </a:ln>
                </p:spPr>
                <p:txBody>
                  <a:bodyPr/>
                  <a:lstStyle/>
                  <a:p>
                    <a:pPr>
                      <a:defRPr/>
                    </a:pPr>
                    <a:endParaRPr lang="en-US"/>
                  </a:p>
                </p:txBody>
              </p:sp>
              <p:sp>
                <p:nvSpPr>
                  <p:cNvPr id="37232" name="Rectangle 361"/>
                  <p:cNvSpPr>
                    <a:spLocks noChangeArrowheads="1"/>
                  </p:cNvSpPr>
                  <p:nvPr/>
                </p:nvSpPr>
                <p:spPr bwMode="auto">
                  <a:xfrm>
                    <a:off x="2634" y="2289"/>
                    <a:ext cx="35" cy="35"/>
                  </a:xfrm>
                  <a:prstGeom prst="rect">
                    <a:avLst/>
                  </a:prstGeom>
                  <a:grpFill/>
                  <a:ln w="4763">
                    <a:solidFill>
                      <a:srgbClr val="000000"/>
                    </a:solidFill>
                    <a:miter lim="800000"/>
                    <a:headEnd/>
                    <a:tailEnd/>
                  </a:ln>
                </p:spPr>
                <p:txBody>
                  <a:bodyPr/>
                  <a:lstStyle/>
                  <a:p>
                    <a:pPr>
                      <a:defRPr/>
                    </a:pPr>
                    <a:endParaRPr lang="en-US"/>
                  </a:p>
                </p:txBody>
              </p:sp>
              <p:sp>
                <p:nvSpPr>
                  <p:cNvPr id="37233" name="Rectangle 362"/>
                  <p:cNvSpPr>
                    <a:spLocks noChangeArrowheads="1"/>
                  </p:cNvSpPr>
                  <p:nvPr/>
                </p:nvSpPr>
                <p:spPr bwMode="auto">
                  <a:xfrm>
                    <a:off x="2706" y="2397"/>
                    <a:ext cx="34" cy="34"/>
                  </a:xfrm>
                  <a:prstGeom prst="rect">
                    <a:avLst/>
                  </a:prstGeom>
                  <a:grpFill/>
                  <a:ln w="4763">
                    <a:solidFill>
                      <a:srgbClr val="000000"/>
                    </a:solidFill>
                    <a:miter lim="800000"/>
                    <a:headEnd/>
                    <a:tailEnd/>
                  </a:ln>
                </p:spPr>
                <p:txBody>
                  <a:bodyPr/>
                  <a:lstStyle/>
                  <a:p>
                    <a:pPr>
                      <a:defRPr/>
                    </a:pPr>
                    <a:endParaRPr lang="en-US"/>
                  </a:p>
                </p:txBody>
              </p:sp>
              <p:sp>
                <p:nvSpPr>
                  <p:cNvPr id="37234" name="Rectangle 363"/>
                  <p:cNvSpPr>
                    <a:spLocks noChangeArrowheads="1"/>
                  </p:cNvSpPr>
                  <p:nvPr/>
                </p:nvSpPr>
                <p:spPr bwMode="auto">
                  <a:xfrm>
                    <a:off x="2797" y="2379"/>
                    <a:ext cx="35" cy="34"/>
                  </a:xfrm>
                  <a:prstGeom prst="rect">
                    <a:avLst/>
                  </a:prstGeom>
                  <a:grpFill/>
                  <a:ln w="4763">
                    <a:solidFill>
                      <a:srgbClr val="000000"/>
                    </a:solidFill>
                    <a:miter lim="800000"/>
                    <a:headEnd/>
                    <a:tailEnd/>
                  </a:ln>
                </p:spPr>
                <p:txBody>
                  <a:bodyPr/>
                  <a:lstStyle/>
                  <a:p>
                    <a:pPr>
                      <a:defRPr/>
                    </a:pPr>
                    <a:endParaRPr lang="en-US"/>
                  </a:p>
                </p:txBody>
              </p:sp>
              <p:sp>
                <p:nvSpPr>
                  <p:cNvPr id="37235" name="Rectangle 364"/>
                  <p:cNvSpPr>
                    <a:spLocks noChangeArrowheads="1"/>
                  </p:cNvSpPr>
                  <p:nvPr/>
                </p:nvSpPr>
                <p:spPr bwMode="auto">
                  <a:xfrm>
                    <a:off x="2785" y="2336"/>
                    <a:ext cx="34" cy="35"/>
                  </a:xfrm>
                  <a:prstGeom prst="rect">
                    <a:avLst/>
                  </a:prstGeom>
                  <a:grpFill/>
                  <a:ln w="4763">
                    <a:solidFill>
                      <a:srgbClr val="000000"/>
                    </a:solidFill>
                    <a:miter lim="800000"/>
                    <a:headEnd/>
                    <a:tailEnd/>
                  </a:ln>
                </p:spPr>
                <p:txBody>
                  <a:bodyPr/>
                  <a:lstStyle/>
                  <a:p>
                    <a:pPr>
                      <a:defRPr/>
                    </a:pPr>
                    <a:endParaRPr lang="en-US"/>
                  </a:p>
                </p:txBody>
              </p:sp>
              <p:sp>
                <p:nvSpPr>
                  <p:cNvPr id="37236" name="Rectangle 365"/>
                  <p:cNvSpPr>
                    <a:spLocks noChangeArrowheads="1"/>
                  </p:cNvSpPr>
                  <p:nvPr/>
                </p:nvSpPr>
                <p:spPr bwMode="auto">
                  <a:xfrm>
                    <a:off x="2815" y="2403"/>
                    <a:ext cx="35" cy="35"/>
                  </a:xfrm>
                  <a:prstGeom prst="rect">
                    <a:avLst/>
                  </a:prstGeom>
                  <a:grpFill/>
                  <a:ln w="4763">
                    <a:solidFill>
                      <a:srgbClr val="000000"/>
                    </a:solidFill>
                    <a:miter lim="800000"/>
                    <a:headEnd/>
                    <a:tailEnd/>
                  </a:ln>
                </p:spPr>
                <p:txBody>
                  <a:bodyPr/>
                  <a:lstStyle/>
                  <a:p>
                    <a:pPr>
                      <a:defRPr/>
                    </a:pPr>
                    <a:endParaRPr lang="en-US"/>
                  </a:p>
                </p:txBody>
              </p:sp>
              <p:sp>
                <p:nvSpPr>
                  <p:cNvPr id="37237" name="Rectangle 366"/>
                  <p:cNvSpPr>
                    <a:spLocks noChangeArrowheads="1"/>
                  </p:cNvSpPr>
                  <p:nvPr/>
                </p:nvSpPr>
                <p:spPr bwMode="auto">
                  <a:xfrm>
                    <a:off x="2715" y="2194"/>
                    <a:ext cx="35" cy="35"/>
                  </a:xfrm>
                  <a:prstGeom prst="rect">
                    <a:avLst/>
                  </a:prstGeom>
                  <a:grpFill/>
                  <a:ln w="4763">
                    <a:solidFill>
                      <a:srgbClr val="000000"/>
                    </a:solidFill>
                    <a:miter lim="800000"/>
                    <a:headEnd/>
                    <a:tailEnd/>
                  </a:ln>
                </p:spPr>
                <p:txBody>
                  <a:bodyPr/>
                  <a:lstStyle/>
                  <a:p>
                    <a:pPr>
                      <a:defRPr/>
                    </a:pPr>
                    <a:endParaRPr lang="en-US"/>
                  </a:p>
                </p:txBody>
              </p:sp>
              <p:sp>
                <p:nvSpPr>
                  <p:cNvPr id="37238" name="Rectangle 367"/>
                  <p:cNvSpPr>
                    <a:spLocks noChangeArrowheads="1"/>
                  </p:cNvSpPr>
                  <p:nvPr/>
                </p:nvSpPr>
                <p:spPr bwMode="auto">
                  <a:xfrm>
                    <a:off x="2695" y="2288"/>
                    <a:ext cx="35" cy="34"/>
                  </a:xfrm>
                  <a:prstGeom prst="rect">
                    <a:avLst/>
                  </a:prstGeom>
                  <a:grpFill/>
                  <a:ln w="4763">
                    <a:solidFill>
                      <a:srgbClr val="000000"/>
                    </a:solidFill>
                    <a:miter lim="800000"/>
                    <a:headEnd/>
                    <a:tailEnd/>
                  </a:ln>
                </p:spPr>
                <p:txBody>
                  <a:bodyPr/>
                  <a:lstStyle/>
                  <a:p>
                    <a:pPr>
                      <a:defRPr/>
                    </a:pPr>
                    <a:endParaRPr lang="en-US"/>
                  </a:p>
                </p:txBody>
              </p:sp>
              <p:sp>
                <p:nvSpPr>
                  <p:cNvPr id="37239" name="Rectangle 368"/>
                  <p:cNvSpPr>
                    <a:spLocks noChangeArrowheads="1"/>
                  </p:cNvSpPr>
                  <p:nvPr/>
                </p:nvSpPr>
                <p:spPr bwMode="auto">
                  <a:xfrm>
                    <a:off x="2665" y="2342"/>
                    <a:ext cx="34" cy="35"/>
                  </a:xfrm>
                  <a:prstGeom prst="rect">
                    <a:avLst/>
                  </a:prstGeom>
                  <a:grpFill/>
                  <a:ln w="4763">
                    <a:solidFill>
                      <a:srgbClr val="000000"/>
                    </a:solidFill>
                    <a:miter lim="800000"/>
                    <a:headEnd/>
                    <a:tailEnd/>
                  </a:ln>
                </p:spPr>
                <p:txBody>
                  <a:bodyPr/>
                  <a:lstStyle/>
                  <a:p>
                    <a:pPr>
                      <a:defRPr/>
                    </a:pPr>
                    <a:endParaRPr lang="en-US"/>
                  </a:p>
                </p:txBody>
              </p:sp>
              <p:sp>
                <p:nvSpPr>
                  <p:cNvPr id="37240" name="Rectangle 369"/>
                  <p:cNvSpPr>
                    <a:spLocks noChangeArrowheads="1"/>
                  </p:cNvSpPr>
                  <p:nvPr/>
                </p:nvSpPr>
                <p:spPr bwMode="auto">
                  <a:xfrm>
                    <a:off x="2536" y="2389"/>
                    <a:ext cx="35" cy="34"/>
                  </a:xfrm>
                  <a:prstGeom prst="rect">
                    <a:avLst/>
                  </a:prstGeom>
                  <a:grpFill/>
                  <a:ln w="4763">
                    <a:solidFill>
                      <a:srgbClr val="000000"/>
                    </a:solidFill>
                    <a:miter lim="800000"/>
                    <a:headEnd/>
                    <a:tailEnd/>
                  </a:ln>
                </p:spPr>
                <p:txBody>
                  <a:bodyPr/>
                  <a:lstStyle/>
                  <a:p>
                    <a:pPr>
                      <a:defRPr/>
                    </a:pPr>
                    <a:endParaRPr lang="en-US"/>
                  </a:p>
                </p:txBody>
              </p:sp>
              <p:sp>
                <p:nvSpPr>
                  <p:cNvPr id="37241" name="Rectangle 370"/>
                  <p:cNvSpPr>
                    <a:spLocks noChangeArrowheads="1"/>
                  </p:cNvSpPr>
                  <p:nvPr/>
                </p:nvSpPr>
                <p:spPr bwMode="auto">
                  <a:xfrm>
                    <a:off x="2884" y="2357"/>
                    <a:ext cx="35" cy="35"/>
                  </a:xfrm>
                  <a:prstGeom prst="rect">
                    <a:avLst/>
                  </a:prstGeom>
                  <a:grpFill/>
                  <a:ln w="4763">
                    <a:solidFill>
                      <a:srgbClr val="000000"/>
                    </a:solidFill>
                    <a:miter lim="800000"/>
                    <a:headEnd/>
                    <a:tailEnd/>
                  </a:ln>
                </p:spPr>
                <p:txBody>
                  <a:bodyPr/>
                  <a:lstStyle/>
                  <a:p>
                    <a:pPr>
                      <a:defRPr/>
                    </a:pPr>
                    <a:endParaRPr lang="en-US"/>
                  </a:p>
                </p:txBody>
              </p:sp>
              <p:sp>
                <p:nvSpPr>
                  <p:cNvPr id="37242" name="Rectangle 371"/>
                  <p:cNvSpPr>
                    <a:spLocks noChangeArrowheads="1"/>
                  </p:cNvSpPr>
                  <p:nvPr/>
                </p:nvSpPr>
                <p:spPr bwMode="auto">
                  <a:xfrm>
                    <a:off x="2927" y="2407"/>
                    <a:ext cx="34" cy="34"/>
                  </a:xfrm>
                  <a:prstGeom prst="rect">
                    <a:avLst/>
                  </a:prstGeom>
                  <a:grpFill/>
                  <a:ln w="4763">
                    <a:solidFill>
                      <a:srgbClr val="000000"/>
                    </a:solidFill>
                    <a:miter lim="800000"/>
                    <a:headEnd/>
                    <a:tailEnd/>
                  </a:ln>
                </p:spPr>
                <p:txBody>
                  <a:bodyPr/>
                  <a:lstStyle/>
                  <a:p>
                    <a:pPr>
                      <a:defRPr/>
                    </a:pPr>
                    <a:endParaRPr lang="en-US"/>
                  </a:p>
                </p:txBody>
              </p:sp>
              <p:sp>
                <p:nvSpPr>
                  <p:cNvPr id="37243" name="Rectangle 372"/>
                  <p:cNvSpPr>
                    <a:spLocks noChangeArrowheads="1"/>
                  </p:cNvSpPr>
                  <p:nvPr/>
                </p:nvSpPr>
                <p:spPr bwMode="auto">
                  <a:xfrm>
                    <a:off x="2904" y="2253"/>
                    <a:ext cx="35" cy="34"/>
                  </a:xfrm>
                  <a:prstGeom prst="rect">
                    <a:avLst/>
                  </a:prstGeom>
                  <a:grpFill/>
                  <a:ln w="4763">
                    <a:solidFill>
                      <a:srgbClr val="000000"/>
                    </a:solidFill>
                    <a:miter lim="800000"/>
                    <a:headEnd/>
                    <a:tailEnd/>
                  </a:ln>
                </p:spPr>
                <p:txBody>
                  <a:bodyPr/>
                  <a:lstStyle/>
                  <a:p>
                    <a:pPr>
                      <a:defRPr/>
                    </a:pPr>
                    <a:endParaRPr lang="en-US"/>
                  </a:p>
                </p:txBody>
              </p:sp>
              <p:sp>
                <p:nvSpPr>
                  <p:cNvPr id="37244" name="Rectangle 373"/>
                  <p:cNvSpPr>
                    <a:spLocks noChangeArrowheads="1"/>
                  </p:cNvSpPr>
                  <p:nvPr/>
                </p:nvSpPr>
                <p:spPr bwMode="auto">
                  <a:xfrm>
                    <a:off x="2959" y="2318"/>
                    <a:ext cx="34" cy="34"/>
                  </a:xfrm>
                  <a:prstGeom prst="rect">
                    <a:avLst/>
                  </a:prstGeom>
                  <a:grpFill/>
                  <a:ln w="4763">
                    <a:solidFill>
                      <a:srgbClr val="000000"/>
                    </a:solidFill>
                    <a:miter lim="800000"/>
                    <a:headEnd/>
                    <a:tailEnd/>
                  </a:ln>
                </p:spPr>
                <p:txBody>
                  <a:bodyPr/>
                  <a:lstStyle/>
                  <a:p>
                    <a:pPr>
                      <a:defRPr/>
                    </a:pPr>
                    <a:endParaRPr lang="en-US"/>
                  </a:p>
                </p:txBody>
              </p:sp>
              <p:sp>
                <p:nvSpPr>
                  <p:cNvPr id="37245" name="Rectangle 374"/>
                  <p:cNvSpPr>
                    <a:spLocks noChangeArrowheads="1"/>
                  </p:cNvSpPr>
                  <p:nvPr/>
                </p:nvSpPr>
                <p:spPr bwMode="auto">
                  <a:xfrm>
                    <a:off x="2826" y="2399"/>
                    <a:ext cx="34" cy="34"/>
                  </a:xfrm>
                  <a:prstGeom prst="rect">
                    <a:avLst/>
                  </a:prstGeom>
                  <a:grpFill/>
                  <a:ln w="4763">
                    <a:solidFill>
                      <a:srgbClr val="000000"/>
                    </a:solidFill>
                    <a:miter lim="800000"/>
                    <a:headEnd/>
                    <a:tailEnd/>
                  </a:ln>
                </p:spPr>
                <p:txBody>
                  <a:bodyPr/>
                  <a:lstStyle/>
                  <a:p>
                    <a:pPr>
                      <a:defRPr/>
                    </a:pPr>
                    <a:endParaRPr lang="en-US"/>
                  </a:p>
                </p:txBody>
              </p:sp>
              <p:sp>
                <p:nvSpPr>
                  <p:cNvPr id="37246" name="Rectangle 375"/>
                  <p:cNvSpPr>
                    <a:spLocks noChangeArrowheads="1"/>
                  </p:cNvSpPr>
                  <p:nvPr/>
                </p:nvSpPr>
                <p:spPr bwMode="auto">
                  <a:xfrm>
                    <a:off x="2702" y="2240"/>
                    <a:ext cx="35" cy="34"/>
                  </a:xfrm>
                  <a:prstGeom prst="rect">
                    <a:avLst/>
                  </a:prstGeom>
                  <a:grpFill/>
                  <a:ln w="4763">
                    <a:solidFill>
                      <a:srgbClr val="000000"/>
                    </a:solidFill>
                    <a:miter lim="800000"/>
                    <a:headEnd/>
                    <a:tailEnd/>
                  </a:ln>
                </p:spPr>
                <p:txBody>
                  <a:bodyPr/>
                  <a:lstStyle/>
                  <a:p>
                    <a:pPr>
                      <a:defRPr/>
                    </a:pPr>
                    <a:endParaRPr lang="en-US"/>
                  </a:p>
                </p:txBody>
              </p:sp>
              <p:sp>
                <p:nvSpPr>
                  <p:cNvPr id="37247" name="Rectangle 376"/>
                  <p:cNvSpPr>
                    <a:spLocks noChangeArrowheads="1"/>
                  </p:cNvSpPr>
                  <p:nvPr/>
                </p:nvSpPr>
                <p:spPr bwMode="auto">
                  <a:xfrm>
                    <a:off x="2706" y="2439"/>
                    <a:ext cx="34" cy="35"/>
                  </a:xfrm>
                  <a:prstGeom prst="rect">
                    <a:avLst/>
                  </a:prstGeom>
                  <a:grpFill/>
                  <a:ln w="4763">
                    <a:solidFill>
                      <a:srgbClr val="000000"/>
                    </a:solidFill>
                    <a:miter lim="800000"/>
                    <a:headEnd/>
                    <a:tailEnd/>
                  </a:ln>
                </p:spPr>
                <p:txBody>
                  <a:bodyPr/>
                  <a:lstStyle/>
                  <a:p>
                    <a:pPr>
                      <a:defRPr/>
                    </a:pPr>
                    <a:endParaRPr lang="en-US"/>
                  </a:p>
                </p:txBody>
              </p:sp>
              <p:sp>
                <p:nvSpPr>
                  <p:cNvPr id="37248" name="Rectangle 377"/>
                  <p:cNvSpPr>
                    <a:spLocks noChangeArrowheads="1"/>
                  </p:cNvSpPr>
                  <p:nvPr/>
                </p:nvSpPr>
                <p:spPr bwMode="auto">
                  <a:xfrm>
                    <a:off x="2698" y="2277"/>
                    <a:ext cx="34" cy="34"/>
                  </a:xfrm>
                  <a:prstGeom prst="rect">
                    <a:avLst/>
                  </a:prstGeom>
                  <a:grpFill/>
                  <a:ln w="4763">
                    <a:solidFill>
                      <a:srgbClr val="000000"/>
                    </a:solidFill>
                    <a:miter lim="800000"/>
                    <a:headEnd/>
                    <a:tailEnd/>
                  </a:ln>
                </p:spPr>
                <p:txBody>
                  <a:bodyPr/>
                  <a:lstStyle/>
                  <a:p>
                    <a:pPr>
                      <a:defRPr/>
                    </a:pPr>
                    <a:endParaRPr lang="en-US"/>
                  </a:p>
                </p:txBody>
              </p:sp>
              <p:sp>
                <p:nvSpPr>
                  <p:cNvPr id="37249" name="Rectangle 378"/>
                  <p:cNvSpPr>
                    <a:spLocks noChangeArrowheads="1"/>
                  </p:cNvSpPr>
                  <p:nvPr/>
                </p:nvSpPr>
                <p:spPr bwMode="auto">
                  <a:xfrm>
                    <a:off x="2625" y="2371"/>
                    <a:ext cx="35" cy="34"/>
                  </a:xfrm>
                  <a:prstGeom prst="rect">
                    <a:avLst/>
                  </a:prstGeom>
                  <a:grpFill/>
                  <a:ln w="4763">
                    <a:solidFill>
                      <a:srgbClr val="000000"/>
                    </a:solidFill>
                    <a:miter lim="800000"/>
                    <a:headEnd/>
                    <a:tailEnd/>
                  </a:ln>
                </p:spPr>
                <p:txBody>
                  <a:bodyPr/>
                  <a:lstStyle/>
                  <a:p>
                    <a:pPr>
                      <a:defRPr/>
                    </a:pPr>
                    <a:endParaRPr lang="en-US"/>
                  </a:p>
                </p:txBody>
              </p:sp>
              <p:sp>
                <p:nvSpPr>
                  <p:cNvPr id="37250" name="Rectangle 379"/>
                  <p:cNvSpPr>
                    <a:spLocks noChangeArrowheads="1"/>
                  </p:cNvSpPr>
                  <p:nvPr/>
                </p:nvSpPr>
                <p:spPr bwMode="auto">
                  <a:xfrm>
                    <a:off x="2714" y="2376"/>
                    <a:ext cx="34" cy="35"/>
                  </a:xfrm>
                  <a:prstGeom prst="rect">
                    <a:avLst/>
                  </a:prstGeom>
                  <a:grpFill/>
                  <a:ln w="4763">
                    <a:solidFill>
                      <a:srgbClr val="000000"/>
                    </a:solidFill>
                    <a:miter lim="800000"/>
                    <a:headEnd/>
                    <a:tailEnd/>
                  </a:ln>
                </p:spPr>
                <p:txBody>
                  <a:bodyPr/>
                  <a:lstStyle/>
                  <a:p>
                    <a:pPr>
                      <a:defRPr/>
                    </a:pPr>
                    <a:endParaRPr lang="en-US"/>
                  </a:p>
                </p:txBody>
              </p:sp>
              <p:sp>
                <p:nvSpPr>
                  <p:cNvPr id="37251" name="Rectangle 380"/>
                  <p:cNvSpPr>
                    <a:spLocks noChangeArrowheads="1"/>
                  </p:cNvSpPr>
                  <p:nvPr/>
                </p:nvSpPr>
                <p:spPr bwMode="auto">
                  <a:xfrm>
                    <a:off x="2738" y="2316"/>
                    <a:ext cx="34" cy="35"/>
                  </a:xfrm>
                  <a:prstGeom prst="rect">
                    <a:avLst/>
                  </a:prstGeom>
                  <a:grpFill/>
                  <a:ln w="4763">
                    <a:solidFill>
                      <a:srgbClr val="000000"/>
                    </a:solidFill>
                    <a:miter lim="800000"/>
                    <a:headEnd/>
                    <a:tailEnd/>
                  </a:ln>
                </p:spPr>
                <p:txBody>
                  <a:bodyPr/>
                  <a:lstStyle/>
                  <a:p>
                    <a:pPr>
                      <a:defRPr/>
                    </a:pPr>
                    <a:endParaRPr lang="en-US"/>
                  </a:p>
                </p:txBody>
              </p:sp>
              <p:sp>
                <p:nvSpPr>
                  <p:cNvPr id="37252" name="Rectangle 381"/>
                  <p:cNvSpPr>
                    <a:spLocks noChangeArrowheads="1"/>
                  </p:cNvSpPr>
                  <p:nvPr/>
                </p:nvSpPr>
                <p:spPr bwMode="auto">
                  <a:xfrm>
                    <a:off x="2669" y="2371"/>
                    <a:ext cx="35" cy="34"/>
                  </a:xfrm>
                  <a:prstGeom prst="rect">
                    <a:avLst/>
                  </a:prstGeom>
                  <a:grpFill/>
                  <a:ln w="4763">
                    <a:solidFill>
                      <a:srgbClr val="000000"/>
                    </a:solidFill>
                    <a:miter lim="800000"/>
                    <a:headEnd/>
                    <a:tailEnd/>
                  </a:ln>
                </p:spPr>
                <p:txBody>
                  <a:bodyPr/>
                  <a:lstStyle/>
                  <a:p>
                    <a:pPr>
                      <a:defRPr/>
                    </a:pPr>
                    <a:endParaRPr lang="en-US"/>
                  </a:p>
                </p:txBody>
              </p:sp>
              <p:sp>
                <p:nvSpPr>
                  <p:cNvPr id="37253" name="Rectangle 382"/>
                  <p:cNvSpPr>
                    <a:spLocks noChangeArrowheads="1"/>
                  </p:cNvSpPr>
                  <p:nvPr/>
                </p:nvSpPr>
                <p:spPr bwMode="auto">
                  <a:xfrm>
                    <a:off x="2893" y="2315"/>
                    <a:ext cx="34" cy="34"/>
                  </a:xfrm>
                  <a:prstGeom prst="rect">
                    <a:avLst/>
                  </a:prstGeom>
                  <a:grpFill/>
                  <a:ln w="4763">
                    <a:solidFill>
                      <a:srgbClr val="000000"/>
                    </a:solidFill>
                    <a:miter lim="800000"/>
                    <a:headEnd/>
                    <a:tailEnd/>
                  </a:ln>
                </p:spPr>
                <p:txBody>
                  <a:bodyPr/>
                  <a:lstStyle/>
                  <a:p>
                    <a:pPr>
                      <a:defRPr/>
                    </a:pPr>
                    <a:endParaRPr lang="en-US"/>
                  </a:p>
                </p:txBody>
              </p:sp>
              <p:sp>
                <p:nvSpPr>
                  <p:cNvPr id="37254" name="Rectangle 383"/>
                  <p:cNvSpPr>
                    <a:spLocks noChangeArrowheads="1"/>
                  </p:cNvSpPr>
                  <p:nvPr/>
                </p:nvSpPr>
                <p:spPr bwMode="auto">
                  <a:xfrm>
                    <a:off x="2585" y="2398"/>
                    <a:ext cx="34" cy="34"/>
                  </a:xfrm>
                  <a:prstGeom prst="rect">
                    <a:avLst/>
                  </a:prstGeom>
                  <a:grpFill/>
                  <a:ln w="4763">
                    <a:solidFill>
                      <a:srgbClr val="000000"/>
                    </a:solidFill>
                    <a:miter lim="800000"/>
                    <a:headEnd/>
                    <a:tailEnd/>
                  </a:ln>
                </p:spPr>
                <p:txBody>
                  <a:bodyPr/>
                  <a:lstStyle/>
                  <a:p>
                    <a:pPr>
                      <a:defRPr/>
                    </a:pPr>
                    <a:endParaRPr lang="en-US"/>
                  </a:p>
                </p:txBody>
              </p:sp>
              <p:sp>
                <p:nvSpPr>
                  <p:cNvPr id="37255" name="Rectangle 384"/>
                  <p:cNvSpPr>
                    <a:spLocks noChangeArrowheads="1"/>
                  </p:cNvSpPr>
                  <p:nvPr/>
                </p:nvSpPr>
                <p:spPr bwMode="auto">
                  <a:xfrm>
                    <a:off x="2736" y="2241"/>
                    <a:ext cx="35" cy="35"/>
                  </a:xfrm>
                  <a:prstGeom prst="rect">
                    <a:avLst/>
                  </a:prstGeom>
                  <a:grpFill/>
                  <a:ln w="4763">
                    <a:solidFill>
                      <a:srgbClr val="000000"/>
                    </a:solidFill>
                    <a:miter lim="800000"/>
                    <a:headEnd/>
                    <a:tailEnd/>
                  </a:ln>
                </p:spPr>
                <p:txBody>
                  <a:bodyPr/>
                  <a:lstStyle/>
                  <a:p>
                    <a:pPr>
                      <a:defRPr/>
                    </a:pPr>
                    <a:endParaRPr lang="en-US"/>
                  </a:p>
                </p:txBody>
              </p:sp>
              <p:sp>
                <p:nvSpPr>
                  <p:cNvPr id="37256" name="Rectangle 385"/>
                  <p:cNvSpPr>
                    <a:spLocks noChangeArrowheads="1"/>
                  </p:cNvSpPr>
                  <p:nvPr/>
                </p:nvSpPr>
                <p:spPr bwMode="auto">
                  <a:xfrm>
                    <a:off x="2687" y="2322"/>
                    <a:ext cx="34" cy="34"/>
                  </a:xfrm>
                  <a:prstGeom prst="rect">
                    <a:avLst/>
                  </a:prstGeom>
                  <a:grpFill/>
                  <a:ln w="4763">
                    <a:solidFill>
                      <a:srgbClr val="000000"/>
                    </a:solidFill>
                    <a:miter lim="800000"/>
                    <a:headEnd/>
                    <a:tailEnd/>
                  </a:ln>
                </p:spPr>
                <p:txBody>
                  <a:bodyPr/>
                  <a:lstStyle/>
                  <a:p>
                    <a:pPr>
                      <a:defRPr/>
                    </a:pPr>
                    <a:endParaRPr lang="en-US"/>
                  </a:p>
                </p:txBody>
              </p:sp>
              <p:sp>
                <p:nvSpPr>
                  <p:cNvPr id="37257" name="Rectangle 386"/>
                  <p:cNvSpPr>
                    <a:spLocks noChangeArrowheads="1"/>
                  </p:cNvSpPr>
                  <p:nvPr/>
                </p:nvSpPr>
                <p:spPr bwMode="auto">
                  <a:xfrm>
                    <a:off x="2685" y="2264"/>
                    <a:ext cx="34" cy="34"/>
                  </a:xfrm>
                  <a:prstGeom prst="rect">
                    <a:avLst/>
                  </a:prstGeom>
                  <a:grpFill/>
                  <a:ln w="4763">
                    <a:solidFill>
                      <a:srgbClr val="000000"/>
                    </a:solidFill>
                    <a:miter lim="800000"/>
                    <a:headEnd/>
                    <a:tailEnd/>
                  </a:ln>
                </p:spPr>
                <p:txBody>
                  <a:bodyPr/>
                  <a:lstStyle/>
                  <a:p>
                    <a:pPr>
                      <a:defRPr/>
                    </a:pPr>
                    <a:endParaRPr lang="en-US"/>
                  </a:p>
                </p:txBody>
              </p:sp>
              <p:sp>
                <p:nvSpPr>
                  <p:cNvPr id="37258" name="Rectangle 387"/>
                  <p:cNvSpPr>
                    <a:spLocks noChangeArrowheads="1"/>
                  </p:cNvSpPr>
                  <p:nvPr/>
                </p:nvSpPr>
                <p:spPr bwMode="auto">
                  <a:xfrm>
                    <a:off x="2867" y="2305"/>
                    <a:ext cx="35" cy="34"/>
                  </a:xfrm>
                  <a:prstGeom prst="rect">
                    <a:avLst/>
                  </a:prstGeom>
                  <a:grpFill/>
                  <a:ln w="4763">
                    <a:solidFill>
                      <a:srgbClr val="000000"/>
                    </a:solidFill>
                    <a:miter lim="800000"/>
                    <a:headEnd/>
                    <a:tailEnd/>
                  </a:ln>
                </p:spPr>
                <p:txBody>
                  <a:bodyPr/>
                  <a:lstStyle/>
                  <a:p>
                    <a:pPr>
                      <a:defRPr/>
                    </a:pPr>
                    <a:endParaRPr lang="en-US"/>
                  </a:p>
                </p:txBody>
              </p:sp>
              <p:sp>
                <p:nvSpPr>
                  <p:cNvPr id="37259" name="Rectangle 388"/>
                  <p:cNvSpPr>
                    <a:spLocks noChangeArrowheads="1"/>
                  </p:cNvSpPr>
                  <p:nvPr/>
                </p:nvSpPr>
                <p:spPr bwMode="auto">
                  <a:xfrm>
                    <a:off x="3184" y="2352"/>
                    <a:ext cx="34" cy="34"/>
                  </a:xfrm>
                  <a:prstGeom prst="rect">
                    <a:avLst/>
                  </a:prstGeom>
                  <a:grpFill/>
                  <a:ln w="4763">
                    <a:solidFill>
                      <a:srgbClr val="000000"/>
                    </a:solidFill>
                    <a:miter lim="800000"/>
                    <a:headEnd/>
                    <a:tailEnd/>
                  </a:ln>
                </p:spPr>
                <p:txBody>
                  <a:bodyPr/>
                  <a:lstStyle/>
                  <a:p>
                    <a:pPr>
                      <a:defRPr/>
                    </a:pPr>
                    <a:endParaRPr lang="en-US"/>
                  </a:p>
                </p:txBody>
              </p:sp>
              <p:sp>
                <p:nvSpPr>
                  <p:cNvPr id="37260" name="Rectangle 389"/>
                  <p:cNvSpPr>
                    <a:spLocks noChangeArrowheads="1"/>
                  </p:cNvSpPr>
                  <p:nvPr/>
                </p:nvSpPr>
                <p:spPr bwMode="auto">
                  <a:xfrm>
                    <a:off x="3081" y="2250"/>
                    <a:ext cx="35" cy="34"/>
                  </a:xfrm>
                  <a:prstGeom prst="rect">
                    <a:avLst/>
                  </a:prstGeom>
                  <a:grpFill/>
                  <a:ln w="4763">
                    <a:solidFill>
                      <a:srgbClr val="000000"/>
                    </a:solidFill>
                    <a:miter lim="800000"/>
                    <a:headEnd/>
                    <a:tailEnd/>
                  </a:ln>
                </p:spPr>
                <p:txBody>
                  <a:bodyPr/>
                  <a:lstStyle/>
                  <a:p>
                    <a:pPr>
                      <a:defRPr/>
                    </a:pPr>
                    <a:endParaRPr lang="en-US"/>
                  </a:p>
                </p:txBody>
              </p:sp>
              <p:sp>
                <p:nvSpPr>
                  <p:cNvPr id="37261" name="Rectangle 390"/>
                  <p:cNvSpPr>
                    <a:spLocks noChangeArrowheads="1"/>
                  </p:cNvSpPr>
                  <p:nvPr/>
                </p:nvSpPr>
                <p:spPr bwMode="auto">
                  <a:xfrm>
                    <a:off x="3022" y="2349"/>
                    <a:ext cx="34" cy="34"/>
                  </a:xfrm>
                  <a:prstGeom prst="rect">
                    <a:avLst/>
                  </a:prstGeom>
                  <a:grpFill/>
                  <a:ln w="4763">
                    <a:solidFill>
                      <a:srgbClr val="000000"/>
                    </a:solidFill>
                    <a:miter lim="800000"/>
                    <a:headEnd/>
                    <a:tailEnd/>
                  </a:ln>
                </p:spPr>
                <p:txBody>
                  <a:bodyPr/>
                  <a:lstStyle/>
                  <a:p>
                    <a:pPr>
                      <a:defRPr/>
                    </a:pPr>
                    <a:endParaRPr lang="en-US"/>
                  </a:p>
                </p:txBody>
              </p:sp>
              <p:sp>
                <p:nvSpPr>
                  <p:cNvPr id="37262" name="Rectangle 391"/>
                  <p:cNvSpPr>
                    <a:spLocks noChangeArrowheads="1"/>
                  </p:cNvSpPr>
                  <p:nvPr/>
                </p:nvSpPr>
                <p:spPr bwMode="auto">
                  <a:xfrm>
                    <a:off x="3242" y="2341"/>
                    <a:ext cx="34" cy="34"/>
                  </a:xfrm>
                  <a:prstGeom prst="rect">
                    <a:avLst/>
                  </a:prstGeom>
                  <a:grpFill/>
                  <a:ln w="4763">
                    <a:solidFill>
                      <a:srgbClr val="000000"/>
                    </a:solidFill>
                    <a:miter lim="800000"/>
                    <a:headEnd/>
                    <a:tailEnd/>
                  </a:ln>
                </p:spPr>
                <p:txBody>
                  <a:bodyPr/>
                  <a:lstStyle/>
                  <a:p>
                    <a:pPr>
                      <a:defRPr/>
                    </a:pPr>
                    <a:endParaRPr lang="en-US"/>
                  </a:p>
                </p:txBody>
              </p:sp>
              <p:sp>
                <p:nvSpPr>
                  <p:cNvPr id="37263" name="Rectangle 392"/>
                  <p:cNvSpPr>
                    <a:spLocks noChangeArrowheads="1"/>
                  </p:cNvSpPr>
                  <p:nvPr/>
                </p:nvSpPr>
                <p:spPr bwMode="auto">
                  <a:xfrm>
                    <a:off x="3110" y="2320"/>
                    <a:ext cx="35" cy="34"/>
                  </a:xfrm>
                  <a:prstGeom prst="rect">
                    <a:avLst/>
                  </a:prstGeom>
                  <a:grpFill/>
                  <a:ln w="4763">
                    <a:solidFill>
                      <a:srgbClr val="000000"/>
                    </a:solidFill>
                    <a:miter lim="800000"/>
                    <a:headEnd/>
                    <a:tailEnd/>
                  </a:ln>
                </p:spPr>
                <p:txBody>
                  <a:bodyPr/>
                  <a:lstStyle/>
                  <a:p>
                    <a:pPr>
                      <a:defRPr/>
                    </a:pPr>
                    <a:endParaRPr lang="en-US"/>
                  </a:p>
                </p:txBody>
              </p:sp>
              <p:sp>
                <p:nvSpPr>
                  <p:cNvPr id="37264" name="Rectangle 393"/>
                  <p:cNvSpPr>
                    <a:spLocks noChangeArrowheads="1"/>
                  </p:cNvSpPr>
                  <p:nvPr/>
                </p:nvSpPr>
                <p:spPr bwMode="auto">
                  <a:xfrm>
                    <a:off x="3184" y="2223"/>
                    <a:ext cx="34" cy="34"/>
                  </a:xfrm>
                  <a:prstGeom prst="rect">
                    <a:avLst/>
                  </a:prstGeom>
                  <a:grpFill/>
                  <a:ln w="4763">
                    <a:solidFill>
                      <a:srgbClr val="000000"/>
                    </a:solidFill>
                    <a:miter lim="800000"/>
                    <a:headEnd/>
                    <a:tailEnd/>
                  </a:ln>
                </p:spPr>
                <p:txBody>
                  <a:bodyPr/>
                  <a:lstStyle/>
                  <a:p>
                    <a:pPr>
                      <a:defRPr/>
                    </a:pPr>
                    <a:endParaRPr lang="en-US"/>
                  </a:p>
                </p:txBody>
              </p:sp>
              <p:sp>
                <p:nvSpPr>
                  <p:cNvPr id="37265" name="Rectangle 394"/>
                  <p:cNvSpPr>
                    <a:spLocks noChangeArrowheads="1"/>
                  </p:cNvSpPr>
                  <p:nvPr/>
                </p:nvSpPr>
                <p:spPr bwMode="auto">
                  <a:xfrm>
                    <a:off x="3064" y="2377"/>
                    <a:ext cx="34" cy="34"/>
                  </a:xfrm>
                  <a:prstGeom prst="rect">
                    <a:avLst/>
                  </a:prstGeom>
                  <a:grpFill/>
                  <a:ln w="4763">
                    <a:solidFill>
                      <a:srgbClr val="000000"/>
                    </a:solidFill>
                    <a:miter lim="800000"/>
                    <a:headEnd/>
                    <a:tailEnd/>
                  </a:ln>
                </p:spPr>
                <p:txBody>
                  <a:bodyPr/>
                  <a:lstStyle/>
                  <a:p>
                    <a:pPr>
                      <a:defRPr/>
                    </a:pPr>
                    <a:endParaRPr lang="en-US"/>
                  </a:p>
                </p:txBody>
              </p:sp>
              <p:sp>
                <p:nvSpPr>
                  <p:cNvPr id="37266" name="Rectangle 395"/>
                  <p:cNvSpPr>
                    <a:spLocks noChangeArrowheads="1"/>
                  </p:cNvSpPr>
                  <p:nvPr/>
                </p:nvSpPr>
                <p:spPr bwMode="auto">
                  <a:xfrm>
                    <a:off x="3094" y="2396"/>
                    <a:ext cx="35" cy="34"/>
                  </a:xfrm>
                  <a:prstGeom prst="rect">
                    <a:avLst/>
                  </a:prstGeom>
                  <a:grpFill/>
                  <a:ln w="4763">
                    <a:solidFill>
                      <a:srgbClr val="000000"/>
                    </a:solidFill>
                    <a:miter lim="800000"/>
                    <a:headEnd/>
                    <a:tailEnd/>
                  </a:ln>
                </p:spPr>
                <p:txBody>
                  <a:bodyPr/>
                  <a:lstStyle/>
                  <a:p>
                    <a:pPr>
                      <a:defRPr/>
                    </a:pPr>
                    <a:endParaRPr lang="en-US"/>
                  </a:p>
                </p:txBody>
              </p:sp>
              <p:sp>
                <p:nvSpPr>
                  <p:cNvPr id="37267" name="Rectangle 396"/>
                  <p:cNvSpPr>
                    <a:spLocks noChangeArrowheads="1"/>
                  </p:cNvSpPr>
                  <p:nvPr/>
                </p:nvSpPr>
                <p:spPr bwMode="auto">
                  <a:xfrm>
                    <a:off x="3233" y="2308"/>
                    <a:ext cx="34" cy="34"/>
                  </a:xfrm>
                  <a:prstGeom prst="rect">
                    <a:avLst/>
                  </a:prstGeom>
                  <a:grpFill/>
                  <a:ln w="4763">
                    <a:solidFill>
                      <a:srgbClr val="000000"/>
                    </a:solidFill>
                    <a:miter lim="800000"/>
                    <a:headEnd/>
                    <a:tailEnd/>
                  </a:ln>
                </p:spPr>
                <p:txBody>
                  <a:bodyPr/>
                  <a:lstStyle/>
                  <a:p>
                    <a:pPr>
                      <a:defRPr/>
                    </a:pPr>
                    <a:endParaRPr lang="en-US"/>
                  </a:p>
                </p:txBody>
              </p:sp>
              <p:sp>
                <p:nvSpPr>
                  <p:cNvPr id="37268" name="Rectangle 397"/>
                  <p:cNvSpPr>
                    <a:spLocks noChangeArrowheads="1"/>
                  </p:cNvSpPr>
                  <p:nvPr/>
                </p:nvSpPr>
                <p:spPr bwMode="auto">
                  <a:xfrm>
                    <a:off x="3039" y="2413"/>
                    <a:ext cx="34" cy="34"/>
                  </a:xfrm>
                  <a:prstGeom prst="rect">
                    <a:avLst/>
                  </a:prstGeom>
                  <a:grpFill/>
                  <a:ln w="4763">
                    <a:solidFill>
                      <a:srgbClr val="000000"/>
                    </a:solidFill>
                    <a:miter lim="800000"/>
                    <a:headEnd/>
                    <a:tailEnd/>
                  </a:ln>
                </p:spPr>
                <p:txBody>
                  <a:bodyPr/>
                  <a:lstStyle/>
                  <a:p>
                    <a:pPr>
                      <a:defRPr/>
                    </a:pPr>
                    <a:endParaRPr lang="en-US"/>
                  </a:p>
                </p:txBody>
              </p:sp>
              <p:sp>
                <p:nvSpPr>
                  <p:cNvPr id="37269" name="Rectangle 398"/>
                  <p:cNvSpPr>
                    <a:spLocks noChangeArrowheads="1"/>
                  </p:cNvSpPr>
                  <p:nvPr/>
                </p:nvSpPr>
                <p:spPr bwMode="auto">
                  <a:xfrm>
                    <a:off x="3188" y="2356"/>
                    <a:ext cx="34" cy="34"/>
                  </a:xfrm>
                  <a:prstGeom prst="rect">
                    <a:avLst/>
                  </a:prstGeom>
                  <a:grpFill/>
                  <a:ln w="4763">
                    <a:solidFill>
                      <a:srgbClr val="000000"/>
                    </a:solidFill>
                    <a:miter lim="800000"/>
                    <a:headEnd/>
                    <a:tailEnd/>
                  </a:ln>
                </p:spPr>
                <p:txBody>
                  <a:bodyPr/>
                  <a:lstStyle/>
                  <a:p>
                    <a:pPr>
                      <a:defRPr/>
                    </a:pPr>
                    <a:endParaRPr lang="en-US"/>
                  </a:p>
                </p:txBody>
              </p:sp>
              <p:sp>
                <p:nvSpPr>
                  <p:cNvPr id="37270" name="Rectangle 399"/>
                  <p:cNvSpPr>
                    <a:spLocks noChangeArrowheads="1"/>
                  </p:cNvSpPr>
                  <p:nvPr/>
                </p:nvSpPr>
                <p:spPr bwMode="auto">
                  <a:xfrm>
                    <a:off x="3024" y="2372"/>
                    <a:ext cx="34" cy="34"/>
                  </a:xfrm>
                  <a:prstGeom prst="rect">
                    <a:avLst/>
                  </a:prstGeom>
                  <a:grpFill/>
                  <a:ln w="4763">
                    <a:solidFill>
                      <a:srgbClr val="000000"/>
                    </a:solidFill>
                    <a:miter lim="800000"/>
                    <a:headEnd/>
                    <a:tailEnd/>
                  </a:ln>
                </p:spPr>
                <p:txBody>
                  <a:bodyPr/>
                  <a:lstStyle/>
                  <a:p>
                    <a:pPr>
                      <a:defRPr/>
                    </a:pPr>
                    <a:endParaRPr lang="en-US"/>
                  </a:p>
                </p:txBody>
              </p:sp>
              <p:sp>
                <p:nvSpPr>
                  <p:cNvPr id="37271" name="Rectangle 400"/>
                  <p:cNvSpPr>
                    <a:spLocks noChangeArrowheads="1"/>
                  </p:cNvSpPr>
                  <p:nvPr/>
                </p:nvSpPr>
                <p:spPr bwMode="auto">
                  <a:xfrm>
                    <a:off x="3068" y="2380"/>
                    <a:ext cx="34" cy="34"/>
                  </a:xfrm>
                  <a:prstGeom prst="rect">
                    <a:avLst/>
                  </a:prstGeom>
                  <a:grpFill/>
                  <a:ln w="4763">
                    <a:solidFill>
                      <a:srgbClr val="000000"/>
                    </a:solidFill>
                    <a:miter lim="800000"/>
                    <a:headEnd/>
                    <a:tailEnd/>
                  </a:ln>
                </p:spPr>
                <p:txBody>
                  <a:bodyPr/>
                  <a:lstStyle/>
                  <a:p>
                    <a:pPr>
                      <a:defRPr/>
                    </a:pPr>
                    <a:endParaRPr lang="en-US"/>
                  </a:p>
                </p:txBody>
              </p:sp>
              <p:sp>
                <p:nvSpPr>
                  <p:cNvPr id="37272" name="Rectangle 401"/>
                  <p:cNvSpPr>
                    <a:spLocks noChangeArrowheads="1"/>
                  </p:cNvSpPr>
                  <p:nvPr/>
                </p:nvSpPr>
                <p:spPr bwMode="auto">
                  <a:xfrm>
                    <a:off x="3012" y="2360"/>
                    <a:ext cx="34" cy="34"/>
                  </a:xfrm>
                  <a:prstGeom prst="rect">
                    <a:avLst/>
                  </a:prstGeom>
                  <a:grpFill/>
                  <a:ln w="4763">
                    <a:solidFill>
                      <a:srgbClr val="000000"/>
                    </a:solidFill>
                    <a:miter lim="800000"/>
                    <a:headEnd/>
                    <a:tailEnd/>
                  </a:ln>
                </p:spPr>
                <p:txBody>
                  <a:bodyPr/>
                  <a:lstStyle/>
                  <a:p>
                    <a:pPr>
                      <a:defRPr/>
                    </a:pPr>
                    <a:endParaRPr lang="en-US"/>
                  </a:p>
                </p:txBody>
              </p:sp>
              <p:sp>
                <p:nvSpPr>
                  <p:cNvPr id="37273" name="Rectangle 402"/>
                  <p:cNvSpPr>
                    <a:spLocks noChangeArrowheads="1"/>
                  </p:cNvSpPr>
                  <p:nvPr/>
                </p:nvSpPr>
                <p:spPr bwMode="auto">
                  <a:xfrm>
                    <a:off x="3203" y="2311"/>
                    <a:ext cx="34" cy="34"/>
                  </a:xfrm>
                  <a:prstGeom prst="rect">
                    <a:avLst/>
                  </a:prstGeom>
                  <a:grpFill/>
                  <a:ln w="4763">
                    <a:solidFill>
                      <a:srgbClr val="000000"/>
                    </a:solidFill>
                    <a:miter lim="800000"/>
                    <a:headEnd/>
                    <a:tailEnd/>
                  </a:ln>
                </p:spPr>
                <p:txBody>
                  <a:bodyPr/>
                  <a:lstStyle/>
                  <a:p>
                    <a:pPr>
                      <a:defRPr/>
                    </a:pPr>
                    <a:endParaRPr lang="en-US"/>
                  </a:p>
                </p:txBody>
              </p:sp>
              <p:sp>
                <p:nvSpPr>
                  <p:cNvPr id="37274" name="Rectangle 403"/>
                  <p:cNvSpPr>
                    <a:spLocks noChangeArrowheads="1"/>
                  </p:cNvSpPr>
                  <p:nvPr/>
                </p:nvSpPr>
                <p:spPr bwMode="auto">
                  <a:xfrm>
                    <a:off x="3073" y="2257"/>
                    <a:ext cx="34" cy="34"/>
                  </a:xfrm>
                  <a:prstGeom prst="rect">
                    <a:avLst/>
                  </a:prstGeom>
                  <a:grpFill/>
                  <a:ln w="4763">
                    <a:solidFill>
                      <a:srgbClr val="000000"/>
                    </a:solidFill>
                    <a:miter lim="800000"/>
                    <a:headEnd/>
                    <a:tailEnd/>
                  </a:ln>
                </p:spPr>
                <p:txBody>
                  <a:bodyPr/>
                  <a:lstStyle/>
                  <a:p>
                    <a:pPr>
                      <a:defRPr/>
                    </a:pPr>
                    <a:endParaRPr lang="en-US"/>
                  </a:p>
                </p:txBody>
              </p:sp>
              <p:sp>
                <p:nvSpPr>
                  <p:cNvPr id="37275" name="Rectangle 404"/>
                  <p:cNvSpPr>
                    <a:spLocks noChangeArrowheads="1"/>
                  </p:cNvSpPr>
                  <p:nvPr/>
                </p:nvSpPr>
                <p:spPr bwMode="auto">
                  <a:xfrm>
                    <a:off x="3154" y="2537"/>
                    <a:ext cx="34" cy="35"/>
                  </a:xfrm>
                  <a:prstGeom prst="rect">
                    <a:avLst/>
                  </a:prstGeom>
                  <a:grpFill/>
                  <a:ln w="4763">
                    <a:solidFill>
                      <a:srgbClr val="000000"/>
                    </a:solidFill>
                    <a:miter lim="800000"/>
                    <a:headEnd/>
                    <a:tailEnd/>
                  </a:ln>
                </p:spPr>
                <p:txBody>
                  <a:bodyPr/>
                  <a:lstStyle/>
                  <a:p>
                    <a:pPr>
                      <a:defRPr/>
                    </a:pPr>
                    <a:endParaRPr lang="en-US"/>
                  </a:p>
                </p:txBody>
              </p:sp>
              <p:sp>
                <p:nvSpPr>
                  <p:cNvPr id="37276" name="Rectangle 405"/>
                  <p:cNvSpPr>
                    <a:spLocks noChangeArrowheads="1"/>
                  </p:cNvSpPr>
                  <p:nvPr/>
                </p:nvSpPr>
                <p:spPr bwMode="auto">
                  <a:xfrm>
                    <a:off x="3252" y="2255"/>
                    <a:ext cx="34" cy="34"/>
                  </a:xfrm>
                  <a:prstGeom prst="rect">
                    <a:avLst/>
                  </a:prstGeom>
                  <a:grpFill/>
                  <a:ln w="4763">
                    <a:solidFill>
                      <a:srgbClr val="000000"/>
                    </a:solidFill>
                    <a:miter lim="800000"/>
                    <a:headEnd/>
                    <a:tailEnd/>
                  </a:ln>
                </p:spPr>
                <p:txBody>
                  <a:bodyPr/>
                  <a:lstStyle/>
                  <a:p>
                    <a:pPr>
                      <a:defRPr/>
                    </a:pPr>
                    <a:endParaRPr lang="en-US"/>
                  </a:p>
                </p:txBody>
              </p:sp>
              <p:sp>
                <p:nvSpPr>
                  <p:cNvPr id="37277" name="Rectangle 406"/>
                  <p:cNvSpPr>
                    <a:spLocks noChangeArrowheads="1"/>
                  </p:cNvSpPr>
                  <p:nvPr/>
                </p:nvSpPr>
                <p:spPr bwMode="auto">
                  <a:xfrm>
                    <a:off x="3003" y="2346"/>
                    <a:ext cx="34" cy="34"/>
                  </a:xfrm>
                  <a:prstGeom prst="rect">
                    <a:avLst/>
                  </a:prstGeom>
                  <a:grpFill/>
                  <a:ln w="4763">
                    <a:solidFill>
                      <a:srgbClr val="000000"/>
                    </a:solidFill>
                    <a:miter lim="800000"/>
                    <a:headEnd/>
                    <a:tailEnd/>
                  </a:ln>
                </p:spPr>
                <p:txBody>
                  <a:bodyPr/>
                  <a:lstStyle/>
                  <a:p>
                    <a:pPr>
                      <a:defRPr/>
                    </a:pPr>
                    <a:endParaRPr lang="en-US"/>
                  </a:p>
                </p:txBody>
              </p:sp>
              <p:sp>
                <p:nvSpPr>
                  <p:cNvPr id="37278" name="Rectangle 407"/>
                  <p:cNvSpPr>
                    <a:spLocks noChangeArrowheads="1"/>
                  </p:cNvSpPr>
                  <p:nvPr/>
                </p:nvSpPr>
                <p:spPr bwMode="auto">
                  <a:xfrm>
                    <a:off x="3193" y="2236"/>
                    <a:ext cx="34" cy="34"/>
                  </a:xfrm>
                  <a:prstGeom prst="rect">
                    <a:avLst/>
                  </a:prstGeom>
                  <a:grpFill/>
                  <a:ln w="4763">
                    <a:solidFill>
                      <a:srgbClr val="000000"/>
                    </a:solidFill>
                    <a:miter lim="800000"/>
                    <a:headEnd/>
                    <a:tailEnd/>
                  </a:ln>
                </p:spPr>
                <p:txBody>
                  <a:bodyPr/>
                  <a:lstStyle/>
                  <a:p>
                    <a:pPr>
                      <a:defRPr/>
                    </a:pPr>
                    <a:endParaRPr lang="en-US"/>
                  </a:p>
                </p:txBody>
              </p:sp>
              <p:sp>
                <p:nvSpPr>
                  <p:cNvPr id="37279" name="Rectangle 408"/>
                  <p:cNvSpPr>
                    <a:spLocks noChangeArrowheads="1"/>
                  </p:cNvSpPr>
                  <p:nvPr/>
                </p:nvSpPr>
                <p:spPr bwMode="auto">
                  <a:xfrm>
                    <a:off x="3015" y="2257"/>
                    <a:ext cx="34" cy="34"/>
                  </a:xfrm>
                  <a:prstGeom prst="rect">
                    <a:avLst/>
                  </a:prstGeom>
                  <a:grpFill/>
                  <a:ln w="4763">
                    <a:solidFill>
                      <a:srgbClr val="000000"/>
                    </a:solidFill>
                    <a:miter lim="800000"/>
                    <a:headEnd/>
                    <a:tailEnd/>
                  </a:ln>
                </p:spPr>
                <p:txBody>
                  <a:bodyPr/>
                  <a:lstStyle/>
                  <a:p>
                    <a:pPr>
                      <a:defRPr/>
                    </a:pPr>
                    <a:endParaRPr lang="en-US"/>
                  </a:p>
                </p:txBody>
              </p:sp>
              <p:sp>
                <p:nvSpPr>
                  <p:cNvPr id="37280" name="Rectangle 409"/>
                  <p:cNvSpPr>
                    <a:spLocks noChangeArrowheads="1"/>
                  </p:cNvSpPr>
                  <p:nvPr/>
                </p:nvSpPr>
                <p:spPr bwMode="auto">
                  <a:xfrm>
                    <a:off x="3171" y="2395"/>
                    <a:ext cx="34" cy="34"/>
                  </a:xfrm>
                  <a:prstGeom prst="rect">
                    <a:avLst/>
                  </a:prstGeom>
                  <a:grpFill/>
                  <a:ln w="4763">
                    <a:solidFill>
                      <a:srgbClr val="000000"/>
                    </a:solidFill>
                    <a:miter lim="800000"/>
                    <a:headEnd/>
                    <a:tailEnd/>
                  </a:ln>
                </p:spPr>
                <p:txBody>
                  <a:bodyPr/>
                  <a:lstStyle/>
                  <a:p>
                    <a:pPr>
                      <a:defRPr/>
                    </a:pPr>
                    <a:endParaRPr lang="en-US"/>
                  </a:p>
                </p:txBody>
              </p:sp>
              <p:sp>
                <p:nvSpPr>
                  <p:cNvPr id="37281" name="Rectangle 410"/>
                  <p:cNvSpPr>
                    <a:spLocks noChangeArrowheads="1"/>
                  </p:cNvSpPr>
                  <p:nvPr/>
                </p:nvSpPr>
                <p:spPr bwMode="auto">
                  <a:xfrm>
                    <a:off x="3156" y="2486"/>
                    <a:ext cx="34" cy="34"/>
                  </a:xfrm>
                  <a:prstGeom prst="rect">
                    <a:avLst/>
                  </a:prstGeom>
                  <a:grpFill/>
                  <a:ln w="4763">
                    <a:solidFill>
                      <a:srgbClr val="000000"/>
                    </a:solidFill>
                    <a:miter lim="800000"/>
                    <a:headEnd/>
                    <a:tailEnd/>
                  </a:ln>
                </p:spPr>
                <p:txBody>
                  <a:bodyPr/>
                  <a:lstStyle/>
                  <a:p>
                    <a:pPr>
                      <a:defRPr/>
                    </a:pPr>
                    <a:endParaRPr lang="en-US"/>
                  </a:p>
                </p:txBody>
              </p:sp>
              <p:sp>
                <p:nvSpPr>
                  <p:cNvPr id="37282" name="Rectangle 411"/>
                  <p:cNvSpPr>
                    <a:spLocks noChangeArrowheads="1"/>
                  </p:cNvSpPr>
                  <p:nvPr/>
                </p:nvSpPr>
                <p:spPr bwMode="auto">
                  <a:xfrm>
                    <a:off x="3204" y="2363"/>
                    <a:ext cx="34" cy="33"/>
                  </a:xfrm>
                  <a:prstGeom prst="rect">
                    <a:avLst/>
                  </a:prstGeom>
                  <a:grpFill/>
                  <a:ln w="4763">
                    <a:solidFill>
                      <a:srgbClr val="000000"/>
                    </a:solidFill>
                    <a:miter lim="800000"/>
                    <a:headEnd/>
                    <a:tailEnd/>
                  </a:ln>
                </p:spPr>
                <p:txBody>
                  <a:bodyPr/>
                  <a:lstStyle/>
                  <a:p>
                    <a:pPr>
                      <a:defRPr/>
                    </a:pPr>
                    <a:endParaRPr lang="en-US"/>
                  </a:p>
                </p:txBody>
              </p:sp>
              <p:sp>
                <p:nvSpPr>
                  <p:cNvPr id="37283" name="Rectangle 412"/>
                  <p:cNvSpPr>
                    <a:spLocks noChangeArrowheads="1"/>
                  </p:cNvSpPr>
                  <p:nvPr/>
                </p:nvSpPr>
                <p:spPr bwMode="auto">
                  <a:xfrm>
                    <a:off x="3096" y="2318"/>
                    <a:ext cx="34" cy="34"/>
                  </a:xfrm>
                  <a:prstGeom prst="rect">
                    <a:avLst/>
                  </a:prstGeom>
                  <a:grpFill/>
                  <a:ln w="4763">
                    <a:solidFill>
                      <a:srgbClr val="000000"/>
                    </a:solidFill>
                    <a:miter lim="800000"/>
                    <a:headEnd/>
                    <a:tailEnd/>
                  </a:ln>
                </p:spPr>
                <p:txBody>
                  <a:bodyPr/>
                  <a:lstStyle/>
                  <a:p>
                    <a:pPr>
                      <a:defRPr/>
                    </a:pPr>
                    <a:endParaRPr lang="en-US"/>
                  </a:p>
                </p:txBody>
              </p:sp>
              <p:sp>
                <p:nvSpPr>
                  <p:cNvPr id="37284" name="Rectangle 413"/>
                  <p:cNvSpPr>
                    <a:spLocks noChangeArrowheads="1"/>
                  </p:cNvSpPr>
                  <p:nvPr/>
                </p:nvSpPr>
                <p:spPr bwMode="auto">
                  <a:xfrm>
                    <a:off x="3119" y="2484"/>
                    <a:ext cx="34" cy="34"/>
                  </a:xfrm>
                  <a:prstGeom prst="rect">
                    <a:avLst/>
                  </a:prstGeom>
                  <a:grpFill/>
                  <a:ln w="4763">
                    <a:solidFill>
                      <a:srgbClr val="000000"/>
                    </a:solidFill>
                    <a:miter lim="800000"/>
                    <a:headEnd/>
                    <a:tailEnd/>
                  </a:ln>
                </p:spPr>
                <p:txBody>
                  <a:bodyPr/>
                  <a:lstStyle/>
                  <a:p>
                    <a:pPr>
                      <a:defRPr/>
                    </a:pPr>
                    <a:endParaRPr lang="en-US"/>
                  </a:p>
                </p:txBody>
              </p:sp>
              <p:sp>
                <p:nvSpPr>
                  <p:cNvPr id="37285" name="Rectangle 414"/>
                  <p:cNvSpPr>
                    <a:spLocks noChangeArrowheads="1"/>
                  </p:cNvSpPr>
                  <p:nvPr/>
                </p:nvSpPr>
                <p:spPr bwMode="auto">
                  <a:xfrm>
                    <a:off x="3023" y="2345"/>
                    <a:ext cx="34" cy="34"/>
                  </a:xfrm>
                  <a:prstGeom prst="rect">
                    <a:avLst/>
                  </a:prstGeom>
                  <a:grpFill/>
                  <a:ln w="4763">
                    <a:solidFill>
                      <a:srgbClr val="000000"/>
                    </a:solidFill>
                    <a:miter lim="800000"/>
                    <a:headEnd/>
                    <a:tailEnd/>
                  </a:ln>
                </p:spPr>
                <p:txBody>
                  <a:bodyPr/>
                  <a:lstStyle/>
                  <a:p>
                    <a:pPr>
                      <a:defRPr/>
                    </a:pPr>
                    <a:endParaRPr lang="en-US"/>
                  </a:p>
                </p:txBody>
              </p:sp>
              <p:sp>
                <p:nvSpPr>
                  <p:cNvPr id="37286" name="Rectangle 415"/>
                  <p:cNvSpPr>
                    <a:spLocks noChangeArrowheads="1"/>
                  </p:cNvSpPr>
                  <p:nvPr/>
                </p:nvSpPr>
                <p:spPr bwMode="auto">
                  <a:xfrm>
                    <a:off x="3147" y="2296"/>
                    <a:ext cx="34" cy="33"/>
                  </a:xfrm>
                  <a:prstGeom prst="rect">
                    <a:avLst/>
                  </a:prstGeom>
                  <a:grpFill/>
                  <a:ln w="4763">
                    <a:solidFill>
                      <a:srgbClr val="000000"/>
                    </a:solidFill>
                    <a:miter lim="800000"/>
                    <a:headEnd/>
                    <a:tailEnd/>
                  </a:ln>
                </p:spPr>
                <p:txBody>
                  <a:bodyPr/>
                  <a:lstStyle/>
                  <a:p>
                    <a:pPr>
                      <a:defRPr/>
                    </a:pPr>
                    <a:endParaRPr lang="en-US"/>
                  </a:p>
                </p:txBody>
              </p:sp>
              <p:sp>
                <p:nvSpPr>
                  <p:cNvPr id="37287" name="Rectangle 416"/>
                  <p:cNvSpPr>
                    <a:spLocks noChangeArrowheads="1"/>
                  </p:cNvSpPr>
                  <p:nvPr/>
                </p:nvSpPr>
                <p:spPr bwMode="auto">
                  <a:xfrm>
                    <a:off x="3088" y="2407"/>
                    <a:ext cx="34" cy="34"/>
                  </a:xfrm>
                  <a:prstGeom prst="rect">
                    <a:avLst/>
                  </a:prstGeom>
                  <a:grpFill/>
                  <a:ln w="4763">
                    <a:solidFill>
                      <a:srgbClr val="000000"/>
                    </a:solidFill>
                    <a:miter lim="800000"/>
                    <a:headEnd/>
                    <a:tailEnd/>
                  </a:ln>
                </p:spPr>
                <p:txBody>
                  <a:bodyPr/>
                  <a:lstStyle/>
                  <a:p>
                    <a:pPr>
                      <a:defRPr/>
                    </a:pPr>
                    <a:endParaRPr lang="en-US"/>
                  </a:p>
                </p:txBody>
              </p:sp>
              <p:sp>
                <p:nvSpPr>
                  <p:cNvPr id="37288" name="Rectangle 417"/>
                  <p:cNvSpPr>
                    <a:spLocks noChangeArrowheads="1"/>
                  </p:cNvSpPr>
                  <p:nvPr/>
                </p:nvSpPr>
                <p:spPr bwMode="auto">
                  <a:xfrm>
                    <a:off x="3175" y="2314"/>
                    <a:ext cx="34" cy="34"/>
                  </a:xfrm>
                  <a:prstGeom prst="rect">
                    <a:avLst/>
                  </a:prstGeom>
                  <a:grpFill/>
                  <a:ln w="4763">
                    <a:solidFill>
                      <a:srgbClr val="000000"/>
                    </a:solidFill>
                    <a:miter lim="800000"/>
                    <a:headEnd/>
                    <a:tailEnd/>
                  </a:ln>
                </p:spPr>
                <p:txBody>
                  <a:bodyPr/>
                  <a:lstStyle/>
                  <a:p>
                    <a:pPr>
                      <a:defRPr/>
                    </a:pPr>
                    <a:endParaRPr lang="en-US"/>
                  </a:p>
                </p:txBody>
              </p:sp>
              <p:sp>
                <p:nvSpPr>
                  <p:cNvPr id="37289" name="Rectangle 418"/>
                  <p:cNvSpPr>
                    <a:spLocks noChangeArrowheads="1"/>
                  </p:cNvSpPr>
                  <p:nvPr/>
                </p:nvSpPr>
                <p:spPr bwMode="auto">
                  <a:xfrm>
                    <a:off x="3128" y="2344"/>
                    <a:ext cx="34" cy="34"/>
                  </a:xfrm>
                  <a:prstGeom prst="rect">
                    <a:avLst/>
                  </a:prstGeom>
                  <a:grpFill/>
                  <a:ln w="4763">
                    <a:solidFill>
                      <a:srgbClr val="000000"/>
                    </a:solidFill>
                    <a:miter lim="800000"/>
                    <a:headEnd/>
                    <a:tailEnd/>
                  </a:ln>
                </p:spPr>
                <p:txBody>
                  <a:bodyPr/>
                  <a:lstStyle/>
                  <a:p>
                    <a:pPr>
                      <a:defRPr/>
                    </a:pPr>
                    <a:endParaRPr lang="en-US"/>
                  </a:p>
                </p:txBody>
              </p:sp>
              <p:sp>
                <p:nvSpPr>
                  <p:cNvPr id="37290" name="Rectangle 419"/>
                  <p:cNvSpPr>
                    <a:spLocks noChangeArrowheads="1"/>
                  </p:cNvSpPr>
                  <p:nvPr/>
                </p:nvSpPr>
                <p:spPr bwMode="auto">
                  <a:xfrm>
                    <a:off x="3011" y="2424"/>
                    <a:ext cx="34" cy="34"/>
                  </a:xfrm>
                  <a:prstGeom prst="rect">
                    <a:avLst/>
                  </a:prstGeom>
                  <a:grpFill/>
                  <a:ln w="4763">
                    <a:solidFill>
                      <a:srgbClr val="000000"/>
                    </a:solidFill>
                    <a:miter lim="800000"/>
                    <a:headEnd/>
                    <a:tailEnd/>
                  </a:ln>
                </p:spPr>
                <p:txBody>
                  <a:bodyPr/>
                  <a:lstStyle/>
                  <a:p>
                    <a:pPr>
                      <a:defRPr/>
                    </a:pPr>
                    <a:endParaRPr lang="en-US"/>
                  </a:p>
                </p:txBody>
              </p:sp>
              <p:sp>
                <p:nvSpPr>
                  <p:cNvPr id="37291" name="Rectangle 420"/>
                  <p:cNvSpPr>
                    <a:spLocks noChangeArrowheads="1"/>
                  </p:cNvSpPr>
                  <p:nvPr/>
                </p:nvSpPr>
                <p:spPr bwMode="auto">
                  <a:xfrm>
                    <a:off x="3198" y="2470"/>
                    <a:ext cx="34" cy="34"/>
                  </a:xfrm>
                  <a:prstGeom prst="rect">
                    <a:avLst/>
                  </a:prstGeom>
                  <a:grpFill/>
                  <a:ln w="4763">
                    <a:solidFill>
                      <a:srgbClr val="000000"/>
                    </a:solidFill>
                    <a:miter lim="800000"/>
                    <a:headEnd/>
                    <a:tailEnd/>
                  </a:ln>
                </p:spPr>
                <p:txBody>
                  <a:bodyPr/>
                  <a:lstStyle/>
                  <a:p>
                    <a:pPr>
                      <a:defRPr/>
                    </a:pPr>
                    <a:endParaRPr lang="en-US"/>
                  </a:p>
                </p:txBody>
              </p:sp>
              <p:sp>
                <p:nvSpPr>
                  <p:cNvPr id="37292" name="Rectangle 421"/>
                  <p:cNvSpPr>
                    <a:spLocks noChangeArrowheads="1"/>
                  </p:cNvSpPr>
                  <p:nvPr/>
                </p:nvSpPr>
                <p:spPr bwMode="auto">
                  <a:xfrm>
                    <a:off x="3013" y="2315"/>
                    <a:ext cx="34" cy="34"/>
                  </a:xfrm>
                  <a:prstGeom prst="rect">
                    <a:avLst/>
                  </a:prstGeom>
                  <a:grpFill/>
                  <a:ln w="4763">
                    <a:solidFill>
                      <a:srgbClr val="000000"/>
                    </a:solidFill>
                    <a:miter lim="800000"/>
                    <a:headEnd/>
                    <a:tailEnd/>
                  </a:ln>
                </p:spPr>
                <p:txBody>
                  <a:bodyPr/>
                  <a:lstStyle/>
                  <a:p>
                    <a:pPr>
                      <a:defRPr/>
                    </a:pPr>
                    <a:endParaRPr lang="en-US"/>
                  </a:p>
                </p:txBody>
              </p:sp>
              <p:sp>
                <p:nvSpPr>
                  <p:cNvPr id="37293" name="Rectangle 422"/>
                  <p:cNvSpPr>
                    <a:spLocks noChangeArrowheads="1"/>
                  </p:cNvSpPr>
                  <p:nvPr/>
                </p:nvSpPr>
                <p:spPr bwMode="auto">
                  <a:xfrm>
                    <a:off x="3241" y="2273"/>
                    <a:ext cx="34" cy="34"/>
                  </a:xfrm>
                  <a:prstGeom prst="rect">
                    <a:avLst/>
                  </a:prstGeom>
                  <a:grpFill/>
                  <a:ln w="4763">
                    <a:solidFill>
                      <a:srgbClr val="000000"/>
                    </a:solidFill>
                    <a:miter lim="800000"/>
                    <a:headEnd/>
                    <a:tailEnd/>
                  </a:ln>
                </p:spPr>
                <p:txBody>
                  <a:bodyPr/>
                  <a:lstStyle/>
                  <a:p>
                    <a:pPr>
                      <a:defRPr/>
                    </a:pPr>
                    <a:endParaRPr lang="en-US"/>
                  </a:p>
                </p:txBody>
              </p:sp>
              <p:sp>
                <p:nvSpPr>
                  <p:cNvPr id="37294" name="Rectangle 423"/>
                  <p:cNvSpPr>
                    <a:spLocks noChangeArrowheads="1"/>
                  </p:cNvSpPr>
                  <p:nvPr/>
                </p:nvSpPr>
                <p:spPr bwMode="auto">
                  <a:xfrm>
                    <a:off x="3038" y="2305"/>
                    <a:ext cx="34" cy="34"/>
                  </a:xfrm>
                  <a:prstGeom prst="rect">
                    <a:avLst/>
                  </a:prstGeom>
                  <a:grpFill/>
                  <a:ln w="4763">
                    <a:solidFill>
                      <a:srgbClr val="000000"/>
                    </a:solidFill>
                    <a:miter lim="800000"/>
                    <a:headEnd/>
                    <a:tailEnd/>
                  </a:ln>
                </p:spPr>
                <p:txBody>
                  <a:bodyPr/>
                  <a:lstStyle/>
                  <a:p>
                    <a:pPr>
                      <a:defRPr/>
                    </a:pPr>
                    <a:endParaRPr lang="en-US"/>
                  </a:p>
                </p:txBody>
              </p:sp>
              <p:sp>
                <p:nvSpPr>
                  <p:cNvPr id="37295" name="Rectangle 424"/>
                  <p:cNvSpPr>
                    <a:spLocks noChangeArrowheads="1"/>
                  </p:cNvSpPr>
                  <p:nvPr/>
                </p:nvSpPr>
                <p:spPr bwMode="auto">
                  <a:xfrm>
                    <a:off x="3227" y="2284"/>
                    <a:ext cx="34" cy="34"/>
                  </a:xfrm>
                  <a:prstGeom prst="rect">
                    <a:avLst/>
                  </a:prstGeom>
                  <a:grpFill/>
                  <a:ln w="4763">
                    <a:solidFill>
                      <a:srgbClr val="000000"/>
                    </a:solidFill>
                    <a:miter lim="800000"/>
                    <a:headEnd/>
                    <a:tailEnd/>
                  </a:ln>
                </p:spPr>
                <p:txBody>
                  <a:bodyPr/>
                  <a:lstStyle/>
                  <a:p>
                    <a:pPr>
                      <a:defRPr/>
                    </a:pPr>
                    <a:endParaRPr lang="en-US"/>
                  </a:p>
                </p:txBody>
              </p:sp>
              <p:sp>
                <p:nvSpPr>
                  <p:cNvPr id="37296" name="Rectangle 425"/>
                  <p:cNvSpPr>
                    <a:spLocks noChangeArrowheads="1"/>
                  </p:cNvSpPr>
                  <p:nvPr/>
                </p:nvSpPr>
                <p:spPr bwMode="auto">
                  <a:xfrm>
                    <a:off x="3061" y="2393"/>
                    <a:ext cx="34" cy="34"/>
                  </a:xfrm>
                  <a:prstGeom prst="rect">
                    <a:avLst/>
                  </a:prstGeom>
                  <a:grpFill/>
                  <a:ln w="4763">
                    <a:solidFill>
                      <a:srgbClr val="000000"/>
                    </a:solidFill>
                    <a:miter lim="800000"/>
                    <a:headEnd/>
                    <a:tailEnd/>
                  </a:ln>
                </p:spPr>
                <p:txBody>
                  <a:bodyPr/>
                  <a:lstStyle/>
                  <a:p>
                    <a:pPr>
                      <a:defRPr/>
                    </a:pPr>
                    <a:endParaRPr lang="en-US"/>
                  </a:p>
                </p:txBody>
              </p:sp>
              <p:sp>
                <p:nvSpPr>
                  <p:cNvPr id="37297" name="Rectangle 426"/>
                  <p:cNvSpPr>
                    <a:spLocks noChangeArrowheads="1"/>
                  </p:cNvSpPr>
                  <p:nvPr/>
                </p:nvSpPr>
                <p:spPr bwMode="auto">
                  <a:xfrm>
                    <a:off x="3188" y="2293"/>
                    <a:ext cx="34" cy="34"/>
                  </a:xfrm>
                  <a:prstGeom prst="rect">
                    <a:avLst/>
                  </a:prstGeom>
                  <a:grpFill/>
                  <a:ln w="4763">
                    <a:solidFill>
                      <a:srgbClr val="000000"/>
                    </a:solidFill>
                    <a:miter lim="800000"/>
                    <a:headEnd/>
                    <a:tailEnd/>
                  </a:ln>
                </p:spPr>
                <p:txBody>
                  <a:bodyPr/>
                  <a:lstStyle/>
                  <a:p>
                    <a:pPr>
                      <a:defRPr/>
                    </a:pPr>
                    <a:endParaRPr lang="en-US"/>
                  </a:p>
                </p:txBody>
              </p:sp>
              <p:sp>
                <p:nvSpPr>
                  <p:cNvPr id="37298" name="Rectangle 427"/>
                  <p:cNvSpPr>
                    <a:spLocks noChangeArrowheads="1"/>
                  </p:cNvSpPr>
                  <p:nvPr/>
                </p:nvSpPr>
                <p:spPr bwMode="auto">
                  <a:xfrm>
                    <a:off x="3032" y="2325"/>
                    <a:ext cx="34" cy="34"/>
                  </a:xfrm>
                  <a:prstGeom prst="rect">
                    <a:avLst/>
                  </a:prstGeom>
                  <a:grpFill/>
                  <a:ln w="4763">
                    <a:solidFill>
                      <a:srgbClr val="000000"/>
                    </a:solidFill>
                    <a:miter lim="800000"/>
                    <a:headEnd/>
                    <a:tailEnd/>
                  </a:ln>
                </p:spPr>
                <p:txBody>
                  <a:bodyPr/>
                  <a:lstStyle/>
                  <a:p>
                    <a:pPr>
                      <a:defRPr/>
                    </a:pPr>
                    <a:endParaRPr lang="en-US"/>
                  </a:p>
                </p:txBody>
              </p:sp>
              <p:sp>
                <p:nvSpPr>
                  <p:cNvPr id="37299" name="Rectangle 428"/>
                  <p:cNvSpPr>
                    <a:spLocks noChangeArrowheads="1"/>
                  </p:cNvSpPr>
                  <p:nvPr/>
                </p:nvSpPr>
                <p:spPr bwMode="auto">
                  <a:xfrm>
                    <a:off x="3123" y="2259"/>
                    <a:ext cx="34" cy="34"/>
                  </a:xfrm>
                  <a:prstGeom prst="rect">
                    <a:avLst/>
                  </a:prstGeom>
                  <a:grpFill/>
                  <a:ln w="4763">
                    <a:solidFill>
                      <a:srgbClr val="000000"/>
                    </a:solidFill>
                    <a:miter lim="800000"/>
                    <a:headEnd/>
                    <a:tailEnd/>
                  </a:ln>
                </p:spPr>
                <p:txBody>
                  <a:bodyPr/>
                  <a:lstStyle/>
                  <a:p>
                    <a:pPr>
                      <a:defRPr/>
                    </a:pPr>
                    <a:endParaRPr lang="en-US"/>
                  </a:p>
                </p:txBody>
              </p:sp>
              <p:sp>
                <p:nvSpPr>
                  <p:cNvPr id="37300" name="Rectangle 429"/>
                  <p:cNvSpPr>
                    <a:spLocks noChangeArrowheads="1"/>
                  </p:cNvSpPr>
                  <p:nvPr/>
                </p:nvSpPr>
                <p:spPr bwMode="auto">
                  <a:xfrm>
                    <a:off x="3082" y="2281"/>
                    <a:ext cx="34" cy="34"/>
                  </a:xfrm>
                  <a:prstGeom prst="rect">
                    <a:avLst/>
                  </a:prstGeom>
                  <a:grpFill/>
                  <a:ln w="4763">
                    <a:solidFill>
                      <a:srgbClr val="000000"/>
                    </a:solidFill>
                    <a:miter lim="800000"/>
                    <a:headEnd/>
                    <a:tailEnd/>
                  </a:ln>
                </p:spPr>
                <p:txBody>
                  <a:bodyPr/>
                  <a:lstStyle/>
                  <a:p>
                    <a:pPr>
                      <a:defRPr/>
                    </a:pPr>
                    <a:endParaRPr lang="en-US"/>
                  </a:p>
                </p:txBody>
              </p:sp>
              <p:sp>
                <p:nvSpPr>
                  <p:cNvPr id="37301" name="Rectangle 430"/>
                  <p:cNvSpPr>
                    <a:spLocks noChangeArrowheads="1"/>
                  </p:cNvSpPr>
                  <p:nvPr/>
                </p:nvSpPr>
                <p:spPr bwMode="auto">
                  <a:xfrm>
                    <a:off x="3066" y="2501"/>
                    <a:ext cx="34" cy="34"/>
                  </a:xfrm>
                  <a:prstGeom prst="rect">
                    <a:avLst/>
                  </a:prstGeom>
                  <a:grpFill/>
                  <a:ln w="4763">
                    <a:solidFill>
                      <a:srgbClr val="000000"/>
                    </a:solidFill>
                    <a:miter lim="800000"/>
                    <a:headEnd/>
                    <a:tailEnd/>
                  </a:ln>
                </p:spPr>
                <p:txBody>
                  <a:bodyPr/>
                  <a:lstStyle/>
                  <a:p>
                    <a:pPr>
                      <a:defRPr/>
                    </a:pPr>
                    <a:endParaRPr lang="en-US"/>
                  </a:p>
                </p:txBody>
              </p:sp>
              <p:sp>
                <p:nvSpPr>
                  <p:cNvPr id="37302" name="Rectangle 431"/>
                  <p:cNvSpPr>
                    <a:spLocks noChangeArrowheads="1"/>
                  </p:cNvSpPr>
                  <p:nvPr/>
                </p:nvSpPr>
                <p:spPr bwMode="auto">
                  <a:xfrm>
                    <a:off x="3099" y="2303"/>
                    <a:ext cx="34" cy="34"/>
                  </a:xfrm>
                  <a:prstGeom prst="rect">
                    <a:avLst/>
                  </a:prstGeom>
                  <a:grpFill/>
                  <a:ln w="4763">
                    <a:solidFill>
                      <a:srgbClr val="000000"/>
                    </a:solidFill>
                    <a:miter lim="800000"/>
                    <a:headEnd/>
                    <a:tailEnd/>
                  </a:ln>
                </p:spPr>
                <p:txBody>
                  <a:bodyPr/>
                  <a:lstStyle/>
                  <a:p>
                    <a:pPr>
                      <a:defRPr/>
                    </a:pPr>
                    <a:endParaRPr lang="en-US"/>
                  </a:p>
                </p:txBody>
              </p:sp>
              <p:sp>
                <p:nvSpPr>
                  <p:cNvPr id="37303" name="Rectangle 432"/>
                  <p:cNvSpPr>
                    <a:spLocks noChangeArrowheads="1"/>
                  </p:cNvSpPr>
                  <p:nvPr/>
                </p:nvSpPr>
                <p:spPr bwMode="auto">
                  <a:xfrm>
                    <a:off x="3142" y="2244"/>
                    <a:ext cx="33" cy="34"/>
                  </a:xfrm>
                  <a:prstGeom prst="rect">
                    <a:avLst/>
                  </a:prstGeom>
                  <a:grpFill/>
                  <a:ln w="4763">
                    <a:solidFill>
                      <a:srgbClr val="000000"/>
                    </a:solidFill>
                    <a:miter lim="800000"/>
                    <a:headEnd/>
                    <a:tailEnd/>
                  </a:ln>
                </p:spPr>
                <p:txBody>
                  <a:bodyPr/>
                  <a:lstStyle/>
                  <a:p>
                    <a:pPr>
                      <a:defRPr/>
                    </a:pPr>
                    <a:endParaRPr lang="en-US"/>
                  </a:p>
                </p:txBody>
              </p:sp>
              <p:sp>
                <p:nvSpPr>
                  <p:cNvPr id="37304" name="Rectangle 433"/>
                  <p:cNvSpPr>
                    <a:spLocks noChangeArrowheads="1"/>
                  </p:cNvSpPr>
                  <p:nvPr/>
                </p:nvSpPr>
                <p:spPr bwMode="auto">
                  <a:xfrm>
                    <a:off x="3252" y="2299"/>
                    <a:ext cx="34" cy="34"/>
                  </a:xfrm>
                  <a:prstGeom prst="rect">
                    <a:avLst/>
                  </a:prstGeom>
                  <a:grpFill/>
                  <a:ln w="4763">
                    <a:solidFill>
                      <a:srgbClr val="000000"/>
                    </a:solidFill>
                    <a:miter lim="800000"/>
                    <a:headEnd/>
                    <a:tailEnd/>
                  </a:ln>
                </p:spPr>
                <p:txBody>
                  <a:bodyPr/>
                  <a:lstStyle/>
                  <a:p>
                    <a:pPr>
                      <a:defRPr/>
                    </a:pPr>
                    <a:endParaRPr lang="en-US"/>
                  </a:p>
                </p:txBody>
              </p:sp>
              <p:sp>
                <p:nvSpPr>
                  <p:cNvPr id="37305" name="Rectangle 434"/>
                  <p:cNvSpPr>
                    <a:spLocks noChangeArrowheads="1"/>
                  </p:cNvSpPr>
                  <p:nvPr/>
                </p:nvSpPr>
                <p:spPr bwMode="auto">
                  <a:xfrm>
                    <a:off x="3123" y="2222"/>
                    <a:ext cx="34" cy="34"/>
                  </a:xfrm>
                  <a:prstGeom prst="rect">
                    <a:avLst/>
                  </a:prstGeom>
                  <a:grpFill/>
                  <a:ln w="4763">
                    <a:solidFill>
                      <a:srgbClr val="000000"/>
                    </a:solidFill>
                    <a:miter lim="800000"/>
                    <a:headEnd/>
                    <a:tailEnd/>
                  </a:ln>
                </p:spPr>
                <p:txBody>
                  <a:bodyPr/>
                  <a:lstStyle/>
                  <a:p>
                    <a:pPr>
                      <a:defRPr/>
                    </a:pPr>
                    <a:endParaRPr lang="en-US"/>
                  </a:p>
                </p:txBody>
              </p:sp>
              <p:sp>
                <p:nvSpPr>
                  <p:cNvPr id="37306" name="Rectangle 435"/>
                  <p:cNvSpPr>
                    <a:spLocks noChangeArrowheads="1"/>
                  </p:cNvSpPr>
                  <p:nvPr/>
                </p:nvSpPr>
                <p:spPr bwMode="auto">
                  <a:xfrm>
                    <a:off x="3270" y="2443"/>
                    <a:ext cx="34" cy="34"/>
                  </a:xfrm>
                  <a:prstGeom prst="rect">
                    <a:avLst/>
                  </a:prstGeom>
                  <a:grpFill/>
                  <a:ln w="4763">
                    <a:solidFill>
                      <a:srgbClr val="000000"/>
                    </a:solidFill>
                    <a:miter lim="800000"/>
                    <a:headEnd/>
                    <a:tailEnd/>
                  </a:ln>
                </p:spPr>
                <p:txBody>
                  <a:bodyPr/>
                  <a:lstStyle/>
                  <a:p>
                    <a:pPr>
                      <a:defRPr/>
                    </a:pPr>
                    <a:endParaRPr lang="en-US"/>
                  </a:p>
                </p:txBody>
              </p:sp>
              <p:sp>
                <p:nvSpPr>
                  <p:cNvPr id="37307" name="Rectangle 436"/>
                  <p:cNvSpPr>
                    <a:spLocks noChangeArrowheads="1"/>
                  </p:cNvSpPr>
                  <p:nvPr/>
                </p:nvSpPr>
                <p:spPr bwMode="auto">
                  <a:xfrm>
                    <a:off x="2989" y="2371"/>
                    <a:ext cx="34" cy="34"/>
                  </a:xfrm>
                  <a:prstGeom prst="rect">
                    <a:avLst/>
                  </a:prstGeom>
                  <a:grpFill/>
                  <a:ln w="4763">
                    <a:solidFill>
                      <a:srgbClr val="000000"/>
                    </a:solidFill>
                    <a:miter lim="800000"/>
                    <a:headEnd/>
                    <a:tailEnd/>
                  </a:ln>
                </p:spPr>
                <p:txBody>
                  <a:bodyPr/>
                  <a:lstStyle/>
                  <a:p>
                    <a:pPr>
                      <a:defRPr/>
                    </a:pPr>
                    <a:endParaRPr lang="en-US"/>
                  </a:p>
                </p:txBody>
              </p:sp>
              <p:sp>
                <p:nvSpPr>
                  <p:cNvPr id="37308" name="Rectangle 437"/>
                  <p:cNvSpPr>
                    <a:spLocks noChangeArrowheads="1"/>
                  </p:cNvSpPr>
                  <p:nvPr/>
                </p:nvSpPr>
                <p:spPr bwMode="auto">
                  <a:xfrm>
                    <a:off x="3180" y="2473"/>
                    <a:ext cx="34" cy="34"/>
                  </a:xfrm>
                  <a:prstGeom prst="rect">
                    <a:avLst/>
                  </a:prstGeom>
                  <a:grpFill/>
                  <a:ln w="4763">
                    <a:solidFill>
                      <a:srgbClr val="000000"/>
                    </a:solidFill>
                    <a:miter lim="800000"/>
                    <a:headEnd/>
                    <a:tailEnd/>
                  </a:ln>
                </p:spPr>
                <p:txBody>
                  <a:bodyPr/>
                  <a:lstStyle/>
                  <a:p>
                    <a:pPr>
                      <a:defRPr/>
                    </a:pPr>
                    <a:endParaRPr lang="en-US"/>
                  </a:p>
                </p:txBody>
              </p:sp>
              <p:sp>
                <p:nvSpPr>
                  <p:cNvPr id="37309" name="Rectangle 438"/>
                  <p:cNvSpPr>
                    <a:spLocks noChangeArrowheads="1"/>
                  </p:cNvSpPr>
                  <p:nvPr/>
                </p:nvSpPr>
                <p:spPr bwMode="auto">
                  <a:xfrm>
                    <a:off x="3085" y="2313"/>
                    <a:ext cx="34" cy="34"/>
                  </a:xfrm>
                  <a:prstGeom prst="rect">
                    <a:avLst/>
                  </a:prstGeom>
                  <a:grpFill/>
                  <a:ln w="4763">
                    <a:solidFill>
                      <a:srgbClr val="000000"/>
                    </a:solidFill>
                    <a:miter lim="800000"/>
                    <a:headEnd/>
                    <a:tailEnd/>
                  </a:ln>
                </p:spPr>
                <p:txBody>
                  <a:bodyPr/>
                  <a:lstStyle/>
                  <a:p>
                    <a:pPr>
                      <a:defRPr/>
                    </a:pPr>
                    <a:endParaRPr lang="en-US"/>
                  </a:p>
                </p:txBody>
              </p:sp>
              <p:sp>
                <p:nvSpPr>
                  <p:cNvPr id="37310" name="Rectangle 439"/>
                  <p:cNvSpPr>
                    <a:spLocks noChangeArrowheads="1"/>
                  </p:cNvSpPr>
                  <p:nvPr/>
                </p:nvSpPr>
                <p:spPr bwMode="auto">
                  <a:xfrm>
                    <a:off x="3153" y="2310"/>
                    <a:ext cx="34" cy="34"/>
                  </a:xfrm>
                  <a:prstGeom prst="rect">
                    <a:avLst/>
                  </a:prstGeom>
                  <a:grpFill/>
                  <a:ln w="4763">
                    <a:solidFill>
                      <a:srgbClr val="000000"/>
                    </a:solidFill>
                    <a:miter lim="800000"/>
                    <a:headEnd/>
                    <a:tailEnd/>
                  </a:ln>
                </p:spPr>
                <p:txBody>
                  <a:bodyPr/>
                  <a:lstStyle/>
                  <a:p>
                    <a:pPr>
                      <a:defRPr/>
                    </a:pPr>
                    <a:endParaRPr lang="en-US"/>
                  </a:p>
                </p:txBody>
              </p:sp>
              <p:sp>
                <p:nvSpPr>
                  <p:cNvPr id="37311" name="Rectangle 440"/>
                  <p:cNvSpPr>
                    <a:spLocks noChangeArrowheads="1"/>
                  </p:cNvSpPr>
                  <p:nvPr/>
                </p:nvSpPr>
                <p:spPr bwMode="auto">
                  <a:xfrm>
                    <a:off x="3043" y="2405"/>
                    <a:ext cx="34" cy="34"/>
                  </a:xfrm>
                  <a:prstGeom prst="rect">
                    <a:avLst/>
                  </a:prstGeom>
                  <a:grpFill/>
                  <a:ln w="4763">
                    <a:solidFill>
                      <a:srgbClr val="000000"/>
                    </a:solidFill>
                    <a:miter lim="800000"/>
                    <a:headEnd/>
                    <a:tailEnd/>
                  </a:ln>
                </p:spPr>
                <p:txBody>
                  <a:bodyPr/>
                  <a:lstStyle/>
                  <a:p>
                    <a:pPr>
                      <a:defRPr/>
                    </a:pPr>
                    <a:endParaRPr lang="en-US"/>
                  </a:p>
                </p:txBody>
              </p:sp>
              <p:sp>
                <p:nvSpPr>
                  <p:cNvPr id="37312" name="Rectangle 441"/>
                  <p:cNvSpPr>
                    <a:spLocks noChangeArrowheads="1"/>
                  </p:cNvSpPr>
                  <p:nvPr/>
                </p:nvSpPr>
                <p:spPr bwMode="auto">
                  <a:xfrm>
                    <a:off x="3118" y="2243"/>
                    <a:ext cx="34" cy="34"/>
                  </a:xfrm>
                  <a:prstGeom prst="rect">
                    <a:avLst/>
                  </a:prstGeom>
                  <a:grpFill/>
                  <a:ln w="4763">
                    <a:solidFill>
                      <a:srgbClr val="000000"/>
                    </a:solidFill>
                    <a:miter lim="800000"/>
                    <a:headEnd/>
                    <a:tailEnd/>
                  </a:ln>
                </p:spPr>
                <p:txBody>
                  <a:bodyPr/>
                  <a:lstStyle/>
                  <a:p>
                    <a:pPr>
                      <a:defRPr/>
                    </a:pPr>
                    <a:endParaRPr lang="en-US"/>
                  </a:p>
                </p:txBody>
              </p:sp>
              <p:sp>
                <p:nvSpPr>
                  <p:cNvPr id="37313" name="Rectangle 442"/>
                  <p:cNvSpPr>
                    <a:spLocks noChangeArrowheads="1"/>
                  </p:cNvSpPr>
                  <p:nvPr/>
                </p:nvSpPr>
                <p:spPr bwMode="auto">
                  <a:xfrm>
                    <a:off x="3143" y="2265"/>
                    <a:ext cx="34" cy="34"/>
                  </a:xfrm>
                  <a:prstGeom prst="rect">
                    <a:avLst/>
                  </a:prstGeom>
                  <a:grpFill/>
                  <a:ln w="4763">
                    <a:solidFill>
                      <a:srgbClr val="000000"/>
                    </a:solidFill>
                    <a:miter lim="800000"/>
                    <a:headEnd/>
                    <a:tailEnd/>
                  </a:ln>
                </p:spPr>
                <p:txBody>
                  <a:bodyPr/>
                  <a:lstStyle/>
                  <a:p>
                    <a:pPr>
                      <a:defRPr/>
                    </a:pPr>
                    <a:endParaRPr lang="en-US"/>
                  </a:p>
                </p:txBody>
              </p:sp>
              <p:sp>
                <p:nvSpPr>
                  <p:cNvPr id="37314" name="Rectangle 443"/>
                  <p:cNvSpPr>
                    <a:spLocks noChangeArrowheads="1"/>
                  </p:cNvSpPr>
                  <p:nvPr/>
                </p:nvSpPr>
                <p:spPr bwMode="auto">
                  <a:xfrm>
                    <a:off x="3055" y="2377"/>
                    <a:ext cx="34" cy="34"/>
                  </a:xfrm>
                  <a:prstGeom prst="rect">
                    <a:avLst/>
                  </a:prstGeom>
                  <a:grpFill/>
                  <a:ln w="4763">
                    <a:solidFill>
                      <a:srgbClr val="000000"/>
                    </a:solidFill>
                    <a:miter lim="800000"/>
                    <a:headEnd/>
                    <a:tailEnd/>
                  </a:ln>
                </p:spPr>
                <p:txBody>
                  <a:bodyPr/>
                  <a:lstStyle/>
                  <a:p>
                    <a:pPr>
                      <a:defRPr/>
                    </a:pPr>
                    <a:endParaRPr lang="en-US"/>
                  </a:p>
                </p:txBody>
              </p:sp>
              <p:sp>
                <p:nvSpPr>
                  <p:cNvPr id="37315" name="Rectangle 444"/>
                  <p:cNvSpPr>
                    <a:spLocks noChangeArrowheads="1"/>
                  </p:cNvSpPr>
                  <p:nvPr/>
                </p:nvSpPr>
                <p:spPr bwMode="auto">
                  <a:xfrm>
                    <a:off x="3124" y="2381"/>
                    <a:ext cx="34" cy="34"/>
                  </a:xfrm>
                  <a:prstGeom prst="rect">
                    <a:avLst/>
                  </a:prstGeom>
                  <a:grpFill/>
                  <a:ln w="4763">
                    <a:solidFill>
                      <a:srgbClr val="000000"/>
                    </a:solidFill>
                    <a:miter lim="800000"/>
                    <a:headEnd/>
                    <a:tailEnd/>
                  </a:ln>
                </p:spPr>
                <p:txBody>
                  <a:bodyPr/>
                  <a:lstStyle/>
                  <a:p>
                    <a:pPr>
                      <a:defRPr/>
                    </a:pPr>
                    <a:endParaRPr lang="en-US"/>
                  </a:p>
                </p:txBody>
              </p:sp>
              <p:sp>
                <p:nvSpPr>
                  <p:cNvPr id="37316" name="Rectangle 445"/>
                  <p:cNvSpPr>
                    <a:spLocks noChangeArrowheads="1"/>
                  </p:cNvSpPr>
                  <p:nvPr/>
                </p:nvSpPr>
                <p:spPr bwMode="auto">
                  <a:xfrm>
                    <a:off x="3239" y="2473"/>
                    <a:ext cx="34" cy="34"/>
                  </a:xfrm>
                  <a:prstGeom prst="rect">
                    <a:avLst/>
                  </a:prstGeom>
                  <a:grpFill/>
                  <a:ln w="4763">
                    <a:solidFill>
                      <a:srgbClr val="000000"/>
                    </a:solidFill>
                    <a:miter lim="800000"/>
                    <a:headEnd/>
                    <a:tailEnd/>
                  </a:ln>
                </p:spPr>
                <p:txBody>
                  <a:bodyPr/>
                  <a:lstStyle/>
                  <a:p>
                    <a:pPr>
                      <a:defRPr/>
                    </a:pPr>
                    <a:endParaRPr lang="en-US"/>
                  </a:p>
                </p:txBody>
              </p:sp>
              <p:sp>
                <p:nvSpPr>
                  <p:cNvPr id="37317" name="Rectangle 446"/>
                  <p:cNvSpPr>
                    <a:spLocks noChangeArrowheads="1"/>
                  </p:cNvSpPr>
                  <p:nvPr/>
                </p:nvSpPr>
                <p:spPr bwMode="auto">
                  <a:xfrm>
                    <a:off x="3140" y="2364"/>
                    <a:ext cx="34" cy="34"/>
                  </a:xfrm>
                  <a:prstGeom prst="rect">
                    <a:avLst/>
                  </a:prstGeom>
                  <a:grpFill/>
                  <a:ln w="4763">
                    <a:solidFill>
                      <a:srgbClr val="000000"/>
                    </a:solidFill>
                    <a:miter lim="800000"/>
                    <a:headEnd/>
                    <a:tailEnd/>
                  </a:ln>
                </p:spPr>
                <p:txBody>
                  <a:bodyPr/>
                  <a:lstStyle/>
                  <a:p>
                    <a:pPr>
                      <a:defRPr/>
                    </a:pPr>
                    <a:endParaRPr lang="en-US"/>
                  </a:p>
                </p:txBody>
              </p:sp>
              <p:sp>
                <p:nvSpPr>
                  <p:cNvPr id="37318" name="Rectangle 447"/>
                  <p:cNvSpPr>
                    <a:spLocks noChangeArrowheads="1"/>
                  </p:cNvSpPr>
                  <p:nvPr/>
                </p:nvSpPr>
                <p:spPr bwMode="auto">
                  <a:xfrm>
                    <a:off x="3147" y="2389"/>
                    <a:ext cx="34" cy="34"/>
                  </a:xfrm>
                  <a:prstGeom prst="rect">
                    <a:avLst/>
                  </a:prstGeom>
                  <a:grpFill/>
                  <a:ln w="4763">
                    <a:solidFill>
                      <a:srgbClr val="000000"/>
                    </a:solidFill>
                    <a:miter lim="800000"/>
                    <a:headEnd/>
                    <a:tailEnd/>
                  </a:ln>
                </p:spPr>
                <p:txBody>
                  <a:bodyPr/>
                  <a:lstStyle/>
                  <a:p>
                    <a:pPr>
                      <a:defRPr/>
                    </a:pPr>
                    <a:endParaRPr lang="en-US"/>
                  </a:p>
                </p:txBody>
              </p:sp>
              <p:sp>
                <p:nvSpPr>
                  <p:cNvPr id="37319" name="Rectangle 448"/>
                  <p:cNvSpPr>
                    <a:spLocks noChangeArrowheads="1"/>
                  </p:cNvSpPr>
                  <p:nvPr/>
                </p:nvSpPr>
                <p:spPr bwMode="auto">
                  <a:xfrm>
                    <a:off x="3234" y="2445"/>
                    <a:ext cx="34" cy="34"/>
                  </a:xfrm>
                  <a:prstGeom prst="rect">
                    <a:avLst/>
                  </a:prstGeom>
                  <a:grpFill/>
                  <a:ln w="4763">
                    <a:solidFill>
                      <a:srgbClr val="000000"/>
                    </a:solidFill>
                    <a:miter lim="800000"/>
                    <a:headEnd/>
                    <a:tailEnd/>
                  </a:ln>
                </p:spPr>
                <p:txBody>
                  <a:bodyPr/>
                  <a:lstStyle/>
                  <a:p>
                    <a:pPr>
                      <a:defRPr/>
                    </a:pPr>
                    <a:endParaRPr lang="en-US"/>
                  </a:p>
                </p:txBody>
              </p:sp>
              <p:sp>
                <p:nvSpPr>
                  <p:cNvPr id="37320" name="Rectangle 449"/>
                  <p:cNvSpPr>
                    <a:spLocks noChangeArrowheads="1"/>
                  </p:cNvSpPr>
                  <p:nvPr/>
                </p:nvSpPr>
                <p:spPr bwMode="auto">
                  <a:xfrm>
                    <a:off x="3031" y="2303"/>
                    <a:ext cx="34" cy="34"/>
                  </a:xfrm>
                  <a:prstGeom prst="rect">
                    <a:avLst/>
                  </a:prstGeom>
                  <a:grpFill/>
                  <a:ln w="4763">
                    <a:solidFill>
                      <a:srgbClr val="000000"/>
                    </a:solidFill>
                    <a:miter lim="800000"/>
                    <a:headEnd/>
                    <a:tailEnd/>
                  </a:ln>
                </p:spPr>
                <p:txBody>
                  <a:bodyPr/>
                  <a:lstStyle/>
                  <a:p>
                    <a:pPr>
                      <a:defRPr/>
                    </a:pPr>
                    <a:endParaRPr lang="en-US"/>
                  </a:p>
                </p:txBody>
              </p:sp>
              <p:sp>
                <p:nvSpPr>
                  <p:cNvPr id="37321" name="Rectangle 450"/>
                  <p:cNvSpPr>
                    <a:spLocks noChangeArrowheads="1"/>
                  </p:cNvSpPr>
                  <p:nvPr/>
                </p:nvSpPr>
                <p:spPr bwMode="auto">
                  <a:xfrm>
                    <a:off x="3141" y="2408"/>
                    <a:ext cx="34" cy="34"/>
                  </a:xfrm>
                  <a:prstGeom prst="rect">
                    <a:avLst/>
                  </a:prstGeom>
                  <a:grpFill/>
                  <a:ln w="4763">
                    <a:solidFill>
                      <a:srgbClr val="000000"/>
                    </a:solidFill>
                    <a:miter lim="800000"/>
                    <a:headEnd/>
                    <a:tailEnd/>
                  </a:ln>
                </p:spPr>
                <p:txBody>
                  <a:bodyPr/>
                  <a:lstStyle/>
                  <a:p>
                    <a:pPr>
                      <a:defRPr/>
                    </a:pPr>
                    <a:endParaRPr lang="en-US"/>
                  </a:p>
                </p:txBody>
              </p:sp>
              <p:sp>
                <p:nvSpPr>
                  <p:cNvPr id="37322" name="Rectangle 451"/>
                  <p:cNvSpPr>
                    <a:spLocks noChangeArrowheads="1"/>
                  </p:cNvSpPr>
                  <p:nvPr/>
                </p:nvSpPr>
                <p:spPr bwMode="auto">
                  <a:xfrm>
                    <a:off x="3095" y="2454"/>
                    <a:ext cx="34" cy="34"/>
                  </a:xfrm>
                  <a:prstGeom prst="rect">
                    <a:avLst/>
                  </a:prstGeom>
                  <a:grpFill/>
                  <a:ln w="4763">
                    <a:solidFill>
                      <a:srgbClr val="000000"/>
                    </a:solidFill>
                    <a:miter lim="800000"/>
                    <a:headEnd/>
                    <a:tailEnd/>
                  </a:ln>
                </p:spPr>
                <p:txBody>
                  <a:bodyPr/>
                  <a:lstStyle/>
                  <a:p>
                    <a:pPr>
                      <a:defRPr/>
                    </a:pPr>
                    <a:endParaRPr lang="en-US"/>
                  </a:p>
                </p:txBody>
              </p:sp>
              <p:sp>
                <p:nvSpPr>
                  <p:cNvPr id="37323" name="Rectangle 452"/>
                  <p:cNvSpPr>
                    <a:spLocks noChangeArrowheads="1"/>
                  </p:cNvSpPr>
                  <p:nvPr/>
                </p:nvSpPr>
                <p:spPr bwMode="auto">
                  <a:xfrm>
                    <a:off x="3113" y="2346"/>
                    <a:ext cx="34" cy="34"/>
                  </a:xfrm>
                  <a:prstGeom prst="rect">
                    <a:avLst/>
                  </a:prstGeom>
                  <a:grpFill/>
                  <a:ln w="4763">
                    <a:solidFill>
                      <a:srgbClr val="000000"/>
                    </a:solidFill>
                    <a:miter lim="800000"/>
                    <a:headEnd/>
                    <a:tailEnd/>
                  </a:ln>
                </p:spPr>
                <p:txBody>
                  <a:bodyPr/>
                  <a:lstStyle/>
                  <a:p>
                    <a:pPr>
                      <a:defRPr/>
                    </a:pPr>
                    <a:endParaRPr lang="en-US"/>
                  </a:p>
                </p:txBody>
              </p:sp>
              <p:sp>
                <p:nvSpPr>
                  <p:cNvPr id="37324" name="Rectangle 453"/>
                  <p:cNvSpPr>
                    <a:spLocks noChangeArrowheads="1"/>
                  </p:cNvSpPr>
                  <p:nvPr/>
                </p:nvSpPr>
                <p:spPr bwMode="auto">
                  <a:xfrm>
                    <a:off x="3702" y="2820"/>
                    <a:ext cx="366"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ETEC025 </a:t>
                    </a:r>
                    <a:endParaRPr lang="en-US"/>
                  </a:p>
                </p:txBody>
              </p:sp>
              <p:sp>
                <p:nvSpPr>
                  <p:cNvPr id="37325" name="Oval 454"/>
                  <p:cNvSpPr>
                    <a:spLocks noChangeArrowheads="1"/>
                  </p:cNvSpPr>
                  <p:nvPr/>
                </p:nvSpPr>
                <p:spPr bwMode="auto">
                  <a:xfrm>
                    <a:off x="3606" y="2825"/>
                    <a:ext cx="40" cy="40"/>
                  </a:xfrm>
                  <a:prstGeom prst="ellipse">
                    <a:avLst/>
                  </a:prstGeom>
                  <a:grpFill/>
                  <a:ln w="4763">
                    <a:solidFill>
                      <a:srgbClr val="000000"/>
                    </a:solidFill>
                    <a:round/>
                    <a:headEnd/>
                    <a:tailEnd/>
                  </a:ln>
                </p:spPr>
                <p:txBody>
                  <a:bodyPr/>
                  <a:lstStyle/>
                  <a:p>
                    <a:pPr>
                      <a:defRPr/>
                    </a:pPr>
                    <a:endParaRPr lang="en-US"/>
                  </a:p>
                </p:txBody>
              </p:sp>
              <p:sp>
                <p:nvSpPr>
                  <p:cNvPr id="37326" name="Rectangle 455"/>
                  <p:cNvSpPr>
                    <a:spLocks noChangeArrowheads="1"/>
                  </p:cNvSpPr>
                  <p:nvPr/>
                </p:nvSpPr>
                <p:spPr bwMode="auto">
                  <a:xfrm>
                    <a:off x="3702" y="2883"/>
                    <a:ext cx="366"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ETEC078 </a:t>
                    </a:r>
                    <a:endParaRPr lang="en-US"/>
                  </a:p>
                </p:txBody>
              </p:sp>
              <p:sp>
                <p:nvSpPr>
                  <p:cNvPr id="37327" name="Oval 456"/>
                  <p:cNvSpPr>
                    <a:spLocks noChangeArrowheads="1"/>
                  </p:cNvSpPr>
                  <p:nvPr/>
                </p:nvSpPr>
                <p:spPr bwMode="auto">
                  <a:xfrm>
                    <a:off x="3606" y="2887"/>
                    <a:ext cx="40" cy="41"/>
                  </a:xfrm>
                  <a:prstGeom prst="ellipse">
                    <a:avLst/>
                  </a:prstGeom>
                  <a:grpFill/>
                  <a:ln w="4763">
                    <a:solidFill>
                      <a:srgbClr val="000000"/>
                    </a:solidFill>
                    <a:round/>
                    <a:headEnd/>
                    <a:tailEnd/>
                  </a:ln>
                </p:spPr>
                <p:txBody>
                  <a:bodyPr/>
                  <a:lstStyle/>
                  <a:p>
                    <a:pPr>
                      <a:defRPr/>
                    </a:pPr>
                    <a:endParaRPr lang="en-US"/>
                  </a:p>
                </p:txBody>
              </p:sp>
              <p:sp>
                <p:nvSpPr>
                  <p:cNvPr id="37328" name="Rectangle 457"/>
                  <p:cNvSpPr>
                    <a:spLocks noChangeArrowheads="1"/>
                  </p:cNvSpPr>
                  <p:nvPr/>
                </p:nvSpPr>
                <p:spPr bwMode="auto">
                  <a:xfrm>
                    <a:off x="3702" y="2945"/>
                    <a:ext cx="273"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H701 </a:t>
                    </a:r>
                    <a:endParaRPr lang="en-US"/>
                  </a:p>
                </p:txBody>
              </p:sp>
              <p:sp>
                <p:nvSpPr>
                  <p:cNvPr id="37329" name="Freeform 458"/>
                  <p:cNvSpPr>
                    <a:spLocks/>
                  </p:cNvSpPr>
                  <p:nvPr/>
                </p:nvSpPr>
                <p:spPr bwMode="auto">
                  <a:xfrm>
                    <a:off x="3604" y="295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7330" name="Rectangle 459"/>
                  <p:cNvSpPr>
                    <a:spLocks noChangeArrowheads="1"/>
                  </p:cNvSpPr>
                  <p:nvPr/>
                </p:nvSpPr>
                <p:spPr bwMode="auto">
                  <a:xfrm>
                    <a:off x="3702" y="3007"/>
                    <a:ext cx="337"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H7G458 </a:t>
                    </a:r>
                    <a:endParaRPr lang="en-US"/>
                  </a:p>
                </p:txBody>
              </p:sp>
              <p:sp>
                <p:nvSpPr>
                  <p:cNvPr id="37331" name="Freeform 460"/>
                  <p:cNvSpPr>
                    <a:spLocks/>
                  </p:cNvSpPr>
                  <p:nvPr/>
                </p:nvSpPr>
                <p:spPr bwMode="auto">
                  <a:xfrm>
                    <a:off x="3604" y="300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7332" name="Rectangle 461"/>
                  <p:cNvSpPr>
                    <a:spLocks noChangeArrowheads="1"/>
                  </p:cNvSpPr>
                  <p:nvPr/>
                </p:nvSpPr>
                <p:spPr bwMode="auto">
                  <a:xfrm>
                    <a:off x="3702" y="3069"/>
                    <a:ext cx="364"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H7G5295 </a:t>
                    </a:r>
                    <a:endParaRPr lang="en-US"/>
                  </a:p>
                </p:txBody>
              </p:sp>
              <p:sp>
                <p:nvSpPr>
                  <p:cNvPr id="37333" name="Rectangle 462"/>
                  <p:cNvSpPr>
                    <a:spLocks noChangeArrowheads="1"/>
                  </p:cNvSpPr>
                  <p:nvPr/>
                </p:nvSpPr>
                <p:spPr bwMode="auto">
                  <a:xfrm>
                    <a:off x="3608" y="3077"/>
                    <a:ext cx="35" cy="34"/>
                  </a:xfrm>
                  <a:prstGeom prst="rect">
                    <a:avLst/>
                  </a:prstGeom>
                  <a:grpFill/>
                  <a:ln w="4763">
                    <a:solidFill>
                      <a:srgbClr val="000000"/>
                    </a:solidFill>
                    <a:miter lim="800000"/>
                    <a:headEnd/>
                    <a:tailEnd/>
                  </a:ln>
                </p:spPr>
                <p:txBody>
                  <a:bodyPr/>
                  <a:lstStyle/>
                  <a:p>
                    <a:pPr>
                      <a:defRPr/>
                    </a:pPr>
                    <a:endParaRPr lang="en-US"/>
                  </a:p>
                </p:txBody>
              </p:sp>
              <p:sp>
                <p:nvSpPr>
                  <p:cNvPr id="37334" name="Rectangle 463"/>
                  <p:cNvSpPr>
                    <a:spLocks noChangeArrowheads="1"/>
                  </p:cNvSpPr>
                  <p:nvPr/>
                </p:nvSpPr>
                <p:spPr bwMode="auto">
                  <a:xfrm>
                    <a:off x="3702" y="3131"/>
                    <a:ext cx="243"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E. coli K12 </a:t>
                    </a:r>
                    <a:endParaRPr lang="en-US"/>
                  </a:p>
                </p:txBody>
              </p:sp>
              <p:sp>
                <p:nvSpPr>
                  <p:cNvPr id="37335" name="Rectangle 464"/>
                  <p:cNvSpPr>
                    <a:spLocks noChangeArrowheads="1"/>
                  </p:cNvSpPr>
                  <p:nvPr/>
                </p:nvSpPr>
                <p:spPr bwMode="auto">
                  <a:xfrm>
                    <a:off x="3609" y="3139"/>
                    <a:ext cx="34" cy="34"/>
                  </a:xfrm>
                  <a:prstGeom prst="rect">
                    <a:avLst/>
                  </a:prstGeom>
                  <a:grpFill/>
                  <a:ln w="4763">
                    <a:solidFill>
                      <a:srgbClr val="000000"/>
                    </a:solidFill>
                    <a:miter lim="800000"/>
                    <a:headEnd/>
                    <a:tailEnd/>
                  </a:ln>
                </p:spPr>
                <p:txBody>
                  <a:bodyPr/>
                  <a:lstStyle/>
                  <a:p>
                    <a:pPr>
                      <a:defRPr/>
                    </a:pPr>
                    <a:endParaRPr lang="en-US"/>
                  </a:p>
                </p:txBody>
              </p:sp>
              <p:sp>
                <p:nvSpPr>
                  <p:cNvPr id="37336" name="Rectangle 465"/>
                  <p:cNvSpPr>
                    <a:spLocks noChangeArrowheads="1"/>
                  </p:cNvSpPr>
                  <p:nvPr/>
                </p:nvSpPr>
                <p:spPr bwMode="auto">
                  <a:xfrm>
                    <a:off x="2688" y="3292"/>
                    <a:ext cx="1010" cy="116"/>
                  </a:xfrm>
                  <a:prstGeom prst="rect">
                    <a:avLst/>
                  </a:prstGeom>
                  <a:grpFill/>
                  <a:ln w="9525">
                    <a:noFill/>
                    <a:miter lim="800000"/>
                    <a:headEnd/>
                    <a:tailEnd/>
                  </a:ln>
                </p:spPr>
                <p:txBody>
                  <a:bodyPr wrap="none" lIns="0" tIns="0" rIns="0" bIns="0">
                    <a:spAutoFit/>
                  </a:bodyPr>
                  <a:lstStyle/>
                  <a:p>
                    <a:pPr>
                      <a:defRPr/>
                    </a:pPr>
                    <a:r>
                      <a:rPr lang="en-US" sz="1200">
                        <a:solidFill>
                          <a:srgbClr val="000000"/>
                        </a:solidFill>
                      </a:rPr>
                      <a:t>Discriminant Function 3</a:t>
                    </a:r>
                    <a:endParaRPr lang="en-US" sz="1200"/>
                  </a:p>
                </p:txBody>
              </p:sp>
              <p:sp>
                <p:nvSpPr>
                  <p:cNvPr id="37337" name="Rectangle 466"/>
                  <p:cNvSpPr>
                    <a:spLocks noChangeArrowheads="1"/>
                  </p:cNvSpPr>
                  <p:nvPr/>
                </p:nvSpPr>
                <p:spPr bwMode="auto">
                  <a:xfrm rot="5400000">
                    <a:off x="1737" y="2585"/>
                    <a:ext cx="1010" cy="116"/>
                  </a:xfrm>
                  <a:prstGeom prst="rect">
                    <a:avLst/>
                  </a:prstGeom>
                  <a:grpFill/>
                  <a:ln w="9525">
                    <a:noFill/>
                    <a:miter lim="800000"/>
                    <a:headEnd/>
                    <a:tailEnd/>
                  </a:ln>
                </p:spPr>
                <p:txBody>
                  <a:bodyPr wrap="none" lIns="0" tIns="0" rIns="0" bIns="0">
                    <a:spAutoFit/>
                  </a:bodyPr>
                  <a:lstStyle/>
                  <a:p>
                    <a:pPr>
                      <a:defRPr/>
                    </a:pPr>
                    <a:r>
                      <a:rPr lang="en-US" sz="1200">
                        <a:solidFill>
                          <a:srgbClr val="000000"/>
                        </a:solidFill>
                      </a:rPr>
                      <a:t>Discriminant Function 2</a:t>
                    </a:r>
                    <a:endParaRPr lang="en-US" sz="1200"/>
                  </a:p>
                </p:txBody>
              </p:sp>
            </p:grpSp>
            <p:sp>
              <p:nvSpPr>
                <p:cNvPr id="36902" name="Text Box 467"/>
                <p:cNvSpPr txBox="1">
                  <a:spLocks noChangeArrowheads="1"/>
                </p:cNvSpPr>
                <p:nvPr/>
              </p:nvSpPr>
              <p:spPr bwMode="auto">
                <a:xfrm>
                  <a:off x="4495800" y="4419600"/>
                  <a:ext cx="938077" cy="400110"/>
                </a:xfrm>
                <a:prstGeom prst="rect">
                  <a:avLst/>
                </a:prstGeom>
                <a:grpFill/>
                <a:ln w="9525">
                  <a:noFill/>
                  <a:miter lim="800000"/>
                  <a:headEnd/>
                  <a:tailEnd/>
                </a:ln>
              </p:spPr>
              <p:txBody>
                <a:bodyPr wrap="none">
                  <a:spAutoFit/>
                </a:bodyPr>
                <a:lstStyle/>
                <a:p>
                  <a:pPr>
                    <a:defRPr/>
                  </a:pPr>
                  <a:r>
                    <a:rPr lang="en-US" sz="2000" b="1">
                      <a:solidFill>
                        <a:srgbClr val="C00000"/>
                      </a:solidFill>
                    </a:rPr>
                    <a:t>E. coli</a:t>
                  </a:r>
                </a:p>
              </p:txBody>
            </p:sp>
          </p:grpSp>
          <p:grpSp>
            <p:nvGrpSpPr>
              <p:cNvPr id="6" name="Group 1495"/>
              <p:cNvGrpSpPr>
                <a:grpSpLocks/>
              </p:cNvGrpSpPr>
              <p:nvPr/>
            </p:nvGrpSpPr>
            <p:grpSpPr bwMode="auto">
              <a:xfrm>
                <a:off x="60434" y="4368800"/>
                <a:ext cx="3297237" cy="2489199"/>
                <a:chOff x="5770563" y="30163"/>
                <a:chExt cx="3297237" cy="2489199"/>
              </a:xfrm>
              <a:grpFill/>
            </p:grpSpPr>
            <p:sp>
              <p:nvSpPr>
                <p:cNvPr id="36369" name="Rectangle 470"/>
                <p:cNvSpPr>
                  <a:spLocks noChangeArrowheads="1"/>
                </p:cNvSpPr>
                <p:nvPr/>
              </p:nvSpPr>
              <p:spPr bwMode="auto">
                <a:xfrm>
                  <a:off x="5938838" y="30163"/>
                  <a:ext cx="3128962" cy="2349500"/>
                </a:xfrm>
                <a:prstGeom prst="rect">
                  <a:avLst/>
                </a:prstGeom>
                <a:grpFill/>
                <a:ln w="9525">
                  <a:noFill/>
                  <a:miter lim="800000"/>
                  <a:headEnd/>
                  <a:tailEnd/>
                </a:ln>
              </p:spPr>
              <p:txBody>
                <a:bodyPr/>
                <a:lstStyle/>
                <a:p>
                  <a:pPr>
                    <a:defRPr/>
                  </a:pPr>
                  <a:endParaRPr lang="en-US"/>
                </a:p>
              </p:txBody>
            </p:sp>
            <p:sp>
              <p:nvSpPr>
                <p:cNvPr id="36370" name="Rectangle 471"/>
                <p:cNvSpPr>
                  <a:spLocks noChangeArrowheads="1"/>
                </p:cNvSpPr>
                <p:nvPr/>
              </p:nvSpPr>
              <p:spPr bwMode="auto">
                <a:xfrm>
                  <a:off x="6192838" y="312738"/>
                  <a:ext cx="2624137" cy="1835150"/>
                </a:xfrm>
                <a:prstGeom prst="rect">
                  <a:avLst/>
                </a:prstGeom>
                <a:grpFill/>
                <a:ln w="0">
                  <a:solidFill>
                    <a:srgbClr val="FFFFFF"/>
                  </a:solidFill>
                  <a:miter lim="800000"/>
                  <a:headEnd/>
                  <a:tailEnd/>
                </a:ln>
              </p:spPr>
              <p:txBody>
                <a:bodyPr/>
                <a:lstStyle/>
                <a:p>
                  <a:pPr>
                    <a:defRPr/>
                  </a:pPr>
                  <a:endParaRPr lang="en-US"/>
                </a:p>
              </p:txBody>
            </p:sp>
            <p:sp>
              <p:nvSpPr>
                <p:cNvPr id="36371" name="Line 472"/>
                <p:cNvSpPr>
                  <a:spLocks noChangeShapeType="1"/>
                </p:cNvSpPr>
                <p:nvPr/>
              </p:nvSpPr>
              <p:spPr bwMode="auto">
                <a:xfrm>
                  <a:off x="6192838" y="2147888"/>
                  <a:ext cx="2624137" cy="0"/>
                </a:xfrm>
                <a:prstGeom prst="line">
                  <a:avLst/>
                </a:prstGeom>
                <a:grpFill/>
                <a:ln w="4763">
                  <a:solidFill>
                    <a:srgbClr val="000000"/>
                  </a:solidFill>
                  <a:round/>
                  <a:headEnd/>
                  <a:tailEnd/>
                </a:ln>
              </p:spPr>
              <p:txBody>
                <a:bodyPr/>
                <a:lstStyle/>
                <a:p>
                  <a:pPr>
                    <a:defRPr/>
                  </a:pPr>
                  <a:endParaRPr lang="en-US"/>
                </a:p>
              </p:txBody>
            </p:sp>
            <p:sp>
              <p:nvSpPr>
                <p:cNvPr id="36372" name="Line 473"/>
                <p:cNvSpPr>
                  <a:spLocks noChangeShapeType="1"/>
                </p:cNvSpPr>
                <p:nvPr/>
              </p:nvSpPr>
              <p:spPr bwMode="auto">
                <a:xfrm flipV="1">
                  <a:off x="6192838" y="2147888"/>
                  <a:ext cx="0" cy="26988"/>
                </a:xfrm>
                <a:prstGeom prst="line">
                  <a:avLst/>
                </a:prstGeom>
                <a:grpFill/>
                <a:ln w="4763">
                  <a:solidFill>
                    <a:srgbClr val="000000"/>
                  </a:solidFill>
                  <a:round/>
                  <a:headEnd/>
                  <a:tailEnd/>
                </a:ln>
              </p:spPr>
              <p:txBody>
                <a:bodyPr/>
                <a:lstStyle/>
                <a:p>
                  <a:pPr>
                    <a:defRPr/>
                  </a:pPr>
                  <a:endParaRPr lang="en-US"/>
                </a:p>
              </p:txBody>
            </p:sp>
            <p:sp>
              <p:nvSpPr>
                <p:cNvPr id="36373" name="Line 474"/>
                <p:cNvSpPr>
                  <a:spLocks noChangeShapeType="1"/>
                </p:cNvSpPr>
                <p:nvPr/>
              </p:nvSpPr>
              <p:spPr bwMode="auto">
                <a:xfrm flipV="1">
                  <a:off x="6521450" y="2147888"/>
                  <a:ext cx="0" cy="26988"/>
                </a:xfrm>
                <a:prstGeom prst="line">
                  <a:avLst/>
                </a:prstGeom>
                <a:grpFill/>
                <a:ln w="4763">
                  <a:solidFill>
                    <a:srgbClr val="000000"/>
                  </a:solidFill>
                  <a:round/>
                  <a:headEnd/>
                  <a:tailEnd/>
                </a:ln>
              </p:spPr>
              <p:txBody>
                <a:bodyPr/>
                <a:lstStyle/>
                <a:p>
                  <a:pPr>
                    <a:defRPr/>
                  </a:pPr>
                  <a:endParaRPr lang="en-US"/>
                </a:p>
              </p:txBody>
            </p:sp>
            <p:sp>
              <p:nvSpPr>
                <p:cNvPr id="36374" name="Line 475"/>
                <p:cNvSpPr>
                  <a:spLocks noChangeShapeType="1"/>
                </p:cNvSpPr>
                <p:nvPr/>
              </p:nvSpPr>
              <p:spPr bwMode="auto">
                <a:xfrm flipV="1">
                  <a:off x="6848475" y="2147888"/>
                  <a:ext cx="0" cy="26988"/>
                </a:xfrm>
                <a:prstGeom prst="line">
                  <a:avLst/>
                </a:prstGeom>
                <a:grpFill/>
                <a:ln w="4763">
                  <a:solidFill>
                    <a:srgbClr val="000000"/>
                  </a:solidFill>
                  <a:round/>
                  <a:headEnd/>
                  <a:tailEnd/>
                </a:ln>
              </p:spPr>
              <p:txBody>
                <a:bodyPr/>
                <a:lstStyle/>
                <a:p>
                  <a:pPr>
                    <a:defRPr/>
                  </a:pPr>
                  <a:endParaRPr lang="en-US"/>
                </a:p>
              </p:txBody>
            </p:sp>
            <p:sp>
              <p:nvSpPr>
                <p:cNvPr id="36375" name="Line 476"/>
                <p:cNvSpPr>
                  <a:spLocks noChangeShapeType="1"/>
                </p:cNvSpPr>
                <p:nvPr/>
              </p:nvSpPr>
              <p:spPr bwMode="auto">
                <a:xfrm flipV="1">
                  <a:off x="7177088" y="2147888"/>
                  <a:ext cx="0" cy="26988"/>
                </a:xfrm>
                <a:prstGeom prst="line">
                  <a:avLst/>
                </a:prstGeom>
                <a:grpFill/>
                <a:ln w="4763">
                  <a:solidFill>
                    <a:srgbClr val="000000"/>
                  </a:solidFill>
                  <a:round/>
                  <a:headEnd/>
                  <a:tailEnd/>
                </a:ln>
              </p:spPr>
              <p:txBody>
                <a:bodyPr/>
                <a:lstStyle/>
                <a:p>
                  <a:pPr>
                    <a:defRPr/>
                  </a:pPr>
                  <a:endParaRPr lang="en-US"/>
                </a:p>
              </p:txBody>
            </p:sp>
            <p:sp>
              <p:nvSpPr>
                <p:cNvPr id="36376" name="Line 477"/>
                <p:cNvSpPr>
                  <a:spLocks noChangeShapeType="1"/>
                </p:cNvSpPr>
                <p:nvPr/>
              </p:nvSpPr>
              <p:spPr bwMode="auto">
                <a:xfrm flipV="1">
                  <a:off x="7505700" y="2147888"/>
                  <a:ext cx="0" cy="26988"/>
                </a:xfrm>
                <a:prstGeom prst="line">
                  <a:avLst/>
                </a:prstGeom>
                <a:grpFill/>
                <a:ln w="4763">
                  <a:solidFill>
                    <a:srgbClr val="000000"/>
                  </a:solidFill>
                  <a:round/>
                  <a:headEnd/>
                  <a:tailEnd/>
                </a:ln>
              </p:spPr>
              <p:txBody>
                <a:bodyPr/>
                <a:lstStyle/>
                <a:p>
                  <a:pPr>
                    <a:defRPr/>
                  </a:pPr>
                  <a:endParaRPr lang="en-US"/>
                </a:p>
              </p:txBody>
            </p:sp>
            <p:sp>
              <p:nvSpPr>
                <p:cNvPr id="36377" name="Line 478"/>
                <p:cNvSpPr>
                  <a:spLocks noChangeShapeType="1"/>
                </p:cNvSpPr>
                <p:nvPr/>
              </p:nvSpPr>
              <p:spPr bwMode="auto">
                <a:xfrm flipV="1">
                  <a:off x="7832725" y="2147888"/>
                  <a:ext cx="0" cy="26988"/>
                </a:xfrm>
                <a:prstGeom prst="line">
                  <a:avLst/>
                </a:prstGeom>
                <a:grpFill/>
                <a:ln w="4763">
                  <a:solidFill>
                    <a:srgbClr val="000000"/>
                  </a:solidFill>
                  <a:round/>
                  <a:headEnd/>
                  <a:tailEnd/>
                </a:ln>
              </p:spPr>
              <p:txBody>
                <a:bodyPr/>
                <a:lstStyle/>
                <a:p>
                  <a:pPr>
                    <a:defRPr/>
                  </a:pPr>
                  <a:endParaRPr lang="en-US"/>
                </a:p>
              </p:txBody>
            </p:sp>
            <p:sp>
              <p:nvSpPr>
                <p:cNvPr id="36378" name="Line 479"/>
                <p:cNvSpPr>
                  <a:spLocks noChangeShapeType="1"/>
                </p:cNvSpPr>
                <p:nvPr/>
              </p:nvSpPr>
              <p:spPr bwMode="auto">
                <a:xfrm flipV="1">
                  <a:off x="8161338" y="2147888"/>
                  <a:ext cx="0" cy="26988"/>
                </a:xfrm>
                <a:prstGeom prst="line">
                  <a:avLst/>
                </a:prstGeom>
                <a:grpFill/>
                <a:ln w="4763">
                  <a:solidFill>
                    <a:srgbClr val="000000"/>
                  </a:solidFill>
                  <a:round/>
                  <a:headEnd/>
                  <a:tailEnd/>
                </a:ln>
              </p:spPr>
              <p:txBody>
                <a:bodyPr/>
                <a:lstStyle/>
                <a:p>
                  <a:pPr>
                    <a:defRPr/>
                  </a:pPr>
                  <a:endParaRPr lang="en-US"/>
                </a:p>
              </p:txBody>
            </p:sp>
            <p:sp>
              <p:nvSpPr>
                <p:cNvPr id="36379" name="Line 480"/>
                <p:cNvSpPr>
                  <a:spLocks noChangeShapeType="1"/>
                </p:cNvSpPr>
                <p:nvPr/>
              </p:nvSpPr>
              <p:spPr bwMode="auto">
                <a:xfrm flipV="1">
                  <a:off x="8488363" y="2147888"/>
                  <a:ext cx="0" cy="26988"/>
                </a:xfrm>
                <a:prstGeom prst="line">
                  <a:avLst/>
                </a:prstGeom>
                <a:grpFill/>
                <a:ln w="4763">
                  <a:solidFill>
                    <a:srgbClr val="000000"/>
                  </a:solidFill>
                  <a:round/>
                  <a:headEnd/>
                  <a:tailEnd/>
                </a:ln>
              </p:spPr>
              <p:txBody>
                <a:bodyPr/>
                <a:lstStyle/>
                <a:p>
                  <a:pPr>
                    <a:defRPr/>
                  </a:pPr>
                  <a:endParaRPr lang="en-US"/>
                </a:p>
              </p:txBody>
            </p:sp>
            <p:sp>
              <p:nvSpPr>
                <p:cNvPr id="36380" name="Rectangle 481"/>
                <p:cNvSpPr>
                  <a:spLocks noChangeArrowheads="1"/>
                </p:cNvSpPr>
                <p:nvPr/>
              </p:nvSpPr>
              <p:spPr bwMode="auto">
                <a:xfrm>
                  <a:off x="6140450" y="2211388"/>
                  <a:ext cx="1111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-25</a:t>
                  </a:r>
                  <a:endParaRPr lang="en-US"/>
                </a:p>
              </p:txBody>
            </p:sp>
            <p:sp>
              <p:nvSpPr>
                <p:cNvPr id="36381" name="Rectangle 482"/>
                <p:cNvSpPr>
                  <a:spLocks noChangeArrowheads="1"/>
                </p:cNvSpPr>
                <p:nvPr/>
              </p:nvSpPr>
              <p:spPr bwMode="auto">
                <a:xfrm>
                  <a:off x="6469063" y="2211388"/>
                  <a:ext cx="1111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-20</a:t>
                  </a:r>
                  <a:endParaRPr lang="en-US"/>
                </a:p>
              </p:txBody>
            </p:sp>
            <p:sp>
              <p:nvSpPr>
                <p:cNvPr id="36382" name="Rectangle 483"/>
                <p:cNvSpPr>
                  <a:spLocks noChangeArrowheads="1"/>
                </p:cNvSpPr>
                <p:nvPr/>
              </p:nvSpPr>
              <p:spPr bwMode="auto">
                <a:xfrm>
                  <a:off x="6796088" y="2211388"/>
                  <a:ext cx="1111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-15</a:t>
                  </a:r>
                  <a:endParaRPr lang="en-US"/>
                </a:p>
              </p:txBody>
            </p:sp>
            <p:sp>
              <p:nvSpPr>
                <p:cNvPr id="36383" name="Rectangle 484"/>
                <p:cNvSpPr>
                  <a:spLocks noChangeArrowheads="1"/>
                </p:cNvSpPr>
                <p:nvPr/>
              </p:nvSpPr>
              <p:spPr bwMode="auto">
                <a:xfrm>
                  <a:off x="7124700" y="2211388"/>
                  <a:ext cx="1111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-10</a:t>
                  </a:r>
                  <a:endParaRPr lang="en-US"/>
                </a:p>
              </p:txBody>
            </p:sp>
            <p:sp>
              <p:nvSpPr>
                <p:cNvPr id="36384" name="Rectangle 485"/>
                <p:cNvSpPr>
                  <a:spLocks noChangeArrowheads="1"/>
                </p:cNvSpPr>
                <p:nvPr/>
              </p:nvSpPr>
              <p:spPr bwMode="auto">
                <a:xfrm>
                  <a:off x="7472363" y="2211388"/>
                  <a:ext cx="682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-5</a:t>
                  </a:r>
                  <a:endParaRPr lang="en-US"/>
                </a:p>
              </p:txBody>
            </p:sp>
            <p:sp>
              <p:nvSpPr>
                <p:cNvPr id="36385" name="Rectangle 486"/>
                <p:cNvSpPr>
                  <a:spLocks noChangeArrowheads="1"/>
                </p:cNvSpPr>
                <p:nvPr/>
              </p:nvSpPr>
              <p:spPr bwMode="auto">
                <a:xfrm>
                  <a:off x="7812088" y="2211388"/>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0</a:t>
                  </a:r>
                  <a:endParaRPr lang="en-US"/>
                </a:p>
              </p:txBody>
            </p:sp>
            <p:sp>
              <p:nvSpPr>
                <p:cNvPr id="36386" name="Rectangle 487"/>
                <p:cNvSpPr>
                  <a:spLocks noChangeArrowheads="1"/>
                </p:cNvSpPr>
                <p:nvPr/>
              </p:nvSpPr>
              <p:spPr bwMode="auto">
                <a:xfrm>
                  <a:off x="8140700" y="2211388"/>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5</a:t>
                  </a:r>
                  <a:endParaRPr lang="en-US"/>
                </a:p>
              </p:txBody>
            </p:sp>
            <p:sp>
              <p:nvSpPr>
                <p:cNvPr id="36387" name="Rectangle 488"/>
                <p:cNvSpPr>
                  <a:spLocks noChangeArrowheads="1"/>
                </p:cNvSpPr>
                <p:nvPr/>
              </p:nvSpPr>
              <p:spPr bwMode="auto">
                <a:xfrm>
                  <a:off x="8448675" y="2211388"/>
                  <a:ext cx="857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10</a:t>
                  </a:r>
                  <a:endParaRPr lang="en-US"/>
                </a:p>
              </p:txBody>
            </p:sp>
            <p:sp>
              <p:nvSpPr>
                <p:cNvPr id="36388" name="Line 489"/>
                <p:cNvSpPr>
                  <a:spLocks noChangeShapeType="1"/>
                </p:cNvSpPr>
                <p:nvPr/>
              </p:nvSpPr>
              <p:spPr bwMode="auto">
                <a:xfrm>
                  <a:off x="6192838" y="312738"/>
                  <a:ext cx="2624137" cy="0"/>
                </a:xfrm>
                <a:prstGeom prst="line">
                  <a:avLst/>
                </a:prstGeom>
                <a:grpFill/>
                <a:ln w="4763">
                  <a:solidFill>
                    <a:srgbClr val="000000"/>
                  </a:solidFill>
                  <a:round/>
                  <a:headEnd/>
                  <a:tailEnd/>
                </a:ln>
              </p:spPr>
              <p:txBody>
                <a:bodyPr/>
                <a:lstStyle/>
                <a:p>
                  <a:pPr>
                    <a:defRPr/>
                  </a:pPr>
                  <a:endParaRPr lang="en-US"/>
                </a:p>
              </p:txBody>
            </p:sp>
            <p:sp>
              <p:nvSpPr>
                <p:cNvPr id="36389" name="Line 490"/>
                <p:cNvSpPr>
                  <a:spLocks noChangeShapeType="1"/>
                </p:cNvSpPr>
                <p:nvPr/>
              </p:nvSpPr>
              <p:spPr bwMode="auto">
                <a:xfrm flipV="1">
                  <a:off x="6192838" y="312738"/>
                  <a:ext cx="0" cy="1835150"/>
                </a:xfrm>
                <a:prstGeom prst="line">
                  <a:avLst/>
                </a:prstGeom>
                <a:grpFill/>
                <a:ln w="4763">
                  <a:solidFill>
                    <a:srgbClr val="000000"/>
                  </a:solidFill>
                  <a:round/>
                  <a:headEnd/>
                  <a:tailEnd/>
                </a:ln>
              </p:spPr>
              <p:txBody>
                <a:bodyPr/>
                <a:lstStyle/>
                <a:p>
                  <a:pPr>
                    <a:defRPr/>
                  </a:pPr>
                  <a:endParaRPr lang="en-US"/>
                </a:p>
              </p:txBody>
            </p:sp>
            <p:sp>
              <p:nvSpPr>
                <p:cNvPr id="36390" name="Line 491"/>
                <p:cNvSpPr>
                  <a:spLocks noChangeShapeType="1"/>
                </p:cNvSpPr>
                <p:nvPr/>
              </p:nvSpPr>
              <p:spPr bwMode="auto">
                <a:xfrm>
                  <a:off x="6165850" y="2147888"/>
                  <a:ext cx="26987" cy="0"/>
                </a:xfrm>
                <a:prstGeom prst="line">
                  <a:avLst/>
                </a:prstGeom>
                <a:grpFill/>
                <a:ln w="4763">
                  <a:solidFill>
                    <a:srgbClr val="000000"/>
                  </a:solidFill>
                  <a:round/>
                  <a:headEnd/>
                  <a:tailEnd/>
                </a:ln>
              </p:spPr>
              <p:txBody>
                <a:bodyPr/>
                <a:lstStyle/>
                <a:p>
                  <a:pPr>
                    <a:defRPr/>
                  </a:pPr>
                  <a:endParaRPr lang="en-US"/>
                </a:p>
              </p:txBody>
            </p:sp>
            <p:sp>
              <p:nvSpPr>
                <p:cNvPr id="36391" name="Line 492"/>
                <p:cNvSpPr>
                  <a:spLocks noChangeShapeType="1"/>
                </p:cNvSpPr>
                <p:nvPr/>
              </p:nvSpPr>
              <p:spPr bwMode="auto">
                <a:xfrm>
                  <a:off x="6165850" y="1965325"/>
                  <a:ext cx="26987" cy="0"/>
                </a:xfrm>
                <a:prstGeom prst="line">
                  <a:avLst/>
                </a:prstGeom>
                <a:grpFill/>
                <a:ln w="4763">
                  <a:solidFill>
                    <a:srgbClr val="000000"/>
                  </a:solidFill>
                  <a:round/>
                  <a:headEnd/>
                  <a:tailEnd/>
                </a:ln>
              </p:spPr>
              <p:txBody>
                <a:bodyPr/>
                <a:lstStyle/>
                <a:p>
                  <a:pPr>
                    <a:defRPr/>
                  </a:pPr>
                  <a:endParaRPr lang="en-US"/>
                </a:p>
              </p:txBody>
            </p:sp>
            <p:sp>
              <p:nvSpPr>
                <p:cNvPr id="36392" name="Line 493"/>
                <p:cNvSpPr>
                  <a:spLocks noChangeShapeType="1"/>
                </p:cNvSpPr>
                <p:nvPr/>
              </p:nvSpPr>
              <p:spPr bwMode="auto">
                <a:xfrm>
                  <a:off x="6165850" y="1781175"/>
                  <a:ext cx="26987" cy="0"/>
                </a:xfrm>
                <a:prstGeom prst="line">
                  <a:avLst/>
                </a:prstGeom>
                <a:grpFill/>
                <a:ln w="4763">
                  <a:solidFill>
                    <a:srgbClr val="000000"/>
                  </a:solidFill>
                  <a:round/>
                  <a:headEnd/>
                  <a:tailEnd/>
                </a:ln>
              </p:spPr>
              <p:txBody>
                <a:bodyPr/>
                <a:lstStyle/>
                <a:p>
                  <a:pPr>
                    <a:defRPr/>
                  </a:pPr>
                  <a:endParaRPr lang="en-US"/>
                </a:p>
              </p:txBody>
            </p:sp>
            <p:sp>
              <p:nvSpPr>
                <p:cNvPr id="36393" name="Line 494"/>
                <p:cNvSpPr>
                  <a:spLocks noChangeShapeType="1"/>
                </p:cNvSpPr>
                <p:nvPr/>
              </p:nvSpPr>
              <p:spPr bwMode="auto">
                <a:xfrm>
                  <a:off x="6165850" y="1597025"/>
                  <a:ext cx="26987" cy="0"/>
                </a:xfrm>
                <a:prstGeom prst="line">
                  <a:avLst/>
                </a:prstGeom>
                <a:grpFill/>
                <a:ln w="4763">
                  <a:solidFill>
                    <a:srgbClr val="000000"/>
                  </a:solidFill>
                  <a:round/>
                  <a:headEnd/>
                  <a:tailEnd/>
                </a:ln>
              </p:spPr>
              <p:txBody>
                <a:bodyPr/>
                <a:lstStyle/>
                <a:p>
                  <a:pPr>
                    <a:defRPr/>
                  </a:pPr>
                  <a:endParaRPr lang="en-US"/>
                </a:p>
              </p:txBody>
            </p:sp>
            <p:sp>
              <p:nvSpPr>
                <p:cNvPr id="36394" name="Line 495"/>
                <p:cNvSpPr>
                  <a:spLocks noChangeShapeType="1"/>
                </p:cNvSpPr>
                <p:nvPr/>
              </p:nvSpPr>
              <p:spPr bwMode="auto">
                <a:xfrm>
                  <a:off x="6165850" y="1414463"/>
                  <a:ext cx="26987" cy="0"/>
                </a:xfrm>
                <a:prstGeom prst="line">
                  <a:avLst/>
                </a:prstGeom>
                <a:grpFill/>
                <a:ln w="4763">
                  <a:solidFill>
                    <a:srgbClr val="000000"/>
                  </a:solidFill>
                  <a:round/>
                  <a:headEnd/>
                  <a:tailEnd/>
                </a:ln>
              </p:spPr>
              <p:txBody>
                <a:bodyPr/>
                <a:lstStyle/>
                <a:p>
                  <a:pPr>
                    <a:defRPr/>
                  </a:pPr>
                  <a:endParaRPr lang="en-US"/>
                </a:p>
              </p:txBody>
            </p:sp>
            <p:sp>
              <p:nvSpPr>
                <p:cNvPr id="36395" name="Line 496"/>
                <p:cNvSpPr>
                  <a:spLocks noChangeShapeType="1"/>
                </p:cNvSpPr>
                <p:nvPr/>
              </p:nvSpPr>
              <p:spPr bwMode="auto">
                <a:xfrm>
                  <a:off x="6165850" y="1230313"/>
                  <a:ext cx="26987" cy="0"/>
                </a:xfrm>
                <a:prstGeom prst="line">
                  <a:avLst/>
                </a:prstGeom>
                <a:grpFill/>
                <a:ln w="4763">
                  <a:solidFill>
                    <a:srgbClr val="000000"/>
                  </a:solidFill>
                  <a:round/>
                  <a:headEnd/>
                  <a:tailEnd/>
                </a:ln>
              </p:spPr>
              <p:txBody>
                <a:bodyPr/>
                <a:lstStyle/>
                <a:p>
                  <a:pPr>
                    <a:defRPr/>
                  </a:pPr>
                  <a:endParaRPr lang="en-US"/>
                </a:p>
              </p:txBody>
            </p:sp>
            <p:sp>
              <p:nvSpPr>
                <p:cNvPr id="36396" name="Line 497"/>
                <p:cNvSpPr>
                  <a:spLocks noChangeShapeType="1"/>
                </p:cNvSpPr>
                <p:nvPr/>
              </p:nvSpPr>
              <p:spPr bwMode="auto">
                <a:xfrm>
                  <a:off x="6165850" y="1046163"/>
                  <a:ext cx="26987" cy="0"/>
                </a:xfrm>
                <a:prstGeom prst="line">
                  <a:avLst/>
                </a:prstGeom>
                <a:grpFill/>
                <a:ln w="4763">
                  <a:solidFill>
                    <a:srgbClr val="000000"/>
                  </a:solidFill>
                  <a:round/>
                  <a:headEnd/>
                  <a:tailEnd/>
                </a:ln>
              </p:spPr>
              <p:txBody>
                <a:bodyPr/>
                <a:lstStyle/>
                <a:p>
                  <a:pPr>
                    <a:defRPr/>
                  </a:pPr>
                  <a:endParaRPr lang="en-US"/>
                </a:p>
              </p:txBody>
            </p:sp>
            <p:sp>
              <p:nvSpPr>
                <p:cNvPr id="36397" name="Line 498"/>
                <p:cNvSpPr>
                  <a:spLocks noChangeShapeType="1"/>
                </p:cNvSpPr>
                <p:nvPr/>
              </p:nvSpPr>
              <p:spPr bwMode="auto">
                <a:xfrm>
                  <a:off x="6165850" y="863600"/>
                  <a:ext cx="26987" cy="0"/>
                </a:xfrm>
                <a:prstGeom prst="line">
                  <a:avLst/>
                </a:prstGeom>
                <a:grpFill/>
                <a:ln w="4763">
                  <a:solidFill>
                    <a:srgbClr val="000000"/>
                  </a:solidFill>
                  <a:round/>
                  <a:headEnd/>
                  <a:tailEnd/>
                </a:ln>
              </p:spPr>
              <p:txBody>
                <a:bodyPr/>
                <a:lstStyle/>
                <a:p>
                  <a:pPr>
                    <a:defRPr/>
                  </a:pPr>
                  <a:endParaRPr lang="en-US"/>
                </a:p>
              </p:txBody>
            </p:sp>
            <p:sp>
              <p:nvSpPr>
                <p:cNvPr id="36398" name="Line 499"/>
                <p:cNvSpPr>
                  <a:spLocks noChangeShapeType="1"/>
                </p:cNvSpPr>
                <p:nvPr/>
              </p:nvSpPr>
              <p:spPr bwMode="auto">
                <a:xfrm>
                  <a:off x="6165850" y="679450"/>
                  <a:ext cx="26987" cy="0"/>
                </a:xfrm>
                <a:prstGeom prst="line">
                  <a:avLst/>
                </a:prstGeom>
                <a:grpFill/>
                <a:ln w="4763">
                  <a:solidFill>
                    <a:srgbClr val="000000"/>
                  </a:solidFill>
                  <a:round/>
                  <a:headEnd/>
                  <a:tailEnd/>
                </a:ln>
              </p:spPr>
              <p:txBody>
                <a:bodyPr/>
                <a:lstStyle/>
                <a:p>
                  <a:pPr>
                    <a:defRPr/>
                  </a:pPr>
                  <a:endParaRPr lang="en-US"/>
                </a:p>
              </p:txBody>
            </p:sp>
            <p:sp>
              <p:nvSpPr>
                <p:cNvPr id="36399" name="Line 500"/>
                <p:cNvSpPr>
                  <a:spLocks noChangeShapeType="1"/>
                </p:cNvSpPr>
                <p:nvPr/>
              </p:nvSpPr>
              <p:spPr bwMode="auto">
                <a:xfrm>
                  <a:off x="6165850" y="496888"/>
                  <a:ext cx="26987" cy="0"/>
                </a:xfrm>
                <a:prstGeom prst="line">
                  <a:avLst/>
                </a:prstGeom>
                <a:grpFill/>
                <a:ln w="4763">
                  <a:solidFill>
                    <a:srgbClr val="000000"/>
                  </a:solidFill>
                  <a:round/>
                  <a:headEnd/>
                  <a:tailEnd/>
                </a:ln>
              </p:spPr>
              <p:txBody>
                <a:bodyPr/>
                <a:lstStyle/>
                <a:p>
                  <a:pPr>
                    <a:defRPr/>
                  </a:pPr>
                  <a:endParaRPr lang="en-US"/>
                </a:p>
              </p:txBody>
            </p:sp>
            <p:sp>
              <p:nvSpPr>
                <p:cNvPr id="36400" name="Line 501"/>
                <p:cNvSpPr>
                  <a:spLocks noChangeShapeType="1"/>
                </p:cNvSpPr>
                <p:nvPr/>
              </p:nvSpPr>
              <p:spPr bwMode="auto">
                <a:xfrm>
                  <a:off x="6165850" y="312738"/>
                  <a:ext cx="26987" cy="0"/>
                </a:xfrm>
                <a:prstGeom prst="line">
                  <a:avLst/>
                </a:prstGeom>
                <a:grpFill/>
                <a:ln w="4763">
                  <a:solidFill>
                    <a:srgbClr val="000000"/>
                  </a:solidFill>
                  <a:round/>
                  <a:headEnd/>
                  <a:tailEnd/>
                </a:ln>
              </p:spPr>
              <p:txBody>
                <a:bodyPr/>
                <a:lstStyle/>
                <a:p>
                  <a:pPr>
                    <a:defRPr/>
                  </a:pPr>
                  <a:endParaRPr lang="en-US"/>
                </a:p>
              </p:txBody>
            </p:sp>
            <p:sp>
              <p:nvSpPr>
                <p:cNvPr id="36401" name="Rectangle 502"/>
                <p:cNvSpPr>
                  <a:spLocks noChangeArrowheads="1"/>
                </p:cNvSpPr>
                <p:nvPr/>
              </p:nvSpPr>
              <p:spPr bwMode="auto">
                <a:xfrm>
                  <a:off x="6024563" y="2108200"/>
                  <a:ext cx="1111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-10</a:t>
                  </a:r>
                  <a:endParaRPr lang="en-US"/>
                </a:p>
              </p:txBody>
            </p:sp>
            <p:sp>
              <p:nvSpPr>
                <p:cNvPr id="36402" name="Rectangle 503"/>
                <p:cNvSpPr>
                  <a:spLocks noChangeArrowheads="1"/>
                </p:cNvSpPr>
                <p:nvPr/>
              </p:nvSpPr>
              <p:spPr bwMode="auto">
                <a:xfrm>
                  <a:off x="6065838" y="1924050"/>
                  <a:ext cx="682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-8</a:t>
                  </a:r>
                  <a:endParaRPr lang="en-US"/>
                </a:p>
              </p:txBody>
            </p:sp>
            <p:sp>
              <p:nvSpPr>
                <p:cNvPr id="36403" name="Rectangle 504"/>
                <p:cNvSpPr>
                  <a:spLocks noChangeArrowheads="1"/>
                </p:cNvSpPr>
                <p:nvPr/>
              </p:nvSpPr>
              <p:spPr bwMode="auto">
                <a:xfrm>
                  <a:off x="6065838" y="1739900"/>
                  <a:ext cx="682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404" name="Rectangle 505"/>
                <p:cNvSpPr>
                  <a:spLocks noChangeArrowheads="1"/>
                </p:cNvSpPr>
                <p:nvPr/>
              </p:nvSpPr>
              <p:spPr bwMode="auto">
                <a:xfrm>
                  <a:off x="6065838" y="1557338"/>
                  <a:ext cx="682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405" name="Rectangle 506"/>
                <p:cNvSpPr>
                  <a:spLocks noChangeArrowheads="1"/>
                </p:cNvSpPr>
                <p:nvPr/>
              </p:nvSpPr>
              <p:spPr bwMode="auto">
                <a:xfrm>
                  <a:off x="6065838" y="1373188"/>
                  <a:ext cx="682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406" name="Rectangle 507"/>
                <p:cNvSpPr>
                  <a:spLocks noChangeArrowheads="1"/>
                </p:cNvSpPr>
                <p:nvPr/>
              </p:nvSpPr>
              <p:spPr bwMode="auto">
                <a:xfrm>
                  <a:off x="6089650" y="1190625"/>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0</a:t>
                  </a:r>
                  <a:endParaRPr lang="en-US"/>
                </a:p>
              </p:txBody>
            </p:sp>
            <p:sp>
              <p:nvSpPr>
                <p:cNvPr id="36407" name="Rectangle 508"/>
                <p:cNvSpPr>
                  <a:spLocks noChangeArrowheads="1"/>
                </p:cNvSpPr>
                <p:nvPr/>
              </p:nvSpPr>
              <p:spPr bwMode="auto">
                <a:xfrm>
                  <a:off x="6089650" y="1006475"/>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2</a:t>
                  </a:r>
                  <a:endParaRPr lang="en-US"/>
                </a:p>
              </p:txBody>
            </p:sp>
            <p:sp>
              <p:nvSpPr>
                <p:cNvPr id="36408" name="Rectangle 509"/>
                <p:cNvSpPr>
                  <a:spLocks noChangeArrowheads="1"/>
                </p:cNvSpPr>
                <p:nvPr/>
              </p:nvSpPr>
              <p:spPr bwMode="auto">
                <a:xfrm>
                  <a:off x="6089650" y="822325"/>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4</a:t>
                  </a:r>
                  <a:endParaRPr lang="en-US"/>
                </a:p>
              </p:txBody>
            </p:sp>
            <p:sp>
              <p:nvSpPr>
                <p:cNvPr id="36409" name="Rectangle 510"/>
                <p:cNvSpPr>
                  <a:spLocks noChangeArrowheads="1"/>
                </p:cNvSpPr>
                <p:nvPr/>
              </p:nvSpPr>
              <p:spPr bwMode="auto">
                <a:xfrm>
                  <a:off x="6089650" y="639763"/>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6</a:t>
                  </a:r>
                  <a:endParaRPr lang="en-US"/>
                </a:p>
              </p:txBody>
            </p:sp>
            <p:sp>
              <p:nvSpPr>
                <p:cNvPr id="36410" name="Rectangle 511"/>
                <p:cNvSpPr>
                  <a:spLocks noChangeArrowheads="1"/>
                </p:cNvSpPr>
                <p:nvPr/>
              </p:nvSpPr>
              <p:spPr bwMode="auto">
                <a:xfrm>
                  <a:off x="6089650" y="455613"/>
                  <a:ext cx="42862"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8</a:t>
                  </a:r>
                  <a:endParaRPr lang="en-US"/>
                </a:p>
              </p:txBody>
            </p:sp>
            <p:sp>
              <p:nvSpPr>
                <p:cNvPr id="36411" name="Rectangle 512"/>
                <p:cNvSpPr>
                  <a:spLocks noChangeArrowheads="1"/>
                </p:cNvSpPr>
                <p:nvPr/>
              </p:nvSpPr>
              <p:spPr bwMode="auto">
                <a:xfrm>
                  <a:off x="6049963" y="273050"/>
                  <a:ext cx="85725" cy="92075"/>
                </a:xfrm>
                <a:prstGeom prst="rect">
                  <a:avLst/>
                </a:prstGeom>
                <a:grpFill/>
                <a:ln w="9525">
                  <a:noFill/>
                  <a:miter lim="800000"/>
                  <a:headEnd/>
                  <a:tailEnd/>
                </a:ln>
              </p:spPr>
              <p:txBody>
                <a:bodyPr wrap="none" lIns="0" tIns="0" rIns="0" bIns="0">
                  <a:spAutoFit/>
                </a:bodyPr>
                <a:lstStyle/>
                <a:p>
                  <a:pPr>
                    <a:defRPr/>
                  </a:pPr>
                  <a:r>
                    <a:rPr lang="en-US" sz="600">
                      <a:solidFill>
                        <a:srgbClr val="000000"/>
                      </a:solidFill>
                    </a:rPr>
                    <a:t>10</a:t>
                  </a:r>
                  <a:endParaRPr lang="en-US"/>
                </a:p>
              </p:txBody>
            </p:sp>
            <p:sp>
              <p:nvSpPr>
                <p:cNvPr id="36412" name="Oval 513"/>
                <p:cNvSpPr>
                  <a:spLocks noChangeArrowheads="1"/>
                </p:cNvSpPr>
                <p:nvPr/>
              </p:nvSpPr>
              <p:spPr bwMode="auto">
                <a:xfrm>
                  <a:off x="8099425" y="1166813"/>
                  <a:ext cx="63500" cy="63500"/>
                </a:xfrm>
                <a:prstGeom prst="ellipse">
                  <a:avLst/>
                </a:prstGeom>
                <a:grpFill/>
                <a:ln w="4763">
                  <a:solidFill>
                    <a:srgbClr val="000000"/>
                  </a:solidFill>
                  <a:round/>
                  <a:headEnd/>
                  <a:tailEnd/>
                </a:ln>
              </p:spPr>
              <p:txBody>
                <a:bodyPr/>
                <a:lstStyle/>
                <a:p>
                  <a:pPr>
                    <a:defRPr/>
                  </a:pPr>
                  <a:endParaRPr lang="en-US"/>
                </a:p>
              </p:txBody>
            </p:sp>
            <p:sp>
              <p:nvSpPr>
                <p:cNvPr id="36413" name="Oval 514"/>
                <p:cNvSpPr>
                  <a:spLocks noChangeArrowheads="1"/>
                </p:cNvSpPr>
                <p:nvPr/>
              </p:nvSpPr>
              <p:spPr bwMode="auto">
                <a:xfrm>
                  <a:off x="7947025" y="1101725"/>
                  <a:ext cx="63500" cy="63500"/>
                </a:xfrm>
                <a:prstGeom prst="ellipse">
                  <a:avLst/>
                </a:prstGeom>
                <a:grpFill/>
                <a:ln w="4763">
                  <a:solidFill>
                    <a:srgbClr val="000000"/>
                  </a:solidFill>
                  <a:round/>
                  <a:headEnd/>
                  <a:tailEnd/>
                </a:ln>
              </p:spPr>
              <p:txBody>
                <a:bodyPr/>
                <a:lstStyle/>
                <a:p>
                  <a:pPr>
                    <a:defRPr/>
                  </a:pPr>
                  <a:endParaRPr lang="en-US"/>
                </a:p>
              </p:txBody>
            </p:sp>
            <p:sp>
              <p:nvSpPr>
                <p:cNvPr id="36414" name="Oval 515"/>
                <p:cNvSpPr>
                  <a:spLocks noChangeArrowheads="1"/>
                </p:cNvSpPr>
                <p:nvPr/>
              </p:nvSpPr>
              <p:spPr bwMode="auto">
                <a:xfrm>
                  <a:off x="8043863" y="1022350"/>
                  <a:ext cx="63500" cy="63500"/>
                </a:xfrm>
                <a:prstGeom prst="ellipse">
                  <a:avLst/>
                </a:prstGeom>
                <a:grpFill/>
                <a:ln w="4763">
                  <a:solidFill>
                    <a:srgbClr val="000000"/>
                  </a:solidFill>
                  <a:round/>
                  <a:headEnd/>
                  <a:tailEnd/>
                </a:ln>
              </p:spPr>
              <p:txBody>
                <a:bodyPr/>
                <a:lstStyle/>
                <a:p>
                  <a:pPr>
                    <a:defRPr/>
                  </a:pPr>
                  <a:endParaRPr lang="en-US"/>
                </a:p>
              </p:txBody>
            </p:sp>
            <p:sp>
              <p:nvSpPr>
                <p:cNvPr id="36415" name="Oval 516"/>
                <p:cNvSpPr>
                  <a:spLocks noChangeArrowheads="1"/>
                </p:cNvSpPr>
                <p:nvPr/>
              </p:nvSpPr>
              <p:spPr bwMode="auto">
                <a:xfrm>
                  <a:off x="8026400" y="942975"/>
                  <a:ext cx="63500" cy="63500"/>
                </a:xfrm>
                <a:prstGeom prst="ellipse">
                  <a:avLst/>
                </a:prstGeom>
                <a:grpFill/>
                <a:ln w="4763">
                  <a:solidFill>
                    <a:srgbClr val="000000"/>
                  </a:solidFill>
                  <a:round/>
                  <a:headEnd/>
                  <a:tailEnd/>
                </a:ln>
              </p:spPr>
              <p:txBody>
                <a:bodyPr/>
                <a:lstStyle/>
                <a:p>
                  <a:pPr>
                    <a:defRPr/>
                  </a:pPr>
                  <a:endParaRPr lang="en-US"/>
                </a:p>
              </p:txBody>
            </p:sp>
            <p:sp>
              <p:nvSpPr>
                <p:cNvPr id="36416" name="Oval 517"/>
                <p:cNvSpPr>
                  <a:spLocks noChangeArrowheads="1"/>
                </p:cNvSpPr>
                <p:nvPr/>
              </p:nvSpPr>
              <p:spPr bwMode="auto">
                <a:xfrm>
                  <a:off x="7991475" y="950913"/>
                  <a:ext cx="63500" cy="63500"/>
                </a:xfrm>
                <a:prstGeom prst="ellipse">
                  <a:avLst/>
                </a:prstGeom>
                <a:grpFill/>
                <a:ln w="4763">
                  <a:solidFill>
                    <a:srgbClr val="000000"/>
                  </a:solidFill>
                  <a:round/>
                  <a:headEnd/>
                  <a:tailEnd/>
                </a:ln>
              </p:spPr>
              <p:txBody>
                <a:bodyPr/>
                <a:lstStyle/>
                <a:p>
                  <a:pPr>
                    <a:defRPr/>
                  </a:pPr>
                  <a:endParaRPr lang="en-US"/>
                </a:p>
              </p:txBody>
            </p:sp>
            <p:sp>
              <p:nvSpPr>
                <p:cNvPr id="36417" name="Oval 518"/>
                <p:cNvSpPr>
                  <a:spLocks noChangeArrowheads="1"/>
                </p:cNvSpPr>
                <p:nvPr/>
              </p:nvSpPr>
              <p:spPr bwMode="auto">
                <a:xfrm>
                  <a:off x="8140700" y="925513"/>
                  <a:ext cx="63500" cy="63500"/>
                </a:xfrm>
                <a:prstGeom prst="ellipse">
                  <a:avLst/>
                </a:prstGeom>
                <a:grpFill/>
                <a:ln w="4763">
                  <a:solidFill>
                    <a:srgbClr val="000000"/>
                  </a:solidFill>
                  <a:round/>
                  <a:headEnd/>
                  <a:tailEnd/>
                </a:ln>
              </p:spPr>
              <p:txBody>
                <a:bodyPr/>
                <a:lstStyle/>
                <a:p>
                  <a:pPr>
                    <a:defRPr/>
                  </a:pPr>
                  <a:endParaRPr lang="en-US"/>
                </a:p>
              </p:txBody>
            </p:sp>
            <p:sp>
              <p:nvSpPr>
                <p:cNvPr id="36418" name="Oval 519"/>
                <p:cNvSpPr>
                  <a:spLocks noChangeArrowheads="1"/>
                </p:cNvSpPr>
                <p:nvPr/>
              </p:nvSpPr>
              <p:spPr bwMode="auto">
                <a:xfrm>
                  <a:off x="8037513" y="1104900"/>
                  <a:ext cx="63500" cy="63500"/>
                </a:xfrm>
                <a:prstGeom prst="ellipse">
                  <a:avLst/>
                </a:prstGeom>
                <a:grpFill/>
                <a:ln w="4763">
                  <a:solidFill>
                    <a:srgbClr val="000000"/>
                  </a:solidFill>
                  <a:round/>
                  <a:headEnd/>
                  <a:tailEnd/>
                </a:ln>
              </p:spPr>
              <p:txBody>
                <a:bodyPr/>
                <a:lstStyle/>
                <a:p>
                  <a:pPr>
                    <a:defRPr/>
                  </a:pPr>
                  <a:endParaRPr lang="en-US"/>
                </a:p>
              </p:txBody>
            </p:sp>
            <p:sp>
              <p:nvSpPr>
                <p:cNvPr id="36419" name="Oval 520"/>
                <p:cNvSpPr>
                  <a:spLocks noChangeArrowheads="1"/>
                </p:cNvSpPr>
                <p:nvPr/>
              </p:nvSpPr>
              <p:spPr bwMode="auto">
                <a:xfrm>
                  <a:off x="8026400" y="976313"/>
                  <a:ext cx="63500" cy="63500"/>
                </a:xfrm>
                <a:prstGeom prst="ellipse">
                  <a:avLst/>
                </a:prstGeom>
                <a:grpFill/>
                <a:ln w="4763">
                  <a:solidFill>
                    <a:srgbClr val="000000"/>
                  </a:solidFill>
                  <a:round/>
                  <a:headEnd/>
                  <a:tailEnd/>
                </a:ln>
              </p:spPr>
              <p:txBody>
                <a:bodyPr/>
                <a:lstStyle/>
                <a:p>
                  <a:pPr>
                    <a:defRPr/>
                  </a:pPr>
                  <a:endParaRPr lang="en-US"/>
                </a:p>
              </p:txBody>
            </p:sp>
            <p:sp>
              <p:nvSpPr>
                <p:cNvPr id="36420" name="Oval 521"/>
                <p:cNvSpPr>
                  <a:spLocks noChangeArrowheads="1"/>
                </p:cNvSpPr>
                <p:nvPr/>
              </p:nvSpPr>
              <p:spPr bwMode="auto">
                <a:xfrm>
                  <a:off x="8013700" y="979488"/>
                  <a:ext cx="63500" cy="63500"/>
                </a:xfrm>
                <a:prstGeom prst="ellipse">
                  <a:avLst/>
                </a:prstGeom>
                <a:grpFill/>
                <a:ln w="4763">
                  <a:solidFill>
                    <a:srgbClr val="000000"/>
                  </a:solidFill>
                  <a:round/>
                  <a:headEnd/>
                  <a:tailEnd/>
                </a:ln>
              </p:spPr>
              <p:txBody>
                <a:bodyPr/>
                <a:lstStyle/>
                <a:p>
                  <a:pPr>
                    <a:defRPr/>
                  </a:pPr>
                  <a:endParaRPr lang="en-US"/>
                </a:p>
              </p:txBody>
            </p:sp>
            <p:sp>
              <p:nvSpPr>
                <p:cNvPr id="36421" name="Oval 522"/>
                <p:cNvSpPr>
                  <a:spLocks noChangeArrowheads="1"/>
                </p:cNvSpPr>
                <p:nvPr/>
              </p:nvSpPr>
              <p:spPr bwMode="auto">
                <a:xfrm>
                  <a:off x="8005763" y="939800"/>
                  <a:ext cx="63500" cy="63500"/>
                </a:xfrm>
                <a:prstGeom prst="ellipse">
                  <a:avLst/>
                </a:prstGeom>
                <a:grpFill/>
                <a:ln w="4763">
                  <a:solidFill>
                    <a:srgbClr val="000000"/>
                  </a:solidFill>
                  <a:round/>
                  <a:headEnd/>
                  <a:tailEnd/>
                </a:ln>
              </p:spPr>
              <p:txBody>
                <a:bodyPr/>
                <a:lstStyle/>
                <a:p>
                  <a:pPr>
                    <a:defRPr/>
                  </a:pPr>
                  <a:endParaRPr lang="en-US"/>
                </a:p>
              </p:txBody>
            </p:sp>
            <p:sp>
              <p:nvSpPr>
                <p:cNvPr id="36422" name="Oval 523"/>
                <p:cNvSpPr>
                  <a:spLocks noChangeArrowheads="1"/>
                </p:cNvSpPr>
                <p:nvPr/>
              </p:nvSpPr>
              <p:spPr bwMode="auto">
                <a:xfrm>
                  <a:off x="8016875" y="996950"/>
                  <a:ext cx="63500" cy="63500"/>
                </a:xfrm>
                <a:prstGeom prst="ellipse">
                  <a:avLst/>
                </a:prstGeom>
                <a:grpFill/>
                <a:ln w="4763">
                  <a:solidFill>
                    <a:srgbClr val="000000"/>
                  </a:solidFill>
                  <a:round/>
                  <a:headEnd/>
                  <a:tailEnd/>
                </a:ln>
              </p:spPr>
              <p:txBody>
                <a:bodyPr/>
                <a:lstStyle/>
                <a:p>
                  <a:pPr>
                    <a:defRPr/>
                  </a:pPr>
                  <a:endParaRPr lang="en-US"/>
                </a:p>
              </p:txBody>
            </p:sp>
            <p:sp>
              <p:nvSpPr>
                <p:cNvPr id="36423" name="Oval 524"/>
                <p:cNvSpPr>
                  <a:spLocks noChangeArrowheads="1"/>
                </p:cNvSpPr>
                <p:nvPr/>
              </p:nvSpPr>
              <p:spPr bwMode="auto">
                <a:xfrm>
                  <a:off x="8042275" y="1081088"/>
                  <a:ext cx="63500" cy="63500"/>
                </a:xfrm>
                <a:prstGeom prst="ellipse">
                  <a:avLst/>
                </a:prstGeom>
                <a:grpFill/>
                <a:ln w="4763">
                  <a:solidFill>
                    <a:srgbClr val="000000"/>
                  </a:solidFill>
                  <a:round/>
                  <a:headEnd/>
                  <a:tailEnd/>
                </a:ln>
              </p:spPr>
              <p:txBody>
                <a:bodyPr/>
                <a:lstStyle/>
                <a:p>
                  <a:pPr>
                    <a:defRPr/>
                  </a:pPr>
                  <a:endParaRPr lang="en-US"/>
                </a:p>
              </p:txBody>
            </p:sp>
            <p:sp>
              <p:nvSpPr>
                <p:cNvPr id="36424" name="Oval 525"/>
                <p:cNvSpPr>
                  <a:spLocks noChangeArrowheads="1"/>
                </p:cNvSpPr>
                <p:nvPr/>
              </p:nvSpPr>
              <p:spPr bwMode="auto">
                <a:xfrm>
                  <a:off x="8058150" y="1017588"/>
                  <a:ext cx="63500" cy="63500"/>
                </a:xfrm>
                <a:prstGeom prst="ellipse">
                  <a:avLst/>
                </a:prstGeom>
                <a:grpFill/>
                <a:ln w="4763">
                  <a:solidFill>
                    <a:srgbClr val="000000"/>
                  </a:solidFill>
                  <a:round/>
                  <a:headEnd/>
                  <a:tailEnd/>
                </a:ln>
              </p:spPr>
              <p:txBody>
                <a:bodyPr/>
                <a:lstStyle/>
                <a:p>
                  <a:pPr>
                    <a:defRPr/>
                  </a:pPr>
                  <a:endParaRPr lang="en-US"/>
                </a:p>
              </p:txBody>
            </p:sp>
            <p:sp>
              <p:nvSpPr>
                <p:cNvPr id="36425" name="Oval 526"/>
                <p:cNvSpPr>
                  <a:spLocks noChangeArrowheads="1"/>
                </p:cNvSpPr>
                <p:nvPr/>
              </p:nvSpPr>
              <p:spPr bwMode="auto">
                <a:xfrm>
                  <a:off x="8043863" y="1019175"/>
                  <a:ext cx="63500" cy="63500"/>
                </a:xfrm>
                <a:prstGeom prst="ellipse">
                  <a:avLst/>
                </a:prstGeom>
                <a:grpFill/>
                <a:ln w="4763">
                  <a:solidFill>
                    <a:srgbClr val="000000"/>
                  </a:solidFill>
                  <a:round/>
                  <a:headEnd/>
                  <a:tailEnd/>
                </a:ln>
              </p:spPr>
              <p:txBody>
                <a:bodyPr/>
                <a:lstStyle/>
                <a:p>
                  <a:pPr>
                    <a:defRPr/>
                  </a:pPr>
                  <a:endParaRPr lang="en-US"/>
                </a:p>
              </p:txBody>
            </p:sp>
            <p:sp>
              <p:nvSpPr>
                <p:cNvPr id="36426" name="Oval 527"/>
                <p:cNvSpPr>
                  <a:spLocks noChangeArrowheads="1"/>
                </p:cNvSpPr>
                <p:nvPr/>
              </p:nvSpPr>
              <p:spPr bwMode="auto">
                <a:xfrm>
                  <a:off x="8008938" y="896938"/>
                  <a:ext cx="63500" cy="63500"/>
                </a:xfrm>
                <a:prstGeom prst="ellipse">
                  <a:avLst/>
                </a:prstGeom>
                <a:grpFill/>
                <a:ln w="4763">
                  <a:solidFill>
                    <a:srgbClr val="000000"/>
                  </a:solidFill>
                  <a:round/>
                  <a:headEnd/>
                  <a:tailEnd/>
                </a:ln>
              </p:spPr>
              <p:txBody>
                <a:bodyPr/>
                <a:lstStyle/>
                <a:p>
                  <a:pPr>
                    <a:defRPr/>
                  </a:pPr>
                  <a:endParaRPr lang="en-US"/>
                </a:p>
              </p:txBody>
            </p:sp>
            <p:sp>
              <p:nvSpPr>
                <p:cNvPr id="36427" name="Oval 528"/>
                <p:cNvSpPr>
                  <a:spLocks noChangeArrowheads="1"/>
                </p:cNvSpPr>
                <p:nvPr/>
              </p:nvSpPr>
              <p:spPr bwMode="auto">
                <a:xfrm>
                  <a:off x="8066088" y="1093788"/>
                  <a:ext cx="63500" cy="61913"/>
                </a:xfrm>
                <a:prstGeom prst="ellipse">
                  <a:avLst/>
                </a:prstGeom>
                <a:grpFill/>
                <a:ln w="4763">
                  <a:solidFill>
                    <a:srgbClr val="000000"/>
                  </a:solidFill>
                  <a:round/>
                  <a:headEnd/>
                  <a:tailEnd/>
                </a:ln>
              </p:spPr>
              <p:txBody>
                <a:bodyPr/>
                <a:lstStyle/>
                <a:p>
                  <a:pPr>
                    <a:defRPr/>
                  </a:pPr>
                  <a:endParaRPr lang="en-US"/>
                </a:p>
              </p:txBody>
            </p:sp>
            <p:sp>
              <p:nvSpPr>
                <p:cNvPr id="36428" name="Oval 529"/>
                <p:cNvSpPr>
                  <a:spLocks noChangeArrowheads="1"/>
                </p:cNvSpPr>
                <p:nvPr/>
              </p:nvSpPr>
              <p:spPr bwMode="auto">
                <a:xfrm>
                  <a:off x="7981950" y="750888"/>
                  <a:ext cx="63500" cy="63500"/>
                </a:xfrm>
                <a:prstGeom prst="ellipse">
                  <a:avLst/>
                </a:prstGeom>
                <a:grpFill/>
                <a:ln w="4763">
                  <a:solidFill>
                    <a:srgbClr val="000000"/>
                  </a:solidFill>
                  <a:round/>
                  <a:headEnd/>
                  <a:tailEnd/>
                </a:ln>
              </p:spPr>
              <p:txBody>
                <a:bodyPr/>
                <a:lstStyle/>
                <a:p>
                  <a:pPr>
                    <a:defRPr/>
                  </a:pPr>
                  <a:endParaRPr lang="en-US"/>
                </a:p>
              </p:txBody>
            </p:sp>
            <p:sp>
              <p:nvSpPr>
                <p:cNvPr id="36429" name="Oval 530"/>
                <p:cNvSpPr>
                  <a:spLocks noChangeArrowheads="1"/>
                </p:cNvSpPr>
                <p:nvPr/>
              </p:nvSpPr>
              <p:spPr bwMode="auto">
                <a:xfrm>
                  <a:off x="8105775" y="850900"/>
                  <a:ext cx="63500" cy="63500"/>
                </a:xfrm>
                <a:prstGeom prst="ellipse">
                  <a:avLst/>
                </a:prstGeom>
                <a:grpFill/>
                <a:ln w="4763">
                  <a:solidFill>
                    <a:srgbClr val="000000"/>
                  </a:solidFill>
                  <a:round/>
                  <a:headEnd/>
                  <a:tailEnd/>
                </a:ln>
              </p:spPr>
              <p:txBody>
                <a:bodyPr/>
                <a:lstStyle/>
                <a:p>
                  <a:pPr>
                    <a:defRPr/>
                  </a:pPr>
                  <a:endParaRPr lang="en-US"/>
                </a:p>
              </p:txBody>
            </p:sp>
            <p:sp>
              <p:nvSpPr>
                <p:cNvPr id="36430" name="Oval 531"/>
                <p:cNvSpPr>
                  <a:spLocks noChangeArrowheads="1"/>
                </p:cNvSpPr>
                <p:nvPr/>
              </p:nvSpPr>
              <p:spPr bwMode="auto">
                <a:xfrm>
                  <a:off x="8008938" y="936625"/>
                  <a:ext cx="63500" cy="63500"/>
                </a:xfrm>
                <a:prstGeom prst="ellipse">
                  <a:avLst/>
                </a:prstGeom>
                <a:grpFill/>
                <a:ln w="4763">
                  <a:solidFill>
                    <a:srgbClr val="000000"/>
                  </a:solidFill>
                  <a:round/>
                  <a:headEnd/>
                  <a:tailEnd/>
                </a:ln>
              </p:spPr>
              <p:txBody>
                <a:bodyPr/>
                <a:lstStyle/>
                <a:p>
                  <a:pPr>
                    <a:defRPr/>
                  </a:pPr>
                  <a:endParaRPr lang="en-US"/>
                </a:p>
              </p:txBody>
            </p:sp>
            <p:sp>
              <p:nvSpPr>
                <p:cNvPr id="36431" name="Oval 532"/>
                <p:cNvSpPr>
                  <a:spLocks noChangeArrowheads="1"/>
                </p:cNvSpPr>
                <p:nvPr/>
              </p:nvSpPr>
              <p:spPr bwMode="auto">
                <a:xfrm>
                  <a:off x="7951788" y="989013"/>
                  <a:ext cx="63500" cy="63500"/>
                </a:xfrm>
                <a:prstGeom prst="ellipse">
                  <a:avLst/>
                </a:prstGeom>
                <a:grpFill/>
                <a:ln w="4763">
                  <a:solidFill>
                    <a:srgbClr val="000000"/>
                  </a:solidFill>
                  <a:round/>
                  <a:headEnd/>
                  <a:tailEnd/>
                </a:ln>
              </p:spPr>
              <p:txBody>
                <a:bodyPr/>
                <a:lstStyle/>
                <a:p>
                  <a:pPr>
                    <a:defRPr/>
                  </a:pPr>
                  <a:endParaRPr lang="en-US"/>
                </a:p>
              </p:txBody>
            </p:sp>
            <p:sp>
              <p:nvSpPr>
                <p:cNvPr id="36432" name="Oval 533"/>
                <p:cNvSpPr>
                  <a:spLocks noChangeArrowheads="1"/>
                </p:cNvSpPr>
                <p:nvPr/>
              </p:nvSpPr>
              <p:spPr bwMode="auto">
                <a:xfrm>
                  <a:off x="8153400" y="1082675"/>
                  <a:ext cx="65087" cy="63500"/>
                </a:xfrm>
                <a:prstGeom prst="ellipse">
                  <a:avLst/>
                </a:prstGeom>
                <a:grpFill/>
                <a:ln w="4763">
                  <a:solidFill>
                    <a:srgbClr val="000000"/>
                  </a:solidFill>
                  <a:round/>
                  <a:headEnd/>
                  <a:tailEnd/>
                </a:ln>
              </p:spPr>
              <p:txBody>
                <a:bodyPr/>
                <a:lstStyle/>
                <a:p>
                  <a:pPr>
                    <a:defRPr/>
                  </a:pPr>
                  <a:endParaRPr lang="en-US"/>
                </a:p>
              </p:txBody>
            </p:sp>
            <p:sp>
              <p:nvSpPr>
                <p:cNvPr id="36433" name="Oval 534"/>
                <p:cNvSpPr>
                  <a:spLocks noChangeArrowheads="1"/>
                </p:cNvSpPr>
                <p:nvPr/>
              </p:nvSpPr>
              <p:spPr bwMode="auto">
                <a:xfrm>
                  <a:off x="8066088" y="1031875"/>
                  <a:ext cx="63500" cy="63500"/>
                </a:xfrm>
                <a:prstGeom prst="ellipse">
                  <a:avLst/>
                </a:prstGeom>
                <a:grpFill/>
                <a:ln w="4763">
                  <a:solidFill>
                    <a:srgbClr val="000000"/>
                  </a:solidFill>
                  <a:round/>
                  <a:headEnd/>
                  <a:tailEnd/>
                </a:ln>
              </p:spPr>
              <p:txBody>
                <a:bodyPr/>
                <a:lstStyle/>
                <a:p>
                  <a:pPr>
                    <a:defRPr/>
                  </a:pPr>
                  <a:endParaRPr lang="en-US"/>
                </a:p>
              </p:txBody>
            </p:sp>
            <p:sp>
              <p:nvSpPr>
                <p:cNvPr id="36434" name="Oval 535"/>
                <p:cNvSpPr>
                  <a:spLocks noChangeArrowheads="1"/>
                </p:cNvSpPr>
                <p:nvPr/>
              </p:nvSpPr>
              <p:spPr bwMode="auto">
                <a:xfrm>
                  <a:off x="7951788" y="1046163"/>
                  <a:ext cx="63500" cy="63500"/>
                </a:xfrm>
                <a:prstGeom prst="ellipse">
                  <a:avLst/>
                </a:prstGeom>
                <a:grpFill/>
                <a:ln w="4763">
                  <a:solidFill>
                    <a:srgbClr val="000000"/>
                  </a:solidFill>
                  <a:round/>
                  <a:headEnd/>
                  <a:tailEnd/>
                </a:ln>
              </p:spPr>
              <p:txBody>
                <a:bodyPr/>
                <a:lstStyle/>
                <a:p>
                  <a:pPr>
                    <a:defRPr/>
                  </a:pPr>
                  <a:endParaRPr lang="en-US"/>
                </a:p>
              </p:txBody>
            </p:sp>
            <p:sp>
              <p:nvSpPr>
                <p:cNvPr id="36435" name="Oval 536"/>
                <p:cNvSpPr>
                  <a:spLocks noChangeArrowheads="1"/>
                </p:cNvSpPr>
                <p:nvPr/>
              </p:nvSpPr>
              <p:spPr bwMode="auto">
                <a:xfrm>
                  <a:off x="7993063" y="866775"/>
                  <a:ext cx="63500" cy="63500"/>
                </a:xfrm>
                <a:prstGeom prst="ellipse">
                  <a:avLst/>
                </a:prstGeom>
                <a:grpFill/>
                <a:ln w="4763">
                  <a:solidFill>
                    <a:srgbClr val="000000"/>
                  </a:solidFill>
                  <a:round/>
                  <a:headEnd/>
                  <a:tailEnd/>
                </a:ln>
              </p:spPr>
              <p:txBody>
                <a:bodyPr/>
                <a:lstStyle/>
                <a:p>
                  <a:pPr>
                    <a:defRPr/>
                  </a:pPr>
                  <a:endParaRPr lang="en-US"/>
                </a:p>
              </p:txBody>
            </p:sp>
            <p:sp>
              <p:nvSpPr>
                <p:cNvPr id="36436" name="Oval 537"/>
                <p:cNvSpPr>
                  <a:spLocks noChangeArrowheads="1"/>
                </p:cNvSpPr>
                <p:nvPr/>
              </p:nvSpPr>
              <p:spPr bwMode="auto">
                <a:xfrm>
                  <a:off x="7983538" y="1096963"/>
                  <a:ext cx="63500" cy="61913"/>
                </a:xfrm>
                <a:prstGeom prst="ellipse">
                  <a:avLst/>
                </a:prstGeom>
                <a:grpFill/>
                <a:ln w="4763">
                  <a:solidFill>
                    <a:srgbClr val="000000"/>
                  </a:solidFill>
                  <a:round/>
                  <a:headEnd/>
                  <a:tailEnd/>
                </a:ln>
              </p:spPr>
              <p:txBody>
                <a:bodyPr/>
                <a:lstStyle/>
                <a:p>
                  <a:pPr>
                    <a:defRPr/>
                  </a:pPr>
                  <a:endParaRPr lang="en-US"/>
                </a:p>
              </p:txBody>
            </p:sp>
            <p:sp>
              <p:nvSpPr>
                <p:cNvPr id="36437" name="Oval 538"/>
                <p:cNvSpPr>
                  <a:spLocks noChangeArrowheads="1"/>
                </p:cNvSpPr>
                <p:nvPr/>
              </p:nvSpPr>
              <p:spPr bwMode="auto">
                <a:xfrm>
                  <a:off x="8097838" y="901700"/>
                  <a:ext cx="63500" cy="63500"/>
                </a:xfrm>
                <a:prstGeom prst="ellipse">
                  <a:avLst/>
                </a:prstGeom>
                <a:grpFill/>
                <a:ln w="4763">
                  <a:solidFill>
                    <a:srgbClr val="000000"/>
                  </a:solidFill>
                  <a:round/>
                  <a:headEnd/>
                  <a:tailEnd/>
                </a:ln>
              </p:spPr>
              <p:txBody>
                <a:bodyPr/>
                <a:lstStyle/>
                <a:p>
                  <a:pPr>
                    <a:defRPr/>
                  </a:pPr>
                  <a:endParaRPr lang="en-US"/>
                </a:p>
              </p:txBody>
            </p:sp>
            <p:sp>
              <p:nvSpPr>
                <p:cNvPr id="36438" name="Oval 539"/>
                <p:cNvSpPr>
                  <a:spLocks noChangeArrowheads="1"/>
                </p:cNvSpPr>
                <p:nvPr/>
              </p:nvSpPr>
              <p:spPr bwMode="auto">
                <a:xfrm>
                  <a:off x="7961313" y="1104900"/>
                  <a:ext cx="63500" cy="63500"/>
                </a:xfrm>
                <a:prstGeom prst="ellipse">
                  <a:avLst/>
                </a:prstGeom>
                <a:grpFill/>
                <a:ln w="4763">
                  <a:solidFill>
                    <a:srgbClr val="000000"/>
                  </a:solidFill>
                  <a:round/>
                  <a:headEnd/>
                  <a:tailEnd/>
                </a:ln>
              </p:spPr>
              <p:txBody>
                <a:bodyPr/>
                <a:lstStyle/>
                <a:p>
                  <a:pPr>
                    <a:defRPr/>
                  </a:pPr>
                  <a:endParaRPr lang="en-US"/>
                </a:p>
              </p:txBody>
            </p:sp>
            <p:sp>
              <p:nvSpPr>
                <p:cNvPr id="36439" name="Oval 540"/>
                <p:cNvSpPr>
                  <a:spLocks noChangeArrowheads="1"/>
                </p:cNvSpPr>
                <p:nvPr/>
              </p:nvSpPr>
              <p:spPr bwMode="auto">
                <a:xfrm>
                  <a:off x="7986713" y="925513"/>
                  <a:ext cx="63500" cy="63500"/>
                </a:xfrm>
                <a:prstGeom prst="ellipse">
                  <a:avLst/>
                </a:prstGeom>
                <a:grpFill/>
                <a:ln w="4763">
                  <a:solidFill>
                    <a:srgbClr val="000000"/>
                  </a:solidFill>
                  <a:round/>
                  <a:headEnd/>
                  <a:tailEnd/>
                </a:ln>
              </p:spPr>
              <p:txBody>
                <a:bodyPr/>
                <a:lstStyle/>
                <a:p>
                  <a:pPr>
                    <a:defRPr/>
                  </a:pPr>
                  <a:endParaRPr lang="en-US"/>
                </a:p>
              </p:txBody>
            </p:sp>
            <p:sp>
              <p:nvSpPr>
                <p:cNvPr id="36440" name="Oval 541"/>
                <p:cNvSpPr>
                  <a:spLocks noChangeArrowheads="1"/>
                </p:cNvSpPr>
                <p:nvPr/>
              </p:nvSpPr>
              <p:spPr bwMode="auto">
                <a:xfrm>
                  <a:off x="8050213" y="1033463"/>
                  <a:ext cx="63500" cy="63500"/>
                </a:xfrm>
                <a:prstGeom prst="ellipse">
                  <a:avLst/>
                </a:prstGeom>
                <a:grpFill/>
                <a:ln w="4763">
                  <a:solidFill>
                    <a:srgbClr val="000000"/>
                  </a:solidFill>
                  <a:round/>
                  <a:headEnd/>
                  <a:tailEnd/>
                </a:ln>
              </p:spPr>
              <p:txBody>
                <a:bodyPr/>
                <a:lstStyle/>
                <a:p>
                  <a:pPr>
                    <a:defRPr/>
                  </a:pPr>
                  <a:endParaRPr lang="en-US"/>
                </a:p>
              </p:txBody>
            </p:sp>
            <p:sp>
              <p:nvSpPr>
                <p:cNvPr id="36441" name="Oval 542"/>
                <p:cNvSpPr>
                  <a:spLocks noChangeArrowheads="1"/>
                </p:cNvSpPr>
                <p:nvPr/>
              </p:nvSpPr>
              <p:spPr bwMode="auto">
                <a:xfrm>
                  <a:off x="8134350" y="1231900"/>
                  <a:ext cx="61912" cy="63500"/>
                </a:xfrm>
                <a:prstGeom prst="ellipse">
                  <a:avLst/>
                </a:prstGeom>
                <a:grpFill/>
                <a:ln w="4763">
                  <a:solidFill>
                    <a:srgbClr val="000000"/>
                  </a:solidFill>
                  <a:round/>
                  <a:headEnd/>
                  <a:tailEnd/>
                </a:ln>
              </p:spPr>
              <p:txBody>
                <a:bodyPr/>
                <a:lstStyle/>
                <a:p>
                  <a:pPr>
                    <a:defRPr/>
                  </a:pPr>
                  <a:endParaRPr lang="en-US"/>
                </a:p>
              </p:txBody>
            </p:sp>
            <p:sp>
              <p:nvSpPr>
                <p:cNvPr id="36442" name="Oval 543"/>
                <p:cNvSpPr>
                  <a:spLocks noChangeArrowheads="1"/>
                </p:cNvSpPr>
                <p:nvPr/>
              </p:nvSpPr>
              <p:spPr bwMode="auto">
                <a:xfrm>
                  <a:off x="8029575" y="1073150"/>
                  <a:ext cx="63500" cy="63500"/>
                </a:xfrm>
                <a:prstGeom prst="ellipse">
                  <a:avLst/>
                </a:prstGeom>
                <a:grpFill/>
                <a:ln w="4763">
                  <a:solidFill>
                    <a:srgbClr val="000000"/>
                  </a:solidFill>
                  <a:round/>
                  <a:headEnd/>
                  <a:tailEnd/>
                </a:ln>
              </p:spPr>
              <p:txBody>
                <a:bodyPr/>
                <a:lstStyle/>
                <a:p>
                  <a:pPr>
                    <a:defRPr/>
                  </a:pPr>
                  <a:endParaRPr lang="en-US"/>
                </a:p>
              </p:txBody>
            </p:sp>
            <p:sp>
              <p:nvSpPr>
                <p:cNvPr id="36443" name="Oval 544"/>
                <p:cNvSpPr>
                  <a:spLocks noChangeArrowheads="1"/>
                </p:cNvSpPr>
                <p:nvPr/>
              </p:nvSpPr>
              <p:spPr bwMode="auto">
                <a:xfrm>
                  <a:off x="7964488" y="1162050"/>
                  <a:ext cx="63500" cy="63500"/>
                </a:xfrm>
                <a:prstGeom prst="ellipse">
                  <a:avLst/>
                </a:prstGeom>
                <a:grpFill/>
                <a:ln w="4763">
                  <a:solidFill>
                    <a:srgbClr val="000000"/>
                  </a:solidFill>
                  <a:round/>
                  <a:headEnd/>
                  <a:tailEnd/>
                </a:ln>
              </p:spPr>
              <p:txBody>
                <a:bodyPr/>
                <a:lstStyle/>
                <a:p>
                  <a:pPr>
                    <a:defRPr/>
                  </a:pPr>
                  <a:endParaRPr lang="en-US"/>
                </a:p>
              </p:txBody>
            </p:sp>
            <p:sp>
              <p:nvSpPr>
                <p:cNvPr id="36444" name="Oval 545"/>
                <p:cNvSpPr>
                  <a:spLocks noChangeArrowheads="1"/>
                </p:cNvSpPr>
                <p:nvPr/>
              </p:nvSpPr>
              <p:spPr bwMode="auto">
                <a:xfrm>
                  <a:off x="7961313" y="1163638"/>
                  <a:ext cx="61912" cy="63500"/>
                </a:xfrm>
                <a:prstGeom prst="ellipse">
                  <a:avLst/>
                </a:prstGeom>
                <a:grpFill/>
                <a:ln w="4763">
                  <a:solidFill>
                    <a:srgbClr val="000000"/>
                  </a:solidFill>
                  <a:round/>
                  <a:headEnd/>
                  <a:tailEnd/>
                </a:ln>
              </p:spPr>
              <p:txBody>
                <a:bodyPr/>
                <a:lstStyle/>
                <a:p>
                  <a:pPr>
                    <a:defRPr/>
                  </a:pPr>
                  <a:endParaRPr lang="en-US"/>
                </a:p>
              </p:txBody>
            </p:sp>
            <p:sp>
              <p:nvSpPr>
                <p:cNvPr id="36445" name="Oval 546"/>
                <p:cNvSpPr>
                  <a:spLocks noChangeArrowheads="1"/>
                </p:cNvSpPr>
                <p:nvPr/>
              </p:nvSpPr>
              <p:spPr bwMode="auto">
                <a:xfrm>
                  <a:off x="8037513" y="1063625"/>
                  <a:ext cx="63500" cy="63500"/>
                </a:xfrm>
                <a:prstGeom prst="ellipse">
                  <a:avLst/>
                </a:prstGeom>
                <a:grpFill/>
                <a:ln w="4763">
                  <a:solidFill>
                    <a:srgbClr val="000000"/>
                  </a:solidFill>
                  <a:round/>
                  <a:headEnd/>
                  <a:tailEnd/>
                </a:ln>
              </p:spPr>
              <p:txBody>
                <a:bodyPr/>
                <a:lstStyle/>
                <a:p>
                  <a:pPr>
                    <a:defRPr/>
                  </a:pPr>
                  <a:endParaRPr lang="en-US"/>
                </a:p>
              </p:txBody>
            </p:sp>
            <p:sp>
              <p:nvSpPr>
                <p:cNvPr id="36446" name="Oval 547"/>
                <p:cNvSpPr>
                  <a:spLocks noChangeArrowheads="1"/>
                </p:cNvSpPr>
                <p:nvPr/>
              </p:nvSpPr>
              <p:spPr bwMode="auto">
                <a:xfrm>
                  <a:off x="8023225" y="1066800"/>
                  <a:ext cx="63500" cy="63500"/>
                </a:xfrm>
                <a:prstGeom prst="ellipse">
                  <a:avLst/>
                </a:prstGeom>
                <a:grpFill/>
                <a:ln w="4763">
                  <a:solidFill>
                    <a:srgbClr val="000000"/>
                  </a:solidFill>
                  <a:round/>
                  <a:headEnd/>
                  <a:tailEnd/>
                </a:ln>
              </p:spPr>
              <p:txBody>
                <a:bodyPr/>
                <a:lstStyle/>
                <a:p>
                  <a:pPr>
                    <a:defRPr/>
                  </a:pPr>
                  <a:endParaRPr lang="en-US"/>
                </a:p>
              </p:txBody>
            </p:sp>
            <p:sp>
              <p:nvSpPr>
                <p:cNvPr id="36447" name="Oval 548"/>
                <p:cNvSpPr>
                  <a:spLocks noChangeArrowheads="1"/>
                </p:cNvSpPr>
                <p:nvPr/>
              </p:nvSpPr>
              <p:spPr bwMode="auto">
                <a:xfrm>
                  <a:off x="8039100" y="1206500"/>
                  <a:ext cx="63500" cy="63500"/>
                </a:xfrm>
                <a:prstGeom prst="ellipse">
                  <a:avLst/>
                </a:prstGeom>
                <a:grpFill/>
                <a:ln w="4763">
                  <a:solidFill>
                    <a:srgbClr val="000000"/>
                  </a:solidFill>
                  <a:round/>
                  <a:headEnd/>
                  <a:tailEnd/>
                </a:ln>
              </p:spPr>
              <p:txBody>
                <a:bodyPr/>
                <a:lstStyle/>
                <a:p>
                  <a:pPr>
                    <a:defRPr/>
                  </a:pPr>
                  <a:endParaRPr lang="en-US"/>
                </a:p>
              </p:txBody>
            </p:sp>
            <p:sp>
              <p:nvSpPr>
                <p:cNvPr id="36448" name="Oval 549"/>
                <p:cNvSpPr>
                  <a:spLocks noChangeArrowheads="1"/>
                </p:cNvSpPr>
                <p:nvPr/>
              </p:nvSpPr>
              <p:spPr bwMode="auto">
                <a:xfrm>
                  <a:off x="7958138" y="1177925"/>
                  <a:ext cx="63500" cy="63500"/>
                </a:xfrm>
                <a:prstGeom prst="ellipse">
                  <a:avLst/>
                </a:prstGeom>
                <a:grpFill/>
                <a:ln w="4763">
                  <a:solidFill>
                    <a:srgbClr val="000000"/>
                  </a:solidFill>
                  <a:round/>
                  <a:headEnd/>
                  <a:tailEnd/>
                </a:ln>
              </p:spPr>
              <p:txBody>
                <a:bodyPr/>
                <a:lstStyle/>
                <a:p>
                  <a:pPr>
                    <a:defRPr/>
                  </a:pPr>
                  <a:endParaRPr lang="en-US"/>
                </a:p>
              </p:txBody>
            </p:sp>
            <p:sp>
              <p:nvSpPr>
                <p:cNvPr id="36449" name="Oval 550"/>
                <p:cNvSpPr>
                  <a:spLocks noChangeArrowheads="1"/>
                </p:cNvSpPr>
                <p:nvPr/>
              </p:nvSpPr>
              <p:spPr bwMode="auto">
                <a:xfrm>
                  <a:off x="7945438" y="1085850"/>
                  <a:ext cx="63500" cy="63500"/>
                </a:xfrm>
                <a:prstGeom prst="ellipse">
                  <a:avLst/>
                </a:prstGeom>
                <a:grpFill/>
                <a:ln w="4763">
                  <a:solidFill>
                    <a:srgbClr val="000000"/>
                  </a:solidFill>
                  <a:round/>
                  <a:headEnd/>
                  <a:tailEnd/>
                </a:ln>
              </p:spPr>
              <p:txBody>
                <a:bodyPr/>
                <a:lstStyle/>
                <a:p>
                  <a:pPr>
                    <a:defRPr/>
                  </a:pPr>
                  <a:endParaRPr lang="en-US"/>
                </a:p>
              </p:txBody>
            </p:sp>
            <p:sp>
              <p:nvSpPr>
                <p:cNvPr id="36450" name="Oval 551"/>
                <p:cNvSpPr>
                  <a:spLocks noChangeArrowheads="1"/>
                </p:cNvSpPr>
                <p:nvPr/>
              </p:nvSpPr>
              <p:spPr bwMode="auto">
                <a:xfrm>
                  <a:off x="8054975" y="960438"/>
                  <a:ext cx="63500" cy="63500"/>
                </a:xfrm>
                <a:prstGeom prst="ellipse">
                  <a:avLst/>
                </a:prstGeom>
                <a:grpFill/>
                <a:ln w="4763">
                  <a:solidFill>
                    <a:srgbClr val="000000"/>
                  </a:solidFill>
                  <a:round/>
                  <a:headEnd/>
                  <a:tailEnd/>
                </a:ln>
              </p:spPr>
              <p:txBody>
                <a:bodyPr/>
                <a:lstStyle/>
                <a:p>
                  <a:pPr>
                    <a:defRPr/>
                  </a:pPr>
                  <a:endParaRPr lang="en-US"/>
                </a:p>
              </p:txBody>
            </p:sp>
            <p:sp>
              <p:nvSpPr>
                <p:cNvPr id="36451" name="Oval 552"/>
                <p:cNvSpPr>
                  <a:spLocks noChangeArrowheads="1"/>
                </p:cNvSpPr>
                <p:nvPr/>
              </p:nvSpPr>
              <p:spPr bwMode="auto">
                <a:xfrm>
                  <a:off x="7931150" y="977900"/>
                  <a:ext cx="63500" cy="63500"/>
                </a:xfrm>
                <a:prstGeom prst="ellipse">
                  <a:avLst/>
                </a:prstGeom>
                <a:grpFill/>
                <a:ln w="4763">
                  <a:solidFill>
                    <a:srgbClr val="000000"/>
                  </a:solidFill>
                  <a:round/>
                  <a:headEnd/>
                  <a:tailEnd/>
                </a:ln>
              </p:spPr>
              <p:txBody>
                <a:bodyPr/>
                <a:lstStyle/>
                <a:p>
                  <a:pPr>
                    <a:defRPr/>
                  </a:pPr>
                  <a:endParaRPr lang="en-US"/>
                </a:p>
              </p:txBody>
            </p:sp>
            <p:sp>
              <p:nvSpPr>
                <p:cNvPr id="36452" name="Oval 553"/>
                <p:cNvSpPr>
                  <a:spLocks noChangeArrowheads="1"/>
                </p:cNvSpPr>
                <p:nvPr/>
              </p:nvSpPr>
              <p:spPr bwMode="auto">
                <a:xfrm>
                  <a:off x="8024813" y="833438"/>
                  <a:ext cx="63500" cy="63500"/>
                </a:xfrm>
                <a:prstGeom prst="ellipse">
                  <a:avLst/>
                </a:prstGeom>
                <a:grpFill/>
                <a:ln w="4763">
                  <a:solidFill>
                    <a:srgbClr val="000000"/>
                  </a:solidFill>
                  <a:round/>
                  <a:headEnd/>
                  <a:tailEnd/>
                </a:ln>
              </p:spPr>
              <p:txBody>
                <a:bodyPr/>
                <a:lstStyle/>
                <a:p>
                  <a:pPr>
                    <a:defRPr/>
                  </a:pPr>
                  <a:endParaRPr lang="en-US"/>
                </a:p>
              </p:txBody>
            </p:sp>
            <p:sp>
              <p:nvSpPr>
                <p:cNvPr id="36453" name="Oval 554"/>
                <p:cNvSpPr>
                  <a:spLocks noChangeArrowheads="1"/>
                </p:cNvSpPr>
                <p:nvPr/>
              </p:nvSpPr>
              <p:spPr bwMode="auto">
                <a:xfrm>
                  <a:off x="8027988" y="1069975"/>
                  <a:ext cx="63500" cy="63500"/>
                </a:xfrm>
                <a:prstGeom prst="ellipse">
                  <a:avLst/>
                </a:prstGeom>
                <a:grpFill/>
                <a:ln w="4763">
                  <a:solidFill>
                    <a:srgbClr val="000000"/>
                  </a:solidFill>
                  <a:round/>
                  <a:headEnd/>
                  <a:tailEnd/>
                </a:ln>
              </p:spPr>
              <p:txBody>
                <a:bodyPr/>
                <a:lstStyle/>
                <a:p>
                  <a:pPr>
                    <a:defRPr/>
                  </a:pPr>
                  <a:endParaRPr lang="en-US"/>
                </a:p>
              </p:txBody>
            </p:sp>
            <p:sp>
              <p:nvSpPr>
                <p:cNvPr id="36454" name="Oval 555"/>
                <p:cNvSpPr>
                  <a:spLocks noChangeArrowheads="1"/>
                </p:cNvSpPr>
                <p:nvPr/>
              </p:nvSpPr>
              <p:spPr bwMode="auto">
                <a:xfrm>
                  <a:off x="8132763" y="1089025"/>
                  <a:ext cx="61912" cy="63500"/>
                </a:xfrm>
                <a:prstGeom prst="ellipse">
                  <a:avLst/>
                </a:prstGeom>
                <a:grpFill/>
                <a:ln w="4763">
                  <a:solidFill>
                    <a:srgbClr val="000000"/>
                  </a:solidFill>
                  <a:round/>
                  <a:headEnd/>
                  <a:tailEnd/>
                </a:ln>
              </p:spPr>
              <p:txBody>
                <a:bodyPr/>
                <a:lstStyle/>
                <a:p>
                  <a:pPr>
                    <a:defRPr/>
                  </a:pPr>
                  <a:endParaRPr lang="en-US"/>
                </a:p>
              </p:txBody>
            </p:sp>
            <p:sp>
              <p:nvSpPr>
                <p:cNvPr id="36455" name="Oval 556"/>
                <p:cNvSpPr>
                  <a:spLocks noChangeArrowheads="1"/>
                </p:cNvSpPr>
                <p:nvPr/>
              </p:nvSpPr>
              <p:spPr bwMode="auto">
                <a:xfrm>
                  <a:off x="8066088" y="752475"/>
                  <a:ext cx="63500" cy="63500"/>
                </a:xfrm>
                <a:prstGeom prst="ellipse">
                  <a:avLst/>
                </a:prstGeom>
                <a:grpFill/>
                <a:ln w="4763">
                  <a:solidFill>
                    <a:srgbClr val="000000"/>
                  </a:solidFill>
                  <a:round/>
                  <a:headEnd/>
                  <a:tailEnd/>
                </a:ln>
              </p:spPr>
              <p:txBody>
                <a:bodyPr/>
                <a:lstStyle/>
                <a:p>
                  <a:pPr>
                    <a:defRPr/>
                  </a:pPr>
                  <a:endParaRPr lang="en-US"/>
                </a:p>
              </p:txBody>
            </p:sp>
            <p:sp>
              <p:nvSpPr>
                <p:cNvPr id="36456" name="Oval 557"/>
                <p:cNvSpPr>
                  <a:spLocks noChangeArrowheads="1"/>
                </p:cNvSpPr>
                <p:nvPr/>
              </p:nvSpPr>
              <p:spPr bwMode="auto">
                <a:xfrm>
                  <a:off x="7961313" y="928688"/>
                  <a:ext cx="61912" cy="61913"/>
                </a:xfrm>
                <a:prstGeom prst="ellipse">
                  <a:avLst/>
                </a:prstGeom>
                <a:grpFill/>
                <a:ln w="4763">
                  <a:solidFill>
                    <a:srgbClr val="000000"/>
                  </a:solidFill>
                  <a:round/>
                  <a:headEnd/>
                  <a:tailEnd/>
                </a:ln>
              </p:spPr>
              <p:txBody>
                <a:bodyPr/>
                <a:lstStyle/>
                <a:p>
                  <a:pPr>
                    <a:defRPr/>
                  </a:pPr>
                  <a:endParaRPr lang="en-US"/>
                </a:p>
              </p:txBody>
            </p:sp>
            <p:sp>
              <p:nvSpPr>
                <p:cNvPr id="36457" name="Oval 558"/>
                <p:cNvSpPr>
                  <a:spLocks noChangeArrowheads="1"/>
                </p:cNvSpPr>
                <p:nvPr/>
              </p:nvSpPr>
              <p:spPr bwMode="auto">
                <a:xfrm>
                  <a:off x="8021638" y="1027113"/>
                  <a:ext cx="61912" cy="63500"/>
                </a:xfrm>
                <a:prstGeom prst="ellipse">
                  <a:avLst/>
                </a:prstGeom>
                <a:grpFill/>
                <a:ln w="4763">
                  <a:solidFill>
                    <a:srgbClr val="000000"/>
                  </a:solidFill>
                  <a:round/>
                  <a:headEnd/>
                  <a:tailEnd/>
                </a:ln>
              </p:spPr>
              <p:txBody>
                <a:bodyPr/>
                <a:lstStyle/>
                <a:p>
                  <a:pPr>
                    <a:defRPr/>
                  </a:pPr>
                  <a:endParaRPr lang="en-US"/>
                </a:p>
              </p:txBody>
            </p:sp>
            <p:sp>
              <p:nvSpPr>
                <p:cNvPr id="36458" name="Oval 559"/>
                <p:cNvSpPr>
                  <a:spLocks noChangeArrowheads="1"/>
                </p:cNvSpPr>
                <p:nvPr/>
              </p:nvSpPr>
              <p:spPr bwMode="auto">
                <a:xfrm>
                  <a:off x="8099425" y="1006475"/>
                  <a:ext cx="63500" cy="63500"/>
                </a:xfrm>
                <a:prstGeom prst="ellipse">
                  <a:avLst/>
                </a:prstGeom>
                <a:grpFill/>
                <a:ln w="4763">
                  <a:solidFill>
                    <a:srgbClr val="000000"/>
                  </a:solidFill>
                  <a:round/>
                  <a:headEnd/>
                  <a:tailEnd/>
                </a:ln>
              </p:spPr>
              <p:txBody>
                <a:bodyPr/>
                <a:lstStyle/>
                <a:p>
                  <a:pPr>
                    <a:defRPr/>
                  </a:pPr>
                  <a:endParaRPr lang="en-US"/>
                </a:p>
              </p:txBody>
            </p:sp>
            <p:sp>
              <p:nvSpPr>
                <p:cNvPr id="36459" name="Oval 560"/>
                <p:cNvSpPr>
                  <a:spLocks noChangeArrowheads="1"/>
                </p:cNvSpPr>
                <p:nvPr/>
              </p:nvSpPr>
              <p:spPr bwMode="auto">
                <a:xfrm>
                  <a:off x="8075613" y="1022350"/>
                  <a:ext cx="63500" cy="63500"/>
                </a:xfrm>
                <a:prstGeom prst="ellipse">
                  <a:avLst/>
                </a:prstGeom>
                <a:grpFill/>
                <a:ln w="4763">
                  <a:solidFill>
                    <a:srgbClr val="000000"/>
                  </a:solidFill>
                  <a:round/>
                  <a:headEnd/>
                  <a:tailEnd/>
                </a:ln>
              </p:spPr>
              <p:txBody>
                <a:bodyPr/>
                <a:lstStyle/>
                <a:p>
                  <a:pPr>
                    <a:defRPr/>
                  </a:pPr>
                  <a:endParaRPr lang="en-US"/>
                </a:p>
              </p:txBody>
            </p:sp>
            <p:sp>
              <p:nvSpPr>
                <p:cNvPr id="36460" name="Oval 561"/>
                <p:cNvSpPr>
                  <a:spLocks noChangeArrowheads="1"/>
                </p:cNvSpPr>
                <p:nvPr/>
              </p:nvSpPr>
              <p:spPr bwMode="auto">
                <a:xfrm>
                  <a:off x="8007350" y="1174750"/>
                  <a:ext cx="63500" cy="63500"/>
                </a:xfrm>
                <a:prstGeom prst="ellipse">
                  <a:avLst/>
                </a:prstGeom>
                <a:grpFill/>
                <a:ln w="4763">
                  <a:solidFill>
                    <a:srgbClr val="000000"/>
                  </a:solidFill>
                  <a:round/>
                  <a:headEnd/>
                  <a:tailEnd/>
                </a:ln>
              </p:spPr>
              <p:txBody>
                <a:bodyPr/>
                <a:lstStyle/>
                <a:p>
                  <a:pPr>
                    <a:defRPr/>
                  </a:pPr>
                  <a:endParaRPr lang="en-US"/>
                </a:p>
              </p:txBody>
            </p:sp>
            <p:sp>
              <p:nvSpPr>
                <p:cNvPr id="36461" name="Oval 562"/>
                <p:cNvSpPr>
                  <a:spLocks noChangeArrowheads="1"/>
                </p:cNvSpPr>
                <p:nvPr/>
              </p:nvSpPr>
              <p:spPr bwMode="auto">
                <a:xfrm>
                  <a:off x="8078788" y="1014413"/>
                  <a:ext cx="61912" cy="63500"/>
                </a:xfrm>
                <a:prstGeom prst="ellipse">
                  <a:avLst/>
                </a:prstGeom>
                <a:grpFill/>
                <a:ln w="4763">
                  <a:solidFill>
                    <a:srgbClr val="000000"/>
                  </a:solidFill>
                  <a:round/>
                  <a:headEnd/>
                  <a:tailEnd/>
                </a:ln>
              </p:spPr>
              <p:txBody>
                <a:bodyPr/>
                <a:lstStyle/>
                <a:p>
                  <a:pPr>
                    <a:defRPr/>
                  </a:pPr>
                  <a:endParaRPr lang="en-US"/>
                </a:p>
              </p:txBody>
            </p:sp>
            <p:sp>
              <p:nvSpPr>
                <p:cNvPr id="36462" name="Oval 563"/>
                <p:cNvSpPr>
                  <a:spLocks noChangeArrowheads="1"/>
                </p:cNvSpPr>
                <p:nvPr/>
              </p:nvSpPr>
              <p:spPr bwMode="auto">
                <a:xfrm>
                  <a:off x="7956550" y="1093788"/>
                  <a:ext cx="63500" cy="63500"/>
                </a:xfrm>
                <a:prstGeom prst="ellipse">
                  <a:avLst/>
                </a:prstGeom>
                <a:grpFill/>
                <a:ln w="4763">
                  <a:solidFill>
                    <a:srgbClr val="000000"/>
                  </a:solidFill>
                  <a:round/>
                  <a:headEnd/>
                  <a:tailEnd/>
                </a:ln>
              </p:spPr>
              <p:txBody>
                <a:bodyPr/>
                <a:lstStyle/>
                <a:p>
                  <a:pPr>
                    <a:defRPr/>
                  </a:pPr>
                  <a:endParaRPr lang="en-US"/>
                </a:p>
              </p:txBody>
            </p:sp>
            <p:sp>
              <p:nvSpPr>
                <p:cNvPr id="36463" name="Oval 564"/>
                <p:cNvSpPr>
                  <a:spLocks noChangeArrowheads="1"/>
                </p:cNvSpPr>
                <p:nvPr/>
              </p:nvSpPr>
              <p:spPr bwMode="auto">
                <a:xfrm>
                  <a:off x="8007350" y="1014413"/>
                  <a:ext cx="63500" cy="63500"/>
                </a:xfrm>
                <a:prstGeom prst="ellipse">
                  <a:avLst/>
                </a:prstGeom>
                <a:grpFill/>
                <a:ln w="4763">
                  <a:solidFill>
                    <a:srgbClr val="000000"/>
                  </a:solidFill>
                  <a:round/>
                  <a:headEnd/>
                  <a:tailEnd/>
                </a:ln>
              </p:spPr>
              <p:txBody>
                <a:bodyPr/>
                <a:lstStyle/>
                <a:p>
                  <a:pPr>
                    <a:defRPr/>
                  </a:pPr>
                  <a:endParaRPr lang="en-US"/>
                </a:p>
              </p:txBody>
            </p:sp>
            <p:sp>
              <p:nvSpPr>
                <p:cNvPr id="36464" name="Oval 565"/>
                <p:cNvSpPr>
                  <a:spLocks noChangeArrowheads="1"/>
                </p:cNvSpPr>
                <p:nvPr/>
              </p:nvSpPr>
              <p:spPr bwMode="auto">
                <a:xfrm>
                  <a:off x="7994650" y="1146175"/>
                  <a:ext cx="63500" cy="63500"/>
                </a:xfrm>
                <a:prstGeom prst="ellipse">
                  <a:avLst/>
                </a:prstGeom>
                <a:grpFill/>
                <a:ln w="4763">
                  <a:solidFill>
                    <a:srgbClr val="000000"/>
                  </a:solidFill>
                  <a:round/>
                  <a:headEnd/>
                  <a:tailEnd/>
                </a:ln>
              </p:spPr>
              <p:txBody>
                <a:bodyPr/>
                <a:lstStyle/>
                <a:p>
                  <a:pPr>
                    <a:defRPr/>
                  </a:pPr>
                  <a:endParaRPr lang="en-US"/>
                </a:p>
              </p:txBody>
            </p:sp>
            <p:sp>
              <p:nvSpPr>
                <p:cNvPr id="36465" name="Oval 566"/>
                <p:cNvSpPr>
                  <a:spLocks noChangeArrowheads="1"/>
                </p:cNvSpPr>
                <p:nvPr/>
              </p:nvSpPr>
              <p:spPr bwMode="auto">
                <a:xfrm>
                  <a:off x="8037513" y="887413"/>
                  <a:ext cx="63500" cy="63500"/>
                </a:xfrm>
                <a:prstGeom prst="ellipse">
                  <a:avLst/>
                </a:prstGeom>
                <a:grpFill/>
                <a:ln w="4763">
                  <a:solidFill>
                    <a:srgbClr val="000000"/>
                  </a:solidFill>
                  <a:round/>
                  <a:headEnd/>
                  <a:tailEnd/>
                </a:ln>
              </p:spPr>
              <p:txBody>
                <a:bodyPr/>
                <a:lstStyle/>
                <a:p>
                  <a:pPr>
                    <a:defRPr/>
                  </a:pPr>
                  <a:endParaRPr lang="en-US"/>
                </a:p>
              </p:txBody>
            </p:sp>
            <p:sp>
              <p:nvSpPr>
                <p:cNvPr id="36466" name="Oval 567"/>
                <p:cNvSpPr>
                  <a:spLocks noChangeArrowheads="1"/>
                </p:cNvSpPr>
                <p:nvPr/>
              </p:nvSpPr>
              <p:spPr bwMode="auto">
                <a:xfrm>
                  <a:off x="8012113" y="1057275"/>
                  <a:ext cx="63500" cy="63500"/>
                </a:xfrm>
                <a:prstGeom prst="ellipse">
                  <a:avLst/>
                </a:prstGeom>
                <a:grpFill/>
                <a:ln w="4763">
                  <a:solidFill>
                    <a:srgbClr val="000000"/>
                  </a:solidFill>
                  <a:round/>
                  <a:headEnd/>
                  <a:tailEnd/>
                </a:ln>
              </p:spPr>
              <p:txBody>
                <a:bodyPr/>
                <a:lstStyle/>
                <a:p>
                  <a:pPr>
                    <a:defRPr/>
                  </a:pPr>
                  <a:endParaRPr lang="en-US"/>
                </a:p>
              </p:txBody>
            </p:sp>
            <p:sp>
              <p:nvSpPr>
                <p:cNvPr id="36467" name="Oval 568"/>
                <p:cNvSpPr>
                  <a:spLocks noChangeArrowheads="1"/>
                </p:cNvSpPr>
                <p:nvPr/>
              </p:nvSpPr>
              <p:spPr bwMode="auto">
                <a:xfrm>
                  <a:off x="8086725" y="835025"/>
                  <a:ext cx="63500" cy="63500"/>
                </a:xfrm>
                <a:prstGeom prst="ellipse">
                  <a:avLst/>
                </a:prstGeom>
                <a:grpFill/>
                <a:ln w="4763">
                  <a:solidFill>
                    <a:srgbClr val="000000"/>
                  </a:solidFill>
                  <a:round/>
                  <a:headEnd/>
                  <a:tailEnd/>
                </a:ln>
              </p:spPr>
              <p:txBody>
                <a:bodyPr/>
                <a:lstStyle/>
                <a:p>
                  <a:pPr>
                    <a:defRPr/>
                  </a:pPr>
                  <a:endParaRPr lang="en-US"/>
                </a:p>
              </p:txBody>
            </p:sp>
            <p:sp>
              <p:nvSpPr>
                <p:cNvPr id="36468" name="Oval 569"/>
                <p:cNvSpPr>
                  <a:spLocks noChangeArrowheads="1"/>
                </p:cNvSpPr>
                <p:nvPr/>
              </p:nvSpPr>
              <p:spPr bwMode="auto">
                <a:xfrm>
                  <a:off x="8051800" y="1062038"/>
                  <a:ext cx="63500" cy="63500"/>
                </a:xfrm>
                <a:prstGeom prst="ellipse">
                  <a:avLst/>
                </a:prstGeom>
                <a:grpFill/>
                <a:ln w="4763">
                  <a:solidFill>
                    <a:srgbClr val="000000"/>
                  </a:solidFill>
                  <a:round/>
                  <a:headEnd/>
                  <a:tailEnd/>
                </a:ln>
              </p:spPr>
              <p:txBody>
                <a:bodyPr/>
                <a:lstStyle/>
                <a:p>
                  <a:pPr>
                    <a:defRPr/>
                  </a:pPr>
                  <a:endParaRPr lang="en-US"/>
                </a:p>
              </p:txBody>
            </p:sp>
            <p:sp>
              <p:nvSpPr>
                <p:cNvPr id="36469" name="Oval 570"/>
                <p:cNvSpPr>
                  <a:spLocks noChangeArrowheads="1"/>
                </p:cNvSpPr>
                <p:nvPr/>
              </p:nvSpPr>
              <p:spPr bwMode="auto">
                <a:xfrm>
                  <a:off x="7959725" y="1096963"/>
                  <a:ext cx="63500" cy="63500"/>
                </a:xfrm>
                <a:prstGeom prst="ellipse">
                  <a:avLst/>
                </a:prstGeom>
                <a:grpFill/>
                <a:ln w="4763">
                  <a:solidFill>
                    <a:srgbClr val="000000"/>
                  </a:solidFill>
                  <a:round/>
                  <a:headEnd/>
                  <a:tailEnd/>
                </a:ln>
              </p:spPr>
              <p:txBody>
                <a:bodyPr/>
                <a:lstStyle/>
                <a:p>
                  <a:pPr>
                    <a:defRPr/>
                  </a:pPr>
                  <a:endParaRPr lang="en-US"/>
                </a:p>
              </p:txBody>
            </p:sp>
            <p:sp>
              <p:nvSpPr>
                <p:cNvPr id="36470" name="Oval 571"/>
                <p:cNvSpPr>
                  <a:spLocks noChangeArrowheads="1"/>
                </p:cNvSpPr>
                <p:nvPr/>
              </p:nvSpPr>
              <p:spPr bwMode="auto">
                <a:xfrm>
                  <a:off x="8061325" y="928688"/>
                  <a:ext cx="63500" cy="63500"/>
                </a:xfrm>
                <a:prstGeom prst="ellipse">
                  <a:avLst/>
                </a:prstGeom>
                <a:grpFill/>
                <a:ln w="4763">
                  <a:solidFill>
                    <a:srgbClr val="000000"/>
                  </a:solidFill>
                  <a:round/>
                  <a:headEnd/>
                  <a:tailEnd/>
                </a:ln>
              </p:spPr>
              <p:txBody>
                <a:bodyPr/>
                <a:lstStyle/>
                <a:p>
                  <a:pPr>
                    <a:defRPr/>
                  </a:pPr>
                  <a:endParaRPr lang="en-US"/>
                </a:p>
              </p:txBody>
            </p:sp>
            <p:sp>
              <p:nvSpPr>
                <p:cNvPr id="36471" name="Oval 572"/>
                <p:cNvSpPr>
                  <a:spLocks noChangeArrowheads="1"/>
                </p:cNvSpPr>
                <p:nvPr/>
              </p:nvSpPr>
              <p:spPr bwMode="auto">
                <a:xfrm>
                  <a:off x="8016875" y="947738"/>
                  <a:ext cx="63500" cy="63500"/>
                </a:xfrm>
                <a:prstGeom prst="ellipse">
                  <a:avLst/>
                </a:prstGeom>
                <a:grpFill/>
                <a:ln w="4763">
                  <a:solidFill>
                    <a:srgbClr val="000000"/>
                  </a:solidFill>
                  <a:round/>
                  <a:headEnd/>
                  <a:tailEnd/>
                </a:ln>
              </p:spPr>
              <p:txBody>
                <a:bodyPr/>
                <a:lstStyle/>
                <a:p>
                  <a:pPr>
                    <a:defRPr/>
                  </a:pPr>
                  <a:endParaRPr lang="en-US"/>
                </a:p>
              </p:txBody>
            </p:sp>
            <p:sp>
              <p:nvSpPr>
                <p:cNvPr id="36472" name="Oval 573"/>
                <p:cNvSpPr>
                  <a:spLocks noChangeArrowheads="1"/>
                </p:cNvSpPr>
                <p:nvPr/>
              </p:nvSpPr>
              <p:spPr bwMode="auto">
                <a:xfrm>
                  <a:off x="8116888" y="996950"/>
                  <a:ext cx="63500" cy="63500"/>
                </a:xfrm>
                <a:prstGeom prst="ellipse">
                  <a:avLst/>
                </a:prstGeom>
                <a:grpFill/>
                <a:ln w="4763">
                  <a:solidFill>
                    <a:srgbClr val="000000"/>
                  </a:solidFill>
                  <a:round/>
                  <a:headEnd/>
                  <a:tailEnd/>
                </a:ln>
              </p:spPr>
              <p:txBody>
                <a:bodyPr/>
                <a:lstStyle/>
                <a:p>
                  <a:pPr>
                    <a:defRPr/>
                  </a:pPr>
                  <a:endParaRPr lang="en-US"/>
                </a:p>
              </p:txBody>
            </p:sp>
            <p:sp>
              <p:nvSpPr>
                <p:cNvPr id="36473" name="Oval 574"/>
                <p:cNvSpPr>
                  <a:spLocks noChangeArrowheads="1"/>
                </p:cNvSpPr>
                <p:nvPr/>
              </p:nvSpPr>
              <p:spPr bwMode="auto">
                <a:xfrm>
                  <a:off x="7999413" y="993775"/>
                  <a:ext cx="63500" cy="63500"/>
                </a:xfrm>
                <a:prstGeom prst="ellipse">
                  <a:avLst/>
                </a:prstGeom>
                <a:grpFill/>
                <a:ln w="4763">
                  <a:solidFill>
                    <a:srgbClr val="000000"/>
                  </a:solidFill>
                  <a:round/>
                  <a:headEnd/>
                  <a:tailEnd/>
                </a:ln>
              </p:spPr>
              <p:txBody>
                <a:bodyPr/>
                <a:lstStyle/>
                <a:p>
                  <a:pPr>
                    <a:defRPr/>
                  </a:pPr>
                  <a:endParaRPr lang="en-US"/>
                </a:p>
              </p:txBody>
            </p:sp>
            <p:sp>
              <p:nvSpPr>
                <p:cNvPr id="36474" name="Oval 575"/>
                <p:cNvSpPr>
                  <a:spLocks noChangeArrowheads="1"/>
                </p:cNvSpPr>
                <p:nvPr/>
              </p:nvSpPr>
              <p:spPr bwMode="auto">
                <a:xfrm>
                  <a:off x="8067675" y="1062038"/>
                  <a:ext cx="63500" cy="63500"/>
                </a:xfrm>
                <a:prstGeom prst="ellipse">
                  <a:avLst/>
                </a:prstGeom>
                <a:grpFill/>
                <a:ln w="4763">
                  <a:solidFill>
                    <a:srgbClr val="000000"/>
                  </a:solidFill>
                  <a:round/>
                  <a:headEnd/>
                  <a:tailEnd/>
                </a:ln>
              </p:spPr>
              <p:txBody>
                <a:bodyPr/>
                <a:lstStyle/>
                <a:p>
                  <a:pPr>
                    <a:defRPr/>
                  </a:pPr>
                  <a:endParaRPr lang="en-US"/>
                </a:p>
              </p:txBody>
            </p:sp>
            <p:sp>
              <p:nvSpPr>
                <p:cNvPr id="36475" name="Oval 576"/>
                <p:cNvSpPr>
                  <a:spLocks noChangeArrowheads="1"/>
                </p:cNvSpPr>
                <p:nvPr/>
              </p:nvSpPr>
              <p:spPr bwMode="auto">
                <a:xfrm>
                  <a:off x="8062913" y="962025"/>
                  <a:ext cx="63500" cy="63500"/>
                </a:xfrm>
                <a:prstGeom prst="ellipse">
                  <a:avLst/>
                </a:prstGeom>
                <a:grpFill/>
                <a:ln w="4763">
                  <a:solidFill>
                    <a:srgbClr val="000000"/>
                  </a:solidFill>
                  <a:round/>
                  <a:headEnd/>
                  <a:tailEnd/>
                </a:ln>
              </p:spPr>
              <p:txBody>
                <a:bodyPr/>
                <a:lstStyle/>
                <a:p>
                  <a:pPr>
                    <a:defRPr/>
                  </a:pPr>
                  <a:endParaRPr lang="en-US"/>
                </a:p>
              </p:txBody>
            </p:sp>
            <p:sp>
              <p:nvSpPr>
                <p:cNvPr id="36476" name="Oval 577"/>
                <p:cNvSpPr>
                  <a:spLocks noChangeArrowheads="1"/>
                </p:cNvSpPr>
                <p:nvPr/>
              </p:nvSpPr>
              <p:spPr bwMode="auto">
                <a:xfrm>
                  <a:off x="7937500" y="971550"/>
                  <a:ext cx="63500" cy="63500"/>
                </a:xfrm>
                <a:prstGeom prst="ellipse">
                  <a:avLst/>
                </a:prstGeom>
                <a:grpFill/>
                <a:ln w="4763">
                  <a:solidFill>
                    <a:srgbClr val="000000"/>
                  </a:solidFill>
                  <a:round/>
                  <a:headEnd/>
                  <a:tailEnd/>
                </a:ln>
              </p:spPr>
              <p:txBody>
                <a:bodyPr/>
                <a:lstStyle/>
                <a:p>
                  <a:pPr>
                    <a:defRPr/>
                  </a:pPr>
                  <a:endParaRPr lang="en-US"/>
                </a:p>
              </p:txBody>
            </p:sp>
            <p:sp>
              <p:nvSpPr>
                <p:cNvPr id="36477" name="Oval 578"/>
                <p:cNvSpPr>
                  <a:spLocks noChangeArrowheads="1"/>
                </p:cNvSpPr>
                <p:nvPr/>
              </p:nvSpPr>
              <p:spPr bwMode="auto">
                <a:xfrm>
                  <a:off x="8123238" y="917575"/>
                  <a:ext cx="63500" cy="63500"/>
                </a:xfrm>
                <a:prstGeom prst="ellipse">
                  <a:avLst/>
                </a:prstGeom>
                <a:grpFill/>
                <a:ln w="4763">
                  <a:solidFill>
                    <a:srgbClr val="000000"/>
                  </a:solidFill>
                  <a:round/>
                  <a:headEnd/>
                  <a:tailEnd/>
                </a:ln>
              </p:spPr>
              <p:txBody>
                <a:bodyPr/>
                <a:lstStyle/>
                <a:p>
                  <a:pPr>
                    <a:defRPr/>
                  </a:pPr>
                  <a:endParaRPr lang="en-US"/>
                </a:p>
              </p:txBody>
            </p:sp>
            <p:sp>
              <p:nvSpPr>
                <p:cNvPr id="36478" name="Oval 579"/>
                <p:cNvSpPr>
                  <a:spLocks noChangeArrowheads="1"/>
                </p:cNvSpPr>
                <p:nvPr/>
              </p:nvSpPr>
              <p:spPr bwMode="auto">
                <a:xfrm>
                  <a:off x="8129588" y="898525"/>
                  <a:ext cx="61912" cy="63500"/>
                </a:xfrm>
                <a:prstGeom prst="ellipse">
                  <a:avLst/>
                </a:prstGeom>
                <a:grpFill/>
                <a:ln w="4763">
                  <a:solidFill>
                    <a:srgbClr val="000000"/>
                  </a:solidFill>
                  <a:round/>
                  <a:headEnd/>
                  <a:tailEnd/>
                </a:ln>
              </p:spPr>
              <p:txBody>
                <a:bodyPr/>
                <a:lstStyle/>
                <a:p>
                  <a:pPr>
                    <a:defRPr/>
                  </a:pPr>
                  <a:endParaRPr lang="en-US"/>
                </a:p>
              </p:txBody>
            </p:sp>
            <p:sp>
              <p:nvSpPr>
                <p:cNvPr id="36479" name="Oval 580"/>
                <p:cNvSpPr>
                  <a:spLocks noChangeArrowheads="1"/>
                </p:cNvSpPr>
                <p:nvPr/>
              </p:nvSpPr>
              <p:spPr bwMode="auto">
                <a:xfrm>
                  <a:off x="8069263" y="938213"/>
                  <a:ext cx="63500" cy="63500"/>
                </a:xfrm>
                <a:prstGeom prst="ellipse">
                  <a:avLst/>
                </a:prstGeom>
                <a:grpFill/>
                <a:ln w="4763">
                  <a:solidFill>
                    <a:srgbClr val="000000"/>
                  </a:solidFill>
                  <a:round/>
                  <a:headEnd/>
                  <a:tailEnd/>
                </a:ln>
              </p:spPr>
              <p:txBody>
                <a:bodyPr/>
                <a:lstStyle/>
                <a:p>
                  <a:pPr>
                    <a:defRPr/>
                  </a:pPr>
                  <a:endParaRPr lang="en-US"/>
                </a:p>
              </p:txBody>
            </p:sp>
            <p:sp>
              <p:nvSpPr>
                <p:cNvPr id="36480" name="Oval 581"/>
                <p:cNvSpPr>
                  <a:spLocks noChangeArrowheads="1"/>
                </p:cNvSpPr>
                <p:nvPr/>
              </p:nvSpPr>
              <p:spPr bwMode="auto">
                <a:xfrm>
                  <a:off x="8072438" y="1187450"/>
                  <a:ext cx="61912" cy="63500"/>
                </a:xfrm>
                <a:prstGeom prst="ellipse">
                  <a:avLst/>
                </a:prstGeom>
                <a:grpFill/>
                <a:ln w="4763">
                  <a:solidFill>
                    <a:srgbClr val="000000"/>
                  </a:solidFill>
                  <a:round/>
                  <a:headEnd/>
                  <a:tailEnd/>
                </a:ln>
              </p:spPr>
              <p:txBody>
                <a:bodyPr/>
                <a:lstStyle/>
                <a:p>
                  <a:pPr>
                    <a:defRPr/>
                  </a:pPr>
                  <a:endParaRPr lang="en-US"/>
                </a:p>
              </p:txBody>
            </p:sp>
            <p:sp>
              <p:nvSpPr>
                <p:cNvPr id="36481" name="Oval 582"/>
                <p:cNvSpPr>
                  <a:spLocks noChangeArrowheads="1"/>
                </p:cNvSpPr>
                <p:nvPr/>
              </p:nvSpPr>
              <p:spPr bwMode="auto">
                <a:xfrm>
                  <a:off x="8031163" y="868363"/>
                  <a:ext cx="63500" cy="63500"/>
                </a:xfrm>
                <a:prstGeom prst="ellipse">
                  <a:avLst/>
                </a:prstGeom>
                <a:grpFill/>
                <a:ln w="4763">
                  <a:solidFill>
                    <a:srgbClr val="000000"/>
                  </a:solidFill>
                  <a:round/>
                  <a:headEnd/>
                  <a:tailEnd/>
                </a:ln>
              </p:spPr>
              <p:txBody>
                <a:bodyPr/>
                <a:lstStyle/>
                <a:p>
                  <a:pPr>
                    <a:defRPr/>
                  </a:pPr>
                  <a:endParaRPr lang="en-US"/>
                </a:p>
              </p:txBody>
            </p:sp>
            <p:sp>
              <p:nvSpPr>
                <p:cNvPr id="36482" name="Oval 583"/>
                <p:cNvSpPr>
                  <a:spLocks noChangeArrowheads="1"/>
                </p:cNvSpPr>
                <p:nvPr/>
              </p:nvSpPr>
              <p:spPr bwMode="auto">
                <a:xfrm>
                  <a:off x="8159750" y="1042988"/>
                  <a:ext cx="63500" cy="63500"/>
                </a:xfrm>
                <a:prstGeom prst="ellipse">
                  <a:avLst/>
                </a:prstGeom>
                <a:grpFill/>
                <a:ln w="4763">
                  <a:solidFill>
                    <a:srgbClr val="000000"/>
                  </a:solidFill>
                  <a:round/>
                  <a:headEnd/>
                  <a:tailEnd/>
                </a:ln>
              </p:spPr>
              <p:txBody>
                <a:bodyPr/>
                <a:lstStyle/>
                <a:p>
                  <a:pPr>
                    <a:defRPr/>
                  </a:pPr>
                  <a:endParaRPr lang="en-US"/>
                </a:p>
              </p:txBody>
            </p:sp>
            <p:sp>
              <p:nvSpPr>
                <p:cNvPr id="36483" name="Oval 584"/>
                <p:cNvSpPr>
                  <a:spLocks noChangeArrowheads="1"/>
                </p:cNvSpPr>
                <p:nvPr/>
              </p:nvSpPr>
              <p:spPr bwMode="auto">
                <a:xfrm>
                  <a:off x="8145463" y="927100"/>
                  <a:ext cx="63500" cy="63500"/>
                </a:xfrm>
                <a:prstGeom prst="ellipse">
                  <a:avLst/>
                </a:prstGeom>
                <a:grpFill/>
                <a:ln w="4763">
                  <a:solidFill>
                    <a:srgbClr val="000000"/>
                  </a:solidFill>
                  <a:round/>
                  <a:headEnd/>
                  <a:tailEnd/>
                </a:ln>
              </p:spPr>
              <p:txBody>
                <a:bodyPr/>
                <a:lstStyle/>
                <a:p>
                  <a:pPr>
                    <a:defRPr/>
                  </a:pPr>
                  <a:endParaRPr lang="en-US"/>
                </a:p>
              </p:txBody>
            </p:sp>
            <p:sp>
              <p:nvSpPr>
                <p:cNvPr id="36484" name="Oval 585"/>
                <p:cNvSpPr>
                  <a:spLocks noChangeArrowheads="1"/>
                </p:cNvSpPr>
                <p:nvPr/>
              </p:nvSpPr>
              <p:spPr bwMode="auto">
                <a:xfrm>
                  <a:off x="8108950" y="1071563"/>
                  <a:ext cx="63500" cy="63500"/>
                </a:xfrm>
                <a:prstGeom prst="ellipse">
                  <a:avLst/>
                </a:prstGeom>
                <a:grpFill/>
                <a:ln w="4763">
                  <a:solidFill>
                    <a:srgbClr val="000000"/>
                  </a:solidFill>
                  <a:round/>
                  <a:headEnd/>
                  <a:tailEnd/>
                </a:ln>
              </p:spPr>
              <p:txBody>
                <a:bodyPr/>
                <a:lstStyle/>
                <a:p>
                  <a:pPr>
                    <a:defRPr/>
                  </a:pPr>
                  <a:endParaRPr lang="en-US"/>
                </a:p>
              </p:txBody>
            </p:sp>
            <p:sp>
              <p:nvSpPr>
                <p:cNvPr id="36485" name="Oval 586"/>
                <p:cNvSpPr>
                  <a:spLocks noChangeArrowheads="1"/>
                </p:cNvSpPr>
                <p:nvPr/>
              </p:nvSpPr>
              <p:spPr bwMode="auto">
                <a:xfrm>
                  <a:off x="8042275" y="984250"/>
                  <a:ext cx="63500" cy="61913"/>
                </a:xfrm>
                <a:prstGeom prst="ellipse">
                  <a:avLst/>
                </a:prstGeom>
                <a:grpFill/>
                <a:ln w="4763">
                  <a:solidFill>
                    <a:srgbClr val="000000"/>
                  </a:solidFill>
                  <a:round/>
                  <a:headEnd/>
                  <a:tailEnd/>
                </a:ln>
              </p:spPr>
              <p:txBody>
                <a:bodyPr/>
                <a:lstStyle/>
                <a:p>
                  <a:pPr>
                    <a:defRPr/>
                  </a:pPr>
                  <a:endParaRPr lang="en-US"/>
                </a:p>
              </p:txBody>
            </p:sp>
            <p:sp>
              <p:nvSpPr>
                <p:cNvPr id="36486" name="Oval 587"/>
                <p:cNvSpPr>
                  <a:spLocks noChangeArrowheads="1"/>
                </p:cNvSpPr>
                <p:nvPr/>
              </p:nvSpPr>
              <p:spPr bwMode="auto">
                <a:xfrm>
                  <a:off x="8093075" y="1006475"/>
                  <a:ext cx="63500" cy="63500"/>
                </a:xfrm>
                <a:prstGeom prst="ellipse">
                  <a:avLst/>
                </a:prstGeom>
                <a:grpFill/>
                <a:ln w="4763">
                  <a:solidFill>
                    <a:srgbClr val="000000"/>
                  </a:solidFill>
                  <a:round/>
                  <a:headEnd/>
                  <a:tailEnd/>
                </a:ln>
              </p:spPr>
              <p:txBody>
                <a:bodyPr/>
                <a:lstStyle/>
                <a:p>
                  <a:pPr>
                    <a:defRPr/>
                  </a:pPr>
                  <a:endParaRPr lang="en-US"/>
                </a:p>
              </p:txBody>
            </p:sp>
            <p:sp>
              <p:nvSpPr>
                <p:cNvPr id="36487" name="Oval 588"/>
                <p:cNvSpPr>
                  <a:spLocks noChangeArrowheads="1"/>
                </p:cNvSpPr>
                <p:nvPr/>
              </p:nvSpPr>
              <p:spPr bwMode="auto">
                <a:xfrm>
                  <a:off x="8080375" y="1000125"/>
                  <a:ext cx="63500" cy="63500"/>
                </a:xfrm>
                <a:prstGeom prst="ellipse">
                  <a:avLst/>
                </a:prstGeom>
                <a:grpFill/>
                <a:ln w="4763">
                  <a:solidFill>
                    <a:srgbClr val="000000"/>
                  </a:solidFill>
                  <a:round/>
                  <a:headEnd/>
                  <a:tailEnd/>
                </a:ln>
              </p:spPr>
              <p:txBody>
                <a:bodyPr/>
                <a:lstStyle/>
                <a:p>
                  <a:pPr>
                    <a:defRPr/>
                  </a:pPr>
                  <a:endParaRPr lang="en-US"/>
                </a:p>
              </p:txBody>
            </p:sp>
            <p:sp>
              <p:nvSpPr>
                <p:cNvPr id="36488" name="Oval 589"/>
                <p:cNvSpPr>
                  <a:spLocks noChangeArrowheads="1"/>
                </p:cNvSpPr>
                <p:nvPr/>
              </p:nvSpPr>
              <p:spPr bwMode="auto">
                <a:xfrm>
                  <a:off x="7980363" y="1025525"/>
                  <a:ext cx="63500" cy="63500"/>
                </a:xfrm>
                <a:prstGeom prst="ellipse">
                  <a:avLst/>
                </a:prstGeom>
                <a:grpFill/>
                <a:ln w="4763">
                  <a:solidFill>
                    <a:srgbClr val="000000"/>
                  </a:solidFill>
                  <a:round/>
                  <a:headEnd/>
                  <a:tailEnd/>
                </a:ln>
              </p:spPr>
              <p:txBody>
                <a:bodyPr/>
                <a:lstStyle/>
                <a:p>
                  <a:pPr>
                    <a:defRPr/>
                  </a:pPr>
                  <a:endParaRPr lang="en-US"/>
                </a:p>
              </p:txBody>
            </p:sp>
            <p:sp>
              <p:nvSpPr>
                <p:cNvPr id="36489" name="Oval 590"/>
                <p:cNvSpPr>
                  <a:spLocks noChangeArrowheads="1"/>
                </p:cNvSpPr>
                <p:nvPr/>
              </p:nvSpPr>
              <p:spPr bwMode="auto">
                <a:xfrm>
                  <a:off x="8058150" y="1000125"/>
                  <a:ext cx="63500" cy="63500"/>
                </a:xfrm>
                <a:prstGeom prst="ellipse">
                  <a:avLst/>
                </a:prstGeom>
                <a:grpFill/>
                <a:ln w="4763">
                  <a:solidFill>
                    <a:srgbClr val="000000"/>
                  </a:solidFill>
                  <a:round/>
                  <a:headEnd/>
                  <a:tailEnd/>
                </a:ln>
              </p:spPr>
              <p:txBody>
                <a:bodyPr/>
                <a:lstStyle/>
                <a:p>
                  <a:pPr>
                    <a:defRPr/>
                  </a:pPr>
                  <a:endParaRPr lang="en-US"/>
                </a:p>
              </p:txBody>
            </p:sp>
            <p:sp>
              <p:nvSpPr>
                <p:cNvPr id="36490" name="Oval 591"/>
                <p:cNvSpPr>
                  <a:spLocks noChangeArrowheads="1"/>
                </p:cNvSpPr>
                <p:nvPr/>
              </p:nvSpPr>
              <p:spPr bwMode="auto">
                <a:xfrm>
                  <a:off x="8054975" y="1035050"/>
                  <a:ext cx="63500" cy="63500"/>
                </a:xfrm>
                <a:prstGeom prst="ellipse">
                  <a:avLst/>
                </a:prstGeom>
                <a:grpFill/>
                <a:ln w="4763">
                  <a:solidFill>
                    <a:srgbClr val="000000"/>
                  </a:solidFill>
                  <a:round/>
                  <a:headEnd/>
                  <a:tailEnd/>
                </a:ln>
              </p:spPr>
              <p:txBody>
                <a:bodyPr/>
                <a:lstStyle/>
                <a:p>
                  <a:pPr>
                    <a:defRPr/>
                  </a:pPr>
                  <a:endParaRPr lang="en-US"/>
                </a:p>
              </p:txBody>
            </p:sp>
            <p:sp>
              <p:nvSpPr>
                <p:cNvPr id="36491" name="Oval 592"/>
                <p:cNvSpPr>
                  <a:spLocks noChangeArrowheads="1"/>
                </p:cNvSpPr>
                <p:nvPr/>
              </p:nvSpPr>
              <p:spPr bwMode="auto">
                <a:xfrm>
                  <a:off x="8054975" y="1033463"/>
                  <a:ext cx="63500" cy="63500"/>
                </a:xfrm>
                <a:prstGeom prst="ellipse">
                  <a:avLst/>
                </a:prstGeom>
                <a:grpFill/>
                <a:ln w="4763">
                  <a:solidFill>
                    <a:srgbClr val="000000"/>
                  </a:solidFill>
                  <a:round/>
                  <a:headEnd/>
                  <a:tailEnd/>
                </a:ln>
              </p:spPr>
              <p:txBody>
                <a:bodyPr/>
                <a:lstStyle/>
                <a:p>
                  <a:pPr>
                    <a:defRPr/>
                  </a:pPr>
                  <a:endParaRPr lang="en-US"/>
                </a:p>
              </p:txBody>
            </p:sp>
            <p:sp>
              <p:nvSpPr>
                <p:cNvPr id="36492" name="Oval 593"/>
                <p:cNvSpPr>
                  <a:spLocks noChangeArrowheads="1"/>
                </p:cNvSpPr>
                <p:nvPr/>
              </p:nvSpPr>
              <p:spPr bwMode="auto">
                <a:xfrm>
                  <a:off x="7964488" y="993775"/>
                  <a:ext cx="63500" cy="63500"/>
                </a:xfrm>
                <a:prstGeom prst="ellipse">
                  <a:avLst/>
                </a:prstGeom>
                <a:grpFill/>
                <a:ln w="4763">
                  <a:solidFill>
                    <a:srgbClr val="000000"/>
                  </a:solidFill>
                  <a:round/>
                  <a:headEnd/>
                  <a:tailEnd/>
                </a:ln>
              </p:spPr>
              <p:txBody>
                <a:bodyPr/>
                <a:lstStyle/>
                <a:p>
                  <a:pPr>
                    <a:defRPr/>
                  </a:pPr>
                  <a:endParaRPr lang="en-US"/>
                </a:p>
              </p:txBody>
            </p:sp>
            <p:sp>
              <p:nvSpPr>
                <p:cNvPr id="36493" name="Oval 594"/>
                <p:cNvSpPr>
                  <a:spLocks noChangeArrowheads="1"/>
                </p:cNvSpPr>
                <p:nvPr/>
              </p:nvSpPr>
              <p:spPr bwMode="auto">
                <a:xfrm>
                  <a:off x="7985125" y="1122363"/>
                  <a:ext cx="63500" cy="63500"/>
                </a:xfrm>
                <a:prstGeom prst="ellipse">
                  <a:avLst/>
                </a:prstGeom>
                <a:grpFill/>
                <a:ln w="4763">
                  <a:solidFill>
                    <a:srgbClr val="000000"/>
                  </a:solidFill>
                  <a:round/>
                  <a:headEnd/>
                  <a:tailEnd/>
                </a:ln>
              </p:spPr>
              <p:txBody>
                <a:bodyPr/>
                <a:lstStyle/>
                <a:p>
                  <a:pPr>
                    <a:defRPr/>
                  </a:pPr>
                  <a:endParaRPr lang="en-US"/>
                </a:p>
              </p:txBody>
            </p:sp>
            <p:sp>
              <p:nvSpPr>
                <p:cNvPr id="36494" name="Oval 595"/>
                <p:cNvSpPr>
                  <a:spLocks noChangeArrowheads="1"/>
                </p:cNvSpPr>
                <p:nvPr/>
              </p:nvSpPr>
              <p:spPr bwMode="auto">
                <a:xfrm>
                  <a:off x="8083550" y="1077913"/>
                  <a:ext cx="63500" cy="63500"/>
                </a:xfrm>
                <a:prstGeom prst="ellipse">
                  <a:avLst/>
                </a:prstGeom>
                <a:grpFill/>
                <a:ln w="4763">
                  <a:solidFill>
                    <a:srgbClr val="000000"/>
                  </a:solidFill>
                  <a:round/>
                  <a:headEnd/>
                  <a:tailEnd/>
                </a:ln>
              </p:spPr>
              <p:txBody>
                <a:bodyPr/>
                <a:lstStyle/>
                <a:p>
                  <a:pPr>
                    <a:defRPr/>
                  </a:pPr>
                  <a:endParaRPr lang="en-US"/>
                </a:p>
              </p:txBody>
            </p:sp>
            <p:sp>
              <p:nvSpPr>
                <p:cNvPr id="36495" name="Oval 596"/>
                <p:cNvSpPr>
                  <a:spLocks noChangeArrowheads="1"/>
                </p:cNvSpPr>
                <p:nvPr/>
              </p:nvSpPr>
              <p:spPr bwMode="auto">
                <a:xfrm>
                  <a:off x="8066088" y="925513"/>
                  <a:ext cx="63500" cy="63500"/>
                </a:xfrm>
                <a:prstGeom prst="ellipse">
                  <a:avLst/>
                </a:prstGeom>
                <a:grpFill/>
                <a:ln w="4763">
                  <a:solidFill>
                    <a:srgbClr val="000000"/>
                  </a:solidFill>
                  <a:round/>
                  <a:headEnd/>
                  <a:tailEnd/>
                </a:ln>
              </p:spPr>
              <p:txBody>
                <a:bodyPr/>
                <a:lstStyle/>
                <a:p>
                  <a:pPr>
                    <a:defRPr/>
                  </a:pPr>
                  <a:endParaRPr lang="en-US"/>
                </a:p>
              </p:txBody>
            </p:sp>
            <p:sp>
              <p:nvSpPr>
                <p:cNvPr id="36496" name="Oval 597"/>
                <p:cNvSpPr>
                  <a:spLocks noChangeArrowheads="1"/>
                </p:cNvSpPr>
                <p:nvPr/>
              </p:nvSpPr>
              <p:spPr bwMode="auto">
                <a:xfrm>
                  <a:off x="8140700" y="1071563"/>
                  <a:ext cx="63500" cy="63500"/>
                </a:xfrm>
                <a:prstGeom prst="ellipse">
                  <a:avLst/>
                </a:prstGeom>
                <a:grpFill/>
                <a:ln w="4763">
                  <a:solidFill>
                    <a:srgbClr val="000000"/>
                  </a:solidFill>
                  <a:round/>
                  <a:headEnd/>
                  <a:tailEnd/>
                </a:ln>
              </p:spPr>
              <p:txBody>
                <a:bodyPr/>
                <a:lstStyle/>
                <a:p>
                  <a:pPr>
                    <a:defRPr/>
                  </a:pPr>
                  <a:endParaRPr lang="en-US"/>
                </a:p>
              </p:txBody>
            </p:sp>
            <p:sp>
              <p:nvSpPr>
                <p:cNvPr id="36497" name="Oval 598"/>
                <p:cNvSpPr>
                  <a:spLocks noChangeArrowheads="1"/>
                </p:cNvSpPr>
                <p:nvPr/>
              </p:nvSpPr>
              <p:spPr bwMode="auto">
                <a:xfrm>
                  <a:off x="8077200" y="985838"/>
                  <a:ext cx="61912" cy="63500"/>
                </a:xfrm>
                <a:prstGeom prst="ellipse">
                  <a:avLst/>
                </a:prstGeom>
                <a:grpFill/>
                <a:ln w="4763">
                  <a:solidFill>
                    <a:srgbClr val="000000"/>
                  </a:solidFill>
                  <a:round/>
                  <a:headEnd/>
                  <a:tailEnd/>
                </a:ln>
              </p:spPr>
              <p:txBody>
                <a:bodyPr/>
                <a:lstStyle/>
                <a:p>
                  <a:pPr>
                    <a:defRPr/>
                  </a:pPr>
                  <a:endParaRPr lang="en-US"/>
                </a:p>
              </p:txBody>
            </p:sp>
            <p:sp>
              <p:nvSpPr>
                <p:cNvPr id="36498" name="Oval 599"/>
                <p:cNvSpPr>
                  <a:spLocks noChangeArrowheads="1"/>
                </p:cNvSpPr>
                <p:nvPr/>
              </p:nvSpPr>
              <p:spPr bwMode="auto">
                <a:xfrm>
                  <a:off x="8121650" y="947738"/>
                  <a:ext cx="63500" cy="63500"/>
                </a:xfrm>
                <a:prstGeom prst="ellipse">
                  <a:avLst/>
                </a:prstGeom>
                <a:grpFill/>
                <a:ln w="4763">
                  <a:solidFill>
                    <a:srgbClr val="000000"/>
                  </a:solidFill>
                  <a:round/>
                  <a:headEnd/>
                  <a:tailEnd/>
                </a:ln>
              </p:spPr>
              <p:txBody>
                <a:bodyPr/>
                <a:lstStyle/>
                <a:p>
                  <a:pPr>
                    <a:defRPr/>
                  </a:pPr>
                  <a:endParaRPr lang="en-US"/>
                </a:p>
              </p:txBody>
            </p:sp>
            <p:sp>
              <p:nvSpPr>
                <p:cNvPr id="36499" name="Oval 600"/>
                <p:cNvSpPr>
                  <a:spLocks noChangeArrowheads="1"/>
                </p:cNvSpPr>
                <p:nvPr/>
              </p:nvSpPr>
              <p:spPr bwMode="auto">
                <a:xfrm>
                  <a:off x="7993063" y="957263"/>
                  <a:ext cx="63500" cy="63500"/>
                </a:xfrm>
                <a:prstGeom prst="ellipse">
                  <a:avLst/>
                </a:prstGeom>
                <a:grpFill/>
                <a:ln w="4763">
                  <a:solidFill>
                    <a:srgbClr val="000000"/>
                  </a:solidFill>
                  <a:round/>
                  <a:headEnd/>
                  <a:tailEnd/>
                </a:ln>
              </p:spPr>
              <p:txBody>
                <a:bodyPr/>
                <a:lstStyle/>
                <a:p>
                  <a:pPr>
                    <a:defRPr/>
                  </a:pPr>
                  <a:endParaRPr lang="en-US"/>
                </a:p>
              </p:txBody>
            </p:sp>
            <p:sp>
              <p:nvSpPr>
                <p:cNvPr id="36500" name="Oval 601"/>
                <p:cNvSpPr>
                  <a:spLocks noChangeArrowheads="1"/>
                </p:cNvSpPr>
                <p:nvPr/>
              </p:nvSpPr>
              <p:spPr bwMode="auto">
                <a:xfrm>
                  <a:off x="8116888" y="987425"/>
                  <a:ext cx="63500" cy="63500"/>
                </a:xfrm>
                <a:prstGeom prst="ellipse">
                  <a:avLst/>
                </a:prstGeom>
                <a:grpFill/>
                <a:ln w="4763">
                  <a:solidFill>
                    <a:srgbClr val="000000"/>
                  </a:solidFill>
                  <a:round/>
                  <a:headEnd/>
                  <a:tailEnd/>
                </a:ln>
              </p:spPr>
              <p:txBody>
                <a:bodyPr/>
                <a:lstStyle/>
                <a:p>
                  <a:pPr>
                    <a:defRPr/>
                  </a:pPr>
                  <a:endParaRPr lang="en-US"/>
                </a:p>
              </p:txBody>
            </p:sp>
            <p:sp>
              <p:nvSpPr>
                <p:cNvPr id="36501" name="Oval 602"/>
                <p:cNvSpPr>
                  <a:spLocks noChangeArrowheads="1"/>
                </p:cNvSpPr>
                <p:nvPr/>
              </p:nvSpPr>
              <p:spPr bwMode="auto">
                <a:xfrm>
                  <a:off x="8023225" y="936625"/>
                  <a:ext cx="61912" cy="61913"/>
                </a:xfrm>
                <a:prstGeom prst="ellipse">
                  <a:avLst/>
                </a:prstGeom>
                <a:grpFill/>
                <a:ln w="4763">
                  <a:solidFill>
                    <a:srgbClr val="000000"/>
                  </a:solidFill>
                  <a:round/>
                  <a:headEnd/>
                  <a:tailEnd/>
                </a:ln>
              </p:spPr>
              <p:txBody>
                <a:bodyPr/>
                <a:lstStyle/>
                <a:p>
                  <a:pPr>
                    <a:defRPr/>
                  </a:pPr>
                  <a:endParaRPr lang="en-US"/>
                </a:p>
              </p:txBody>
            </p:sp>
            <p:sp>
              <p:nvSpPr>
                <p:cNvPr id="36502" name="Oval 603"/>
                <p:cNvSpPr>
                  <a:spLocks noChangeArrowheads="1"/>
                </p:cNvSpPr>
                <p:nvPr/>
              </p:nvSpPr>
              <p:spPr bwMode="auto">
                <a:xfrm>
                  <a:off x="8048625" y="1149350"/>
                  <a:ext cx="63500" cy="63500"/>
                </a:xfrm>
                <a:prstGeom prst="ellipse">
                  <a:avLst/>
                </a:prstGeom>
                <a:grpFill/>
                <a:ln w="4763">
                  <a:solidFill>
                    <a:srgbClr val="000000"/>
                  </a:solidFill>
                  <a:round/>
                  <a:headEnd/>
                  <a:tailEnd/>
                </a:ln>
              </p:spPr>
              <p:txBody>
                <a:bodyPr/>
                <a:lstStyle/>
                <a:p>
                  <a:pPr>
                    <a:defRPr/>
                  </a:pPr>
                  <a:endParaRPr lang="en-US"/>
                </a:p>
              </p:txBody>
            </p:sp>
            <p:sp>
              <p:nvSpPr>
                <p:cNvPr id="36503" name="Oval 604"/>
                <p:cNvSpPr>
                  <a:spLocks noChangeArrowheads="1"/>
                </p:cNvSpPr>
                <p:nvPr/>
              </p:nvSpPr>
              <p:spPr bwMode="auto">
                <a:xfrm>
                  <a:off x="8105775" y="957263"/>
                  <a:ext cx="63500" cy="63500"/>
                </a:xfrm>
                <a:prstGeom prst="ellipse">
                  <a:avLst/>
                </a:prstGeom>
                <a:grpFill/>
                <a:ln w="4763">
                  <a:solidFill>
                    <a:srgbClr val="000000"/>
                  </a:solidFill>
                  <a:round/>
                  <a:headEnd/>
                  <a:tailEnd/>
                </a:ln>
              </p:spPr>
              <p:txBody>
                <a:bodyPr/>
                <a:lstStyle/>
                <a:p>
                  <a:pPr>
                    <a:defRPr/>
                  </a:pPr>
                  <a:endParaRPr lang="en-US"/>
                </a:p>
              </p:txBody>
            </p:sp>
            <p:sp>
              <p:nvSpPr>
                <p:cNvPr id="36504" name="Oval 605"/>
                <p:cNvSpPr>
                  <a:spLocks noChangeArrowheads="1"/>
                </p:cNvSpPr>
                <p:nvPr/>
              </p:nvSpPr>
              <p:spPr bwMode="auto">
                <a:xfrm>
                  <a:off x="8070850" y="1116013"/>
                  <a:ext cx="63500" cy="63500"/>
                </a:xfrm>
                <a:prstGeom prst="ellipse">
                  <a:avLst/>
                </a:prstGeom>
                <a:grpFill/>
                <a:ln w="4763">
                  <a:solidFill>
                    <a:srgbClr val="000000"/>
                  </a:solidFill>
                  <a:round/>
                  <a:headEnd/>
                  <a:tailEnd/>
                </a:ln>
              </p:spPr>
              <p:txBody>
                <a:bodyPr/>
                <a:lstStyle/>
                <a:p>
                  <a:pPr>
                    <a:defRPr/>
                  </a:pPr>
                  <a:endParaRPr lang="en-US"/>
                </a:p>
              </p:txBody>
            </p:sp>
            <p:sp>
              <p:nvSpPr>
                <p:cNvPr id="36505" name="Oval 606"/>
                <p:cNvSpPr>
                  <a:spLocks noChangeArrowheads="1"/>
                </p:cNvSpPr>
                <p:nvPr/>
              </p:nvSpPr>
              <p:spPr bwMode="auto">
                <a:xfrm>
                  <a:off x="7994650" y="898525"/>
                  <a:ext cx="63500" cy="63500"/>
                </a:xfrm>
                <a:prstGeom prst="ellipse">
                  <a:avLst/>
                </a:prstGeom>
                <a:grpFill/>
                <a:ln w="4763">
                  <a:solidFill>
                    <a:srgbClr val="000000"/>
                  </a:solidFill>
                  <a:round/>
                  <a:headEnd/>
                  <a:tailEnd/>
                </a:ln>
              </p:spPr>
              <p:txBody>
                <a:bodyPr/>
                <a:lstStyle/>
                <a:p>
                  <a:pPr>
                    <a:defRPr/>
                  </a:pPr>
                  <a:endParaRPr lang="en-US"/>
                </a:p>
              </p:txBody>
            </p:sp>
            <p:sp>
              <p:nvSpPr>
                <p:cNvPr id="36506" name="Oval 607"/>
                <p:cNvSpPr>
                  <a:spLocks noChangeArrowheads="1"/>
                </p:cNvSpPr>
                <p:nvPr/>
              </p:nvSpPr>
              <p:spPr bwMode="auto">
                <a:xfrm>
                  <a:off x="8089900" y="971550"/>
                  <a:ext cx="63500" cy="63500"/>
                </a:xfrm>
                <a:prstGeom prst="ellipse">
                  <a:avLst/>
                </a:prstGeom>
                <a:grpFill/>
                <a:ln w="4763">
                  <a:solidFill>
                    <a:srgbClr val="000000"/>
                  </a:solidFill>
                  <a:round/>
                  <a:headEnd/>
                  <a:tailEnd/>
                </a:ln>
              </p:spPr>
              <p:txBody>
                <a:bodyPr/>
                <a:lstStyle/>
                <a:p>
                  <a:pPr>
                    <a:defRPr/>
                  </a:pPr>
                  <a:endParaRPr lang="en-US"/>
                </a:p>
              </p:txBody>
            </p:sp>
            <p:sp>
              <p:nvSpPr>
                <p:cNvPr id="36507" name="Oval 608"/>
                <p:cNvSpPr>
                  <a:spLocks noChangeArrowheads="1"/>
                </p:cNvSpPr>
                <p:nvPr/>
              </p:nvSpPr>
              <p:spPr bwMode="auto">
                <a:xfrm>
                  <a:off x="8145463" y="1638300"/>
                  <a:ext cx="63500" cy="63500"/>
                </a:xfrm>
                <a:prstGeom prst="ellipse">
                  <a:avLst/>
                </a:prstGeom>
                <a:grpFill/>
                <a:ln w="4763">
                  <a:solidFill>
                    <a:srgbClr val="000000"/>
                  </a:solidFill>
                  <a:round/>
                  <a:headEnd/>
                  <a:tailEnd/>
                </a:ln>
              </p:spPr>
              <p:txBody>
                <a:bodyPr/>
                <a:lstStyle/>
                <a:p>
                  <a:pPr>
                    <a:defRPr/>
                  </a:pPr>
                  <a:endParaRPr lang="en-US"/>
                </a:p>
              </p:txBody>
            </p:sp>
            <p:sp>
              <p:nvSpPr>
                <p:cNvPr id="36508" name="Oval 609"/>
                <p:cNvSpPr>
                  <a:spLocks noChangeArrowheads="1"/>
                </p:cNvSpPr>
                <p:nvPr/>
              </p:nvSpPr>
              <p:spPr bwMode="auto">
                <a:xfrm>
                  <a:off x="8288338" y="1508125"/>
                  <a:ext cx="63500" cy="63500"/>
                </a:xfrm>
                <a:prstGeom prst="ellipse">
                  <a:avLst/>
                </a:prstGeom>
                <a:grpFill/>
                <a:ln w="4763">
                  <a:solidFill>
                    <a:srgbClr val="000000"/>
                  </a:solidFill>
                  <a:round/>
                  <a:headEnd/>
                  <a:tailEnd/>
                </a:ln>
              </p:spPr>
              <p:txBody>
                <a:bodyPr/>
                <a:lstStyle/>
                <a:p>
                  <a:pPr>
                    <a:defRPr/>
                  </a:pPr>
                  <a:endParaRPr lang="en-US"/>
                </a:p>
              </p:txBody>
            </p:sp>
            <p:sp>
              <p:nvSpPr>
                <p:cNvPr id="36509" name="Oval 610"/>
                <p:cNvSpPr>
                  <a:spLocks noChangeArrowheads="1"/>
                </p:cNvSpPr>
                <p:nvPr/>
              </p:nvSpPr>
              <p:spPr bwMode="auto">
                <a:xfrm>
                  <a:off x="8210550" y="1716088"/>
                  <a:ext cx="63500" cy="63500"/>
                </a:xfrm>
                <a:prstGeom prst="ellipse">
                  <a:avLst/>
                </a:prstGeom>
                <a:grpFill/>
                <a:ln w="4763">
                  <a:solidFill>
                    <a:srgbClr val="000000"/>
                  </a:solidFill>
                  <a:round/>
                  <a:headEnd/>
                  <a:tailEnd/>
                </a:ln>
              </p:spPr>
              <p:txBody>
                <a:bodyPr/>
                <a:lstStyle/>
                <a:p>
                  <a:pPr>
                    <a:defRPr/>
                  </a:pPr>
                  <a:endParaRPr lang="en-US"/>
                </a:p>
              </p:txBody>
            </p:sp>
            <p:sp>
              <p:nvSpPr>
                <p:cNvPr id="36510" name="Oval 611"/>
                <p:cNvSpPr>
                  <a:spLocks noChangeArrowheads="1"/>
                </p:cNvSpPr>
                <p:nvPr/>
              </p:nvSpPr>
              <p:spPr bwMode="auto">
                <a:xfrm>
                  <a:off x="8210550" y="1633538"/>
                  <a:ext cx="63500" cy="63500"/>
                </a:xfrm>
                <a:prstGeom prst="ellipse">
                  <a:avLst/>
                </a:prstGeom>
                <a:grpFill/>
                <a:ln w="4763">
                  <a:solidFill>
                    <a:srgbClr val="000000"/>
                  </a:solidFill>
                  <a:round/>
                  <a:headEnd/>
                  <a:tailEnd/>
                </a:ln>
              </p:spPr>
              <p:txBody>
                <a:bodyPr/>
                <a:lstStyle/>
                <a:p>
                  <a:pPr>
                    <a:defRPr/>
                  </a:pPr>
                  <a:endParaRPr lang="en-US"/>
                </a:p>
              </p:txBody>
            </p:sp>
            <p:sp>
              <p:nvSpPr>
                <p:cNvPr id="36511" name="Oval 612"/>
                <p:cNvSpPr>
                  <a:spLocks noChangeArrowheads="1"/>
                </p:cNvSpPr>
                <p:nvPr/>
              </p:nvSpPr>
              <p:spPr bwMode="auto">
                <a:xfrm>
                  <a:off x="8167688" y="1458913"/>
                  <a:ext cx="65087" cy="63500"/>
                </a:xfrm>
                <a:prstGeom prst="ellipse">
                  <a:avLst/>
                </a:prstGeom>
                <a:grpFill/>
                <a:ln w="4763">
                  <a:solidFill>
                    <a:srgbClr val="000000"/>
                  </a:solidFill>
                  <a:round/>
                  <a:headEnd/>
                  <a:tailEnd/>
                </a:ln>
              </p:spPr>
              <p:txBody>
                <a:bodyPr/>
                <a:lstStyle/>
                <a:p>
                  <a:pPr>
                    <a:defRPr/>
                  </a:pPr>
                  <a:endParaRPr lang="en-US"/>
                </a:p>
              </p:txBody>
            </p:sp>
            <p:sp>
              <p:nvSpPr>
                <p:cNvPr id="36512" name="Oval 613"/>
                <p:cNvSpPr>
                  <a:spLocks noChangeArrowheads="1"/>
                </p:cNvSpPr>
                <p:nvPr/>
              </p:nvSpPr>
              <p:spPr bwMode="auto">
                <a:xfrm>
                  <a:off x="8128000" y="1685925"/>
                  <a:ext cx="63500" cy="61913"/>
                </a:xfrm>
                <a:prstGeom prst="ellipse">
                  <a:avLst/>
                </a:prstGeom>
                <a:grpFill/>
                <a:ln w="4763">
                  <a:solidFill>
                    <a:srgbClr val="000000"/>
                  </a:solidFill>
                  <a:round/>
                  <a:headEnd/>
                  <a:tailEnd/>
                </a:ln>
              </p:spPr>
              <p:txBody>
                <a:bodyPr/>
                <a:lstStyle/>
                <a:p>
                  <a:pPr>
                    <a:defRPr/>
                  </a:pPr>
                  <a:endParaRPr lang="en-US"/>
                </a:p>
              </p:txBody>
            </p:sp>
            <p:sp>
              <p:nvSpPr>
                <p:cNvPr id="36513" name="Oval 614"/>
                <p:cNvSpPr>
                  <a:spLocks noChangeArrowheads="1"/>
                </p:cNvSpPr>
                <p:nvPr/>
              </p:nvSpPr>
              <p:spPr bwMode="auto">
                <a:xfrm>
                  <a:off x="8248650" y="1755775"/>
                  <a:ext cx="63500" cy="63500"/>
                </a:xfrm>
                <a:prstGeom prst="ellipse">
                  <a:avLst/>
                </a:prstGeom>
                <a:grpFill/>
                <a:ln w="4763">
                  <a:solidFill>
                    <a:srgbClr val="000000"/>
                  </a:solidFill>
                  <a:round/>
                  <a:headEnd/>
                  <a:tailEnd/>
                </a:ln>
              </p:spPr>
              <p:txBody>
                <a:bodyPr/>
                <a:lstStyle/>
                <a:p>
                  <a:pPr>
                    <a:defRPr/>
                  </a:pPr>
                  <a:endParaRPr lang="en-US"/>
                </a:p>
              </p:txBody>
            </p:sp>
            <p:sp>
              <p:nvSpPr>
                <p:cNvPr id="36514" name="Oval 615"/>
                <p:cNvSpPr>
                  <a:spLocks noChangeArrowheads="1"/>
                </p:cNvSpPr>
                <p:nvPr/>
              </p:nvSpPr>
              <p:spPr bwMode="auto">
                <a:xfrm>
                  <a:off x="8166100" y="1662113"/>
                  <a:ext cx="63500" cy="63500"/>
                </a:xfrm>
                <a:prstGeom prst="ellipse">
                  <a:avLst/>
                </a:prstGeom>
                <a:grpFill/>
                <a:ln w="4763">
                  <a:solidFill>
                    <a:srgbClr val="000000"/>
                  </a:solidFill>
                  <a:round/>
                  <a:headEnd/>
                  <a:tailEnd/>
                </a:ln>
              </p:spPr>
              <p:txBody>
                <a:bodyPr/>
                <a:lstStyle/>
                <a:p>
                  <a:pPr>
                    <a:defRPr/>
                  </a:pPr>
                  <a:endParaRPr lang="en-US"/>
                </a:p>
              </p:txBody>
            </p:sp>
            <p:sp>
              <p:nvSpPr>
                <p:cNvPr id="36515" name="Oval 616"/>
                <p:cNvSpPr>
                  <a:spLocks noChangeArrowheads="1"/>
                </p:cNvSpPr>
                <p:nvPr/>
              </p:nvSpPr>
              <p:spPr bwMode="auto">
                <a:xfrm>
                  <a:off x="8196263" y="1614488"/>
                  <a:ext cx="65087" cy="63500"/>
                </a:xfrm>
                <a:prstGeom prst="ellipse">
                  <a:avLst/>
                </a:prstGeom>
                <a:grpFill/>
                <a:ln w="4763">
                  <a:solidFill>
                    <a:srgbClr val="000000"/>
                  </a:solidFill>
                  <a:round/>
                  <a:headEnd/>
                  <a:tailEnd/>
                </a:ln>
              </p:spPr>
              <p:txBody>
                <a:bodyPr/>
                <a:lstStyle/>
                <a:p>
                  <a:pPr>
                    <a:defRPr/>
                  </a:pPr>
                  <a:endParaRPr lang="en-US"/>
                </a:p>
              </p:txBody>
            </p:sp>
            <p:sp>
              <p:nvSpPr>
                <p:cNvPr id="36516" name="Oval 617"/>
                <p:cNvSpPr>
                  <a:spLocks noChangeArrowheads="1"/>
                </p:cNvSpPr>
                <p:nvPr/>
              </p:nvSpPr>
              <p:spPr bwMode="auto">
                <a:xfrm>
                  <a:off x="8121650" y="1689100"/>
                  <a:ext cx="63500" cy="63500"/>
                </a:xfrm>
                <a:prstGeom prst="ellipse">
                  <a:avLst/>
                </a:prstGeom>
                <a:grpFill/>
                <a:ln w="4763">
                  <a:solidFill>
                    <a:srgbClr val="000000"/>
                  </a:solidFill>
                  <a:round/>
                  <a:headEnd/>
                  <a:tailEnd/>
                </a:ln>
              </p:spPr>
              <p:txBody>
                <a:bodyPr/>
                <a:lstStyle/>
                <a:p>
                  <a:pPr>
                    <a:defRPr/>
                  </a:pPr>
                  <a:endParaRPr lang="en-US"/>
                </a:p>
              </p:txBody>
            </p:sp>
            <p:sp>
              <p:nvSpPr>
                <p:cNvPr id="36517" name="Oval 618"/>
                <p:cNvSpPr>
                  <a:spLocks noChangeArrowheads="1"/>
                </p:cNvSpPr>
                <p:nvPr/>
              </p:nvSpPr>
              <p:spPr bwMode="auto">
                <a:xfrm>
                  <a:off x="8266113" y="1538288"/>
                  <a:ext cx="63500" cy="63500"/>
                </a:xfrm>
                <a:prstGeom prst="ellipse">
                  <a:avLst/>
                </a:prstGeom>
                <a:grpFill/>
                <a:ln w="4763">
                  <a:solidFill>
                    <a:srgbClr val="000000"/>
                  </a:solidFill>
                  <a:round/>
                  <a:headEnd/>
                  <a:tailEnd/>
                </a:ln>
              </p:spPr>
              <p:txBody>
                <a:bodyPr/>
                <a:lstStyle/>
                <a:p>
                  <a:pPr>
                    <a:defRPr/>
                  </a:pPr>
                  <a:endParaRPr lang="en-US"/>
                </a:p>
              </p:txBody>
            </p:sp>
            <p:sp>
              <p:nvSpPr>
                <p:cNvPr id="36518" name="Oval 619"/>
                <p:cNvSpPr>
                  <a:spLocks noChangeArrowheads="1"/>
                </p:cNvSpPr>
                <p:nvPr/>
              </p:nvSpPr>
              <p:spPr bwMode="auto">
                <a:xfrm>
                  <a:off x="8339138" y="1649413"/>
                  <a:ext cx="63500" cy="63500"/>
                </a:xfrm>
                <a:prstGeom prst="ellipse">
                  <a:avLst/>
                </a:prstGeom>
                <a:grpFill/>
                <a:ln w="4763">
                  <a:solidFill>
                    <a:srgbClr val="000000"/>
                  </a:solidFill>
                  <a:round/>
                  <a:headEnd/>
                  <a:tailEnd/>
                </a:ln>
              </p:spPr>
              <p:txBody>
                <a:bodyPr/>
                <a:lstStyle/>
                <a:p>
                  <a:pPr>
                    <a:defRPr/>
                  </a:pPr>
                  <a:endParaRPr lang="en-US"/>
                </a:p>
              </p:txBody>
            </p:sp>
            <p:sp>
              <p:nvSpPr>
                <p:cNvPr id="36519" name="Oval 620"/>
                <p:cNvSpPr>
                  <a:spLocks noChangeArrowheads="1"/>
                </p:cNvSpPr>
                <p:nvPr/>
              </p:nvSpPr>
              <p:spPr bwMode="auto">
                <a:xfrm>
                  <a:off x="8159750" y="1668463"/>
                  <a:ext cx="65087" cy="63500"/>
                </a:xfrm>
                <a:prstGeom prst="ellipse">
                  <a:avLst/>
                </a:prstGeom>
                <a:grpFill/>
                <a:ln w="4763">
                  <a:solidFill>
                    <a:srgbClr val="000000"/>
                  </a:solidFill>
                  <a:round/>
                  <a:headEnd/>
                  <a:tailEnd/>
                </a:ln>
              </p:spPr>
              <p:txBody>
                <a:bodyPr/>
                <a:lstStyle/>
                <a:p>
                  <a:pPr>
                    <a:defRPr/>
                  </a:pPr>
                  <a:endParaRPr lang="en-US"/>
                </a:p>
              </p:txBody>
            </p:sp>
            <p:sp>
              <p:nvSpPr>
                <p:cNvPr id="36520" name="Oval 621"/>
                <p:cNvSpPr>
                  <a:spLocks noChangeArrowheads="1"/>
                </p:cNvSpPr>
                <p:nvPr/>
              </p:nvSpPr>
              <p:spPr bwMode="auto">
                <a:xfrm>
                  <a:off x="8251825" y="1527175"/>
                  <a:ext cx="63500" cy="63500"/>
                </a:xfrm>
                <a:prstGeom prst="ellipse">
                  <a:avLst/>
                </a:prstGeom>
                <a:grpFill/>
                <a:ln w="4763">
                  <a:solidFill>
                    <a:srgbClr val="000000"/>
                  </a:solidFill>
                  <a:round/>
                  <a:headEnd/>
                  <a:tailEnd/>
                </a:ln>
              </p:spPr>
              <p:txBody>
                <a:bodyPr/>
                <a:lstStyle/>
                <a:p>
                  <a:pPr>
                    <a:defRPr/>
                  </a:pPr>
                  <a:endParaRPr lang="en-US"/>
                </a:p>
              </p:txBody>
            </p:sp>
            <p:sp>
              <p:nvSpPr>
                <p:cNvPr id="36521" name="Oval 622"/>
                <p:cNvSpPr>
                  <a:spLocks noChangeArrowheads="1"/>
                </p:cNvSpPr>
                <p:nvPr/>
              </p:nvSpPr>
              <p:spPr bwMode="auto">
                <a:xfrm>
                  <a:off x="8223250" y="1704975"/>
                  <a:ext cx="63500" cy="63500"/>
                </a:xfrm>
                <a:prstGeom prst="ellipse">
                  <a:avLst/>
                </a:prstGeom>
                <a:grpFill/>
                <a:ln w="4763">
                  <a:solidFill>
                    <a:srgbClr val="000000"/>
                  </a:solidFill>
                  <a:round/>
                  <a:headEnd/>
                  <a:tailEnd/>
                </a:ln>
              </p:spPr>
              <p:txBody>
                <a:bodyPr/>
                <a:lstStyle/>
                <a:p>
                  <a:pPr>
                    <a:defRPr/>
                  </a:pPr>
                  <a:endParaRPr lang="en-US"/>
                </a:p>
              </p:txBody>
            </p:sp>
            <p:sp>
              <p:nvSpPr>
                <p:cNvPr id="36522" name="Oval 623"/>
                <p:cNvSpPr>
                  <a:spLocks noChangeArrowheads="1"/>
                </p:cNvSpPr>
                <p:nvPr/>
              </p:nvSpPr>
              <p:spPr bwMode="auto">
                <a:xfrm>
                  <a:off x="8210550" y="1592263"/>
                  <a:ext cx="63500" cy="63500"/>
                </a:xfrm>
                <a:prstGeom prst="ellipse">
                  <a:avLst/>
                </a:prstGeom>
                <a:grpFill/>
                <a:ln w="4763">
                  <a:solidFill>
                    <a:srgbClr val="000000"/>
                  </a:solidFill>
                  <a:round/>
                  <a:headEnd/>
                  <a:tailEnd/>
                </a:ln>
              </p:spPr>
              <p:txBody>
                <a:bodyPr/>
                <a:lstStyle/>
                <a:p>
                  <a:pPr>
                    <a:defRPr/>
                  </a:pPr>
                  <a:endParaRPr lang="en-US"/>
                </a:p>
              </p:txBody>
            </p:sp>
            <p:sp>
              <p:nvSpPr>
                <p:cNvPr id="36523" name="Oval 624"/>
                <p:cNvSpPr>
                  <a:spLocks noChangeArrowheads="1"/>
                </p:cNvSpPr>
                <p:nvPr/>
              </p:nvSpPr>
              <p:spPr bwMode="auto">
                <a:xfrm>
                  <a:off x="8286750" y="1544638"/>
                  <a:ext cx="63500" cy="63500"/>
                </a:xfrm>
                <a:prstGeom prst="ellipse">
                  <a:avLst/>
                </a:prstGeom>
                <a:grpFill/>
                <a:ln w="4763">
                  <a:solidFill>
                    <a:srgbClr val="000000"/>
                  </a:solidFill>
                  <a:round/>
                  <a:headEnd/>
                  <a:tailEnd/>
                </a:ln>
              </p:spPr>
              <p:txBody>
                <a:bodyPr/>
                <a:lstStyle/>
                <a:p>
                  <a:pPr>
                    <a:defRPr/>
                  </a:pPr>
                  <a:endParaRPr lang="en-US"/>
                </a:p>
              </p:txBody>
            </p:sp>
            <p:sp>
              <p:nvSpPr>
                <p:cNvPr id="36524" name="Oval 625"/>
                <p:cNvSpPr>
                  <a:spLocks noChangeArrowheads="1"/>
                </p:cNvSpPr>
                <p:nvPr/>
              </p:nvSpPr>
              <p:spPr bwMode="auto">
                <a:xfrm>
                  <a:off x="8207375" y="1541463"/>
                  <a:ext cx="65087" cy="63500"/>
                </a:xfrm>
                <a:prstGeom prst="ellipse">
                  <a:avLst/>
                </a:prstGeom>
                <a:grpFill/>
                <a:ln w="4763">
                  <a:solidFill>
                    <a:srgbClr val="000000"/>
                  </a:solidFill>
                  <a:round/>
                  <a:headEnd/>
                  <a:tailEnd/>
                </a:ln>
              </p:spPr>
              <p:txBody>
                <a:bodyPr/>
                <a:lstStyle/>
                <a:p>
                  <a:pPr>
                    <a:defRPr/>
                  </a:pPr>
                  <a:endParaRPr lang="en-US"/>
                </a:p>
              </p:txBody>
            </p:sp>
            <p:sp>
              <p:nvSpPr>
                <p:cNvPr id="36525" name="Oval 626"/>
                <p:cNvSpPr>
                  <a:spLocks noChangeArrowheads="1"/>
                </p:cNvSpPr>
                <p:nvPr/>
              </p:nvSpPr>
              <p:spPr bwMode="auto">
                <a:xfrm>
                  <a:off x="8237538" y="1712913"/>
                  <a:ext cx="61912" cy="63500"/>
                </a:xfrm>
                <a:prstGeom prst="ellipse">
                  <a:avLst/>
                </a:prstGeom>
                <a:grpFill/>
                <a:ln w="4763">
                  <a:solidFill>
                    <a:srgbClr val="000000"/>
                  </a:solidFill>
                  <a:round/>
                  <a:headEnd/>
                  <a:tailEnd/>
                </a:ln>
              </p:spPr>
              <p:txBody>
                <a:bodyPr/>
                <a:lstStyle/>
                <a:p>
                  <a:pPr>
                    <a:defRPr/>
                  </a:pPr>
                  <a:endParaRPr lang="en-US"/>
                </a:p>
              </p:txBody>
            </p:sp>
            <p:sp>
              <p:nvSpPr>
                <p:cNvPr id="36526" name="Oval 627"/>
                <p:cNvSpPr>
                  <a:spLocks noChangeArrowheads="1"/>
                </p:cNvSpPr>
                <p:nvPr/>
              </p:nvSpPr>
              <p:spPr bwMode="auto">
                <a:xfrm>
                  <a:off x="8072438" y="1908175"/>
                  <a:ext cx="63500" cy="63500"/>
                </a:xfrm>
                <a:prstGeom prst="ellipse">
                  <a:avLst/>
                </a:prstGeom>
                <a:grpFill/>
                <a:ln w="4763">
                  <a:solidFill>
                    <a:srgbClr val="000000"/>
                  </a:solidFill>
                  <a:round/>
                  <a:headEnd/>
                  <a:tailEnd/>
                </a:ln>
              </p:spPr>
              <p:txBody>
                <a:bodyPr/>
                <a:lstStyle/>
                <a:p>
                  <a:pPr>
                    <a:defRPr/>
                  </a:pPr>
                  <a:endParaRPr lang="en-US"/>
                </a:p>
              </p:txBody>
            </p:sp>
            <p:sp>
              <p:nvSpPr>
                <p:cNvPr id="36527" name="Oval 628"/>
                <p:cNvSpPr>
                  <a:spLocks noChangeArrowheads="1"/>
                </p:cNvSpPr>
                <p:nvPr/>
              </p:nvSpPr>
              <p:spPr bwMode="auto">
                <a:xfrm>
                  <a:off x="8051800" y="1649413"/>
                  <a:ext cx="63500" cy="63500"/>
                </a:xfrm>
                <a:prstGeom prst="ellipse">
                  <a:avLst/>
                </a:prstGeom>
                <a:grpFill/>
                <a:ln w="4763">
                  <a:solidFill>
                    <a:srgbClr val="000000"/>
                  </a:solidFill>
                  <a:round/>
                  <a:headEnd/>
                  <a:tailEnd/>
                </a:ln>
              </p:spPr>
              <p:txBody>
                <a:bodyPr/>
                <a:lstStyle/>
                <a:p>
                  <a:pPr>
                    <a:defRPr/>
                  </a:pPr>
                  <a:endParaRPr lang="en-US"/>
                </a:p>
              </p:txBody>
            </p:sp>
            <p:sp>
              <p:nvSpPr>
                <p:cNvPr id="36528" name="Oval 629"/>
                <p:cNvSpPr>
                  <a:spLocks noChangeArrowheads="1"/>
                </p:cNvSpPr>
                <p:nvPr/>
              </p:nvSpPr>
              <p:spPr bwMode="auto">
                <a:xfrm>
                  <a:off x="8151813" y="1692275"/>
                  <a:ext cx="63500" cy="63500"/>
                </a:xfrm>
                <a:prstGeom prst="ellipse">
                  <a:avLst/>
                </a:prstGeom>
                <a:grpFill/>
                <a:ln w="4763">
                  <a:solidFill>
                    <a:srgbClr val="000000"/>
                  </a:solidFill>
                  <a:round/>
                  <a:headEnd/>
                  <a:tailEnd/>
                </a:ln>
              </p:spPr>
              <p:txBody>
                <a:bodyPr/>
                <a:lstStyle/>
                <a:p>
                  <a:pPr>
                    <a:defRPr/>
                  </a:pPr>
                  <a:endParaRPr lang="en-US"/>
                </a:p>
              </p:txBody>
            </p:sp>
            <p:sp>
              <p:nvSpPr>
                <p:cNvPr id="36529" name="Oval 630"/>
                <p:cNvSpPr>
                  <a:spLocks noChangeArrowheads="1"/>
                </p:cNvSpPr>
                <p:nvPr/>
              </p:nvSpPr>
              <p:spPr bwMode="auto">
                <a:xfrm>
                  <a:off x="8239125" y="1609725"/>
                  <a:ext cx="63500" cy="63500"/>
                </a:xfrm>
                <a:prstGeom prst="ellipse">
                  <a:avLst/>
                </a:prstGeom>
                <a:grpFill/>
                <a:ln w="4763">
                  <a:solidFill>
                    <a:srgbClr val="000000"/>
                  </a:solidFill>
                  <a:round/>
                  <a:headEnd/>
                  <a:tailEnd/>
                </a:ln>
              </p:spPr>
              <p:txBody>
                <a:bodyPr/>
                <a:lstStyle/>
                <a:p>
                  <a:pPr>
                    <a:defRPr/>
                  </a:pPr>
                  <a:endParaRPr lang="en-US"/>
                </a:p>
              </p:txBody>
            </p:sp>
            <p:sp>
              <p:nvSpPr>
                <p:cNvPr id="36530" name="Oval 631"/>
                <p:cNvSpPr>
                  <a:spLocks noChangeArrowheads="1"/>
                </p:cNvSpPr>
                <p:nvPr/>
              </p:nvSpPr>
              <p:spPr bwMode="auto">
                <a:xfrm>
                  <a:off x="8274050" y="1882775"/>
                  <a:ext cx="63500" cy="63500"/>
                </a:xfrm>
                <a:prstGeom prst="ellipse">
                  <a:avLst/>
                </a:prstGeom>
                <a:grpFill/>
                <a:ln w="4763">
                  <a:solidFill>
                    <a:srgbClr val="000000"/>
                  </a:solidFill>
                  <a:round/>
                  <a:headEnd/>
                  <a:tailEnd/>
                </a:ln>
              </p:spPr>
              <p:txBody>
                <a:bodyPr/>
                <a:lstStyle/>
                <a:p>
                  <a:pPr>
                    <a:defRPr/>
                  </a:pPr>
                  <a:endParaRPr lang="en-US"/>
                </a:p>
              </p:txBody>
            </p:sp>
            <p:sp>
              <p:nvSpPr>
                <p:cNvPr id="36531" name="Oval 632"/>
                <p:cNvSpPr>
                  <a:spLocks noChangeArrowheads="1"/>
                </p:cNvSpPr>
                <p:nvPr/>
              </p:nvSpPr>
              <p:spPr bwMode="auto">
                <a:xfrm>
                  <a:off x="8169275" y="1547813"/>
                  <a:ext cx="63500" cy="63500"/>
                </a:xfrm>
                <a:prstGeom prst="ellipse">
                  <a:avLst/>
                </a:prstGeom>
                <a:grpFill/>
                <a:ln w="4763">
                  <a:solidFill>
                    <a:srgbClr val="000000"/>
                  </a:solidFill>
                  <a:round/>
                  <a:headEnd/>
                  <a:tailEnd/>
                </a:ln>
              </p:spPr>
              <p:txBody>
                <a:bodyPr/>
                <a:lstStyle/>
                <a:p>
                  <a:pPr>
                    <a:defRPr/>
                  </a:pPr>
                  <a:endParaRPr lang="en-US"/>
                </a:p>
              </p:txBody>
            </p:sp>
            <p:sp>
              <p:nvSpPr>
                <p:cNvPr id="36532" name="Oval 633"/>
                <p:cNvSpPr>
                  <a:spLocks noChangeArrowheads="1"/>
                </p:cNvSpPr>
                <p:nvPr/>
              </p:nvSpPr>
              <p:spPr bwMode="auto">
                <a:xfrm>
                  <a:off x="8251825" y="1616075"/>
                  <a:ext cx="63500" cy="63500"/>
                </a:xfrm>
                <a:prstGeom prst="ellipse">
                  <a:avLst/>
                </a:prstGeom>
                <a:grpFill/>
                <a:ln w="4763">
                  <a:solidFill>
                    <a:srgbClr val="000000"/>
                  </a:solidFill>
                  <a:round/>
                  <a:headEnd/>
                  <a:tailEnd/>
                </a:ln>
              </p:spPr>
              <p:txBody>
                <a:bodyPr/>
                <a:lstStyle/>
                <a:p>
                  <a:pPr>
                    <a:defRPr/>
                  </a:pPr>
                  <a:endParaRPr lang="en-US"/>
                </a:p>
              </p:txBody>
            </p:sp>
            <p:sp>
              <p:nvSpPr>
                <p:cNvPr id="36533" name="Oval 634"/>
                <p:cNvSpPr>
                  <a:spLocks noChangeArrowheads="1"/>
                </p:cNvSpPr>
                <p:nvPr/>
              </p:nvSpPr>
              <p:spPr bwMode="auto">
                <a:xfrm>
                  <a:off x="8297863" y="1701800"/>
                  <a:ext cx="63500" cy="63500"/>
                </a:xfrm>
                <a:prstGeom prst="ellipse">
                  <a:avLst/>
                </a:prstGeom>
                <a:grpFill/>
                <a:ln w="4763">
                  <a:solidFill>
                    <a:srgbClr val="000000"/>
                  </a:solidFill>
                  <a:round/>
                  <a:headEnd/>
                  <a:tailEnd/>
                </a:ln>
              </p:spPr>
              <p:txBody>
                <a:bodyPr/>
                <a:lstStyle/>
                <a:p>
                  <a:pPr>
                    <a:defRPr/>
                  </a:pPr>
                  <a:endParaRPr lang="en-US"/>
                </a:p>
              </p:txBody>
            </p:sp>
            <p:sp>
              <p:nvSpPr>
                <p:cNvPr id="36534" name="Oval 635"/>
                <p:cNvSpPr>
                  <a:spLocks noChangeArrowheads="1"/>
                </p:cNvSpPr>
                <p:nvPr/>
              </p:nvSpPr>
              <p:spPr bwMode="auto">
                <a:xfrm>
                  <a:off x="8189913" y="1568450"/>
                  <a:ext cx="65087" cy="63500"/>
                </a:xfrm>
                <a:prstGeom prst="ellipse">
                  <a:avLst/>
                </a:prstGeom>
                <a:grpFill/>
                <a:ln w="4763">
                  <a:solidFill>
                    <a:srgbClr val="000000"/>
                  </a:solidFill>
                  <a:round/>
                  <a:headEnd/>
                  <a:tailEnd/>
                </a:ln>
              </p:spPr>
              <p:txBody>
                <a:bodyPr/>
                <a:lstStyle/>
                <a:p>
                  <a:pPr>
                    <a:defRPr/>
                  </a:pPr>
                  <a:endParaRPr lang="en-US"/>
                </a:p>
              </p:txBody>
            </p:sp>
            <p:sp>
              <p:nvSpPr>
                <p:cNvPr id="36535" name="Oval 636"/>
                <p:cNvSpPr>
                  <a:spLocks noChangeArrowheads="1"/>
                </p:cNvSpPr>
                <p:nvPr/>
              </p:nvSpPr>
              <p:spPr bwMode="auto">
                <a:xfrm>
                  <a:off x="8232775" y="1739900"/>
                  <a:ext cx="63500" cy="61913"/>
                </a:xfrm>
                <a:prstGeom prst="ellipse">
                  <a:avLst/>
                </a:prstGeom>
                <a:grpFill/>
                <a:ln w="4763">
                  <a:solidFill>
                    <a:srgbClr val="000000"/>
                  </a:solidFill>
                  <a:round/>
                  <a:headEnd/>
                  <a:tailEnd/>
                </a:ln>
              </p:spPr>
              <p:txBody>
                <a:bodyPr/>
                <a:lstStyle/>
                <a:p>
                  <a:pPr>
                    <a:defRPr/>
                  </a:pPr>
                  <a:endParaRPr lang="en-US"/>
                </a:p>
              </p:txBody>
            </p:sp>
            <p:sp>
              <p:nvSpPr>
                <p:cNvPr id="36536" name="Oval 637"/>
                <p:cNvSpPr>
                  <a:spLocks noChangeArrowheads="1"/>
                </p:cNvSpPr>
                <p:nvPr/>
              </p:nvSpPr>
              <p:spPr bwMode="auto">
                <a:xfrm>
                  <a:off x="8280400" y="1820863"/>
                  <a:ext cx="63500" cy="63500"/>
                </a:xfrm>
                <a:prstGeom prst="ellipse">
                  <a:avLst/>
                </a:prstGeom>
                <a:grpFill/>
                <a:ln w="4763">
                  <a:solidFill>
                    <a:srgbClr val="000000"/>
                  </a:solidFill>
                  <a:round/>
                  <a:headEnd/>
                  <a:tailEnd/>
                </a:ln>
              </p:spPr>
              <p:txBody>
                <a:bodyPr/>
                <a:lstStyle/>
                <a:p>
                  <a:pPr>
                    <a:defRPr/>
                  </a:pPr>
                  <a:endParaRPr lang="en-US"/>
                </a:p>
              </p:txBody>
            </p:sp>
            <p:sp>
              <p:nvSpPr>
                <p:cNvPr id="36537" name="Oval 638"/>
                <p:cNvSpPr>
                  <a:spLocks noChangeArrowheads="1"/>
                </p:cNvSpPr>
                <p:nvPr/>
              </p:nvSpPr>
              <p:spPr bwMode="auto">
                <a:xfrm>
                  <a:off x="8212138" y="1530350"/>
                  <a:ext cx="65087" cy="63500"/>
                </a:xfrm>
                <a:prstGeom prst="ellipse">
                  <a:avLst/>
                </a:prstGeom>
                <a:grpFill/>
                <a:ln w="4763">
                  <a:solidFill>
                    <a:srgbClr val="000000"/>
                  </a:solidFill>
                  <a:round/>
                  <a:headEnd/>
                  <a:tailEnd/>
                </a:ln>
              </p:spPr>
              <p:txBody>
                <a:bodyPr/>
                <a:lstStyle/>
                <a:p>
                  <a:pPr>
                    <a:defRPr/>
                  </a:pPr>
                  <a:endParaRPr lang="en-US"/>
                </a:p>
              </p:txBody>
            </p:sp>
            <p:sp>
              <p:nvSpPr>
                <p:cNvPr id="36538" name="Oval 639"/>
                <p:cNvSpPr>
                  <a:spLocks noChangeArrowheads="1"/>
                </p:cNvSpPr>
                <p:nvPr/>
              </p:nvSpPr>
              <p:spPr bwMode="auto">
                <a:xfrm>
                  <a:off x="8253413" y="1684338"/>
                  <a:ext cx="63500" cy="61913"/>
                </a:xfrm>
                <a:prstGeom prst="ellipse">
                  <a:avLst/>
                </a:prstGeom>
                <a:grpFill/>
                <a:ln w="4763">
                  <a:solidFill>
                    <a:srgbClr val="000000"/>
                  </a:solidFill>
                  <a:round/>
                  <a:headEnd/>
                  <a:tailEnd/>
                </a:ln>
              </p:spPr>
              <p:txBody>
                <a:bodyPr/>
                <a:lstStyle/>
                <a:p>
                  <a:pPr>
                    <a:defRPr/>
                  </a:pPr>
                  <a:endParaRPr lang="en-US"/>
                </a:p>
              </p:txBody>
            </p:sp>
            <p:sp>
              <p:nvSpPr>
                <p:cNvPr id="36539" name="Oval 640"/>
                <p:cNvSpPr>
                  <a:spLocks noChangeArrowheads="1"/>
                </p:cNvSpPr>
                <p:nvPr/>
              </p:nvSpPr>
              <p:spPr bwMode="auto">
                <a:xfrm>
                  <a:off x="8289925" y="1655763"/>
                  <a:ext cx="63500" cy="63500"/>
                </a:xfrm>
                <a:prstGeom prst="ellipse">
                  <a:avLst/>
                </a:prstGeom>
                <a:grpFill/>
                <a:ln w="4763">
                  <a:solidFill>
                    <a:srgbClr val="000000"/>
                  </a:solidFill>
                  <a:round/>
                  <a:headEnd/>
                  <a:tailEnd/>
                </a:ln>
              </p:spPr>
              <p:txBody>
                <a:bodyPr/>
                <a:lstStyle/>
                <a:p>
                  <a:pPr>
                    <a:defRPr/>
                  </a:pPr>
                  <a:endParaRPr lang="en-US"/>
                </a:p>
              </p:txBody>
            </p:sp>
            <p:sp>
              <p:nvSpPr>
                <p:cNvPr id="36540" name="Oval 641"/>
                <p:cNvSpPr>
                  <a:spLocks noChangeArrowheads="1"/>
                </p:cNvSpPr>
                <p:nvPr/>
              </p:nvSpPr>
              <p:spPr bwMode="auto">
                <a:xfrm>
                  <a:off x="8188325" y="1563688"/>
                  <a:ext cx="63500" cy="63500"/>
                </a:xfrm>
                <a:prstGeom prst="ellipse">
                  <a:avLst/>
                </a:prstGeom>
                <a:grpFill/>
                <a:ln w="4763">
                  <a:solidFill>
                    <a:srgbClr val="000000"/>
                  </a:solidFill>
                  <a:round/>
                  <a:headEnd/>
                  <a:tailEnd/>
                </a:ln>
              </p:spPr>
              <p:txBody>
                <a:bodyPr/>
                <a:lstStyle/>
                <a:p>
                  <a:pPr>
                    <a:defRPr/>
                  </a:pPr>
                  <a:endParaRPr lang="en-US"/>
                </a:p>
              </p:txBody>
            </p:sp>
            <p:sp>
              <p:nvSpPr>
                <p:cNvPr id="36541" name="Oval 642"/>
                <p:cNvSpPr>
                  <a:spLocks noChangeArrowheads="1"/>
                </p:cNvSpPr>
                <p:nvPr/>
              </p:nvSpPr>
              <p:spPr bwMode="auto">
                <a:xfrm>
                  <a:off x="8231188" y="1587500"/>
                  <a:ext cx="63500" cy="63500"/>
                </a:xfrm>
                <a:prstGeom prst="ellipse">
                  <a:avLst/>
                </a:prstGeom>
                <a:grpFill/>
                <a:ln w="4763">
                  <a:solidFill>
                    <a:srgbClr val="000000"/>
                  </a:solidFill>
                  <a:round/>
                  <a:headEnd/>
                  <a:tailEnd/>
                </a:ln>
              </p:spPr>
              <p:txBody>
                <a:bodyPr/>
                <a:lstStyle/>
                <a:p>
                  <a:pPr>
                    <a:defRPr/>
                  </a:pPr>
                  <a:endParaRPr lang="en-US"/>
                </a:p>
              </p:txBody>
            </p:sp>
            <p:sp>
              <p:nvSpPr>
                <p:cNvPr id="36542" name="Oval 643"/>
                <p:cNvSpPr>
                  <a:spLocks noChangeArrowheads="1"/>
                </p:cNvSpPr>
                <p:nvPr/>
              </p:nvSpPr>
              <p:spPr bwMode="auto">
                <a:xfrm>
                  <a:off x="7970838" y="1655763"/>
                  <a:ext cx="63500" cy="63500"/>
                </a:xfrm>
                <a:prstGeom prst="ellipse">
                  <a:avLst/>
                </a:prstGeom>
                <a:grpFill/>
                <a:ln w="4763">
                  <a:solidFill>
                    <a:srgbClr val="000000"/>
                  </a:solidFill>
                  <a:round/>
                  <a:headEnd/>
                  <a:tailEnd/>
                </a:ln>
              </p:spPr>
              <p:txBody>
                <a:bodyPr/>
                <a:lstStyle/>
                <a:p>
                  <a:pPr>
                    <a:defRPr/>
                  </a:pPr>
                  <a:endParaRPr lang="en-US"/>
                </a:p>
              </p:txBody>
            </p:sp>
            <p:sp>
              <p:nvSpPr>
                <p:cNvPr id="36543" name="Oval 644"/>
                <p:cNvSpPr>
                  <a:spLocks noChangeArrowheads="1"/>
                </p:cNvSpPr>
                <p:nvPr/>
              </p:nvSpPr>
              <p:spPr bwMode="auto">
                <a:xfrm>
                  <a:off x="8132763" y="1652588"/>
                  <a:ext cx="63500" cy="63500"/>
                </a:xfrm>
                <a:prstGeom prst="ellipse">
                  <a:avLst/>
                </a:prstGeom>
                <a:grpFill/>
                <a:ln w="4763">
                  <a:solidFill>
                    <a:srgbClr val="000000"/>
                  </a:solidFill>
                  <a:round/>
                  <a:headEnd/>
                  <a:tailEnd/>
                </a:ln>
              </p:spPr>
              <p:txBody>
                <a:bodyPr/>
                <a:lstStyle/>
                <a:p>
                  <a:pPr>
                    <a:defRPr/>
                  </a:pPr>
                  <a:endParaRPr lang="en-US"/>
                </a:p>
              </p:txBody>
            </p:sp>
            <p:sp>
              <p:nvSpPr>
                <p:cNvPr id="36544" name="Oval 645"/>
                <p:cNvSpPr>
                  <a:spLocks noChangeArrowheads="1"/>
                </p:cNvSpPr>
                <p:nvPr/>
              </p:nvSpPr>
              <p:spPr bwMode="auto">
                <a:xfrm>
                  <a:off x="8210550" y="1638300"/>
                  <a:ext cx="63500" cy="63500"/>
                </a:xfrm>
                <a:prstGeom prst="ellipse">
                  <a:avLst/>
                </a:prstGeom>
                <a:grpFill/>
                <a:ln w="4763">
                  <a:solidFill>
                    <a:srgbClr val="000000"/>
                  </a:solidFill>
                  <a:round/>
                  <a:headEnd/>
                  <a:tailEnd/>
                </a:ln>
              </p:spPr>
              <p:txBody>
                <a:bodyPr/>
                <a:lstStyle/>
                <a:p>
                  <a:pPr>
                    <a:defRPr/>
                  </a:pPr>
                  <a:endParaRPr lang="en-US"/>
                </a:p>
              </p:txBody>
            </p:sp>
            <p:sp>
              <p:nvSpPr>
                <p:cNvPr id="36545" name="Oval 646"/>
                <p:cNvSpPr>
                  <a:spLocks noChangeArrowheads="1"/>
                </p:cNvSpPr>
                <p:nvPr/>
              </p:nvSpPr>
              <p:spPr bwMode="auto">
                <a:xfrm>
                  <a:off x="8128000" y="1544638"/>
                  <a:ext cx="63500" cy="63500"/>
                </a:xfrm>
                <a:prstGeom prst="ellipse">
                  <a:avLst/>
                </a:prstGeom>
                <a:grpFill/>
                <a:ln w="4763">
                  <a:solidFill>
                    <a:srgbClr val="000000"/>
                  </a:solidFill>
                  <a:round/>
                  <a:headEnd/>
                  <a:tailEnd/>
                </a:ln>
              </p:spPr>
              <p:txBody>
                <a:bodyPr/>
                <a:lstStyle/>
                <a:p>
                  <a:pPr>
                    <a:defRPr/>
                  </a:pPr>
                  <a:endParaRPr lang="en-US"/>
                </a:p>
              </p:txBody>
            </p:sp>
            <p:sp>
              <p:nvSpPr>
                <p:cNvPr id="36546" name="Oval 647"/>
                <p:cNvSpPr>
                  <a:spLocks noChangeArrowheads="1"/>
                </p:cNvSpPr>
                <p:nvPr/>
              </p:nvSpPr>
              <p:spPr bwMode="auto">
                <a:xfrm>
                  <a:off x="8224838" y="1558925"/>
                  <a:ext cx="63500" cy="63500"/>
                </a:xfrm>
                <a:prstGeom prst="ellipse">
                  <a:avLst/>
                </a:prstGeom>
                <a:grpFill/>
                <a:ln w="4763">
                  <a:solidFill>
                    <a:srgbClr val="000000"/>
                  </a:solidFill>
                  <a:round/>
                  <a:headEnd/>
                  <a:tailEnd/>
                </a:ln>
              </p:spPr>
              <p:txBody>
                <a:bodyPr/>
                <a:lstStyle/>
                <a:p>
                  <a:pPr>
                    <a:defRPr/>
                  </a:pPr>
                  <a:endParaRPr lang="en-US"/>
                </a:p>
              </p:txBody>
            </p:sp>
            <p:sp>
              <p:nvSpPr>
                <p:cNvPr id="36547" name="Oval 648"/>
                <p:cNvSpPr>
                  <a:spLocks noChangeArrowheads="1"/>
                </p:cNvSpPr>
                <p:nvPr/>
              </p:nvSpPr>
              <p:spPr bwMode="auto">
                <a:xfrm>
                  <a:off x="8197850" y="1539875"/>
                  <a:ext cx="63500" cy="63500"/>
                </a:xfrm>
                <a:prstGeom prst="ellipse">
                  <a:avLst/>
                </a:prstGeom>
                <a:grpFill/>
                <a:ln w="4763">
                  <a:solidFill>
                    <a:srgbClr val="000000"/>
                  </a:solidFill>
                  <a:round/>
                  <a:headEnd/>
                  <a:tailEnd/>
                </a:ln>
              </p:spPr>
              <p:txBody>
                <a:bodyPr/>
                <a:lstStyle/>
                <a:p>
                  <a:pPr>
                    <a:defRPr/>
                  </a:pPr>
                  <a:endParaRPr lang="en-US"/>
                </a:p>
              </p:txBody>
            </p:sp>
            <p:sp>
              <p:nvSpPr>
                <p:cNvPr id="36548" name="Oval 649"/>
                <p:cNvSpPr>
                  <a:spLocks noChangeArrowheads="1"/>
                </p:cNvSpPr>
                <p:nvPr/>
              </p:nvSpPr>
              <p:spPr bwMode="auto">
                <a:xfrm>
                  <a:off x="8128000" y="1649413"/>
                  <a:ext cx="61912" cy="63500"/>
                </a:xfrm>
                <a:prstGeom prst="ellipse">
                  <a:avLst/>
                </a:prstGeom>
                <a:grpFill/>
                <a:ln w="4763">
                  <a:solidFill>
                    <a:srgbClr val="000000"/>
                  </a:solidFill>
                  <a:round/>
                  <a:headEnd/>
                  <a:tailEnd/>
                </a:ln>
              </p:spPr>
              <p:txBody>
                <a:bodyPr/>
                <a:lstStyle/>
                <a:p>
                  <a:pPr>
                    <a:defRPr/>
                  </a:pPr>
                  <a:endParaRPr lang="en-US"/>
                </a:p>
              </p:txBody>
            </p:sp>
            <p:sp>
              <p:nvSpPr>
                <p:cNvPr id="36549" name="Oval 650"/>
                <p:cNvSpPr>
                  <a:spLocks noChangeArrowheads="1"/>
                </p:cNvSpPr>
                <p:nvPr/>
              </p:nvSpPr>
              <p:spPr bwMode="auto">
                <a:xfrm>
                  <a:off x="8162925" y="1525588"/>
                  <a:ext cx="63500" cy="63500"/>
                </a:xfrm>
                <a:prstGeom prst="ellipse">
                  <a:avLst/>
                </a:prstGeom>
                <a:grpFill/>
                <a:ln w="4763">
                  <a:solidFill>
                    <a:srgbClr val="000000"/>
                  </a:solidFill>
                  <a:round/>
                  <a:headEnd/>
                  <a:tailEnd/>
                </a:ln>
              </p:spPr>
              <p:txBody>
                <a:bodyPr/>
                <a:lstStyle/>
                <a:p>
                  <a:pPr>
                    <a:defRPr/>
                  </a:pPr>
                  <a:endParaRPr lang="en-US"/>
                </a:p>
              </p:txBody>
            </p:sp>
            <p:sp>
              <p:nvSpPr>
                <p:cNvPr id="36550" name="Oval 651"/>
                <p:cNvSpPr>
                  <a:spLocks noChangeArrowheads="1"/>
                </p:cNvSpPr>
                <p:nvPr/>
              </p:nvSpPr>
              <p:spPr bwMode="auto">
                <a:xfrm>
                  <a:off x="8266113" y="1693863"/>
                  <a:ext cx="63500" cy="63500"/>
                </a:xfrm>
                <a:prstGeom prst="ellipse">
                  <a:avLst/>
                </a:prstGeom>
                <a:grpFill/>
                <a:ln w="4763">
                  <a:solidFill>
                    <a:srgbClr val="000000"/>
                  </a:solidFill>
                  <a:round/>
                  <a:headEnd/>
                  <a:tailEnd/>
                </a:ln>
              </p:spPr>
              <p:txBody>
                <a:bodyPr/>
                <a:lstStyle/>
                <a:p>
                  <a:pPr>
                    <a:defRPr/>
                  </a:pPr>
                  <a:endParaRPr lang="en-US"/>
                </a:p>
              </p:txBody>
            </p:sp>
            <p:sp>
              <p:nvSpPr>
                <p:cNvPr id="36551" name="Oval 652"/>
                <p:cNvSpPr>
                  <a:spLocks noChangeArrowheads="1"/>
                </p:cNvSpPr>
                <p:nvPr/>
              </p:nvSpPr>
              <p:spPr bwMode="auto">
                <a:xfrm>
                  <a:off x="8134350" y="1647825"/>
                  <a:ext cx="61912" cy="63500"/>
                </a:xfrm>
                <a:prstGeom prst="ellipse">
                  <a:avLst/>
                </a:prstGeom>
                <a:grpFill/>
                <a:ln w="4763">
                  <a:solidFill>
                    <a:srgbClr val="000000"/>
                  </a:solidFill>
                  <a:round/>
                  <a:headEnd/>
                  <a:tailEnd/>
                </a:ln>
              </p:spPr>
              <p:txBody>
                <a:bodyPr/>
                <a:lstStyle/>
                <a:p>
                  <a:pPr>
                    <a:defRPr/>
                  </a:pPr>
                  <a:endParaRPr lang="en-US"/>
                </a:p>
              </p:txBody>
            </p:sp>
            <p:sp>
              <p:nvSpPr>
                <p:cNvPr id="36552" name="Oval 653"/>
                <p:cNvSpPr>
                  <a:spLocks noChangeArrowheads="1"/>
                </p:cNvSpPr>
                <p:nvPr/>
              </p:nvSpPr>
              <p:spPr bwMode="auto">
                <a:xfrm>
                  <a:off x="8256588" y="1557338"/>
                  <a:ext cx="63500" cy="63500"/>
                </a:xfrm>
                <a:prstGeom prst="ellipse">
                  <a:avLst/>
                </a:prstGeom>
                <a:grpFill/>
                <a:ln w="4763">
                  <a:solidFill>
                    <a:srgbClr val="000000"/>
                  </a:solidFill>
                  <a:round/>
                  <a:headEnd/>
                  <a:tailEnd/>
                </a:ln>
              </p:spPr>
              <p:txBody>
                <a:bodyPr/>
                <a:lstStyle/>
                <a:p>
                  <a:pPr>
                    <a:defRPr/>
                  </a:pPr>
                  <a:endParaRPr lang="en-US"/>
                </a:p>
              </p:txBody>
            </p:sp>
            <p:sp>
              <p:nvSpPr>
                <p:cNvPr id="36553" name="Oval 654"/>
                <p:cNvSpPr>
                  <a:spLocks noChangeArrowheads="1"/>
                </p:cNvSpPr>
                <p:nvPr/>
              </p:nvSpPr>
              <p:spPr bwMode="auto">
                <a:xfrm>
                  <a:off x="8234363" y="1676400"/>
                  <a:ext cx="61912" cy="63500"/>
                </a:xfrm>
                <a:prstGeom prst="ellipse">
                  <a:avLst/>
                </a:prstGeom>
                <a:grpFill/>
                <a:ln w="4763">
                  <a:solidFill>
                    <a:srgbClr val="000000"/>
                  </a:solidFill>
                  <a:round/>
                  <a:headEnd/>
                  <a:tailEnd/>
                </a:ln>
              </p:spPr>
              <p:txBody>
                <a:bodyPr/>
                <a:lstStyle/>
                <a:p>
                  <a:pPr>
                    <a:defRPr/>
                  </a:pPr>
                  <a:endParaRPr lang="en-US"/>
                </a:p>
              </p:txBody>
            </p:sp>
            <p:sp>
              <p:nvSpPr>
                <p:cNvPr id="36554" name="Oval 655"/>
                <p:cNvSpPr>
                  <a:spLocks noChangeArrowheads="1"/>
                </p:cNvSpPr>
                <p:nvPr/>
              </p:nvSpPr>
              <p:spPr bwMode="auto">
                <a:xfrm>
                  <a:off x="8161338" y="1512888"/>
                  <a:ext cx="63500" cy="63500"/>
                </a:xfrm>
                <a:prstGeom prst="ellipse">
                  <a:avLst/>
                </a:prstGeom>
                <a:grpFill/>
                <a:ln w="4763">
                  <a:solidFill>
                    <a:srgbClr val="000000"/>
                  </a:solidFill>
                  <a:round/>
                  <a:headEnd/>
                  <a:tailEnd/>
                </a:ln>
              </p:spPr>
              <p:txBody>
                <a:bodyPr/>
                <a:lstStyle/>
                <a:p>
                  <a:pPr>
                    <a:defRPr/>
                  </a:pPr>
                  <a:endParaRPr lang="en-US"/>
                </a:p>
              </p:txBody>
            </p:sp>
            <p:sp>
              <p:nvSpPr>
                <p:cNvPr id="36555" name="Oval 656"/>
                <p:cNvSpPr>
                  <a:spLocks noChangeArrowheads="1"/>
                </p:cNvSpPr>
                <p:nvPr/>
              </p:nvSpPr>
              <p:spPr bwMode="auto">
                <a:xfrm>
                  <a:off x="8266113" y="1563688"/>
                  <a:ext cx="63500" cy="63500"/>
                </a:xfrm>
                <a:prstGeom prst="ellipse">
                  <a:avLst/>
                </a:prstGeom>
                <a:grpFill/>
                <a:ln w="4763">
                  <a:solidFill>
                    <a:srgbClr val="000000"/>
                  </a:solidFill>
                  <a:round/>
                  <a:headEnd/>
                  <a:tailEnd/>
                </a:ln>
              </p:spPr>
              <p:txBody>
                <a:bodyPr/>
                <a:lstStyle/>
                <a:p>
                  <a:pPr>
                    <a:defRPr/>
                  </a:pPr>
                  <a:endParaRPr lang="en-US"/>
                </a:p>
              </p:txBody>
            </p:sp>
            <p:sp>
              <p:nvSpPr>
                <p:cNvPr id="36556" name="Oval 657"/>
                <p:cNvSpPr>
                  <a:spLocks noChangeArrowheads="1"/>
                </p:cNvSpPr>
                <p:nvPr/>
              </p:nvSpPr>
              <p:spPr bwMode="auto">
                <a:xfrm>
                  <a:off x="8232775" y="1719263"/>
                  <a:ext cx="63500" cy="63500"/>
                </a:xfrm>
                <a:prstGeom prst="ellipse">
                  <a:avLst/>
                </a:prstGeom>
                <a:grpFill/>
                <a:ln w="4763">
                  <a:solidFill>
                    <a:srgbClr val="000000"/>
                  </a:solidFill>
                  <a:round/>
                  <a:headEnd/>
                  <a:tailEnd/>
                </a:ln>
              </p:spPr>
              <p:txBody>
                <a:bodyPr/>
                <a:lstStyle/>
                <a:p>
                  <a:pPr>
                    <a:defRPr/>
                  </a:pPr>
                  <a:endParaRPr lang="en-US"/>
                </a:p>
              </p:txBody>
            </p:sp>
            <p:sp>
              <p:nvSpPr>
                <p:cNvPr id="36557" name="Oval 658"/>
                <p:cNvSpPr>
                  <a:spLocks noChangeArrowheads="1"/>
                </p:cNvSpPr>
                <p:nvPr/>
              </p:nvSpPr>
              <p:spPr bwMode="auto">
                <a:xfrm>
                  <a:off x="8180388" y="1474788"/>
                  <a:ext cx="63500" cy="63500"/>
                </a:xfrm>
                <a:prstGeom prst="ellipse">
                  <a:avLst/>
                </a:prstGeom>
                <a:grpFill/>
                <a:ln w="4763">
                  <a:solidFill>
                    <a:srgbClr val="000000"/>
                  </a:solidFill>
                  <a:round/>
                  <a:headEnd/>
                  <a:tailEnd/>
                </a:ln>
              </p:spPr>
              <p:txBody>
                <a:bodyPr/>
                <a:lstStyle/>
                <a:p>
                  <a:pPr>
                    <a:defRPr/>
                  </a:pPr>
                  <a:endParaRPr lang="en-US"/>
                </a:p>
              </p:txBody>
            </p:sp>
            <p:sp>
              <p:nvSpPr>
                <p:cNvPr id="36558" name="Oval 659"/>
                <p:cNvSpPr>
                  <a:spLocks noChangeArrowheads="1"/>
                </p:cNvSpPr>
                <p:nvPr/>
              </p:nvSpPr>
              <p:spPr bwMode="auto">
                <a:xfrm>
                  <a:off x="8245475" y="1573213"/>
                  <a:ext cx="63500" cy="61913"/>
                </a:xfrm>
                <a:prstGeom prst="ellipse">
                  <a:avLst/>
                </a:prstGeom>
                <a:grpFill/>
                <a:ln w="4763">
                  <a:solidFill>
                    <a:srgbClr val="000000"/>
                  </a:solidFill>
                  <a:round/>
                  <a:headEnd/>
                  <a:tailEnd/>
                </a:ln>
              </p:spPr>
              <p:txBody>
                <a:bodyPr/>
                <a:lstStyle/>
                <a:p>
                  <a:pPr>
                    <a:defRPr/>
                  </a:pPr>
                  <a:endParaRPr lang="en-US"/>
                </a:p>
              </p:txBody>
            </p:sp>
            <p:sp>
              <p:nvSpPr>
                <p:cNvPr id="36559" name="Oval 660"/>
                <p:cNvSpPr>
                  <a:spLocks noChangeArrowheads="1"/>
                </p:cNvSpPr>
                <p:nvPr/>
              </p:nvSpPr>
              <p:spPr bwMode="auto">
                <a:xfrm>
                  <a:off x="8297863" y="1693863"/>
                  <a:ext cx="61912" cy="63500"/>
                </a:xfrm>
                <a:prstGeom prst="ellipse">
                  <a:avLst/>
                </a:prstGeom>
                <a:grpFill/>
                <a:ln w="4763">
                  <a:solidFill>
                    <a:srgbClr val="000000"/>
                  </a:solidFill>
                  <a:round/>
                  <a:headEnd/>
                  <a:tailEnd/>
                </a:ln>
              </p:spPr>
              <p:txBody>
                <a:bodyPr/>
                <a:lstStyle/>
                <a:p>
                  <a:pPr>
                    <a:defRPr/>
                  </a:pPr>
                  <a:endParaRPr lang="en-US"/>
                </a:p>
              </p:txBody>
            </p:sp>
            <p:sp>
              <p:nvSpPr>
                <p:cNvPr id="36560" name="Oval 661"/>
                <p:cNvSpPr>
                  <a:spLocks noChangeArrowheads="1"/>
                </p:cNvSpPr>
                <p:nvPr/>
              </p:nvSpPr>
              <p:spPr bwMode="auto">
                <a:xfrm>
                  <a:off x="8193088" y="1587500"/>
                  <a:ext cx="63500" cy="63500"/>
                </a:xfrm>
                <a:prstGeom prst="ellipse">
                  <a:avLst/>
                </a:prstGeom>
                <a:grpFill/>
                <a:ln w="4763">
                  <a:solidFill>
                    <a:srgbClr val="000000"/>
                  </a:solidFill>
                  <a:round/>
                  <a:headEnd/>
                  <a:tailEnd/>
                </a:ln>
              </p:spPr>
              <p:txBody>
                <a:bodyPr/>
                <a:lstStyle/>
                <a:p>
                  <a:pPr>
                    <a:defRPr/>
                  </a:pPr>
                  <a:endParaRPr lang="en-US"/>
                </a:p>
              </p:txBody>
            </p:sp>
            <p:sp>
              <p:nvSpPr>
                <p:cNvPr id="36561" name="Oval 662"/>
                <p:cNvSpPr>
                  <a:spLocks noChangeArrowheads="1"/>
                </p:cNvSpPr>
                <p:nvPr/>
              </p:nvSpPr>
              <p:spPr bwMode="auto">
                <a:xfrm>
                  <a:off x="8228013" y="1654175"/>
                  <a:ext cx="63500" cy="63500"/>
                </a:xfrm>
                <a:prstGeom prst="ellipse">
                  <a:avLst/>
                </a:prstGeom>
                <a:grpFill/>
                <a:ln w="4763">
                  <a:solidFill>
                    <a:srgbClr val="000000"/>
                  </a:solidFill>
                  <a:round/>
                  <a:headEnd/>
                  <a:tailEnd/>
                </a:ln>
              </p:spPr>
              <p:txBody>
                <a:bodyPr/>
                <a:lstStyle/>
                <a:p>
                  <a:pPr>
                    <a:defRPr/>
                  </a:pPr>
                  <a:endParaRPr lang="en-US"/>
                </a:p>
              </p:txBody>
            </p:sp>
            <p:sp>
              <p:nvSpPr>
                <p:cNvPr id="36562" name="Oval 663"/>
                <p:cNvSpPr>
                  <a:spLocks noChangeArrowheads="1"/>
                </p:cNvSpPr>
                <p:nvPr/>
              </p:nvSpPr>
              <p:spPr bwMode="auto">
                <a:xfrm>
                  <a:off x="8304213" y="1622425"/>
                  <a:ext cx="63500" cy="63500"/>
                </a:xfrm>
                <a:prstGeom prst="ellipse">
                  <a:avLst/>
                </a:prstGeom>
                <a:grpFill/>
                <a:ln w="4763">
                  <a:solidFill>
                    <a:srgbClr val="000000"/>
                  </a:solidFill>
                  <a:round/>
                  <a:headEnd/>
                  <a:tailEnd/>
                </a:ln>
              </p:spPr>
              <p:txBody>
                <a:bodyPr/>
                <a:lstStyle/>
                <a:p>
                  <a:pPr>
                    <a:defRPr/>
                  </a:pPr>
                  <a:endParaRPr lang="en-US"/>
                </a:p>
              </p:txBody>
            </p:sp>
            <p:sp>
              <p:nvSpPr>
                <p:cNvPr id="36563" name="Oval 664"/>
                <p:cNvSpPr>
                  <a:spLocks noChangeArrowheads="1"/>
                </p:cNvSpPr>
                <p:nvPr/>
              </p:nvSpPr>
              <p:spPr bwMode="auto">
                <a:xfrm>
                  <a:off x="8154988" y="1674813"/>
                  <a:ext cx="63500" cy="63500"/>
                </a:xfrm>
                <a:prstGeom prst="ellipse">
                  <a:avLst/>
                </a:prstGeom>
                <a:grpFill/>
                <a:ln w="4763">
                  <a:solidFill>
                    <a:srgbClr val="000000"/>
                  </a:solidFill>
                  <a:round/>
                  <a:headEnd/>
                  <a:tailEnd/>
                </a:ln>
              </p:spPr>
              <p:txBody>
                <a:bodyPr/>
                <a:lstStyle/>
                <a:p>
                  <a:pPr>
                    <a:defRPr/>
                  </a:pPr>
                  <a:endParaRPr lang="en-US"/>
                </a:p>
              </p:txBody>
            </p:sp>
            <p:sp>
              <p:nvSpPr>
                <p:cNvPr id="36564" name="Oval 665"/>
                <p:cNvSpPr>
                  <a:spLocks noChangeArrowheads="1"/>
                </p:cNvSpPr>
                <p:nvPr/>
              </p:nvSpPr>
              <p:spPr bwMode="auto">
                <a:xfrm>
                  <a:off x="8221663" y="1525588"/>
                  <a:ext cx="63500" cy="61913"/>
                </a:xfrm>
                <a:prstGeom prst="ellipse">
                  <a:avLst/>
                </a:prstGeom>
                <a:grpFill/>
                <a:ln w="4763">
                  <a:solidFill>
                    <a:srgbClr val="000000"/>
                  </a:solidFill>
                  <a:round/>
                  <a:headEnd/>
                  <a:tailEnd/>
                </a:ln>
              </p:spPr>
              <p:txBody>
                <a:bodyPr/>
                <a:lstStyle/>
                <a:p>
                  <a:pPr>
                    <a:defRPr/>
                  </a:pPr>
                  <a:endParaRPr lang="en-US"/>
                </a:p>
              </p:txBody>
            </p:sp>
            <p:grpSp>
              <p:nvGrpSpPr>
                <p:cNvPr id="7" name="Group 666"/>
                <p:cNvGrpSpPr>
                  <a:grpSpLocks/>
                </p:cNvGrpSpPr>
                <p:nvPr/>
              </p:nvGrpSpPr>
              <p:grpSpPr bwMode="auto">
                <a:xfrm>
                  <a:off x="5770563" y="80962"/>
                  <a:ext cx="2708275" cy="2438400"/>
                  <a:chOff x="3635" y="51"/>
                  <a:chExt cx="1706" cy="1536"/>
                </a:xfrm>
                <a:grpFill/>
              </p:grpSpPr>
              <p:grpSp>
                <p:nvGrpSpPr>
                  <p:cNvPr id="8" name="Group 667"/>
                  <p:cNvGrpSpPr>
                    <a:grpSpLocks/>
                  </p:cNvGrpSpPr>
                  <p:nvPr/>
                </p:nvGrpSpPr>
                <p:grpSpPr bwMode="auto">
                  <a:xfrm>
                    <a:off x="3938" y="585"/>
                    <a:ext cx="1267" cy="648"/>
                    <a:chOff x="567" y="868"/>
                    <a:chExt cx="1267" cy="648"/>
                  </a:xfrm>
                  <a:grpFill/>
                </p:grpSpPr>
                <p:sp>
                  <p:nvSpPr>
                    <p:cNvPr id="36673" name="Oval 668"/>
                    <p:cNvSpPr>
                      <a:spLocks noChangeArrowheads="1"/>
                    </p:cNvSpPr>
                    <p:nvPr/>
                  </p:nvSpPr>
                  <p:spPr bwMode="auto">
                    <a:xfrm>
                      <a:off x="1731" y="1312"/>
                      <a:ext cx="40" cy="40"/>
                    </a:xfrm>
                    <a:prstGeom prst="ellipse">
                      <a:avLst/>
                    </a:prstGeom>
                    <a:grpFill/>
                    <a:ln w="4763">
                      <a:solidFill>
                        <a:srgbClr val="000000"/>
                      </a:solidFill>
                      <a:round/>
                      <a:headEnd/>
                      <a:tailEnd/>
                    </a:ln>
                  </p:spPr>
                  <p:txBody>
                    <a:bodyPr/>
                    <a:lstStyle/>
                    <a:p>
                      <a:pPr>
                        <a:defRPr/>
                      </a:pPr>
                      <a:endParaRPr lang="en-US"/>
                    </a:p>
                  </p:txBody>
                </p:sp>
                <p:sp>
                  <p:nvSpPr>
                    <p:cNvPr id="36674" name="Oval 669"/>
                    <p:cNvSpPr>
                      <a:spLocks noChangeArrowheads="1"/>
                    </p:cNvSpPr>
                    <p:nvPr/>
                  </p:nvSpPr>
                  <p:spPr bwMode="auto">
                    <a:xfrm>
                      <a:off x="1743" y="1422"/>
                      <a:ext cx="40" cy="40"/>
                    </a:xfrm>
                    <a:prstGeom prst="ellipse">
                      <a:avLst/>
                    </a:prstGeom>
                    <a:grpFill/>
                    <a:ln w="4763">
                      <a:solidFill>
                        <a:srgbClr val="000000"/>
                      </a:solidFill>
                      <a:round/>
                      <a:headEnd/>
                      <a:tailEnd/>
                    </a:ln>
                  </p:spPr>
                  <p:txBody>
                    <a:bodyPr/>
                    <a:lstStyle/>
                    <a:p>
                      <a:pPr>
                        <a:defRPr/>
                      </a:pPr>
                      <a:endParaRPr lang="en-US"/>
                    </a:p>
                  </p:txBody>
                </p:sp>
                <p:sp>
                  <p:nvSpPr>
                    <p:cNvPr id="36675" name="Oval 670"/>
                    <p:cNvSpPr>
                      <a:spLocks noChangeArrowheads="1"/>
                    </p:cNvSpPr>
                    <p:nvPr/>
                  </p:nvSpPr>
                  <p:spPr bwMode="auto">
                    <a:xfrm>
                      <a:off x="1729" y="1262"/>
                      <a:ext cx="40" cy="40"/>
                    </a:xfrm>
                    <a:prstGeom prst="ellipse">
                      <a:avLst/>
                    </a:prstGeom>
                    <a:grpFill/>
                    <a:ln w="4763">
                      <a:solidFill>
                        <a:srgbClr val="000000"/>
                      </a:solidFill>
                      <a:round/>
                      <a:headEnd/>
                      <a:tailEnd/>
                    </a:ln>
                  </p:spPr>
                  <p:txBody>
                    <a:bodyPr/>
                    <a:lstStyle/>
                    <a:p>
                      <a:pPr>
                        <a:defRPr/>
                      </a:pPr>
                      <a:endParaRPr lang="en-US"/>
                    </a:p>
                  </p:txBody>
                </p:sp>
                <p:sp>
                  <p:nvSpPr>
                    <p:cNvPr id="36676" name="Oval 671"/>
                    <p:cNvSpPr>
                      <a:spLocks noChangeArrowheads="1"/>
                    </p:cNvSpPr>
                    <p:nvPr/>
                  </p:nvSpPr>
                  <p:spPr bwMode="auto">
                    <a:xfrm>
                      <a:off x="1752" y="1387"/>
                      <a:ext cx="40" cy="40"/>
                    </a:xfrm>
                    <a:prstGeom prst="ellipse">
                      <a:avLst/>
                    </a:prstGeom>
                    <a:grpFill/>
                    <a:ln w="4763">
                      <a:solidFill>
                        <a:srgbClr val="000000"/>
                      </a:solidFill>
                      <a:round/>
                      <a:headEnd/>
                      <a:tailEnd/>
                    </a:ln>
                  </p:spPr>
                  <p:txBody>
                    <a:bodyPr/>
                    <a:lstStyle/>
                    <a:p>
                      <a:pPr>
                        <a:defRPr/>
                      </a:pPr>
                      <a:endParaRPr lang="en-US"/>
                    </a:p>
                  </p:txBody>
                </p:sp>
                <p:sp>
                  <p:nvSpPr>
                    <p:cNvPr id="36677" name="Oval 672"/>
                    <p:cNvSpPr>
                      <a:spLocks noChangeArrowheads="1"/>
                    </p:cNvSpPr>
                    <p:nvPr/>
                  </p:nvSpPr>
                  <p:spPr bwMode="auto">
                    <a:xfrm>
                      <a:off x="1664" y="1319"/>
                      <a:ext cx="40" cy="39"/>
                    </a:xfrm>
                    <a:prstGeom prst="ellipse">
                      <a:avLst/>
                    </a:prstGeom>
                    <a:grpFill/>
                    <a:ln w="4763">
                      <a:solidFill>
                        <a:srgbClr val="000000"/>
                      </a:solidFill>
                      <a:round/>
                      <a:headEnd/>
                      <a:tailEnd/>
                    </a:ln>
                  </p:spPr>
                  <p:txBody>
                    <a:bodyPr/>
                    <a:lstStyle/>
                    <a:p>
                      <a:pPr>
                        <a:defRPr/>
                      </a:pPr>
                      <a:endParaRPr lang="en-US"/>
                    </a:p>
                  </p:txBody>
                </p:sp>
                <p:sp>
                  <p:nvSpPr>
                    <p:cNvPr id="36678" name="Oval 673"/>
                    <p:cNvSpPr>
                      <a:spLocks noChangeArrowheads="1"/>
                    </p:cNvSpPr>
                    <p:nvPr/>
                  </p:nvSpPr>
                  <p:spPr bwMode="auto">
                    <a:xfrm>
                      <a:off x="1677" y="1276"/>
                      <a:ext cx="40" cy="40"/>
                    </a:xfrm>
                    <a:prstGeom prst="ellipse">
                      <a:avLst/>
                    </a:prstGeom>
                    <a:grpFill/>
                    <a:ln w="4763">
                      <a:solidFill>
                        <a:srgbClr val="000000"/>
                      </a:solidFill>
                      <a:round/>
                      <a:headEnd/>
                      <a:tailEnd/>
                    </a:ln>
                  </p:spPr>
                  <p:txBody>
                    <a:bodyPr/>
                    <a:lstStyle/>
                    <a:p>
                      <a:pPr>
                        <a:defRPr/>
                      </a:pPr>
                      <a:endParaRPr lang="en-US"/>
                    </a:p>
                  </p:txBody>
                </p:sp>
                <p:sp>
                  <p:nvSpPr>
                    <p:cNvPr id="36679" name="Oval 674"/>
                    <p:cNvSpPr>
                      <a:spLocks noChangeArrowheads="1"/>
                    </p:cNvSpPr>
                    <p:nvPr/>
                  </p:nvSpPr>
                  <p:spPr bwMode="auto">
                    <a:xfrm>
                      <a:off x="1626" y="1429"/>
                      <a:ext cx="40" cy="40"/>
                    </a:xfrm>
                    <a:prstGeom prst="ellipse">
                      <a:avLst/>
                    </a:prstGeom>
                    <a:grpFill/>
                    <a:ln w="4763">
                      <a:solidFill>
                        <a:srgbClr val="000000"/>
                      </a:solidFill>
                      <a:round/>
                      <a:headEnd/>
                      <a:tailEnd/>
                    </a:ln>
                  </p:spPr>
                  <p:txBody>
                    <a:bodyPr/>
                    <a:lstStyle/>
                    <a:p>
                      <a:pPr>
                        <a:defRPr/>
                      </a:pPr>
                      <a:endParaRPr lang="en-US"/>
                    </a:p>
                  </p:txBody>
                </p:sp>
                <p:sp>
                  <p:nvSpPr>
                    <p:cNvPr id="36680" name="Oval 675"/>
                    <p:cNvSpPr>
                      <a:spLocks noChangeArrowheads="1"/>
                    </p:cNvSpPr>
                    <p:nvPr/>
                  </p:nvSpPr>
                  <p:spPr bwMode="auto">
                    <a:xfrm>
                      <a:off x="1715" y="1331"/>
                      <a:ext cx="40" cy="40"/>
                    </a:xfrm>
                    <a:prstGeom prst="ellipse">
                      <a:avLst/>
                    </a:prstGeom>
                    <a:grpFill/>
                    <a:ln w="4763">
                      <a:solidFill>
                        <a:srgbClr val="000000"/>
                      </a:solidFill>
                      <a:round/>
                      <a:headEnd/>
                      <a:tailEnd/>
                    </a:ln>
                  </p:spPr>
                  <p:txBody>
                    <a:bodyPr/>
                    <a:lstStyle/>
                    <a:p>
                      <a:pPr>
                        <a:defRPr/>
                      </a:pPr>
                      <a:endParaRPr lang="en-US"/>
                    </a:p>
                  </p:txBody>
                </p:sp>
                <p:sp>
                  <p:nvSpPr>
                    <p:cNvPr id="36681" name="Oval 676"/>
                    <p:cNvSpPr>
                      <a:spLocks noChangeArrowheads="1"/>
                    </p:cNvSpPr>
                    <p:nvPr/>
                  </p:nvSpPr>
                  <p:spPr bwMode="auto">
                    <a:xfrm>
                      <a:off x="1736" y="1348"/>
                      <a:ext cx="40" cy="40"/>
                    </a:xfrm>
                    <a:prstGeom prst="ellipse">
                      <a:avLst/>
                    </a:prstGeom>
                    <a:grpFill/>
                    <a:ln w="4763">
                      <a:solidFill>
                        <a:srgbClr val="000000"/>
                      </a:solidFill>
                      <a:round/>
                      <a:headEnd/>
                      <a:tailEnd/>
                    </a:ln>
                  </p:spPr>
                  <p:txBody>
                    <a:bodyPr/>
                    <a:lstStyle/>
                    <a:p>
                      <a:pPr>
                        <a:defRPr/>
                      </a:pPr>
                      <a:endParaRPr lang="en-US"/>
                    </a:p>
                  </p:txBody>
                </p:sp>
                <p:sp>
                  <p:nvSpPr>
                    <p:cNvPr id="36682" name="Oval 677"/>
                    <p:cNvSpPr>
                      <a:spLocks noChangeArrowheads="1"/>
                    </p:cNvSpPr>
                    <p:nvPr/>
                  </p:nvSpPr>
                  <p:spPr bwMode="auto">
                    <a:xfrm>
                      <a:off x="1738" y="1398"/>
                      <a:ext cx="40" cy="40"/>
                    </a:xfrm>
                    <a:prstGeom prst="ellipse">
                      <a:avLst/>
                    </a:prstGeom>
                    <a:grpFill/>
                    <a:ln w="4763">
                      <a:solidFill>
                        <a:srgbClr val="000000"/>
                      </a:solidFill>
                      <a:round/>
                      <a:headEnd/>
                      <a:tailEnd/>
                    </a:ln>
                  </p:spPr>
                  <p:txBody>
                    <a:bodyPr/>
                    <a:lstStyle/>
                    <a:p>
                      <a:pPr>
                        <a:defRPr/>
                      </a:pPr>
                      <a:endParaRPr lang="en-US"/>
                    </a:p>
                  </p:txBody>
                </p:sp>
                <p:sp>
                  <p:nvSpPr>
                    <p:cNvPr id="36683" name="Oval 678"/>
                    <p:cNvSpPr>
                      <a:spLocks noChangeArrowheads="1"/>
                    </p:cNvSpPr>
                    <p:nvPr/>
                  </p:nvSpPr>
                  <p:spPr bwMode="auto">
                    <a:xfrm>
                      <a:off x="1665" y="1383"/>
                      <a:ext cx="40" cy="40"/>
                    </a:xfrm>
                    <a:prstGeom prst="ellipse">
                      <a:avLst/>
                    </a:prstGeom>
                    <a:grpFill/>
                    <a:ln w="4763">
                      <a:solidFill>
                        <a:srgbClr val="000000"/>
                      </a:solidFill>
                      <a:round/>
                      <a:headEnd/>
                      <a:tailEnd/>
                    </a:ln>
                  </p:spPr>
                  <p:txBody>
                    <a:bodyPr/>
                    <a:lstStyle/>
                    <a:p>
                      <a:pPr>
                        <a:defRPr/>
                      </a:pPr>
                      <a:endParaRPr lang="en-US"/>
                    </a:p>
                  </p:txBody>
                </p:sp>
                <p:sp>
                  <p:nvSpPr>
                    <p:cNvPr id="36684" name="Oval 679"/>
                    <p:cNvSpPr>
                      <a:spLocks noChangeArrowheads="1"/>
                    </p:cNvSpPr>
                    <p:nvPr/>
                  </p:nvSpPr>
                  <p:spPr bwMode="auto">
                    <a:xfrm>
                      <a:off x="1732" y="1278"/>
                      <a:ext cx="40" cy="40"/>
                    </a:xfrm>
                    <a:prstGeom prst="ellipse">
                      <a:avLst/>
                    </a:prstGeom>
                    <a:grpFill/>
                    <a:ln w="4763">
                      <a:solidFill>
                        <a:srgbClr val="000000"/>
                      </a:solidFill>
                      <a:round/>
                      <a:headEnd/>
                      <a:tailEnd/>
                    </a:ln>
                  </p:spPr>
                  <p:txBody>
                    <a:bodyPr/>
                    <a:lstStyle/>
                    <a:p>
                      <a:pPr>
                        <a:defRPr/>
                      </a:pPr>
                      <a:endParaRPr lang="en-US"/>
                    </a:p>
                  </p:txBody>
                </p:sp>
                <p:sp>
                  <p:nvSpPr>
                    <p:cNvPr id="36685" name="Oval 680"/>
                    <p:cNvSpPr>
                      <a:spLocks noChangeArrowheads="1"/>
                    </p:cNvSpPr>
                    <p:nvPr/>
                  </p:nvSpPr>
                  <p:spPr bwMode="auto">
                    <a:xfrm>
                      <a:off x="1725" y="1326"/>
                      <a:ext cx="40" cy="40"/>
                    </a:xfrm>
                    <a:prstGeom prst="ellipse">
                      <a:avLst/>
                    </a:prstGeom>
                    <a:grpFill/>
                    <a:ln w="4763">
                      <a:solidFill>
                        <a:srgbClr val="000000"/>
                      </a:solidFill>
                      <a:round/>
                      <a:headEnd/>
                      <a:tailEnd/>
                    </a:ln>
                  </p:spPr>
                  <p:txBody>
                    <a:bodyPr/>
                    <a:lstStyle/>
                    <a:p>
                      <a:pPr>
                        <a:defRPr/>
                      </a:pPr>
                      <a:endParaRPr lang="en-US"/>
                    </a:p>
                  </p:txBody>
                </p:sp>
                <p:sp>
                  <p:nvSpPr>
                    <p:cNvPr id="36686" name="Oval 681"/>
                    <p:cNvSpPr>
                      <a:spLocks noChangeArrowheads="1"/>
                    </p:cNvSpPr>
                    <p:nvPr/>
                  </p:nvSpPr>
                  <p:spPr bwMode="auto">
                    <a:xfrm>
                      <a:off x="1734" y="1367"/>
                      <a:ext cx="40" cy="40"/>
                    </a:xfrm>
                    <a:prstGeom prst="ellipse">
                      <a:avLst/>
                    </a:prstGeom>
                    <a:grpFill/>
                    <a:ln w="4763">
                      <a:solidFill>
                        <a:srgbClr val="000000"/>
                      </a:solidFill>
                      <a:round/>
                      <a:headEnd/>
                      <a:tailEnd/>
                    </a:ln>
                  </p:spPr>
                  <p:txBody>
                    <a:bodyPr/>
                    <a:lstStyle/>
                    <a:p>
                      <a:pPr>
                        <a:defRPr/>
                      </a:pPr>
                      <a:endParaRPr lang="en-US"/>
                    </a:p>
                  </p:txBody>
                </p:sp>
                <p:sp>
                  <p:nvSpPr>
                    <p:cNvPr id="36687" name="Oval 682"/>
                    <p:cNvSpPr>
                      <a:spLocks noChangeArrowheads="1"/>
                    </p:cNvSpPr>
                    <p:nvPr/>
                  </p:nvSpPr>
                  <p:spPr bwMode="auto">
                    <a:xfrm>
                      <a:off x="1698" y="1265"/>
                      <a:ext cx="40" cy="40"/>
                    </a:xfrm>
                    <a:prstGeom prst="ellipse">
                      <a:avLst/>
                    </a:prstGeom>
                    <a:grpFill/>
                    <a:ln w="4763">
                      <a:solidFill>
                        <a:srgbClr val="000000"/>
                      </a:solidFill>
                      <a:round/>
                      <a:headEnd/>
                      <a:tailEnd/>
                    </a:ln>
                  </p:spPr>
                  <p:txBody>
                    <a:bodyPr/>
                    <a:lstStyle/>
                    <a:p>
                      <a:pPr>
                        <a:defRPr/>
                      </a:pPr>
                      <a:endParaRPr lang="en-US"/>
                    </a:p>
                  </p:txBody>
                </p:sp>
                <p:sp>
                  <p:nvSpPr>
                    <p:cNvPr id="36688" name="Oval 683"/>
                    <p:cNvSpPr>
                      <a:spLocks noChangeArrowheads="1"/>
                    </p:cNvSpPr>
                    <p:nvPr/>
                  </p:nvSpPr>
                  <p:spPr bwMode="auto">
                    <a:xfrm>
                      <a:off x="1679" y="1271"/>
                      <a:ext cx="41" cy="40"/>
                    </a:xfrm>
                    <a:prstGeom prst="ellipse">
                      <a:avLst/>
                    </a:prstGeom>
                    <a:grpFill/>
                    <a:ln w="4763">
                      <a:solidFill>
                        <a:srgbClr val="000000"/>
                      </a:solidFill>
                      <a:round/>
                      <a:headEnd/>
                      <a:tailEnd/>
                    </a:ln>
                  </p:spPr>
                  <p:txBody>
                    <a:bodyPr/>
                    <a:lstStyle/>
                    <a:p>
                      <a:pPr>
                        <a:defRPr/>
                      </a:pPr>
                      <a:endParaRPr lang="en-US"/>
                    </a:p>
                  </p:txBody>
                </p:sp>
                <p:sp>
                  <p:nvSpPr>
                    <p:cNvPr id="36689" name="Oval 684"/>
                    <p:cNvSpPr>
                      <a:spLocks noChangeArrowheads="1"/>
                    </p:cNvSpPr>
                    <p:nvPr/>
                  </p:nvSpPr>
                  <p:spPr bwMode="auto">
                    <a:xfrm>
                      <a:off x="1794" y="1452"/>
                      <a:ext cx="40" cy="40"/>
                    </a:xfrm>
                    <a:prstGeom prst="ellipse">
                      <a:avLst/>
                    </a:prstGeom>
                    <a:grpFill/>
                    <a:ln w="4763">
                      <a:solidFill>
                        <a:srgbClr val="000000"/>
                      </a:solidFill>
                      <a:round/>
                      <a:headEnd/>
                      <a:tailEnd/>
                    </a:ln>
                  </p:spPr>
                  <p:txBody>
                    <a:bodyPr/>
                    <a:lstStyle/>
                    <a:p>
                      <a:pPr>
                        <a:defRPr/>
                      </a:pPr>
                      <a:endParaRPr lang="en-US"/>
                    </a:p>
                  </p:txBody>
                </p:sp>
                <p:sp>
                  <p:nvSpPr>
                    <p:cNvPr id="36690" name="Oval 685"/>
                    <p:cNvSpPr>
                      <a:spLocks noChangeArrowheads="1"/>
                    </p:cNvSpPr>
                    <p:nvPr/>
                  </p:nvSpPr>
                  <p:spPr bwMode="auto">
                    <a:xfrm>
                      <a:off x="1680" y="1392"/>
                      <a:ext cx="40" cy="40"/>
                    </a:xfrm>
                    <a:prstGeom prst="ellipse">
                      <a:avLst/>
                    </a:prstGeom>
                    <a:grpFill/>
                    <a:ln w="4763">
                      <a:solidFill>
                        <a:srgbClr val="000000"/>
                      </a:solidFill>
                      <a:round/>
                      <a:headEnd/>
                      <a:tailEnd/>
                    </a:ln>
                  </p:spPr>
                  <p:txBody>
                    <a:bodyPr/>
                    <a:lstStyle/>
                    <a:p>
                      <a:pPr>
                        <a:defRPr/>
                      </a:pPr>
                      <a:endParaRPr lang="en-US"/>
                    </a:p>
                  </p:txBody>
                </p:sp>
                <p:sp>
                  <p:nvSpPr>
                    <p:cNvPr id="36691" name="Oval 686"/>
                    <p:cNvSpPr>
                      <a:spLocks noChangeArrowheads="1"/>
                    </p:cNvSpPr>
                    <p:nvPr/>
                  </p:nvSpPr>
                  <p:spPr bwMode="auto">
                    <a:xfrm>
                      <a:off x="1738" y="1456"/>
                      <a:ext cx="40" cy="40"/>
                    </a:xfrm>
                    <a:prstGeom prst="ellipse">
                      <a:avLst/>
                    </a:prstGeom>
                    <a:grpFill/>
                    <a:ln w="4763">
                      <a:solidFill>
                        <a:srgbClr val="000000"/>
                      </a:solidFill>
                      <a:round/>
                      <a:headEnd/>
                      <a:tailEnd/>
                    </a:ln>
                  </p:spPr>
                  <p:txBody>
                    <a:bodyPr/>
                    <a:lstStyle/>
                    <a:p>
                      <a:pPr>
                        <a:defRPr/>
                      </a:pPr>
                      <a:endParaRPr lang="en-US"/>
                    </a:p>
                  </p:txBody>
                </p:sp>
                <p:sp>
                  <p:nvSpPr>
                    <p:cNvPr id="36692" name="Oval 687"/>
                    <p:cNvSpPr>
                      <a:spLocks noChangeArrowheads="1"/>
                    </p:cNvSpPr>
                    <p:nvPr/>
                  </p:nvSpPr>
                  <p:spPr bwMode="auto">
                    <a:xfrm>
                      <a:off x="1658" y="1413"/>
                      <a:ext cx="40" cy="40"/>
                    </a:xfrm>
                    <a:prstGeom prst="ellipse">
                      <a:avLst/>
                    </a:prstGeom>
                    <a:grpFill/>
                    <a:ln w="4763">
                      <a:solidFill>
                        <a:srgbClr val="000000"/>
                      </a:solidFill>
                      <a:round/>
                      <a:headEnd/>
                      <a:tailEnd/>
                    </a:ln>
                  </p:spPr>
                  <p:txBody>
                    <a:bodyPr/>
                    <a:lstStyle/>
                    <a:p>
                      <a:pPr>
                        <a:defRPr/>
                      </a:pPr>
                      <a:endParaRPr lang="en-US"/>
                    </a:p>
                  </p:txBody>
                </p:sp>
                <p:sp>
                  <p:nvSpPr>
                    <p:cNvPr id="36693" name="Oval 688"/>
                    <p:cNvSpPr>
                      <a:spLocks noChangeArrowheads="1"/>
                    </p:cNvSpPr>
                    <p:nvPr/>
                  </p:nvSpPr>
                  <p:spPr bwMode="auto">
                    <a:xfrm>
                      <a:off x="1675" y="1304"/>
                      <a:ext cx="40" cy="40"/>
                    </a:xfrm>
                    <a:prstGeom prst="ellipse">
                      <a:avLst/>
                    </a:prstGeom>
                    <a:grpFill/>
                    <a:ln w="4763">
                      <a:solidFill>
                        <a:srgbClr val="000000"/>
                      </a:solidFill>
                      <a:round/>
                      <a:headEnd/>
                      <a:tailEnd/>
                    </a:ln>
                  </p:spPr>
                  <p:txBody>
                    <a:bodyPr/>
                    <a:lstStyle/>
                    <a:p>
                      <a:pPr>
                        <a:defRPr/>
                      </a:pPr>
                      <a:endParaRPr lang="en-US"/>
                    </a:p>
                  </p:txBody>
                </p:sp>
                <p:sp>
                  <p:nvSpPr>
                    <p:cNvPr id="36694" name="Oval 689"/>
                    <p:cNvSpPr>
                      <a:spLocks noChangeArrowheads="1"/>
                    </p:cNvSpPr>
                    <p:nvPr/>
                  </p:nvSpPr>
                  <p:spPr bwMode="auto">
                    <a:xfrm>
                      <a:off x="1671" y="1303"/>
                      <a:ext cx="41" cy="40"/>
                    </a:xfrm>
                    <a:prstGeom prst="ellipse">
                      <a:avLst/>
                    </a:prstGeom>
                    <a:grpFill/>
                    <a:ln w="4763">
                      <a:solidFill>
                        <a:srgbClr val="000000"/>
                      </a:solidFill>
                      <a:round/>
                      <a:headEnd/>
                      <a:tailEnd/>
                    </a:ln>
                  </p:spPr>
                  <p:txBody>
                    <a:bodyPr/>
                    <a:lstStyle/>
                    <a:p>
                      <a:pPr>
                        <a:defRPr/>
                      </a:pPr>
                      <a:endParaRPr lang="en-US"/>
                    </a:p>
                  </p:txBody>
                </p:sp>
                <p:sp>
                  <p:nvSpPr>
                    <p:cNvPr id="36695" name="Oval 690"/>
                    <p:cNvSpPr>
                      <a:spLocks noChangeArrowheads="1"/>
                    </p:cNvSpPr>
                    <p:nvPr/>
                  </p:nvSpPr>
                  <p:spPr bwMode="auto">
                    <a:xfrm>
                      <a:off x="1695" y="1283"/>
                      <a:ext cx="41" cy="39"/>
                    </a:xfrm>
                    <a:prstGeom prst="ellipse">
                      <a:avLst/>
                    </a:prstGeom>
                    <a:grpFill/>
                    <a:ln w="4763">
                      <a:solidFill>
                        <a:srgbClr val="000000"/>
                      </a:solidFill>
                      <a:round/>
                      <a:headEnd/>
                      <a:tailEnd/>
                    </a:ln>
                  </p:spPr>
                  <p:txBody>
                    <a:bodyPr/>
                    <a:lstStyle/>
                    <a:p>
                      <a:pPr>
                        <a:defRPr/>
                      </a:pPr>
                      <a:endParaRPr lang="en-US"/>
                    </a:p>
                  </p:txBody>
                </p:sp>
                <p:sp>
                  <p:nvSpPr>
                    <p:cNvPr id="36696" name="Oval 691"/>
                    <p:cNvSpPr>
                      <a:spLocks noChangeArrowheads="1"/>
                    </p:cNvSpPr>
                    <p:nvPr/>
                  </p:nvSpPr>
                  <p:spPr bwMode="auto">
                    <a:xfrm>
                      <a:off x="1734" y="1427"/>
                      <a:ext cx="40" cy="40"/>
                    </a:xfrm>
                    <a:prstGeom prst="ellipse">
                      <a:avLst/>
                    </a:prstGeom>
                    <a:grpFill/>
                    <a:ln w="4763">
                      <a:solidFill>
                        <a:srgbClr val="000000"/>
                      </a:solidFill>
                      <a:round/>
                      <a:headEnd/>
                      <a:tailEnd/>
                    </a:ln>
                  </p:spPr>
                  <p:txBody>
                    <a:bodyPr/>
                    <a:lstStyle/>
                    <a:p>
                      <a:pPr>
                        <a:defRPr/>
                      </a:pPr>
                      <a:endParaRPr lang="en-US"/>
                    </a:p>
                  </p:txBody>
                </p:sp>
                <p:sp>
                  <p:nvSpPr>
                    <p:cNvPr id="36697" name="Oval 692"/>
                    <p:cNvSpPr>
                      <a:spLocks noChangeArrowheads="1"/>
                    </p:cNvSpPr>
                    <p:nvPr/>
                  </p:nvSpPr>
                  <p:spPr bwMode="auto">
                    <a:xfrm>
                      <a:off x="1724" y="1371"/>
                      <a:ext cx="40" cy="40"/>
                    </a:xfrm>
                    <a:prstGeom prst="ellipse">
                      <a:avLst/>
                    </a:prstGeom>
                    <a:grpFill/>
                    <a:ln w="4763">
                      <a:solidFill>
                        <a:srgbClr val="000000"/>
                      </a:solidFill>
                      <a:round/>
                      <a:headEnd/>
                      <a:tailEnd/>
                    </a:ln>
                  </p:spPr>
                  <p:txBody>
                    <a:bodyPr/>
                    <a:lstStyle/>
                    <a:p>
                      <a:pPr>
                        <a:defRPr/>
                      </a:pPr>
                      <a:endParaRPr lang="en-US"/>
                    </a:p>
                  </p:txBody>
                </p:sp>
                <p:sp>
                  <p:nvSpPr>
                    <p:cNvPr id="36698" name="Oval 693"/>
                    <p:cNvSpPr>
                      <a:spLocks noChangeArrowheads="1"/>
                    </p:cNvSpPr>
                    <p:nvPr/>
                  </p:nvSpPr>
                  <p:spPr bwMode="auto">
                    <a:xfrm>
                      <a:off x="1678" y="1394"/>
                      <a:ext cx="41" cy="40"/>
                    </a:xfrm>
                    <a:prstGeom prst="ellipse">
                      <a:avLst/>
                    </a:prstGeom>
                    <a:grpFill/>
                    <a:ln w="4763">
                      <a:solidFill>
                        <a:srgbClr val="000000"/>
                      </a:solidFill>
                      <a:round/>
                      <a:headEnd/>
                      <a:tailEnd/>
                    </a:ln>
                  </p:spPr>
                  <p:txBody>
                    <a:bodyPr/>
                    <a:lstStyle/>
                    <a:p>
                      <a:pPr>
                        <a:defRPr/>
                      </a:pPr>
                      <a:endParaRPr lang="en-US"/>
                    </a:p>
                  </p:txBody>
                </p:sp>
                <p:sp>
                  <p:nvSpPr>
                    <p:cNvPr id="36699" name="Oval 694"/>
                    <p:cNvSpPr>
                      <a:spLocks noChangeArrowheads="1"/>
                    </p:cNvSpPr>
                    <p:nvPr/>
                  </p:nvSpPr>
                  <p:spPr bwMode="auto">
                    <a:xfrm>
                      <a:off x="1765" y="1302"/>
                      <a:ext cx="40" cy="40"/>
                    </a:xfrm>
                    <a:prstGeom prst="ellipse">
                      <a:avLst/>
                    </a:prstGeom>
                    <a:grpFill/>
                    <a:ln w="4763">
                      <a:solidFill>
                        <a:srgbClr val="000000"/>
                      </a:solidFill>
                      <a:round/>
                      <a:headEnd/>
                      <a:tailEnd/>
                    </a:ln>
                  </p:spPr>
                  <p:txBody>
                    <a:bodyPr/>
                    <a:lstStyle/>
                    <a:p>
                      <a:pPr>
                        <a:defRPr/>
                      </a:pPr>
                      <a:endParaRPr lang="en-US"/>
                    </a:p>
                  </p:txBody>
                </p:sp>
                <p:sp>
                  <p:nvSpPr>
                    <p:cNvPr id="36700" name="Oval 695"/>
                    <p:cNvSpPr>
                      <a:spLocks noChangeArrowheads="1"/>
                    </p:cNvSpPr>
                    <p:nvPr/>
                  </p:nvSpPr>
                  <p:spPr bwMode="auto">
                    <a:xfrm>
                      <a:off x="1694" y="1335"/>
                      <a:ext cx="40" cy="40"/>
                    </a:xfrm>
                    <a:prstGeom prst="ellipse">
                      <a:avLst/>
                    </a:prstGeom>
                    <a:grpFill/>
                    <a:ln w="4763">
                      <a:solidFill>
                        <a:srgbClr val="000000"/>
                      </a:solidFill>
                      <a:round/>
                      <a:headEnd/>
                      <a:tailEnd/>
                    </a:ln>
                  </p:spPr>
                  <p:txBody>
                    <a:bodyPr/>
                    <a:lstStyle/>
                    <a:p>
                      <a:pPr>
                        <a:defRPr/>
                      </a:pPr>
                      <a:endParaRPr lang="en-US"/>
                    </a:p>
                  </p:txBody>
                </p:sp>
                <p:sp>
                  <p:nvSpPr>
                    <p:cNvPr id="36701" name="Oval 696"/>
                    <p:cNvSpPr>
                      <a:spLocks noChangeArrowheads="1"/>
                    </p:cNvSpPr>
                    <p:nvPr/>
                  </p:nvSpPr>
                  <p:spPr bwMode="auto">
                    <a:xfrm>
                      <a:off x="1748" y="1276"/>
                      <a:ext cx="40" cy="40"/>
                    </a:xfrm>
                    <a:prstGeom prst="ellipse">
                      <a:avLst/>
                    </a:prstGeom>
                    <a:grpFill/>
                    <a:ln w="4763">
                      <a:solidFill>
                        <a:srgbClr val="000000"/>
                      </a:solidFill>
                      <a:round/>
                      <a:headEnd/>
                      <a:tailEnd/>
                    </a:ln>
                  </p:spPr>
                  <p:txBody>
                    <a:bodyPr/>
                    <a:lstStyle/>
                    <a:p>
                      <a:pPr>
                        <a:defRPr/>
                      </a:pPr>
                      <a:endParaRPr lang="en-US"/>
                    </a:p>
                  </p:txBody>
                </p:sp>
                <p:sp>
                  <p:nvSpPr>
                    <p:cNvPr id="36702" name="Oval 697"/>
                    <p:cNvSpPr>
                      <a:spLocks noChangeArrowheads="1"/>
                    </p:cNvSpPr>
                    <p:nvPr/>
                  </p:nvSpPr>
                  <p:spPr bwMode="auto">
                    <a:xfrm>
                      <a:off x="1704" y="1320"/>
                      <a:ext cx="40" cy="40"/>
                    </a:xfrm>
                    <a:prstGeom prst="ellipse">
                      <a:avLst/>
                    </a:prstGeom>
                    <a:grpFill/>
                    <a:ln w="4763">
                      <a:solidFill>
                        <a:srgbClr val="000000"/>
                      </a:solidFill>
                      <a:round/>
                      <a:headEnd/>
                      <a:tailEnd/>
                    </a:ln>
                  </p:spPr>
                  <p:txBody>
                    <a:bodyPr/>
                    <a:lstStyle/>
                    <a:p>
                      <a:pPr>
                        <a:defRPr/>
                      </a:pPr>
                      <a:endParaRPr lang="en-US"/>
                    </a:p>
                  </p:txBody>
                </p:sp>
                <p:sp>
                  <p:nvSpPr>
                    <p:cNvPr id="36703" name="Oval 698"/>
                    <p:cNvSpPr>
                      <a:spLocks noChangeArrowheads="1"/>
                    </p:cNvSpPr>
                    <p:nvPr/>
                  </p:nvSpPr>
                  <p:spPr bwMode="auto">
                    <a:xfrm>
                      <a:off x="1640" y="1225"/>
                      <a:ext cx="40" cy="40"/>
                    </a:xfrm>
                    <a:prstGeom prst="ellipse">
                      <a:avLst/>
                    </a:prstGeom>
                    <a:grpFill/>
                    <a:ln w="4763">
                      <a:solidFill>
                        <a:srgbClr val="000000"/>
                      </a:solidFill>
                      <a:round/>
                      <a:headEnd/>
                      <a:tailEnd/>
                    </a:ln>
                  </p:spPr>
                  <p:txBody>
                    <a:bodyPr/>
                    <a:lstStyle/>
                    <a:p>
                      <a:pPr>
                        <a:defRPr/>
                      </a:pPr>
                      <a:endParaRPr lang="en-US"/>
                    </a:p>
                  </p:txBody>
                </p:sp>
                <p:sp>
                  <p:nvSpPr>
                    <p:cNvPr id="36704" name="Freeform 699"/>
                    <p:cNvSpPr>
                      <a:spLocks/>
                    </p:cNvSpPr>
                    <p:nvPr/>
                  </p:nvSpPr>
                  <p:spPr bwMode="auto">
                    <a:xfrm>
                      <a:off x="765" y="1027"/>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05" name="Freeform 700"/>
                    <p:cNvSpPr>
                      <a:spLocks/>
                    </p:cNvSpPr>
                    <p:nvPr/>
                  </p:nvSpPr>
                  <p:spPr bwMode="auto">
                    <a:xfrm>
                      <a:off x="756" y="106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06" name="Freeform 701"/>
                    <p:cNvSpPr>
                      <a:spLocks/>
                    </p:cNvSpPr>
                    <p:nvPr/>
                  </p:nvSpPr>
                  <p:spPr bwMode="auto">
                    <a:xfrm>
                      <a:off x="761" y="1085"/>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07" name="Freeform 702"/>
                    <p:cNvSpPr>
                      <a:spLocks/>
                    </p:cNvSpPr>
                    <p:nvPr/>
                  </p:nvSpPr>
                  <p:spPr bwMode="auto">
                    <a:xfrm>
                      <a:off x="649" y="1129"/>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08" name="Freeform 703"/>
                    <p:cNvSpPr>
                      <a:spLocks/>
                    </p:cNvSpPr>
                    <p:nvPr/>
                  </p:nvSpPr>
                  <p:spPr bwMode="auto">
                    <a:xfrm>
                      <a:off x="671" y="104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09" name="Freeform 704"/>
                    <p:cNvSpPr>
                      <a:spLocks/>
                    </p:cNvSpPr>
                    <p:nvPr/>
                  </p:nvSpPr>
                  <p:spPr bwMode="auto">
                    <a:xfrm>
                      <a:off x="769" y="965"/>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10" name="Freeform 705"/>
                    <p:cNvSpPr>
                      <a:spLocks/>
                    </p:cNvSpPr>
                    <p:nvPr/>
                  </p:nvSpPr>
                  <p:spPr bwMode="auto">
                    <a:xfrm>
                      <a:off x="763" y="1001"/>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11" name="Freeform 706"/>
                    <p:cNvSpPr>
                      <a:spLocks/>
                    </p:cNvSpPr>
                    <p:nvPr/>
                  </p:nvSpPr>
                  <p:spPr bwMode="auto">
                    <a:xfrm>
                      <a:off x="681" y="1082"/>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110"/>
                          </a:moveTo>
                          <a:lnTo>
                            <a:pt x="128"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12" name="Freeform 707"/>
                    <p:cNvSpPr>
                      <a:spLocks/>
                    </p:cNvSpPr>
                    <p:nvPr/>
                  </p:nvSpPr>
                  <p:spPr bwMode="auto">
                    <a:xfrm>
                      <a:off x="754" y="102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13" name="Freeform 708"/>
                    <p:cNvSpPr>
                      <a:spLocks/>
                    </p:cNvSpPr>
                    <p:nvPr/>
                  </p:nvSpPr>
                  <p:spPr bwMode="auto">
                    <a:xfrm>
                      <a:off x="756" y="95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14" name="Freeform 709"/>
                    <p:cNvSpPr>
                      <a:spLocks/>
                    </p:cNvSpPr>
                    <p:nvPr/>
                  </p:nvSpPr>
                  <p:spPr bwMode="auto">
                    <a:xfrm>
                      <a:off x="778" y="114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15" name="Freeform 710"/>
                    <p:cNvSpPr>
                      <a:spLocks/>
                    </p:cNvSpPr>
                    <p:nvPr/>
                  </p:nvSpPr>
                  <p:spPr bwMode="auto">
                    <a:xfrm>
                      <a:off x="624" y="106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16" name="Freeform 711"/>
                    <p:cNvSpPr>
                      <a:spLocks/>
                    </p:cNvSpPr>
                    <p:nvPr/>
                  </p:nvSpPr>
                  <p:spPr bwMode="auto">
                    <a:xfrm>
                      <a:off x="792" y="96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17" name="Freeform 712"/>
                    <p:cNvSpPr>
                      <a:spLocks/>
                    </p:cNvSpPr>
                    <p:nvPr/>
                  </p:nvSpPr>
                  <p:spPr bwMode="auto">
                    <a:xfrm>
                      <a:off x="697" y="100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18" name="Freeform 713"/>
                    <p:cNvSpPr>
                      <a:spLocks/>
                    </p:cNvSpPr>
                    <p:nvPr/>
                  </p:nvSpPr>
                  <p:spPr bwMode="auto">
                    <a:xfrm>
                      <a:off x="654" y="103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19" name="Freeform 714"/>
                    <p:cNvSpPr>
                      <a:spLocks/>
                    </p:cNvSpPr>
                    <p:nvPr/>
                  </p:nvSpPr>
                  <p:spPr bwMode="auto">
                    <a:xfrm>
                      <a:off x="628" y="86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20" name="Freeform 715"/>
                    <p:cNvSpPr>
                      <a:spLocks/>
                    </p:cNvSpPr>
                    <p:nvPr/>
                  </p:nvSpPr>
                  <p:spPr bwMode="auto">
                    <a:xfrm>
                      <a:off x="781" y="103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21" name="Freeform 716"/>
                    <p:cNvSpPr>
                      <a:spLocks/>
                    </p:cNvSpPr>
                    <p:nvPr/>
                  </p:nvSpPr>
                  <p:spPr bwMode="auto">
                    <a:xfrm>
                      <a:off x="780" y="1015"/>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22" name="Freeform 717"/>
                    <p:cNvSpPr>
                      <a:spLocks/>
                    </p:cNvSpPr>
                    <p:nvPr/>
                  </p:nvSpPr>
                  <p:spPr bwMode="auto">
                    <a:xfrm>
                      <a:off x="697" y="103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23" name="Freeform 718"/>
                    <p:cNvSpPr>
                      <a:spLocks/>
                    </p:cNvSpPr>
                    <p:nvPr/>
                  </p:nvSpPr>
                  <p:spPr bwMode="auto">
                    <a:xfrm>
                      <a:off x="678" y="93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24" name="Freeform 719"/>
                    <p:cNvSpPr>
                      <a:spLocks/>
                    </p:cNvSpPr>
                    <p:nvPr/>
                  </p:nvSpPr>
                  <p:spPr bwMode="auto">
                    <a:xfrm>
                      <a:off x="762" y="1040"/>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25" name="Freeform 720"/>
                    <p:cNvSpPr>
                      <a:spLocks/>
                    </p:cNvSpPr>
                    <p:nvPr/>
                  </p:nvSpPr>
                  <p:spPr bwMode="auto">
                    <a:xfrm>
                      <a:off x="755" y="112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26" name="Freeform 721"/>
                    <p:cNvSpPr>
                      <a:spLocks/>
                    </p:cNvSpPr>
                    <p:nvPr/>
                  </p:nvSpPr>
                  <p:spPr bwMode="auto">
                    <a:xfrm>
                      <a:off x="796" y="101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27" name="Freeform 722"/>
                    <p:cNvSpPr>
                      <a:spLocks/>
                    </p:cNvSpPr>
                    <p:nvPr/>
                  </p:nvSpPr>
                  <p:spPr bwMode="auto">
                    <a:xfrm>
                      <a:off x="701" y="102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28" name="Freeform 723"/>
                    <p:cNvSpPr>
                      <a:spLocks/>
                    </p:cNvSpPr>
                    <p:nvPr/>
                  </p:nvSpPr>
                  <p:spPr bwMode="auto">
                    <a:xfrm>
                      <a:off x="652" y="922"/>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29" name="Freeform 724"/>
                    <p:cNvSpPr>
                      <a:spLocks/>
                    </p:cNvSpPr>
                    <p:nvPr/>
                  </p:nvSpPr>
                  <p:spPr bwMode="auto">
                    <a:xfrm>
                      <a:off x="693" y="99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30" name="Freeform 725"/>
                    <p:cNvSpPr>
                      <a:spLocks/>
                    </p:cNvSpPr>
                    <p:nvPr/>
                  </p:nvSpPr>
                  <p:spPr bwMode="auto">
                    <a:xfrm>
                      <a:off x="719" y="955"/>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1" name="Freeform 726"/>
                    <p:cNvSpPr>
                      <a:spLocks/>
                    </p:cNvSpPr>
                    <p:nvPr/>
                  </p:nvSpPr>
                  <p:spPr bwMode="auto">
                    <a:xfrm>
                      <a:off x="663" y="99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32" name="Freeform 727"/>
                    <p:cNvSpPr>
                      <a:spLocks/>
                    </p:cNvSpPr>
                    <p:nvPr/>
                  </p:nvSpPr>
                  <p:spPr bwMode="auto">
                    <a:xfrm>
                      <a:off x="639" y="101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3" name="Freeform 728"/>
                    <p:cNvSpPr>
                      <a:spLocks/>
                    </p:cNvSpPr>
                    <p:nvPr/>
                  </p:nvSpPr>
                  <p:spPr bwMode="auto">
                    <a:xfrm>
                      <a:off x="792" y="1072"/>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4" name="Freeform 729"/>
                    <p:cNvSpPr>
                      <a:spLocks/>
                    </p:cNvSpPr>
                    <p:nvPr/>
                  </p:nvSpPr>
                  <p:spPr bwMode="auto">
                    <a:xfrm>
                      <a:off x="722" y="104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110"/>
                          </a:moveTo>
                          <a:lnTo>
                            <a:pt x="128"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35" name="Freeform 730"/>
                    <p:cNvSpPr>
                      <a:spLocks/>
                    </p:cNvSpPr>
                    <p:nvPr/>
                  </p:nvSpPr>
                  <p:spPr bwMode="auto">
                    <a:xfrm>
                      <a:off x="682" y="975"/>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6" name="Freeform 731"/>
                    <p:cNvSpPr>
                      <a:spLocks/>
                    </p:cNvSpPr>
                    <p:nvPr/>
                  </p:nvSpPr>
                  <p:spPr bwMode="auto">
                    <a:xfrm>
                      <a:off x="731" y="96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37" name="Freeform 732"/>
                    <p:cNvSpPr>
                      <a:spLocks/>
                    </p:cNvSpPr>
                    <p:nvPr/>
                  </p:nvSpPr>
                  <p:spPr bwMode="auto">
                    <a:xfrm>
                      <a:off x="716" y="1034"/>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8" name="Freeform 733"/>
                    <p:cNvSpPr>
                      <a:spLocks/>
                    </p:cNvSpPr>
                    <p:nvPr/>
                  </p:nvSpPr>
                  <p:spPr bwMode="auto">
                    <a:xfrm>
                      <a:off x="680" y="107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39" name="Freeform 734"/>
                    <p:cNvSpPr>
                      <a:spLocks/>
                    </p:cNvSpPr>
                    <p:nvPr/>
                  </p:nvSpPr>
                  <p:spPr bwMode="auto">
                    <a:xfrm>
                      <a:off x="724" y="102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40" name="Freeform 735"/>
                    <p:cNvSpPr>
                      <a:spLocks/>
                    </p:cNvSpPr>
                    <p:nvPr/>
                  </p:nvSpPr>
                  <p:spPr bwMode="auto">
                    <a:xfrm>
                      <a:off x="773" y="931"/>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41" name="Freeform 736"/>
                    <p:cNvSpPr>
                      <a:spLocks/>
                    </p:cNvSpPr>
                    <p:nvPr/>
                  </p:nvSpPr>
                  <p:spPr bwMode="auto">
                    <a:xfrm>
                      <a:off x="765" y="1003"/>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42" name="Freeform 737"/>
                    <p:cNvSpPr>
                      <a:spLocks/>
                    </p:cNvSpPr>
                    <p:nvPr/>
                  </p:nvSpPr>
                  <p:spPr bwMode="auto">
                    <a:xfrm>
                      <a:off x="801" y="104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43" name="Freeform 738"/>
                    <p:cNvSpPr>
                      <a:spLocks/>
                    </p:cNvSpPr>
                    <p:nvPr/>
                  </p:nvSpPr>
                  <p:spPr bwMode="auto">
                    <a:xfrm>
                      <a:off x="681" y="1105"/>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44" name="Freeform 739"/>
                    <p:cNvSpPr>
                      <a:spLocks/>
                    </p:cNvSpPr>
                    <p:nvPr/>
                  </p:nvSpPr>
                  <p:spPr bwMode="auto">
                    <a:xfrm>
                      <a:off x="706" y="110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45" name="Freeform 740"/>
                    <p:cNvSpPr>
                      <a:spLocks/>
                    </p:cNvSpPr>
                    <p:nvPr/>
                  </p:nvSpPr>
                  <p:spPr bwMode="auto">
                    <a:xfrm>
                      <a:off x="774" y="1044"/>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46" name="Freeform 741"/>
                    <p:cNvSpPr>
                      <a:spLocks/>
                    </p:cNvSpPr>
                    <p:nvPr/>
                  </p:nvSpPr>
                  <p:spPr bwMode="auto">
                    <a:xfrm>
                      <a:off x="659" y="1013"/>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6747" name="Freeform 742"/>
                    <p:cNvSpPr>
                      <a:spLocks/>
                    </p:cNvSpPr>
                    <p:nvPr/>
                  </p:nvSpPr>
                  <p:spPr bwMode="auto">
                    <a:xfrm>
                      <a:off x="721" y="998"/>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48" name="Freeform 743"/>
                    <p:cNvSpPr>
                      <a:spLocks/>
                    </p:cNvSpPr>
                    <p:nvPr/>
                  </p:nvSpPr>
                  <p:spPr bwMode="auto">
                    <a:xfrm>
                      <a:off x="742" y="1004"/>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49" name="Freeform 744"/>
                    <p:cNvSpPr>
                      <a:spLocks/>
                    </p:cNvSpPr>
                    <p:nvPr/>
                  </p:nvSpPr>
                  <p:spPr bwMode="auto">
                    <a:xfrm>
                      <a:off x="659" y="96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50" name="Freeform 745"/>
                    <p:cNvSpPr>
                      <a:spLocks/>
                    </p:cNvSpPr>
                    <p:nvPr/>
                  </p:nvSpPr>
                  <p:spPr bwMode="auto">
                    <a:xfrm>
                      <a:off x="678" y="105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51" name="Freeform 746"/>
                    <p:cNvSpPr>
                      <a:spLocks/>
                    </p:cNvSpPr>
                    <p:nvPr/>
                  </p:nvSpPr>
                  <p:spPr bwMode="auto">
                    <a:xfrm>
                      <a:off x="697" y="1047"/>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6752" name="Freeform 747"/>
                    <p:cNvSpPr>
                      <a:spLocks/>
                    </p:cNvSpPr>
                    <p:nvPr/>
                  </p:nvSpPr>
                  <p:spPr bwMode="auto">
                    <a:xfrm>
                      <a:off x="700" y="98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53" name="Freeform 748"/>
                    <p:cNvSpPr>
                      <a:spLocks/>
                    </p:cNvSpPr>
                    <p:nvPr/>
                  </p:nvSpPr>
                  <p:spPr bwMode="auto">
                    <a:xfrm>
                      <a:off x="687" y="1011"/>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54" name="Freeform 749"/>
                    <p:cNvSpPr>
                      <a:spLocks/>
                    </p:cNvSpPr>
                    <p:nvPr/>
                  </p:nvSpPr>
                  <p:spPr bwMode="auto">
                    <a:xfrm>
                      <a:off x="743" y="1187"/>
                      <a:ext cx="43" cy="37"/>
                    </a:xfrm>
                    <a:custGeom>
                      <a:avLst/>
                      <a:gdLst>
                        <a:gd name="T0" fmla="*/ 0 w 130"/>
                        <a:gd name="T1" fmla="*/ 0 h 112"/>
                        <a:gd name="T2" fmla="*/ 0 w 130"/>
                        <a:gd name="T3" fmla="*/ 0 h 112"/>
                        <a:gd name="T4" fmla="*/ 0 w 130"/>
                        <a:gd name="T5" fmla="*/ 0 h 112"/>
                        <a:gd name="T6" fmla="*/ 0 w 130"/>
                        <a:gd name="T7" fmla="*/ 0 h 112"/>
                        <a:gd name="T8" fmla="*/ 0 60000 65536"/>
                        <a:gd name="T9" fmla="*/ 0 60000 65536"/>
                        <a:gd name="T10" fmla="*/ 0 60000 65536"/>
                        <a:gd name="T11" fmla="*/ 0 60000 65536"/>
                        <a:gd name="T12" fmla="*/ 0 w 130"/>
                        <a:gd name="T13" fmla="*/ 0 h 112"/>
                        <a:gd name="T14" fmla="*/ 130 w 130"/>
                        <a:gd name="T15" fmla="*/ 112 h 112"/>
                      </a:gdLst>
                      <a:ahLst/>
                      <a:cxnLst>
                        <a:cxn ang="T8">
                          <a:pos x="T0" y="T1"/>
                        </a:cxn>
                        <a:cxn ang="T9">
                          <a:pos x="T2" y="T3"/>
                        </a:cxn>
                        <a:cxn ang="T10">
                          <a:pos x="T4" y="T5"/>
                        </a:cxn>
                        <a:cxn ang="T11">
                          <a:pos x="T6" y="T7"/>
                        </a:cxn>
                      </a:cxnLst>
                      <a:rect l="T12" t="T13" r="T14" b="T15"/>
                      <a:pathLst>
                        <a:path w="130" h="112">
                          <a:moveTo>
                            <a:pt x="64" y="112"/>
                          </a:moveTo>
                          <a:lnTo>
                            <a:pt x="130"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755" name="Freeform 750"/>
                    <p:cNvSpPr>
                      <a:spLocks/>
                    </p:cNvSpPr>
                    <p:nvPr/>
                  </p:nvSpPr>
                  <p:spPr bwMode="auto">
                    <a:xfrm>
                      <a:off x="731" y="109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56" name="Freeform 751"/>
                    <p:cNvSpPr>
                      <a:spLocks/>
                    </p:cNvSpPr>
                    <p:nvPr/>
                  </p:nvSpPr>
                  <p:spPr bwMode="auto">
                    <a:xfrm>
                      <a:off x="701" y="110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57" name="Freeform 752"/>
                    <p:cNvSpPr>
                      <a:spLocks/>
                    </p:cNvSpPr>
                    <p:nvPr/>
                  </p:nvSpPr>
                  <p:spPr bwMode="auto">
                    <a:xfrm>
                      <a:off x="763" y="1059"/>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58" name="Freeform 753"/>
                    <p:cNvSpPr>
                      <a:spLocks/>
                    </p:cNvSpPr>
                    <p:nvPr/>
                  </p:nvSpPr>
                  <p:spPr bwMode="auto">
                    <a:xfrm>
                      <a:off x="670" y="100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59" name="Freeform 754"/>
                    <p:cNvSpPr>
                      <a:spLocks/>
                    </p:cNvSpPr>
                    <p:nvPr/>
                  </p:nvSpPr>
                  <p:spPr bwMode="auto">
                    <a:xfrm>
                      <a:off x="738" y="1114"/>
                      <a:ext cx="43" cy="36"/>
                    </a:xfrm>
                    <a:custGeom>
                      <a:avLst/>
                      <a:gdLst>
                        <a:gd name="T0" fmla="*/ 0 w 130"/>
                        <a:gd name="T1" fmla="*/ 0 h 110"/>
                        <a:gd name="T2" fmla="*/ 0 w 130"/>
                        <a:gd name="T3" fmla="*/ 0 h 110"/>
                        <a:gd name="T4" fmla="*/ 0 w 130"/>
                        <a:gd name="T5" fmla="*/ 0 h 110"/>
                        <a:gd name="T6" fmla="*/ 0 w 130"/>
                        <a:gd name="T7" fmla="*/ 0 h 110"/>
                        <a:gd name="T8" fmla="*/ 0 60000 65536"/>
                        <a:gd name="T9" fmla="*/ 0 60000 65536"/>
                        <a:gd name="T10" fmla="*/ 0 60000 65536"/>
                        <a:gd name="T11" fmla="*/ 0 60000 65536"/>
                        <a:gd name="T12" fmla="*/ 0 w 130"/>
                        <a:gd name="T13" fmla="*/ 0 h 110"/>
                        <a:gd name="T14" fmla="*/ 130 w 130"/>
                        <a:gd name="T15" fmla="*/ 110 h 110"/>
                      </a:gdLst>
                      <a:ahLst/>
                      <a:cxnLst>
                        <a:cxn ang="T8">
                          <a:pos x="T0" y="T1"/>
                        </a:cxn>
                        <a:cxn ang="T9">
                          <a:pos x="T2" y="T3"/>
                        </a:cxn>
                        <a:cxn ang="T10">
                          <a:pos x="T4" y="T5"/>
                        </a:cxn>
                        <a:cxn ang="T11">
                          <a:pos x="T6" y="T7"/>
                        </a:cxn>
                      </a:cxnLst>
                      <a:rect l="T12" t="T13" r="T14" b="T15"/>
                      <a:pathLst>
                        <a:path w="130" h="110">
                          <a:moveTo>
                            <a:pt x="64" y="110"/>
                          </a:moveTo>
                          <a:lnTo>
                            <a:pt x="130"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60" name="Freeform 755"/>
                    <p:cNvSpPr>
                      <a:spLocks/>
                    </p:cNvSpPr>
                    <p:nvPr/>
                  </p:nvSpPr>
                  <p:spPr bwMode="auto">
                    <a:xfrm>
                      <a:off x="653" y="1028"/>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61" name="Freeform 756"/>
                    <p:cNvSpPr>
                      <a:spLocks/>
                    </p:cNvSpPr>
                    <p:nvPr/>
                  </p:nvSpPr>
                  <p:spPr bwMode="auto">
                    <a:xfrm>
                      <a:off x="766" y="1102"/>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62" name="Freeform 757"/>
                    <p:cNvSpPr>
                      <a:spLocks/>
                    </p:cNvSpPr>
                    <p:nvPr/>
                  </p:nvSpPr>
                  <p:spPr bwMode="auto">
                    <a:xfrm>
                      <a:off x="632" y="94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63" name="Freeform 758"/>
                    <p:cNvSpPr>
                      <a:spLocks/>
                    </p:cNvSpPr>
                    <p:nvPr/>
                  </p:nvSpPr>
                  <p:spPr bwMode="auto">
                    <a:xfrm>
                      <a:off x="726" y="979"/>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6764" name="Freeform 759"/>
                    <p:cNvSpPr>
                      <a:spLocks/>
                    </p:cNvSpPr>
                    <p:nvPr/>
                  </p:nvSpPr>
                  <p:spPr bwMode="auto">
                    <a:xfrm>
                      <a:off x="757" y="106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65" name="Freeform 760"/>
                    <p:cNvSpPr>
                      <a:spLocks/>
                    </p:cNvSpPr>
                    <p:nvPr/>
                  </p:nvSpPr>
                  <p:spPr bwMode="auto">
                    <a:xfrm>
                      <a:off x="605" y="106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66" name="Freeform 761"/>
                    <p:cNvSpPr>
                      <a:spLocks/>
                    </p:cNvSpPr>
                    <p:nvPr/>
                  </p:nvSpPr>
                  <p:spPr bwMode="auto">
                    <a:xfrm>
                      <a:off x="676" y="110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67" name="Freeform 762"/>
                    <p:cNvSpPr>
                      <a:spLocks/>
                    </p:cNvSpPr>
                    <p:nvPr/>
                  </p:nvSpPr>
                  <p:spPr bwMode="auto">
                    <a:xfrm>
                      <a:off x="671" y="102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68" name="Freeform 763"/>
                    <p:cNvSpPr>
                      <a:spLocks/>
                    </p:cNvSpPr>
                    <p:nvPr/>
                  </p:nvSpPr>
                  <p:spPr bwMode="auto">
                    <a:xfrm>
                      <a:off x="747" y="1032"/>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69" name="Freeform 764"/>
                    <p:cNvSpPr>
                      <a:spLocks/>
                    </p:cNvSpPr>
                    <p:nvPr/>
                  </p:nvSpPr>
                  <p:spPr bwMode="auto">
                    <a:xfrm>
                      <a:off x="662" y="10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0" name="Freeform 765"/>
                    <p:cNvSpPr>
                      <a:spLocks/>
                    </p:cNvSpPr>
                    <p:nvPr/>
                  </p:nvSpPr>
                  <p:spPr bwMode="auto">
                    <a:xfrm>
                      <a:off x="725" y="102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1" name="Freeform 766"/>
                    <p:cNvSpPr>
                      <a:spLocks/>
                    </p:cNvSpPr>
                    <p:nvPr/>
                  </p:nvSpPr>
                  <p:spPr bwMode="auto">
                    <a:xfrm>
                      <a:off x="706" y="99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72" name="Freeform 767"/>
                    <p:cNvSpPr>
                      <a:spLocks/>
                    </p:cNvSpPr>
                    <p:nvPr/>
                  </p:nvSpPr>
                  <p:spPr bwMode="auto">
                    <a:xfrm>
                      <a:off x="756" y="102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3" name="Freeform 768"/>
                    <p:cNvSpPr>
                      <a:spLocks/>
                    </p:cNvSpPr>
                    <p:nvPr/>
                  </p:nvSpPr>
                  <p:spPr bwMode="auto">
                    <a:xfrm>
                      <a:off x="713" y="98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74" name="Freeform 769"/>
                    <p:cNvSpPr>
                      <a:spLocks/>
                    </p:cNvSpPr>
                    <p:nvPr/>
                  </p:nvSpPr>
                  <p:spPr bwMode="auto">
                    <a:xfrm>
                      <a:off x="657" y="99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5" name="Freeform 770"/>
                    <p:cNvSpPr>
                      <a:spLocks/>
                    </p:cNvSpPr>
                    <p:nvPr/>
                  </p:nvSpPr>
                  <p:spPr bwMode="auto">
                    <a:xfrm>
                      <a:off x="567" y="101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76" name="Freeform 771"/>
                    <p:cNvSpPr>
                      <a:spLocks/>
                    </p:cNvSpPr>
                    <p:nvPr/>
                  </p:nvSpPr>
                  <p:spPr bwMode="auto">
                    <a:xfrm>
                      <a:off x="680" y="112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77" name="Freeform 772"/>
                    <p:cNvSpPr>
                      <a:spLocks/>
                    </p:cNvSpPr>
                    <p:nvPr/>
                  </p:nvSpPr>
                  <p:spPr bwMode="auto">
                    <a:xfrm>
                      <a:off x="723" y="99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8" name="Freeform 773"/>
                    <p:cNvSpPr>
                      <a:spLocks/>
                    </p:cNvSpPr>
                    <p:nvPr/>
                  </p:nvSpPr>
                  <p:spPr bwMode="auto">
                    <a:xfrm>
                      <a:off x="724" y="98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79" name="Freeform 774"/>
                    <p:cNvSpPr>
                      <a:spLocks/>
                    </p:cNvSpPr>
                    <p:nvPr/>
                  </p:nvSpPr>
                  <p:spPr bwMode="auto">
                    <a:xfrm>
                      <a:off x="782" y="97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0" name="Freeform 775"/>
                    <p:cNvSpPr>
                      <a:spLocks/>
                    </p:cNvSpPr>
                    <p:nvPr/>
                  </p:nvSpPr>
                  <p:spPr bwMode="auto">
                    <a:xfrm>
                      <a:off x="667" y="106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1" name="Freeform 776"/>
                    <p:cNvSpPr>
                      <a:spLocks/>
                    </p:cNvSpPr>
                    <p:nvPr/>
                  </p:nvSpPr>
                  <p:spPr bwMode="auto">
                    <a:xfrm>
                      <a:off x="729" y="99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782" name="Freeform 777"/>
                    <p:cNvSpPr>
                      <a:spLocks/>
                    </p:cNvSpPr>
                    <p:nvPr/>
                  </p:nvSpPr>
                  <p:spPr bwMode="auto">
                    <a:xfrm>
                      <a:off x="713" y="1114"/>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783" name="Freeform 778"/>
                    <p:cNvSpPr>
                      <a:spLocks/>
                    </p:cNvSpPr>
                    <p:nvPr/>
                  </p:nvSpPr>
                  <p:spPr bwMode="auto">
                    <a:xfrm>
                      <a:off x="684" y="1028"/>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4" name="Freeform 779"/>
                    <p:cNvSpPr>
                      <a:spLocks/>
                    </p:cNvSpPr>
                    <p:nvPr/>
                  </p:nvSpPr>
                  <p:spPr bwMode="auto">
                    <a:xfrm>
                      <a:off x="707" y="110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5" name="Freeform 780"/>
                    <p:cNvSpPr>
                      <a:spLocks/>
                    </p:cNvSpPr>
                    <p:nvPr/>
                  </p:nvSpPr>
                  <p:spPr bwMode="auto">
                    <a:xfrm>
                      <a:off x="750" y="101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6" name="Freeform 781"/>
                    <p:cNvSpPr>
                      <a:spLocks/>
                    </p:cNvSpPr>
                    <p:nvPr/>
                  </p:nvSpPr>
                  <p:spPr bwMode="auto">
                    <a:xfrm>
                      <a:off x="715" y="100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7" name="Freeform 782"/>
                    <p:cNvSpPr>
                      <a:spLocks/>
                    </p:cNvSpPr>
                    <p:nvPr/>
                  </p:nvSpPr>
                  <p:spPr bwMode="auto">
                    <a:xfrm>
                      <a:off x="703" y="105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8" name="Freeform 783"/>
                    <p:cNvSpPr>
                      <a:spLocks/>
                    </p:cNvSpPr>
                    <p:nvPr/>
                  </p:nvSpPr>
                  <p:spPr bwMode="auto">
                    <a:xfrm>
                      <a:off x="681" y="984"/>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89" name="Freeform 784"/>
                    <p:cNvSpPr>
                      <a:spLocks/>
                    </p:cNvSpPr>
                    <p:nvPr/>
                  </p:nvSpPr>
                  <p:spPr bwMode="auto">
                    <a:xfrm>
                      <a:off x="654" y="987"/>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90" name="Freeform 785"/>
                    <p:cNvSpPr>
                      <a:spLocks/>
                    </p:cNvSpPr>
                    <p:nvPr/>
                  </p:nvSpPr>
                  <p:spPr bwMode="auto">
                    <a:xfrm>
                      <a:off x="686" y="1033"/>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91" name="Freeform 786"/>
                    <p:cNvSpPr>
                      <a:spLocks/>
                    </p:cNvSpPr>
                    <p:nvPr/>
                  </p:nvSpPr>
                  <p:spPr bwMode="auto">
                    <a:xfrm>
                      <a:off x="748" y="1055"/>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92" name="Freeform 787"/>
                    <p:cNvSpPr>
                      <a:spLocks/>
                    </p:cNvSpPr>
                    <p:nvPr/>
                  </p:nvSpPr>
                  <p:spPr bwMode="auto">
                    <a:xfrm>
                      <a:off x="638" y="107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793" name="Freeform 788"/>
                    <p:cNvSpPr>
                      <a:spLocks/>
                    </p:cNvSpPr>
                    <p:nvPr/>
                  </p:nvSpPr>
                  <p:spPr bwMode="auto">
                    <a:xfrm>
                      <a:off x="767" y="955"/>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794" name="Freeform 789"/>
                    <p:cNvSpPr>
                      <a:spLocks/>
                    </p:cNvSpPr>
                    <p:nvPr/>
                  </p:nvSpPr>
                  <p:spPr bwMode="auto">
                    <a:xfrm>
                      <a:off x="1421" y="127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795" name="Freeform 790"/>
                    <p:cNvSpPr>
                      <a:spLocks/>
                    </p:cNvSpPr>
                    <p:nvPr/>
                  </p:nvSpPr>
                  <p:spPr bwMode="auto">
                    <a:xfrm>
                      <a:off x="1484" y="1370"/>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796" name="Freeform 791"/>
                    <p:cNvSpPr>
                      <a:spLocks/>
                    </p:cNvSpPr>
                    <p:nvPr/>
                  </p:nvSpPr>
                  <p:spPr bwMode="auto">
                    <a:xfrm>
                      <a:off x="1492" y="1272"/>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797" name="Freeform 792"/>
                    <p:cNvSpPr>
                      <a:spLocks/>
                    </p:cNvSpPr>
                    <p:nvPr/>
                  </p:nvSpPr>
                  <p:spPr bwMode="auto">
                    <a:xfrm>
                      <a:off x="1449" y="1226"/>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798" name="Freeform 793"/>
                    <p:cNvSpPr>
                      <a:spLocks/>
                    </p:cNvSpPr>
                    <p:nvPr/>
                  </p:nvSpPr>
                  <p:spPr bwMode="auto">
                    <a:xfrm>
                      <a:off x="1484" y="129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799" name="Freeform 794"/>
                    <p:cNvSpPr>
                      <a:spLocks/>
                    </p:cNvSpPr>
                    <p:nvPr/>
                  </p:nvSpPr>
                  <p:spPr bwMode="auto">
                    <a:xfrm>
                      <a:off x="1417" y="1362"/>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00" name="Freeform 795"/>
                    <p:cNvSpPr>
                      <a:spLocks/>
                    </p:cNvSpPr>
                    <p:nvPr/>
                  </p:nvSpPr>
                  <p:spPr bwMode="auto">
                    <a:xfrm>
                      <a:off x="1473" y="1334"/>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01" name="Freeform 796"/>
                    <p:cNvSpPr>
                      <a:spLocks/>
                    </p:cNvSpPr>
                    <p:nvPr/>
                  </p:nvSpPr>
                  <p:spPr bwMode="auto">
                    <a:xfrm>
                      <a:off x="1474" y="132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02" name="Freeform 797"/>
                    <p:cNvSpPr>
                      <a:spLocks/>
                    </p:cNvSpPr>
                    <p:nvPr/>
                  </p:nvSpPr>
                  <p:spPr bwMode="auto">
                    <a:xfrm>
                      <a:off x="1548" y="1244"/>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03" name="Freeform 798"/>
                    <p:cNvSpPr>
                      <a:spLocks/>
                    </p:cNvSpPr>
                    <p:nvPr/>
                  </p:nvSpPr>
                  <p:spPr bwMode="auto">
                    <a:xfrm>
                      <a:off x="1485" y="1350"/>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6804" name="Freeform 799"/>
                    <p:cNvSpPr>
                      <a:spLocks/>
                    </p:cNvSpPr>
                    <p:nvPr/>
                  </p:nvSpPr>
                  <p:spPr bwMode="auto">
                    <a:xfrm>
                      <a:off x="1518" y="1402"/>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05" name="Freeform 800"/>
                    <p:cNvSpPr>
                      <a:spLocks/>
                    </p:cNvSpPr>
                    <p:nvPr/>
                  </p:nvSpPr>
                  <p:spPr bwMode="auto">
                    <a:xfrm>
                      <a:off x="1365" y="1254"/>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06" name="Freeform 801"/>
                    <p:cNvSpPr>
                      <a:spLocks/>
                    </p:cNvSpPr>
                    <p:nvPr/>
                  </p:nvSpPr>
                  <p:spPr bwMode="auto">
                    <a:xfrm>
                      <a:off x="1514" y="1288"/>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07" name="Freeform 802"/>
                    <p:cNvSpPr>
                      <a:spLocks/>
                    </p:cNvSpPr>
                    <p:nvPr/>
                  </p:nvSpPr>
                  <p:spPr bwMode="auto">
                    <a:xfrm>
                      <a:off x="1527" y="136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08" name="Freeform 803"/>
                    <p:cNvSpPr>
                      <a:spLocks/>
                    </p:cNvSpPr>
                    <p:nvPr/>
                  </p:nvSpPr>
                  <p:spPr bwMode="auto">
                    <a:xfrm>
                      <a:off x="1514" y="1388"/>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09" name="Freeform 804"/>
                    <p:cNvSpPr>
                      <a:spLocks/>
                    </p:cNvSpPr>
                    <p:nvPr/>
                  </p:nvSpPr>
                  <p:spPr bwMode="auto">
                    <a:xfrm>
                      <a:off x="1515" y="1323"/>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10" name="Freeform 805"/>
                    <p:cNvSpPr>
                      <a:spLocks/>
                    </p:cNvSpPr>
                    <p:nvPr/>
                  </p:nvSpPr>
                  <p:spPr bwMode="auto">
                    <a:xfrm>
                      <a:off x="1525" y="123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11" name="Freeform 806"/>
                    <p:cNvSpPr>
                      <a:spLocks/>
                    </p:cNvSpPr>
                    <p:nvPr/>
                  </p:nvSpPr>
                  <p:spPr bwMode="auto">
                    <a:xfrm>
                      <a:off x="1436" y="1479"/>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12" name="Freeform 807"/>
                    <p:cNvSpPr>
                      <a:spLocks/>
                    </p:cNvSpPr>
                    <p:nvPr/>
                  </p:nvSpPr>
                  <p:spPr bwMode="auto">
                    <a:xfrm>
                      <a:off x="1549" y="1379"/>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13" name="Freeform 808"/>
                    <p:cNvSpPr>
                      <a:spLocks/>
                    </p:cNvSpPr>
                    <p:nvPr/>
                  </p:nvSpPr>
                  <p:spPr bwMode="auto">
                    <a:xfrm>
                      <a:off x="1440" y="132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14" name="Freeform 809"/>
                    <p:cNvSpPr>
                      <a:spLocks/>
                    </p:cNvSpPr>
                    <p:nvPr/>
                  </p:nvSpPr>
                  <p:spPr bwMode="auto">
                    <a:xfrm>
                      <a:off x="1490" y="133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15" name="Freeform 810"/>
                    <p:cNvSpPr>
                      <a:spLocks/>
                    </p:cNvSpPr>
                    <p:nvPr/>
                  </p:nvSpPr>
                  <p:spPr bwMode="auto">
                    <a:xfrm>
                      <a:off x="1477" y="1341"/>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16" name="Freeform 811"/>
                    <p:cNvSpPr>
                      <a:spLocks/>
                    </p:cNvSpPr>
                    <p:nvPr/>
                  </p:nvSpPr>
                  <p:spPr bwMode="auto">
                    <a:xfrm>
                      <a:off x="1468" y="1316"/>
                      <a:ext cx="43" cy="36"/>
                    </a:xfrm>
                    <a:custGeom>
                      <a:avLst/>
                      <a:gdLst>
                        <a:gd name="T0" fmla="*/ 0 w 129"/>
                        <a:gd name="T1" fmla="*/ 0 h 109"/>
                        <a:gd name="T2" fmla="*/ 0 w 129"/>
                        <a:gd name="T3" fmla="*/ 0 h 109"/>
                        <a:gd name="T4" fmla="*/ 0 w 129"/>
                        <a:gd name="T5" fmla="*/ 0 h 109"/>
                        <a:gd name="T6" fmla="*/ 0 w 129"/>
                        <a:gd name="T7" fmla="*/ 0 h 109"/>
                        <a:gd name="T8" fmla="*/ 0 60000 65536"/>
                        <a:gd name="T9" fmla="*/ 0 60000 65536"/>
                        <a:gd name="T10" fmla="*/ 0 60000 65536"/>
                        <a:gd name="T11" fmla="*/ 0 60000 65536"/>
                        <a:gd name="T12" fmla="*/ 0 w 129"/>
                        <a:gd name="T13" fmla="*/ 0 h 109"/>
                        <a:gd name="T14" fmla="*/ 129 w 129"/>
                        <a:gd name="T15" fmla="*/ 109 h 109"/>
                      </a:gdLst>
                      <a:ahLst/>
                      <a:cxnLst>
                        <a:cxn ang="T8">
                          <a:pos x="T0" y="T1"/>
                        </a:cxn>
                        <a:cxn ang="T9">
                          <a:pos x="T2" y="T3"/>
                        </a:cxn>
                        <a:cxn ang="T10">
                          <a:pos x="T4" y="T5"/>
                        </a:cxn>
                        <a:cxn ang="T11">
                          <a:pos x="T6" y="T7"/>
                        </a:cxn>
                      </a:cxnLst>
                      <a:rect l="T12" t="T13" r="T14" b="T15"/>
                      <a:pathLst>
                        <a:path w="129" h="109">
                          <a:moveTo>
                            <a:pt x="64" y="0"/>
                          </a:moveTo>
                          <a:lnTo>
                            <a:pt x="0" y="109"/>
                          </a:lnTo>
                          <a:lnTo>
                            <a:pt x="129" y="109"/>
                          </a:lnTo>
                          <a:lnTo>
                            <a:pt x="64" y="0"/>
                          </a:lnTo>
                          <a:close/>
                        </a:path>
                      </a:pathLst>
                    </a:custGeom>
                    <a:grpFill/>
                    <a:ln w="4763">
                      <a:solidFill>
                        <a:srgbClr val="000000"/>
                      </a:solidFill>
                      <a:round/>
                      <a:headEnd/>
                      <a:tailEnd/>
                    </a:ln>
                  </p:spPr>
                  <p:txBody>
                    <a:bodyPr/>
                    <a:lstStyle/>
                    <a:p>
                      <a:pPr>
                        <a:defRPr/>
                      </a:pPr>
                      <a:endParaRPr lang="en-US"/>
                    </a:p>
                  </p:txBody>
                </p:sp>
                <p:sp>
                  <p:nvSpPr>
                    <p:cNvPr id="36817" name="Freeform 812"/>
                    <p:cNvSpPr>
                      <a:spLocks/>
                    </p:cNvSpPr>
                    <p:nvPr/>
                  </p:nvSpPr>
                  <p:spPr bwMode="auto">
                    <a:xfrm>
                      <a:off x="1502" y="1394"/>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18" name="Freeform 813"/>
                    <p:cNvSpPr>
                      <a:spLocks/>
                    </p:cNvSpPr>
                    <p:nvPr/>
                  </p:nvSpPr>
                  <p:spPr bwMode="auto">
                    <a:xfrm>
                      <a:off x="1515" y="1318"/>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19" name="Freeform 814"/>
                    <p:cNvSpPr>
                      <a:spLocks/>
                    </p:cNvSpPr>
                    <p:nvPr/>
                  </p:nvSpPr>
                  <p:spPr bwMode="auto">
                    <a:xfrm>
                      <a:off x="1462" y="1391"/>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820" name="Freeform 815"/>
                    <p:cNvSpPr>
                      <a:spLocks/>
                    </p:cNvSpPr>
                    <p:nvPr/>
                  </p:nvSpPr>
                  <p:spPr bwMode="auto">
                    <a:xfrm>
                      <a:off x="1517" y="1314"/>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21" name="Freeform 816"/>
                    <p:cNvSpPr>
                      <a:spLocks/>
                    </p:cNvSpPr>
                    <p:nvPr/>
                  </p:nvSpPr>
                  <p:spPr bwMode="auto">
                    <a:xfrm>
                      <a:off x="1484" y="1271"/>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22" name="Freeform 817"/>
                    <p:cNvSpPr>
                      <a:spLocks/>
                    </p:cNvSpPr>
                    <p:nvPr/>
                  </p:nvSpPr>
                  <p:spPr bwMode="auto">
                    <a:xfrm>
                      <a:off x="1540" y="1283"/>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6823" name="Freeform 818"/>
                    <p:cNvSpPr>
                      <a:spLocks/>
                    </p:cNvSpPr>
                    <p:nvPr/>
                  </p:nvSpPr>
                  <p:spPr bwMode="auto">
                    <a:xfrm>
                      <a:off x="1499" y="1333"/>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24" name="Freeform 819"/>
                    <p:cNvSpPr>
                      <a:spLocks/>
                    </p:cNvSpPr>
                    <p:nvPr/>
                  </p:nvSpPr>
                  <p:spPr bwMode="auto">
                    <a:xfrm>
                      <a:off x="1474" y="1222"/>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25" name="Freeform 820"/>
                    <p:cNvSpPr>
                      <a:spLocks/>
                    </p:cNvSpPr>
                    <p:nvPr/>
                  </p:nvSpPr>
                  <p:spPr bwMode="auto">
                    <a:xfrm>
                      <a:off x="1511" y="1234"/>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26" name="Freeform 821"/>
                    <p:cNvSpPr>
                      <a:spLocks/>
                    </p:cNvSpPr>
                    <p:nvPr/>
                  </p:nvSpPr>
                  <p:spPr bwMode="auto">
                    <a:xfrm>
                      <a:off x="1472" y="1229"/>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27" name="Freeform 822"/>
                    <p:cNvSpPr>
                      <a:spLocks/>
                    </p:cNvSpPr>
                    <p:nvPr/>
                  </p:nvSpPr>
                  <p:spPr bwMode="auto">
                    <a:xfrm>
                      <a:off x="1552" y="1287"/>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28" name="Freeform 823"/>
                    <p:cNvSpPr>
                      <a:spLocks/>
                    </p:cNvSpPr>
                    <p:nvPr/>
                  </p:nvSpPr>
                  <p:spPr bwMode="auto">
                    <a:xfrm>
                      <a:off x="1453" y="1268"/>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29" name="Freeform 824"/>
                    <p:cNvSpPr>
                      <a:spLocks/>
                    </p:cNvSpPr>
                    <p:nvPr/>
                  </p:nvSpPr>
                  <p:spPr bwMode="auto">
                    <a:xfrm>
                      <a:off x="1554" y="1352"/>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6830" name="Freeform 825"/>
                    <p:cNvSpPr>
                      <a:spLocks/>
                    </p:cNvSpPr>
                    <p:nvPr/>
                  </p:nvSpPr>
                  <p:spPr bwMode="auto">
                    <a:xfrm>
                      <a:off x="1469" y="1343"/>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31" name="Freeform 826"/>
                    <p:cNvSpPr>
                      <a:spLocks/>
                    </p:cNvSpPr>
                    <p:nvPr/>
                  </p:nvSpPr>
                  <p:spPr bwMode="auto">
                    <a:xfrm>
                      <a:off x="1534" y="120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32" name="Freeform 827"/>
                    <p:cNvSpPr>
                      <a:spLocks/>
                    </p:cNvSpPr>
                    <p:nvPr/>
                  </p:nvSpPr>
                  <p:spPr bwMode="auto">
                    <a:xfrm>
                      <a:off x="1481" y="1315"/>
                      <a:ext cx="42" cy="37"/>
                    </a:xfrm>
                    <a:custGeom>
                      <a:avLst/>
                      <a:gdLst>
                        <a:gd name="T0" fmla="*/ 0 w 127"/>
                        <a:gd name="T1" fmla="*/ 0 h 109"/>
                        <a:gd name="T2" fmla="*/ 0 w 127"/>
                        <a:gd name="T3" fmla="*/ 0 h 109"/>
                        <a:gd name="T4" fmla="*/ 0 w 127"/>
                        <a:gd name="T5" fmla="*/ 0 h 109"/>
                        <a:gd name="T6" fmla="*/ 0 w 127"/>
                        <a:gd name="T7" fmla="*/ 0 h 109"/>
                        <a:gd name="T8" fmla="*/ 0 60000 65536"/>
                        <a:gd name="T9" fmla="*/ 0 60000 65536"/>
                        <a:gd name="T10" fmla="*/ 0 60000 65536"/>
                        <a:gd name="T11" fmla="*/ 0 60000 65536"/>
                        <a:gd name="T12" fmla="*/ 0 w 127"/>
                        <a:gd name="T13" fmla="*/ 0 h 109"/>
                        <a:gd name="T14" fmla="*/ 127 w 127"/>
                        <a:gd name="T15" fmla="*/ 109 h 109"/>
                      </a:gdLst>
                      <a:ahLst/>
                      <a:cxnLst>
                        <a:cxn ang="T8">
                          <a:pos x="T0" y="T1"/>
                        </a:cxn>
                        <a:cxn ang="T9">
                          <a:pos x="T2" y="T3"/>
                        </a:cxn>
                        <a:cxn ang="T10">
                          <a:pos x="T4" y="T5"/>
                        </a:cxn>
                        <a:cxn ang="T11">
                          <a:pos x="T6" y="T7"/>
                        </a:cxn>
                      </a:cxnLst>
                      <a:rect l="T12" t="T13" r="T14" b="T15"/>
                      <a:pathLst>
                        <a:path w="127" h="109">
                          <a:moveTo>
                            <a:pt x="63" y="0"/>
                          </a:moveTo>
                          <a:lnTo>
                            <a:pt x="0" y="109"/>
                          </a:lnTo>
                          <a:lnTo>
                            <a:pt x="127" y="109"/>
                          </a:lnTo>
                          <a:lnTo>
                            <a:pt x="63" y="0"/>
                          </a:lnTo>
                          <a:close/>
                        </a:path>
                      </a:pathLst>
                    </a:custGeom>
                    <a:grpFill/>
                    <a:ln w="4763">
                      <a:solidFill>
                        <a:srgbClr val="000000"/>
                      </a:solidFill>
                      <a:round/>
                      <a:headEnd/>
                      <a:tailEnd/>
                    </a:ln>
                  </p:spPr>
                  <p:txBody>
                    <a:bodyPr/>
                    <a:lstStyle/>
                    <a:p>
                      <a:pPr>
                        <a:defRPr/>
                      </a:pPr>
                      <a:endParaRPr lang="en-US"/>
                    </a:p>
                  </p:txBody>
                </p:sp>
                <p:sp>
                  <p:nvSpPr>
                    <p:cNvPr id="36833" name="Freeform 828"/>
                    <p:cNvSpPr>
                      <a:spLocks/>
                    </p:cNvSpPr>
                    <p:nvPr/>
                  </p:nvSpPr>
                  <p:spPr bwMode="auto">
                    <a:xfrm>
                      <a:off x="1447" y="1326"/>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34" name="Freeform 829"/>
                    <p:cNvSpPr>
                      <a:spLocks/>
                    </p:cNvSpPr>
                    <p:nvPr/>
                  </p:nvSpPr>
                  <p:spPr bwMode="auto">
                    <a:xfrm>
                      <a:off x="1433" y="1293"/>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35" name="Freeform 830"/>
                    <p:cNvSpPr>
                      <a:spLocks/>
                    </p:cNvSpPr>
                    <p:nvPr/>
                  </p:nvSpPr>
                  <p:spPr bwMode="auto">
                    <a:xfrm>
                      <a:off x="1458" y="1314"/>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836" name="Freeform 831"/>
                    <p:cNvSpPr>
                      <a:spLocks/>
                    </p:cNvSpPr>
                    <p:nvPr/>
                  </p:nvSpPr>
                  <p:spPr bwMode="auto">
                    <a:xfrm>
                      <a:off x="1489" y="1409"/>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37" name="Freeform 832"/>
                    <p:cNvSpPr>
                      <a:spLocks/>
                    </p:cNvSpPr>
                    <p:nvPr/>
                  </p:nvSpPr>
                  <p:spPr bwMode="auto">
                    <a:xfrm>
                      <a:off x="1416" y="130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38" name="Freeform 833"/>
                    <p:cNvSpPr>
                      <a:spLocks/>
                    </p:cNvSpPr>
                    <p:nvPr/>
                  </p:nvSpPr>
                  <p:spPr bwMode="auto">
                    <a:xfrm>
                      <a:off x="1439" y="1269"/>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39" name="Freeform 834"/>
                    <p:cNvSpPr>
                      <a:spLocks/>
                    </p:cNvSpPr>
                    <p:nvPr/>
                  </p:nvSpPr>
                  <p:spPr bwMode="auto">
                    <a:xfrm>
                      <a:off x="1523" y="128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40" name="Freeform 835"/>
                    <p:cNvSpPr>
                      <a:spLocks/>
                    </p:cNvSpPr>
                    <p:nvPr/>
                  </p:nvSpPr>
                  <p:spPr bwMode="auto">
                    <a:xfrm>
                      <a:off x="1467" y="1232"/>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41" name="Freeform 836"/>
                    <p:cNvSpPr>
                      <a:spLocks/>
                    </p:cNvSpPr>
                    <p:nvPr/>
                  </p:nvSpPr>
                  <p:spPr bwMode="auto">
                    <a:xfrm>
                      <a:off x="1530" y="126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42" name="Freeform 837"/>
                    <p:cNvSpPr>
                      <a:spLocks/>
                    </p:cNvSpPr>
                    <p:nvPr/>
                  </p:nvSpPr>
                  <p:spPr bwMode="auto">
                    <a:xfrm>
                      <a:off x="1507" y="1318"/>
                      <a:ext cx="42"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6843" name="Freeform 838"/>
                    <p:cNvSpPr>
                      <a:spLocks/>
                    </p:cNvSpPr>
                    <p:nvPr/>
                  </p:nvSpPr>
                  <p:spPr bwMode="auto">
                    <a:xfrm>
                      <a:off x="1542" y="1352"/>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6844" name="Freeform 839"/>
                    <p:cNvSpPr>
                      <a:spLocks/>
                    </p:cNvSpPr>
                    <p:nvPr/>
                  </p:nvSpPr>
                  <p:spPr bwMode="auto">
                    <a:xfrm>
                      <a:off x="1534" y="122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45" name="Freeform 840"/>
                    <p:cNvSpPr>
                      <a:spLocks/>
                    </p:cNvSpPr>
                    <p:nvPr/>
                  </p:nvSpPr>
                  <p:spPr bwMode="auto">
                    <a:xfrm>
                      <a:off x="1522" y="1176"/>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0"/>
                          </a:moveTo>
                          <a:lnTo>
                            <a:pt x="0" y="111"/>
                          </a:lnTo>
                          <a:lnTo>
                            <a:pt x="128" y="111"/>
                          </a:lnTo>
                          <a:lnTo>
                            <a:pt x="64" y="0"/>
                          </a:lnTo>
                          <a:close/>
                        </a:path>
                      </a:pathLst>
                    </a:custGeom>
                    <a:grpFill/>
                    <a:ln w="4763">
                      <a:solidFill>
                        <a:srgbClr val="000000"/>
                      </a:solidFill>
                      <a:round/>
                      <a:headEnd/>
                      <a:tailEnd/>
                    </a:ln>
                  </p:spPr>
                  <p:txBody>
                    <a:bodyPr/>
                    <a:lstStyle/>
                    <a:p>
                      <a:pPr>
                        <a:defRPr/>
                      </a:pPr>
                      <a:endParaRPr lang="en-US"/>
                    </a:p>
                  </p:txBody>
                </p:sp>
                <p:sp>
                  <p:nvSpPr>
                    <p:cNvPr id="36846" name="Freeform 841"/>
                    <p:cNvSpPr>
                      <a:spLocks/>
                    </p:cNvSpPr>
                    <p:nvPr/>
                  </p:nvSpPr>
                  <p:spPr bwMode="auto">
                    <a:xfrm>
                      <a:off x="1440" y="1213"/>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47" name="Freeform 842"/>
                    <p:cNvSpPr>
                      <a:spLocks/>
                    </p:cNvSpPr>
                    <p:nvPr/>
                  </p:nvSpPr>
                  <p:spPr bwMode="auto">
                    <a:xfrm>
                      <a:off x="1570" y="1281"/>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48" name="Freeform 843"/>
                    <p:cNvSpPr>
                      <a:spLocks/>
                    </p:cNvSpPr>
                    <p:nvPr/>
                  </p:nvSpPr>
                  <p:spPr bwMode="auto">
                    <a:xfrm>
                      <a:off x="1518" y="137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49" name="Freeform 844"/>
                    <p:cNvSpPr>
                      <a:spLocks/>
                    </p:cNvSpPr>
                    <p:nvPr/>
                  </p:nvSpPr>
                  <p:spPr bwMode="auto">
                    <a:xfrm>
                      <a:off x="1540" y="1302"/>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50" name="Freeform 845"/>
                    <p:cNvSpPr>
                      <a:spLocks/>
                    </p:cNvSpPr>
                    <p:nvPr/>
                  </p:nvSpPr>
                  <p:spPr bwMode="auto">
                    <a:xfrm>
                      <a:off x="1492" y="1363"/>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51" name="Freeform 846"/>
                    <p:cNvSpPr>
                      <a:spLocks/>
                    </p:cNvSpPr>
                    <p:nvPr/>
                  </p:nvSpPr>
                  <p:spPr bwMode="auto">
                    <a:xfrm>
                      <a:off x="1508" y="1327"/>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52" name="Freeform 847"/>
                    <p:cNvSpPr>
                      <a:spLocks/>
                    </p:cNvSpPr>
                    <p:nvPr/>
                  </p:nvSpPr>
                  <p:spPr bwMode="auto">
                    <a:xfrm>
                      <a:off x="1458" y="1344"/>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853" name="Freeform 848"/>
                    <p:cNvSpPr>
                      <a:spLocks/>
                    </p:cNvSpPr>
                    <p:nvPr/>
                  </p:nvSpPr>
                  <p:spPr bwMode="auto">
                    <a:xfrm>
                      <a:off x="1520" y="1351"/>
                      <a:ext cx="43"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6854" name="Freeform 849"/>
                    <p:cNvSpPr>
                      <a:spLocks/>
                    </p:cNvSpPr>
                    <p:nvPr/>
                  </p:nvSpPr>
                  <p:spPr bwMode="auto">
                    <a:xfrm>
                      <a:off x="1533" y="1439"/>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55" name="Freeform 850"/>
                    <p:cNvSpPr>
                      <a:spLocks/>
                    </p:cNvSpPr>
                    <p:nvPr/>
                  </p:nvSpPr>
                  <p:spPr bwMode="auto">
                    <a:xfrm>
                      <a:off x="1490" y="1294"/>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56" name="Freeform 851"/>
                    <p:cNvSpPr>
                      <a:spLocks/>
                    </p:cNvSpPr>
                    <p:nvPr/>
                  </p:nvSpPr>
                  <p:spPr bwMode="auto">
                    <a:xfrm>
                      <a:off x="1536" y="1325"/>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57" name="Freeform 852"/>
                    <p:cNvSpPr>
                      <a:spLocks/>
                    </p:cNvSpPr>
                    <p:nvPr/>
                  </p:nvSpPr>
                  <p:spPr bwMode="auto">
                    <a:xfrm>
                      <a:off x="1436" y="1325"/>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858" name="Freeform 853"/>
                    <p:cNvSpPr>
                      <a:spLocks/>
                    </p:cNvSpPr>
                    <p:nvPr/>
                  </p:nvSpPr>
                  <p:spPr bwMode="auto">
                    <a:xfrm>
                      <a:off x="1513" y="1331"/>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59" name="Freeform 854"/>
                    <p:cNvSpPr>
                      <a:spLocks/>
                    </p:cNvSpPr>
                    <p:nvPr/>
                  </p:nvSpPr>
                  <p:spPr bwMode="auto">
                    <a:xfrm>
                      <a:off x="1576" y="1369"/>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60" name="Freeform 855"/>
                    <p:cNvSpPr>
                      <a:spLocks/>
                    </p:cNvSpPr>
                    <p:nvPr/>
                  </p:nvSpPr>
                  <p:spPr bwMode="auto">
                    <a:xfrm>
                      <a:off x="1526" y="1183"/>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0"/>
                          </a:moveTo>
                          <a:lnTo>
                            <a:pt x="0" y="111"/>
                          </a:lnTo>
                          <a:lnTo>
                            <a:pt x="128" y="111"/>
                          </a:lnTo>
                          <a:lnTo>
                            <a:pt x="64" y="0"/>
                          </a:lnTo>
                          <a:close/>
                        </a:path>
                      </a:pathLst>
                    </a:custGeom>
                    <a:grpFill/>
                    <a:ln w="4763">
                      <a:solidFill>
                        <a:srgbClr val="000000"/>
                      </a:solidFill>
                      <a:round/>
                      <a:headEnd/>
                      <a:tailEnd/>
                    </a:ln>
                  </p:spPr>
                  <p:txBody>
                    <a:bodyPr/>
                    <a:lstStyle/>
                    <a:p>
                      <a:pPr>
                        <a:defRPr/>
                      </a:pPr>
                      <a:endParaRPr lang="en-US"/>
                    </a:p>
                  </p:txBody>
                </p:sp>
                <p:sp>
                  <p:nvSpPr>
                    <p:cNvPr id="36861" name="Freeform 856"/>
                    <p:cNvSpPr>
                      <a:spLocks/>
                    </p:cNvSpPr>
                    <p:nvPr/>
                  </p:nvSpPr>
                  <p:spPr bwMode="auto">
                    <a:xfrm>
                      <a:off x="1498" y="1364"/>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62" name="Freeform 857"/>
                    <p:cNvSpPr>
                      <a:spLocks/>
                    </p:cNvSpPr>
                    <p:nvPr/>
                  </p:nvSpPr>
                  <p:spPr bwMode="auto">
                    <a:xfrm>
                      <a:off x="1470" y="125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63" name="Freeform 858"/>
                    <p:cNvSpPr>
                      <a:spLocks/>
                    </p:cNvSpPr>
                    <p:nvPr/>
                  </p:nvSpPr>
                  <p:spPr bwMode="auto">
                    <a:xfrm>
                      <a:off x="1453" y="1400"/>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864" name="Freeform 859"/>
                    <p:cNvSpPr>
                      <a:spLocks/>
                    </p:cNvSpPr>
                    <p:nvPr/>
                  </p:nvSpPr>
                  <p:spPr bwMode="auto">
                    <a:xfrm>
                      <a:off x="1516" y="1263"/>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65" name="Freeform 860"/>
                    <p:cNvSpPr>
                      <a:spLocks/>
                    </p:cNvSpPr>
                    <p:nvPr/>
                  </p:nvSpPr>
                  <p:spPr bwMode="auto">
                    <a:xfrm>
                      <a:off x="1536" y="1285"/>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66" name="Freeform 861"/>
                    <p:cNvSpPr>
                      <a:spLocks/>
                    </p:cNvSpPr>
                    <p:nvPr/>
                  </p:nvSpPr>
                  <p:spPr bwMode="auto">
                    <a:xfrm>
                      <a:off x="1568" y="1401"/>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67" name="Freeform 862"/>
                    <p:cNvSpPr>
                      <a:spLocks/>
                    </p:cNvSpPr>
                    <p:nvPr/>
                  </p:nvSpPr>
                  <p:spPr bwMode="auto">
                    <a:xfrm>
                      <a:off x="1455" y="1243"/>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868" name="Freeform 863"/>
                    <p:cNvSpPr>
                      <a:spLocks/>
                    </p:cNvSpPr>
                    <p:nvPr/>
                  </p:nvSpPr>
                  <p:spPr bwMode="auto">
                    <a:xfrm>
                      <a:off x="1480" y="1296"/>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869" name="Freeform 864"/>
                    <p:cNvSpPr>
                      <a:spLocks/>
                    </p:cNvSpPr>
                    <p:nvPr/>
                  </p:nvSpPr>
                  <p:spPr bwMode="auto">
                    <a:xfrm>
                      <a:off x="1489" y="1304"/>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70" name="Freeform 865"/>
                    <p:cNvSpPr>
                      <a:spLocks/>
                    </p:cNvSpPr>
                    <p:nvPr/>
                  </p:nvSpPr>
                  <p:spPr bwMode="auto">
                    <a:xfrm>
                      <a:off x="1526" y="1271"/>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871" name="Freeform 866"/>
                    <p:cNvSpPr>
                      <a:spLocks/>
                    </p:cNvSpPr>
                    <p:nvPr/>
                  </p:nvSpPr>
                  <p:spPr bwMode="auto">
                    <a:xfrm>
                      <a:off x="1449" y="1257"/>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872" name="Freeform 867"/>
                    <p:cNvSpPr>
                      <a:spLocks/>
                    </p:cNvSpPr>
                    <p:nvPr/>
                  </p:nvSpPr>
                  <p:spPr bwMode="auto">
                    <a:xfrm>
                      <a:off x="1386" y="1268"/>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grpSp>
              <p:sp>
                <p:nvSpPr>
                  <p:cNvPr id="36567" name="Freeform 868"/>
                  <p:cNvSpPr>
                    <a:spLocks/>
                  </p:cNvSpPr>
                  <p:nvPr/>
                </p:nvSpPr>
                <p:spPr bwMode="auto">
                  <a:xfrm>
                    <a:off x="4891" y="995"/>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68" name="Freeform 869"/>
                  <p:cNvSpPr>
                    <a:spLocks/>
                  </p:cNvSpPr>
                  <p:nvPr/>
                </p:nvSpPr>
                <p:spPr bwMode="auto">
                  <a:xfrm>
                    <a:off x="4855" y="102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69" name="Freeform 870"/>
                  <p:cNvSpPr>
                    <a:spLocks/>
                  </p:cNvSpPr>
                  <p:nvPr/>
                </p:nvSpPr>
                <p:spPr bwMode="auto">
                  <a:xfrm>
                    <a:off x="4896" y="1054"/>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70" name="Freeform 871"/>
                  <p:cNvSpPr>
                    <a:spLocks/>
                  </p:cNvSpPr>
                  <p:nvPr/>
                </p:nvSpPr>
                <p:spPr bwMode="auto">
                  <a:xfrm>
                    <a:off x="4852" y="1020"/>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571" name="Freeform 872"/>
                  <p:cNvSpPr>
                    <a:spLocks/>
                  </p:cNvSpPr>
                  <p:nvPr/>
                </p:nvSpPr>
                <p:spPr bwMode="auto">
                  <a:xfrm>
                    <a:off x="4887" y="1063"/>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572" name="Freeform 873"/>
                  <p:cNvSpPr>
                    <a:spLocks/>
                  </p:cNvSpPr>
                  <p:nvPr/>
                </p:nvSpPr>
                <p:spPr bwMode="auto">
                  <a:xfrm>
                    <a:off x="4890" y="99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73" name="Freeform 874"/>
                  <p:cNvSpPr>
                    <a:spLocks/>
                  </p:cNvSpPr>
                  <p:nvPr/>
                </p:nvSpPr>
                <p:spPr bwMode="auto">
                  <a:xfrm>
                    <a:off x="4859" y="105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74" name="Freeform 875"/>
                  <p:cNvSpPr>
                    <a:spLocks/>
                  </p:cNvSpPr>
                  <p:nvPr/>
                </p:nvSpPr>
                <p:spPr bwMode="auto">
                  <a:xfrm>
                    <a:off x="4885" y="1009"/>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575" name="Freeform 876"/>
                  <p:cNvSpPr>
                    <a:spLocks/>
                  </p:cNvSpPr>
                  <p:nvPr/>
                </p:nvSpPr>
                <p:spPr bwMode="auto">
                  <a:xfrm>
                    <a:off x="4830" y="1028"/>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576" name="Freeform 877"/>
                  <p:cNvSpPr>
                    <a:spLocks/>
                  </p:cNvSpPr>
                  <p:nvPr/>
                </p:nvSpPr>
                <p:spPr bwMode="auto">
                  <a:xfrm>
                    <a:off x="4872" y="1027"/>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577" name="Freeform 878"/>
                  <p:cNvSpPr>
                    <a:spLocks/>
                  </p:cNvSpPr>
                  <p:nvPr/>
                </p:nvSpPr>
                <p:spPr bwMode="auto">
                  <a:xfrm>
                    <a:off x="4883" y="1111"/>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578" name="Freeform 879"/>
                  <p:cNvSpPr>
                    <a:spLocks/>
                  </p:cNvSpPr>
                  <p:nvPr/>
                </p:nvSpPr>
                <p:spPr bwMode="auto">
                  <a:xfrm>
                    <a:off x="4793" y="104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579" name="Freeform 880"/>
                  <p:cNvSpPr>
                    <a:spLocks/>
                  </p:cNvSpPr>
                  <p:nvPr/>
                </p:nvSpPr>
                <p:spPr bwMode="auto">
                  <a:xfrm>
                    <a:off x="4914" y="1076"/>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580" name="Freeform 881"/>
                  <p:cNvSpPr>
                    <a:spLocks/>
                  </p:cNvSpPr>
                  <p:nvPr/>
                </p:nvSpPr>
                <p:spPr bwMode="auto">
                  <a:xfrm>
                    <a:off x="4916" y="1009"/>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581" name="Freeform 882"/>
                  <p:cNvSpPr>
                    <a:spLocks/>
                  </p:cNvSpPr>
                  <p:nvPr/>
                </p:nvSpPr>
                <p:spPr bwMode="auto">
                  <a:xfrm>
                    <a:off x="4816" y="1088"/>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582" name="Rectangle 883"/>
                  <p:cNvSpPr>
                    <a:spLocks noChangeArrowheads="1"/>
                  </p:cNvSpPr>
                  <p:nvPr/>
                </p:nvSpPr>
                <p:spPr bwMode="auto">
                  <a:xfrm>
                    <a:off x="5087" y="476"/>
                    <a:ext cx="34" cy="35"/>
                  </a:xfrm>
                  <a:prstGeom prst="rect">
                    <a:avLst/>
                  </a:prstGeom>
                  <a:grpFill/>
                  <a:ln w="4763">
                    <a:solidFill>
                      <a:srgbClr val="000000"/>
                    </a:solidFill>
                    <a:miter lim="800000"/>
                    <a:headEnd/>
                    <a:tailEnd/>
                  </a:ln>
                </p:spPr>
                <p:txBody>
                  <a:bodyPr/>
                  <a:lstStyle/>
                  <a:p>
                    <a:pPr>
                      <a:defRPr/>
                    </a:pPr>
                    <a:endParaRPr lang="en-US"/>
                  </a:p>
                </p:txBody>
              </p:sp>
              <p:sp>
                <p:nvSpPr>
                  <p:cNvPr id="36583" name="Rectangle 884"/>
                  <p:cNvSpPr>
                    <a:spLocks noChangeArrowheads="1"/>
                  </p:cNvSpPr>
                  <p:nvPr/>
                </p:nvSpPr>
                <p:spPr bwMode="auto">
                  <a:xfrm>
                    <a:off x="5078" y="452"/>
                    <a:ext cx="35" cy="34"/>
                  </a:xfrm>
                  <a:prstGeom prst="rect">
                    <a:avLst/>
                  </a:prstGeom>
                  <a:grpFill/>
                  <a:ln w="4763">
                    <a:solidFill>
                      <a:srgbClr val="000000"/>
                    </a:solidFill>
                    <a:miter lim="800000"/>
                    <a:headEnd/>
                    <a:tailEnd/>
                  </a:ln>
                </p:spPr>
                <p:txBody>
                  <a:bodyPr/>
                  <a:lstStyle/>
                  <a:p>
                    <a:pPr>
                      <a:defRPr/>
                    </a:pPr>
                    <a:endParaRPr lang="en-US"/>
                  </a:p>
                </p:txBody>
              </p:sp>
              <p:sp>
                <p:nvSpPr>
                  <p:cNvPr id="36584" name="Rectangle 885"/>
                  <p:cNvSpPr>
                    <a:spLocks noChangeArrowheads="1"/>
                  </p:cNvSpPr>
                  <p:nvPr/>
                </p:nvSpPr>
                <p:spPr bwMode="auto">
                  <a:xfrm>
                    <a:off x="5170" y="359"/>
                    <a:ext cx="34" cy="34"/>
                  </a:xfrm>
                  <a:prstGeom prst="rect">
                    <a:avLst/>
                  </a:prstGeom>
                  <a:grpFill/>
                  <a:ln w="4763">
                    <a:solidFill>
                      <a:srgbClr val="000000"/>
                    </a:solidFill>
                    <a:miter lim="800000"/>
                    <a:headEnd/>
                    <a:tailEnd/>
                  </a:ln>
                </p:spPr>
                <p:txBody>
                  <a:bodyPr/>
                  <a:lstStyle/>
                  <a:p>
                    <a:pPr>
                      <a:defRPr/>
                    </a:pPr>
                    <a:endParaRPr lang="en-US"/>
                  </a:p>
                </p:txBody>
              </p:sp>
              <p:sp>
                <p:nvSpPr>
                  <p:cNvPr id="36585" name="Rectangle 886"/>
                  <p:cNvSpPr>
                    <a:spLocks noChangeArrowheads="1"/>
                  </p:cNvSpPr>
                  <p:nvPr/>
                </p:nvSpPr>
                <p:spPr bwMode="auto">
                  <a:xfrm>
                    <a:off x="5096" y="444"/>
                    <a:ext cx="34" cy="34"/>
                  </a:xfrm>
                  <a:prstGeom prst="rect">
                    <a:avLst/>
                  </a:prstGeom>
                  <a:grpFill/>
                  <a:ln w="4763">
                    <a:solidFill>
                      <a:srgbClr val="000000"/>
                    </a:solidFill>
                    <a:miter lim="800000"/>
                    <a:headEnd/>
                    <a:tailEnd/>
                  </a:ln>
                </p:spPr>
                <p:txBody>
                  <a:bodyPr/>
                  <a:lstStyle/>
                  <a:p>
                    <a:pPr>
                      <a:defRPr/>
                    </a:pPr>
                    <a:endParaRPr lang="en-US"/>
                  </a:p>
                </p:txBody>
              </p:sp>
              <p:sp>
                <p:nvSpPr>
                  <p:cNvPr id="36586" name="Rectangle 887"/>
                  <p:cNvSpPr>
                    <a:spLocks noChangeArrowheads="1"/>
                  </p:cNvSpPr>
                  <p:nvPr/>
                </p:nvSpPr>
                <p:spPr bwMode="auto">
                  <a:xfrm>
                    <a:off x="5175" y="279"/>
                    <a:ext cx="34" cy="34"/>
                  </a:xfrm>
                  <a:prstGeom prst="rect">
                    <a:avLst/>
                  </a:prstGeom>
                  <a:grpFill/>
                  <a:ln w="4763">
                    <a:solidFill>
                      <a:srgbClr val="000000"/>
                    </a:solidFill>
                    <a:miter lim="800000"/>
                    <a:headEnd/>
                    <a:tailEnd/>
                  </a:ln>
                </p:spPr>
                <p:txBody>
                  <a:bodyPr/>
                  <a:lstStyle/>
                  <a:p>
                    <a:pPr>
                      <a:defRPr/>
                    </a:pPr>
                    <a:endParaRPr lang="en-US"/>
                  </a:p>
                </p:txBody>
              </p:sp>
              <p:sp>
                <p:nvSpPr>
                  <p:cNvPr id="36587" name="Rectangle 888"/>
                  <p:cNvSpPr>
                    <a:spLocks noChangeArrowheads="1"/>
                  </p:cNvSpPr>
                  <p:nvPr/>
                </p:nvSpPr>
                <p:spPr bwMode="auto">
                  <a:xfrm>
                    <a:off x="5133" y="386"/>
                    <a:ext cx="34" cy="34"/>
                  </a:xfrm>
                  <a:prstGeom prst="rect">
                    <a:avLst/>
                  </a:prstGeom>
                  <a:grpFill/>
                  <a:ln w="4763">
                    <a:solidFill>
                      <a:srgbClr val="000000"/>
                    </a:solidFill>
                    <a:miter lim="800000"/>
                    <a:headEnd/>
                    <a:tailEnd/>
                  </a:ln>
                </p:spPr>
                <p:txBody>
                  <a:bodyPr/>
                  <a:lstStyle/>
                  <a:p>
                    <a:pPr>
                      <a:defRPr/>
                    </a:pPr>
                    <a:endParaRPr lang="en-US"/>
                  </a:p>
                </p:txBody>
              </p:sp>
              <p:sp>
                <p:nvSpPr>
                  <p:cNvPr id="36588" name="Rectangle 889"/>
                  <p:cNvSpPr>
                    <a:spLocks noChangeArrowheads="1"/>
                  </p:cNvSpPr>
                  <p:nvPr/>
                </p:nvSpPr>
                <p:spPr bwMode="auto">
                  <a:xfrm>
                    <a:off x="5109" y="371"/>
                    <a:ext cx="35" cy="35"/>
                  </a:xfrm>
                  <a:prstGeom prst="rect">
                    <a:avLst/>
                  </a:prstGeom>
                  <a:grpFill/>
                  <a:ln w="4763">
                    <a:solidFill>
                      <a:srgbClr val="000000"/>
                    </a:solidFill>
                    <a:miter lim="800000"/>
                    <a:headEnd/>
                    <a:tailEnd/>
                  </a:ln>
                </p:spPr>
                <p:txBody>
                  <a:bodyPr/>
                  <a:lstStyle/>
                  <a:p>
                    <a:pPr>
                      <a:defRPr/>
                    </a:pPr>
                    <a:endParaRPr lang="en-US"/>
                  </a:p>
                </p:txBody>
              </p:sp>
              <p:sp>
                <p:nvSpPr>
                  <p:cNvPr id="36589" name="Rectangle 890"/>
                  <p:cNvSpPr>
                    <a:spLocks noChangeArrowheads="1"/>
                  </p:cNvSpPr>
                  <p:nvPr/>
                </p:nvSpPr>
                <p:spPr bwMode="auto">
                  <a:xfrm>
                    <a:off x="5096" y="483"/>
                    <a:ext cx="34" cy="35"/>
                  </a:xfrm>
                  <a:prstGeom prst="rect">
                    <a:avLst/>
                  </a:prstGeom>
                  <a:grpFill/>
                  <a:ln w="4763">
                    <a:solidFill>
                      <a:srgbClr val="000000"/>
                    </a:solidFill>
                    <a:miter lim="800000"/>
                    <a:headEnd/>
                    <a:tailEnd/>
                  </a:ln>
                </p:spPr>
                <p:txBody>
                  <a:bodyPr/>
                  <a:lstStyle/>
                  <a:p>
                    <a:pPr>
                      <a:defRPr/>
                    </a:pPr>
                    <a:endParaRPr lang="en-US"/>
                  </a:p>
                </p:txBody>
              </p:sp>
              <p:sp>
                <p:nvSpPr>
                  <p:cNvPr id="36590" name="Rectangle 891"/>
                  <p:cNvSpPr>
                    <a:spLocks noChangeArrowheads="1"/>
                  </p:cNvSpPr>
                  <p:nvPr/>
                </p:nvSpPr>
                <p:spPr bwMode="auto">
                  <a:xfrm>
                    <a:off x="5113" y="284"/>
                    <a:ext cx="35" cy="34"/>
                  </a:xfrm>
                  <a:prstGeom prst="rect">
                    <a:avLst/>
                  </a:prstGeom>
                  <a:grpFill/>
                  <a:ln w="4763">
                    <a:solidFill>
                      <a:srgbClr val="000000"/>
                    </a:solidFill>
                    <a:miter lim="800000"/>
                    <a:headEnd/>
                    <a:tailEnd/>
                  </a:ln>
                </p:spPr>
                <p:txBody>
                  <a:bodyPr/>
                  <a:lstStyle/>
                  <a:p>
                    <a:pPr>
                      <a:defRPr/>
                    </a:pPr>
                    <a:endParaRPr lang="en-US"/>
                  </a:p>
                </p:txBody>
              </p:sp>
              <p:sp>
                <p:nvSpPr>
                  <p:cNvPr id="36591" name="Rectangle 892"/>
                  <p:cNvSpPr>
                    <a:spLocks noChangeArrowheads="1"/>
                  </p:cNvSpPr>
                  <p:nvPr/>
                </p:nvSpPr>
                <p:spPr bwMode="auto">
                  <a:xfrm>
                    <a:off x="5103" y="423"/>
                    <a:ext cx="35" cy="34"/>
                  </a:xfrm>
                  <a:prstGeom prst="rect">
                    <a:avLst/>
                  </a:prstGeom>
                  <a:grpFill/>
                  <a:ln w="4763">
                    <a:solidFill>
                      <a:srgbClr val="000000"/>
                    </a:solidFill>
                    <a:miter lim="800000"/>
                    <a:headEnd/>
                    <a:tailEnd/>
                  </a:ln>
                </p:spPr>
                <p:txBody>
                  <a:bodyPr/>
                  <a:lstStyle/>
                  <a:p>
                    <a:pPr>
                      <a:defRPr/>
                    </a:pPr>
                    <a:endParaRPr lang="en-US"/>
                  </a:p>
                </p:txBody>
              </p:sp>
              <p:sp>
                <p:nvSpPr>
                  <p:cNvPr id="36592" name="Rectangle 893"/>
                  <p:cNvSpPr>
                    <a:spLocks noChangeArrowheads="1"/>
                  </p:cNvSpPr>
                  <p:nvPr/>
                </p:nvSpPr>
                <p:spPr bwMode="auto">
                  <a:xfrm>
                    <a:off x="5131" y="355"/>
                    <a:ext cx="34" cy="34"/>
                  </a:xfrm>
                  <a:prstGeom prst="rect">
                    <a:avLst/>
                  </a:prstGeom>
                  <a:grpFill/>
                  <a:ln w="4763">
                    <a:solidFill>
                      <a:srgbClr val="000000"/>
                    </a:solidFill>
                    <a:miter lim="800000"/>
                    <a:headEnd/>
                    <a:tailEnd/>
                  </a:ln>
                </p:spPr>
                <p:txBody>
                  <a:bodyPr/>
                  <a:lstStyle/>
                  <a:p>
                    <a:pPr>
                      <a:defRPr/>
                    </a:pPr>
                    <a:endParaRPr lang="en-US"/>
                  </a:p>
                </p:txBody>
              </p:sp>
              <p:sp>
                <p:nvSpPr>
                  <p:cNvPr id="36593" name="Rectangle 894"/>
                  <p:cNvSpPr>
                    <a:spLocks noChangeArrowheads="1"/>
                  </p:cNvSpPr>
                  <p:nvPr/>
                </p:nvSpPr>
                <p:spPr bwMode="auto">
                  <a:xfrm>
                    <a:off x="5156" y="570"/>
                    <a:ext cx="35" cy="34"/>
                  </a:xfrm>
                  <a:prstGeom prst="rect">
                    <a:avLst/>
                  </a:prstGeom>
                  <a:grpFill/>
                  <a:ln w="4763">
                    <a:solidFill>
                      <a:srgbClr val="000000"/>
                    </a:solidFill>
                    <a:miter lim="800000"/>
                    <a:headEnd/>
                    <a:tailEnd/>
                  </a:ln>
                </p:spPr>
                <p:txBody>
                  <a:bodyPr/>
                  <a:lstStyle/>
                  <a:p>
                    <a:pPr>
                      <a:defRPr/>
                    </a:pPr>
                    <a:endParaRPr lang="en-US"/>
                  </a:p>
                </p:txBody>
              </p:sp>
              <p:sp>
                <p:nvSpPr>
                  <p:cNvPr id="36594" name="Rectangle 895"/>
                  <p:cNvSpPr>
                    <a:spLocks noChangeArrowheads="1"/>
                  </p:cNvSpPr>
                  <p:nvPr/>
                </p:nvSpPr>
                <p:spPr bwMode="auto">
                  <a:xfrm>
                    <a:off x="5134" y="348"/>
                    <a:ext cx="35" cy="34"/>
                  </a:xfrm>
                  <a:prstGeom prst="rect">
                    <a:avLst/>
                  </a:prstGeom>
                  <a:grpFill/>
                  <a:ln w="4763">
                    <a:solidFill>
                      <a:srgbClr val="000000"/>
                    </a:solidFill>
                    <a:miter lim="800000"/>
                    <a:headEnd/>
                    <a:tailEnd/>
                  </a:ln>
                </p:spPr>
                <p:txBody>
                  <a:bodyPr/>
                  <a:lstStyle/>
                  <a:p>
                    <a:pPr>
                      <a:defRPr/>
                    </a:pPr>
                    <a:endParaRPr lang="en-US"/>
                  </a:p>
                </p:txBody>
              </p:sp>
              <p:sp>
                <p:nvSpPr>
                  <p:cNvPr id="36595" name="Rectangle 896"/>
                  <p:cNvSpPr>
                    <a:spLocks noChangeArrowheads="1"/>
                  </p:cNvSpPr>
                  <p:nvPr/>
                </p:nvSpPr>
                <p:spPr bwMode="auto">
                  <a:xfrm>
                    <a:off x="5197" y="413"/>
                    <a:ext cx="34" cy="35"/>
                  </a:xfrm>
                  <a:prstGeom prst="rect">
                    <a:avLst/>
                  </a:prstGeom>
                  <a:grpFill/>
                  <a:ln w="4763">
                    <a:solidFill>
                      <a:srgbClr val="000000"/>
                    </a:solidFill>
                    <a:miter lim="800000"/>
                    <a:headEnd/>
                    <a:tailEnd/>
                  </a:ln>
                </p:spPr>
                <p:txBody>
                  <a:bodyPr/>
                  <a:lstStyle/>
                  <a:p>
                    <a:pPr>
                      <a:defRPr/>
                    </a:pPr>
                    <a:endParaRPr lang="en-US"/>
                  </a:p>
                </p:txBody>
              </p:sp>
              <p:sp>
                <p:nvSpPr>
                  <p:cNvPr id="36596" name="Rectangle 897"/>
                  <p:cNvSpPr>
                    <a:spLocks noChangeArrowheads="1"/>
                  </p:cNvSpPr>
                  <p:nvPr/>
                </p:nvSpPr>
                <p:spPr bwMode="auto">
                  <a:xfrm>
                    <a:off x="5059" y="467"/>
                    <a:ext cx="35" cy="35"/>
                  </a:xfrm>
                  <a:prstGeom prst="rect">
                    <a:avLst/>
                  </a:prstGeom>
                  <a:grpFill/>
                  <a:ln w="4763">
                    <a:solidFill>
                      <a:srgbClr val="000000"/>
                    </a:solidFill>
                    <a:miter lim="800000"/>
                    <a:headEnd/>
                    <a:tailEnd/>
                  </a:ln>
                </p:spPr>
                <p:txBody>
                  <a:bodyPr/>
                  <a:lstStyle/>
                  <a:p>
                    <a:pPr>
                      <a:defRPr/>
                    </a:pPr>
                    <a:endParaRPr lang="en-US"/>
                  </a:p>
                </p:txBody>
              </p:sp>
              <p:sp>
                <p:nvSpPr>
                  <p:cNvPr id="36597" name="Rectangle 898"/>
                  <p:cNvSpPr>
                    <a:spLocks noChangeArrowheads="1"/>
                  </p:cNvSpPr>
                  <p:nvPr/>
                </p:nvSpPr>
                <p:spPr bwMode="auto">
                  <a:xfrm>
                    <a:off x="5186" y="426"/>
                    <a:ext cx="34" cy="35"/>
                  </a:xfrm>
                  <a:prstGeom prst="rect">
                    <a:avLst/>
                  </a:prstGeom>
                  <a:grpFill/>
                  <a:ln w="4763">
                    <a:solidFill>
                      <a:srgbClr val="000000"/>
                    </a:solidFill>
                    <a:miter lim="800000"/>
                    <a:headEnd/>
                    <a:tailEnd/>
                  </a:ln>
                </p:spPr>
                <p:txBody>
                  <a:bodyPr/>
                  <a:lstStyle/>
                  <a:p>
                    <a:pPr>
                      <a:defRPr/>
                    </a:pPr>
                    <a:endParaRPr lang="en-US"/>
                  </a:p>
                </p:txBody>
              </p:sp>
              <p:sp>
                <p:nvSpPr>
                  <p:cNvPr id="36598" name="Rectangle 899"/>
                  <p:cNvSpPr>
                    <a:spLocks noChangeArrowheads="1"/>
                  </p:cNvSpPr>
                  <p:nvPr/>
                </p:nvSpPr>
                <p:spPr bwMode="auto">
                  <a:xfrm>
                    <a:off x="5142" y="416"/>
                    <a:ext cx="34" cy="35"/>
                  </a:xfrm>
                  <a:prstGeom prst="rect">
                    <a:avLst/>
                  </a:prstGeom>
                  <a:grpFill/>
                  <a:ln w="4763">
                    <a:solidFill>
                      <a:srgbClr val="000000"/>
                    </a:solidFill>
                    <a:miter lim="800000"/>
                    <a:headEnd/>
                    <a:tailEnd/>
                  </a:ln>
                </p:spPr>
                <p:txBody>
                  <a:bodyPr/>
                  <a:lstStyle/>
                  <a:p>
                    <a:pPr>
                      <a:defRPr/>
                    </a:pPr>
                    <a:endParaRPr lang="en-US"/>
                  </a:p>
                </p:txBody>
              </p:sp>
              <p:sp>
                <p:nvSpPr>
                  <p:cNvPr id="36599" name="Rectangle 900"/>
                  <p:cNvSpPr>
                    <a:spLocks noChangeArrowheads="1"/>
                  </p:cNvSpPr>
                  <p:nvPr/>
                </p:nvSpPr>
                <p:spPr bwMode="auto">
                  <a:xfrm>
                    <a:off x="5187" y="398"/>
                    <a:ext cx="34" cy="34"/>
                  </a:xfrm>
                  <a:prstGeom prst="rect">
                    <a:avLst/>
                  </a:prstGeom>
                  <a:grpFill/>
                  <a:ln w="4763">
                    <a:solidFill>
                      <a:srgbClr val="000000"/>
                    </a:solidFill>
                    <a:miter lim="800000"/>
                    <a:headEnd/>
                    <a:tailEnd/>
                  </a:ln>
                </p:spPr>
                <p:txBody>
                  <a:bodyPr/>
                  <a:lstStyle/>
                  <a:p>
                    <a:pPr>
                      <a:defRPr/>
                    </a:pPr>
                    <a:endParaRPr lang="en-US"/>
                  </a:p>
                </p:txBody>
              </p:sp>
              <p:sp>
                <p:nvSpPr>
                  <p:cNvPr id="36600" name="Rectangle 901"/>
                  <p:cNvSpPr>
                    <a:spLocks noChangeArrowheads="1"/>
                  </p:cNvSpPr>
                  <p:nvPr/>
                </p:nvSpPr>
                <p:spPr bwMode="auto">
                  <a:xfrm>
                    <a:off x="5105" y="477"/>
                    <a:ext cx="35" cy="35"/>
                  </a:xfrm>
                  <a:prstGeom prst="rect">
                    <a:avLst/>
                  </a:prstGeom>
                  <a:grpFill/>
                  <a:ln w="4763">
                    <a:solidFill>
                      <a:srgbClr val="000000"/>
                    </a:solidFill>
                    <a:miter lim="800000"/>
                    <a:headEnd/>
                    <a:tailEnd/>
                  </a:ln>
                </p:spPr>
                <p:txBody>
                  <a:bodyPr/>
                  <a:lstStyle/>
                  <a:p>
                    <a:pPr>
                      <a:defRPr/>
                    </a:pPr>
                    <a:endParaRPr lang="en-US"/>
                  </a:p>
                </p:txBody>
              </p:sp>
              <p:sp>
                <p:nvSpPr>
                  <p:cNvPr id="36601" name="Rectangle 902"/>
                  <p:cNvSpPr>
                    <a:spLocks noChangeArrowheads="1"/>
                  </p:cNvSpPr>
                  <p:nvPr/>
                </p:nvSpPr>
                <p:spPr bwMode="auto">
                  <a:xfrm>
                    <a:off x="5208" y="457"/>
                    <a:ext cx="34" cy="34"/>
                  </a:xfrm>
                  <a:prstGeom prst="rect">
                    <a:avLst/>
                  </a:prstGeom>
                  <a:grpFill/>
                  <a:ln w="4763">
                    <a:solidFill>
                      <a:srgbClr val="000000"/>
                    </a:solidFill>
                    <a:miter lim="800000"/>
                    <a:headEnd/>
                    <a:tailEnd/>
                  </a:ln>
                </p:spPr>
                <p:txBody>
                  <a:bodyPr/>
                  <a:lstStyle/>
                  <a:p>
                    <a:pPr>
                      <a:defRPr/>
                    </a:pPr>
                    <a:endParaRPr lang="en-US"/>
                  </a:p>
                </p:txBody>
              </p:sp>
              <p:sp>
                <p:nvSpPr>
                  <p:cNvPr id="36602" name="Rectangle 903"/>
                  <p:cNvSpPr>
                    <a:spLocks noChangeArrowheads="1"/>
                  </p:cNvSpPr>
                  <p:nvPr/>
                </p:nvSpPr>
                <p:spPr bwMode="auto">
                  <a:xfrm>
                    <a:off x="5130" y="401"/>
                    <a:ext cx="34" cy="34"/>
                  </a:xfrm>
                  <a:prstGeom prst="rect">
                    <a:avLst/>
                  </a:prstGeom>
                  <a:grpFill/>
                  <a:ln w="4763">
                    <a:solidFill>
                      <a:srgbClr val="000000"/>
                    </a:solidFill>
                    <a:miter lim="800000"/>
                    <a:headEnd/>
                    <a:tailEnd/>
                  </a:ln>
                </p:spPr>
                <p:txBody>
                  <a:bodyPr/>
                  <a:lstStyle/>
                  <a:p>
                    <a:pPr>
                      <a:defRPr/>
                    </a:pPr>
                    <a:endParaRPr lang="en-US"/>
                  </a:p>
                </p:txBody>
              </p:sp>
              <p:sp>
                <p:nvSpPr>
                  <p:cNvPr id="36603" name="Rectangle 904"/>
                  <p:cNvSpPr>
                    <a:spLocks noChangeArrowheads="1"/>
                  </p:cNvSpPr>
                  <p:nvPr/>
                </p:nvSpPr>
                <p:spPr bwMode="auto">
                  <a:xfrm>
                    <a:off x="5105" y="421"/>
                    <a:ext cx="35" cy="34"/>
                  </a:xfrm>
                  <a:prstGeom prst="rect">
                    <a:avLst/>
                  </a:prstGeom>
                  <a:grpFill/>
                  <a:ln w="4763">
                    <a:solidFill>
                      <a:srgbClr val="000000"/>
                    </a:solidFill>
                    <a:miter lim="800000"/>
                    <a:headEnd/>
                    <a:tailEnd/>
                  </a:ln>
                </p:spPr>
                <p:txBody>
                  <a:bodyPr/>
                  <a:lstStyle/>
                  <a:p>
                    <a:pPr>
                      <a:defRPr/>
                    </a:pPr>
                    <a:endParaRPr lang="en-US"/>
                  </a:p>
                </p:txBody>
              </p:sp>
              <p:sp>
                <p:nvSpPr>
                  <p:cNvPr id="36604" name="Rectangle 905"/>
                  <p:cNvSpPr>
                    <a:spLocks noChangeArrowheads="1"/>
                  </p:cNvSpPr>
                  <p:nvPr/>
                </p:nvSpPr>
                <p:spPr bwMode="auto">
                  <a:xfrm>
                    <a:off x="5107" y="413"/>
                    <a:ext cx="34" cy="34"/>
                  </a:xfrm>
                  <a:prstGeom prst="rect">
                    <a:avLst/>
                  </a:prstGeom>
                  <a:grpFill/>
                  <a:ln w="4763">
                    <a:solidFill>
                      <a:srgbClr val="000000"/>
                    </a:solidFill>
                    <a:miter lim="800000"/>
                    <a:headEnd/>
                    <a:tailEnd/>
                  </a:ln>
                </p:spPr>
                <p:txBody>
                  <a:bodyPr/>
                  <a:lstStyle/>
                  <a:p>
                    <a:pPr>
                      <a:defRPr/>
                    </a:pPr>
                    <a:endParaRPr lang="en-US"/>
                  </a:p>
                </p:txBody>
              </p:sp>
              <p:sp>
                <p:nvSpPr>
                  <p:cNvPr id="36605" name="Rectangle 906"/>
                  <p:cNvSpPr>
                    <a:spLocks noChangeArrowheads="1"/>
                  </p:cNvSpPr>
                  <p:nvPr/>
                </p:nvSpPr>
                <p:spPr bwMode="auto">
                  <a:xfrm>
                    <a:off x="5143" y="497"/>
                    <a:ext cx="34" cy="34"/>
                  </a:xfrm>
                  <a:prstGeom prst="rect">
                    <a:avLst/>
                  </a:prstGeom>
                  <a:grpFill/>
                  <a:ln w="4763">
                    <a:solidFill>
                      <a:srgbClr val="000000"/>
                    </a:solidFill>
                    <a:miter lim="800000"/>
                    <a:headEnd/>
                    <a:tailEnd/>
                  </a:ln>
                </p:spPr>
                <p:txBody>
                  <a:bodyPr/>
                  <a:lstStyle/>
                  <a:p>
                    <a:pPr>
                      <a:defRPr/>
                    </a:pPr>
                    <a:endParaRPr lang="en-US"/>
                  </a:p>
                </p:txBody>
              </p:sp>
              <p:sp>
                <p:nvSpPr>
                  <p:cNvPr id="36606" name="Rectangle 907"/>
                  <p:cNvSpPr>
                    <a:spLocks noChangeArrowheads="1"/>
                  </p:cNvSpPr>
                  <p:nvPr/>
                </p:nvSpPr>
                <p:spPr bwMode="auto">
                  <a:xfrm>
                    <a:off x="5117" y="439"/>
                    <a:ext cx="35" cy="34"/>
                  </a:xfrm>
                  <a:prstGeom prst="rect">
                    <a:avLst/>
                  </a:prstGeom>
                  <a:grpFill/>
                  <a:ln w="4763">
                    <a:solidFill>
                      <a:srgbClr val="000000"/>
                    </a:solidFill>
                    <a:miter lim="800000"/>
                    <a:headEnd/>
                    <a:tailEnd/>
                  </a:ln>
                </p:spPr>
                <p:txBody>
                  <a:bodyPr/>
                  <a:lstStyle/>
                  <a:p>
                    <a:pPr>
                      <a:defRPr/>
                    </a:pPr>
                    <a:endParaRPr lang="en-US"/>
                  </a:p>
                </p:txBody>
              </p:sp>
              <p:sp>
                <p:nvSpPr>
                  <p:cNvPr id="36607" name="Rectangle 908"/>
                  <p:cNvSpPr>
                    <a:spLocks noChangeArrowheads="1"/>
                  </p:cNvSpPr>
                  <p:nvPr/>
                </p:nvSpPr>
                <p:spPr bwMode="auto">
                  <a:xfrm>
                    <a:off x="5172" y="486"/>
                    <a:ext cx="34" cy="34"/>
                  </a:xfrm>
                  <a:prstGeom prst="rect">
                    <a:avLst/>
                  </a:prstGeom>
                  <a:grpFill/>
                  <a:ln w="4763">
                    <a:solidFill>
                      <a:srgbClr val="000000"/>
                    </a:solidFill>
                    <a:miter lim="800000"/>
                    <a:headEnd/>
                    <a:tailEnd/>
                  </a:ln>
                </p:spPr>
                <p:txBody>
                  <a:bodyPr/>
                  <a:lstStyle/>
                  <a:p>
                    <a:pPr>
                      <a:defRPr/>
                    </a:pPr>
                    <a:endParaRPr lang="en-US"/>
                  </a:p>
                </p:txBody>
              </p:sp>
              <p:sp>
                <p:nvSpPr>
                  <p:cNvPr id="36608" name="Rectangle 909"/>
                  <p:cNvSpPr>
                    <a:spLocks noChangeArrowheads="1"/>
                  </p:cNvSpPr>
                  <p:nvPr/>
                </p:nvSpPr>
                <p:spPr bwMode="auto">
                  <a:xfrm>
                    <a:off x="5109" y="437"/>
                    <a:ext cx="34" cy="34"/>
                  </a:xfrm>
                  <a:prstGeom prst="rect">
                    <a:avLst/>
                  </a:prstGeom>
                  <a:grpFill/>
                  <a:ln w="4763">
                    <a:solidFill>
                      <a:srgbClr val="000000"/>
                    </a:solidFill>
                    <a:miter lim="800000"/>
                    <a:headEnd/>
                    <a:tailEnd/>
                  </a:ln>
                </p:spPr>
                <p:txBody>
                  <a:bodyPr/>
                  <a:lstStyle/>
                  <a:p>
                    <a:pPr>
                      <a:defRPr/>
                    </a:pPr>
                    <a:endParaRPr lang="en-US"/>
                  </a:p>
                </p:txBody>
              </p:sp>
              <p:sp>
                <p:nvSpPr>
                  <p:cNvPr id="36609" name="Rectangle 910"/>
                  <p:cNvSpPr>
                    <a:spLocks noChangeArrowheads="1"/>
                  </p:cNvSpPr>
                  <p:nvPr/>
                </p:nvSpPr>
                <p:spPr bwMode="auto">
                  <a:xfrm>
                    <a:off x="5063" y="459"/>
                    <a:ext cx="34" cy="34"/>
                  </a:xfrm>
                  <a:prstGeom prst="rect">
                    <a:avLst/>
                  </a:prstGeom>
                  <a:grpFill/>
                  <a:ln w="4763">
                    <a:solidFill>
                      <a:srgbClr val="000000"/>
                    </a:solidFill>
                    <a:miter lim="800000"/>
                    <a:headEnd/>
                    <a:tailEnd/>
                  </a:ln>
                </p:spPr>
                <p:txBody>
                  <a:bodyPr/>
                  <a:lstStyle/>
                  <a:p>
                    <a:pPr>
                      <a:defRPr/>
                    </a:pPr>
                    <a:endParaRPr lang="en-US"/>
                  </a:p>
                </p:txBody>
              </p:sp>
              <p:sp>
                <p:nvSpPr>
                  <p:cNvPr id="36610" name="Rectangle 911"/>
                  <p:cNvSpPr>
                    <a:spLocks noChangeArrowheads="1"/>
                  </p:cNvSpPr>
                  <p:nvPr/>
                </p:nvSpPr>
                <p:spPr bwMode="auto">
                  <a:xfrm>
                    <a:off x="5115" y="273"/>
                    <a:ext cx="34" cy="34"/>
                  </a:xfrm>
                  <a:prstGeom prst="rect">
                    <a:avLst/>
                  </a:prstGeom>
                  <a:grpFill/>
                  <a:ln w="4763">
                    <a:solidFill>
                      <a:srgbClr val="000000"/>
                    </a:solidFill>
                    <a:miter lim="800000"/>
                    <a:headEnd/>
                    <a:tailEnd/>
                  </a:ln>
                </p:spPr>
                <p:txBody>
                  <a:bodyPr/>
                  <a:lstStyle/>
                  <a:p>
                    <a:pPr>
                      <a:defRPr/>
                    </a:pPr>
                    <a:endParaRPr lang="en-US"/>
                  </a:p>
                </p:txBody>
              </p:sp>
              <p:sp>
                <p:nvSpPr>
                  <p:cNvPr id="36611" name="Rectangle 912"/>
                  <p:cNvSpPr>
                    <a:spLocks noChangeArrowheads="1"/>
                  </p:cNvSpPr>
                  <p:nvPr/>
                </p:nvSpPr>
                <p:spPr bwMode="auto">
                  <a:xfrm>
                    <a:off x="5070" y="407"/>
                    <a:ext cx="34" cy="34"/>
                  </a:xfrm>
                  <a:prstGeom prst="rect">
                    <a:avLst/>
                  </a:prstGeom>
                  <a:grpFill/>
                  <a:ln w="4763">
                    <a:solidFill>
                      <a:srgbClr val="000000"/>
                    </a:solidFill>
                    <a:miter lim="800000"/>
                    <a:headEnd/>
                    <a:tailEnd/>
                  </a:ln>
                </p:spPr>
                <p:txBody>
                  <a:bodyPr/>
                  <a:lstStyle/>
                  <a:p>
                    <a:pPr>
                      <a:defRPr/>
                    </a:pPr>
                    <a:endParaRPr lang="en-US"/>
                  </a:p>
                </p:txBody>
              </p:sp>
              <p:sp>
                <p:nvSpPr>
                  <p:cNvPr id="36612" name="Rectangle 913"/>
                  <p:cNvSpPr>
                    <a:spLocks noChangeArrowheads="1"/>
                  </p:cNvSpPr>
                  <p:nvPr/>
                </p:nvSpPr>
                <p:spPr bwMode="auto">
                  <a:xfrm>
                    <a:off x="5158" y="420"/>
                    <a:ext cx="34" cy="34"/>
                  </a:xfrm>
                  <a:prstGeom prst="rect">
                    <a:avLst/>
                  </a:prstGeom>
                  <a:grpFill/>
                  <a:ln w="4763">
                    <a:solidFill>
                      <a:srgbClr val="000000"/>
                    </a:solidFill>
                    <a:miter lim="800000"/>
                    <a:headEnd/>
                    <a:tailEnd/>
                  </a:ln>
                </p:spPr>
                <p:txBody>
                  <a:bodyPr/>
                  <a:lstStyle/>
                  <a:p>
                    <a:pPr>
                      <a:defRPr/>
                    </a:pPr>
                    <a:endParaRPr lang="en-US"/>
                  </a:p>
                </p:txBody>
              </p:sp>
              <p:sp>
                <p:nvSpPr>
                  <p:cNvPr id="36613" name="Rectangle 914"/>
                  <p:cNvSpPr>
                    <a:spLocks noChangeArrowheads="1"/>
                  </p:cNvSpPr>
                  <p:nvPr/>
                </p:nvSpPr>
                <p:spPr bwMode="auto">
                  <a:xfrm>
                    <a:off x="5103" y="418"/>
                    <a:ext cx="34" cy="34"/>
                  </a:xfrm>
                  <a:prstGeom prst="rect">
                    <a:avLst/>
                  </a:prstGeom>
                  <a:grpFill/>
                  <a:ln w="4763">
                    <a:solidFill>
                      <a:srgbClr val="000000"/>
                    </a:solidFill>
                    <a:miter lim="800000"/>
                    <a:headEnd/>
                    <a:tailEnd/>
                  </a:ln>
                </p:spPr>
                <p:txBody>
                  <a:bodyPr/>
                  <a:lstStyle/>
                  <a:p>
                    <a:pPr>
                      <a:defRPr/>
                    </a:pPr>
                    <a:endParaRPr lang="en-US"/>
                  </a:p>
                </p:txBody>
              </p:sp>
              <p:sp>
                <p:nvSpPr>
                  <p:cNvPr id="36614" name="Rectangle 915"/>
                  <p:cNvSpPr>
                    <a:spLocks noChangeArrowheads="1"/>
                  </p:cNvSpPr>
                  <p:nvPr/>
                </p:nvSpPr>
                <p:spPr bwMode="auto">
                  <a:xfrm>
                    <a:off x="5142" y="410"/>
                    <a:ext cx="35" cy="34"/>
                  </a:xfrm>
                  <a:prstGeom prst="rect">
                    <a:avLst/>
                  </a:prstGeom>
                  <a:grpFill/>
                  <a:ln w="4763">
                    <a:solidFill>
                      <a:srgbClr val="000000"/>
                    </a:solidFill>
                    <a:miter lim="800000"/>
                    <a:headEnd/>
                    <a:tailEnd/>
                  </a:ln>
                </p:spPr>
                <p:txBody>
                  <a:bodyPr/>
                  <a:lstStyle/>
                  <a:p>
                    <a:pPr>
                      <a:defRPr/>
                    </a:pPr>
                    <a:endParaRPr lang="en-US"/>
                  </a:p>
                </p:txBody>
              </p:sp>
              <p:sp>
                <p:nvSpPr>
                  <p:cNvPr id="36615" name="Rectangle 916"/>
                  <p:cNvSpPr>
                    <a:spLocks noChangeArrowheads="1"/>
                  </p:cNvSpPr>
                  <p:nvPr/>
                </p:nvSpPr>
                <p:spPr bwMode="auto">
                  <a:xfrm>
                    <a:off x="5120" y="564"/>
                    <a:ext cx="34" cy="34"/>
                  </a:xfrm>
                  <a:prstGeom prst="rect">
                    <a:avLst/>
                  </a:prstGeom>
                  <a:grpFill/>
                  <a:ln w="4763">
                    <a:solidFill>
                      <a:srgbClr val="000000"/>
                    </a:solidFill>
                    <a:miter lim="800000"/>
                    <a:headEnd/>
                    <a:tailEnd/>
                  </a:ln>
                </p:spPr>
                <p:txBody>
                  <a:bodyPr/>
                  <a:lstStyle/>
                  <a:p>
                    <a:pPr>
                      <a:defRPr/>
                    </a:pPr>
                    <a:endParaRPr lang="en-US"/>
                  </a:p>
                </p:txBody>
              </p:sp>
              <p:sp>
                <p:nvSpPr>
                  <p:cNvPr id="36616" name="Rectangle 917"/>
                  <p:cNvSpPr>
                    <a:spLocks noChangeArrowheads="1"/>
                  </p:cNvSpPr>
                  <p:nvPr/>
                </p:nvSpPr>
                <p:spPr bwMode="auto">
                  <a:xfrm>
                    <a:off x="5174" y="534"/>
                    <a:ext cx="35" cy="35"/>
                  </a:xfrm>
                  <a:prstGeom prst="rect">
                    <a:avLst/>
                  </a:prstGeom>
                  <a:grpFill/>
                  <a:ln w="4763">
                    <a:solidFill>
                      <a:srgbClr val="000000"/>
                    </a:solidFill>
                    <a:miter lim="800000"/>
                    <a:headEnd/>
                    <a:tailEnd/>
                  </a:ln>
                </p:spPr>
                <p:txBody>
                  <a:bodyPr/>
                  <a:lstStyle/>
                  <a:p>
                    <a:pPr>
                      <a:defRPr/>
                    </a:pPr>
                    <a:endParaRPr lang="en-US"/>
                  </a:p>
                </p:txBody>
              </p:sp>
              <p:sp>
                <p:nvSpPr>
                  <p:cNvPr id="36617" name="Rectangle 918"/>
                  <p:cNvSpPr>
                    <a:spLocks noChangeArrowheads="1"/>
                  </p:cNvSpPr>
                  <p:nvPr/>
                </p:nvSpPr>
                <p:spPr bwMode="auto">
                  <a:xfrm>
                    <a:off x="5148" y="392"/>
                    <a:ext cx="35" cy="35"/>
                  </a:xfrm>
                  <a:prstGeom prst="rect">
                    <a:avLst/>
                  </a:prstGeom>
                  <a:grpFill/>
                  <a:ln w="4763">
                    <a:solidFill>
                      <a:srgbClr val="000000"/>
                    </a:solidFill>
                    <a:miter lim="800000"/>
                    <a:headEnd/>
                    <a:tailEnd/>
                  </a:ln>
                </p:spPr>
                <p:txBody>
                  <a:bodyPr/>
                  <a:lstStyle/>
                  <a:p>
                    <a:pPr>
                      <a:defRPr/>
                    </a:pPr>
                    <a:endParaRPr lang="en-US"/>
                  </a:p>
                </p:txBody>
              </p:sp>
              <p:sp>
                <p:nvSpPr>
                  <p:cNvPr id="36618" name="Rectangle 919"/>
                  <p:cNvSpPr>
                    <a:spLocks noChangeArrowheads="1"/>
                  </p:cNvSpPr>
                  <p:nvPr/>
                </p:nvSpPr>
                <p:spPr bwMode="auto">
                  <a:xfrm>
                    <a:off x="5108" y="442"/>
                    <a:ext cx="34" cy="34"/>
                  </a:xfrm>
                  <a:prstGeom prst="rect">
                    <a:avLst/>
                  </a:prstGeom>
                  <a:grpFill/>
                  <a:ln w="4763">
                    <a:solidFill>
                      <a:srgbClr val="000000"/>
                    </a:solidFill>
                    <a:miter lim="800000"/>
                    <a:headEnd/>
                    <a:tailEnd/>
                  </a:ln>
                </p:spPr>
                <p:txBody>
                  <a:bodyPr/>
                  <a:lstStyle/>
                  <a:p>
                    <a:pPr>
                      <a:defRPr/>
                    </a:pPr>
                    <a:endParaRPr lang="en-US"/>
                  </a:p>
                </p:txBody>
              </p:sp>
              <p:sp>
                <p:nvSpPr>
                  <p:cNvPr id="36619" name="Rectangle 920"/>
                  <p:cNvSpPr>
                    <a:spLocks noChangeArrowheads="1"/>
                  </p:cNvSpPr>
                  <p:nvPr/>
                </p:nvSpPr>
                <p:spPr bwMode="auto">
                  <a:xfrm>
                    <a:off x="5145" y="407"/>
                    <a:ext cx="34" cy="35"/>
                  </a:xfrm>
                  <a:prstGeom prst="rect">
                    <a:avLst/>
                  </a:prstGeom>
                  <a:grpFill/>
                  <a:ln w="4763">
                    <a:solidFill>
                      <a:srgbClr val="000000"/>
                    </a:solidFill>
                    <a:miter lim="800000"/>
                    <a:headEnd/>
                    <a:tailEnd/>
                  </a:ln>
                </p:spPr>
                <p:txBody>
                  <a:bodyPr/>
                  <a:lstStyle/>
                  <a:p>
                    <a:pPr>
                      <a:defRPr/>
                    </a:pPr>
                    <a:endParaRPr lang="en-US"/>
                  </a:p>
                </p:txBody>
              </p:sp>
              <p:sp>
                <p:nvSpPr>
                  <p:cNvPr id="36620" name="Rectangle 921"/>
                  <p:cNvSpPr>
                    <a:spLocks noChangeArrowheads="1"/>
                  </p:cNvSpPr>
                  <p:nvPr/>
                </p:nvSpPr>
                <p:spPr bwMode="auto">
                  <a:xfrm>
                    <a:off x="5158" y="434"/>
                    <a:ext cx="35" cy="35"/>
                  </a:xfrm>
                  <a:prstGeom prst="rect">
                    <a:avLst/>
                  </a:prstGeom>
                  <a:grpFill/>
                  <a:ln w="4763">
                    <a:solidFill>
                      <a:srgbClr val="000000"/>
                    </a:solidFill>
                    <a:miter lim="800000"/>
                    <a:headEnd/>
                    <a:tailEnd/>
                  </a:ln>
                </p:spPr>
                <p:txBody>
                  <a:bodyPr/>
                  <a:lstStyle/>
                  <a:p>
                    <a:pPr>
                      <a:defRPr/>
                    </a:pPr>
                    <a:endParaRPr lang="en-US"/>
                  </a:p>
                </p:txBody>
              </p:sp>
              <p:sp>
                <p:nvSpPr>
                  <p:cNvPr id="36621" name="Rectangle 922"/>
                  <p:cNvSpPr>
                    <a:spLocks noChangeArrowheads="1"/>
                  </p:cNvSpPr>
                  <p:nvPr/>
                </p:nvSpPr>
                <p:spPr bwMode="auto">
                  <a:xfrm>
                    <a:off x="5155" y="381"/>
                    <a:ext cx="35" cy="34"/>
                  </a:xfrm>
                  <a:prstGeom prst="rect">
                    <a:avLst/>
                  </a:prstGeom>
                  <a:grpFill/>
                  <a:ln w="4763">
                    <a:solidFill>
                      <a:srgbClr val="000000"/>
                    </a:solidFill>
                    <a:miter lim="800000"/>
                    <a:headEnd/>
                    <a:tailEnd/>
                  </a:ln>
                </p:spPr>
                <p:txBody>
                  <a:bodyPr/>
                  <a:lstStyle/>
                  <a:p>
                    <a:pPr>
                      <a:defRPr/>
                    </a:pPr>
                    <a:endParaRPr lang="en-US"/>
                  </a:p>
                </p:txBody>
              </p:sp>
              <p:sp>
                <p:nvSpPr>
                  <p:cNvPr id="36622" name="Rectangle 923"/>
                  <p:cNvSpPr>
                    <a:spLocks noChangeArrowheads="1"/>
                  </p:cNvSpPr>
                  <p:nvPr/>
                </p:nvSpPr>
                <p:spPr bwMode="auto">
                  <a:xfrm>
                    <a:off x="5107" y="438"/>
                    <a:ext cx="34" cy="34"/>
                  </a:xfrm>
                  <a:prstGeom prst="rect">
                    <a:avLst/>
                  </a:prstGeom>
                  <a:grpFill/>
                  <a:ln w="4763">
                    <a:solidFill>
                      <a:srgbClr val="000000"/>
                    </a:solidFill>
                    <a:miter lim="800000"/>
                    <a:headEnd/>
                    <a:tailEnd/>
                  </a:ln>
                </p:spPr>
                <p:txBody>
                  <a:bodyPr/>
                  <a:lstStyle/>
                  <a:p>
                    <a:pPr>
                      <a:defRPr/>
                    </a:pPr>
                    <a:endParaRPr lang="en-US"/>
                  </a:p>
                </p:txBody>
              </p:sp>
              <p:sp>
                <p:nvSpPr>
                  <p:cNvPr id="36623" name="Rectangle 924"/>
                  <p:cNvSpPr>
                    <a:spLocks noChangeArrowheads="1"/>
                  </p:cNvSpPr>
                  <p:nvPr/>
                </p:nvSpPr>
                <p:spPr bwMode="auto">
                  <a:xfrm>
                    <a:off x="5071" y="406"/>
                    <a:ext cx="35" cy="34"/>
                  </a:xfrm>
                  <a:prstGeom prst="rect">
                    <a:avLst/>
                  </a:prstGeom>
                  <a:grpFill/>
                  <a:ln w="4763">
                    <a:solidFill>
                      <a:srgbClr val="000000"/>
                    </a:solidFill>
                    <a:miter lim="800000"/>
                    <a:headEnd/>
                    <a:tailEnd/>
                  </a:ln>
                </p:spPr>
                <p:txBody>
                  <a:bodyPr/>
                  <a:lstStyle/>
                  <a:p>
                    <a:pPr>
                      <a:defRPr/>
                    </a:pPr>
                    <a:endParaRPr lang="en-US"/>
                  </a:p>
                </p:txBody>
              </p:sp>
              <p:sp>
                <p:nvSpPr>
                  <p:cNvPr id="36624" name="Rectangle 925"/>
                  <p:cNvSpPr>
                    <a:spLocks noChangeArrowheads="1"/>
                  </p:cNvSpPr>
                  <p:nvPr/>
                </p:nvSpPr>
                <p:spPr bwMode="auto">
                  <a:xfrm>
                    <a:off x="5163" y="345"/>
                    <a:ext cx="34" cy="34"/>
                  </a:xfrm>
                  <a:prstGeom prst="rect">
                    <a:avLst/>
                  </a:prstGeom>
                  <a:grpFill/>
                  <a:ln w="4763">
                    <a:solidFill>
                      <a:srgbClr val="000000"/>
                    </a:solidFill>
                    <a:miter lim="800000"/>
                    <a:headEnd/>
                    <a:tailEnd/>
                  </a:ln>
                </p:spPr>
                <p:txBody>
                  <a:bodyPr/>
                  <a:lstStyle/>
                  <a:p>
                    <a:pPr>
                      <a:defRPr/>
                    </a:pPr>
                    <a:endParaRPr lang="en-US"/>
                  </a:p>
                </p:txBody>
              </p:sp>
              <p:sp>
                <p:nvSpPr>
                  <p:cNvPr id="36625" name="Rectangle 926"/>
                  <p:cNvSpPr>
                    <a:spLocks noChangeArrowheads="1"/>
                  </p:cNvSpPr>
                  <p:nvPr/>
                </p:nvSpPr>
                <p:spPr bwMode="auto">
                  <a:xfrm>
                    <a:off x="5130" y="417"/>
                    <a:ext cx="34" cy="34"/>
                  </a:xfrm>
                  <a:prstGeom prst="rect">
                    <a:avLst/>
                  </a:prstGeom>
                  <a:grpFill/>
                  <a:ln w="4763">
                    <a:solidFill>
                      <a:srgbClr val="000000"/>
                    </a:solidFill>
                    <a:miter lim="800000"/>
                    <a:headEnd/>
                    <a:tailEnd/>
                  </a:ln>
                </p:spPr>
                <p:txBody>
                  <a:bodyPr/>
                  <a:lstStyle/>
                  <a:p>
                    <a:pPr>
                      <a:defRPr/>
                    </a:pPr>
                    <a:endParaRPr lang="en-US"/>
                  </a:p>
                </p:txBody>
              </p:sp>
              <p:sp>
                <p:nvSpPr>
                  <p:cNvPr id="36626" name="Rectangle 927"/>
                  <p:cNvSpPr>
                    <a:spLocks noChangeArrowheads="1"/>
                  </p:cNvSpPr>
                  <p:nvPr/>
                </p:nvSpPr>
                <p:spPr bwMode="auto">
                  <a:xfrm>
                    <a:off x="5127" y="414"/>
                    <a:ext cx="35" cy="34"/>
                  </a:xfrm>
                  <a:prstGeom prst="rect">
                    <a:avLst/>
                  </a:prstGeom>
                  <a:grpFill/>
                  <a:ln w="4763">
                    <a:solidFill>
                      <a:srgbClr val="000000"/>
                    </a:solidFill>
                    <a:miter lim="800000"/>
                    <a:headEnd/>
                    <a:tailEnd/>
                  </a:ln>
                </p:spPr>
                <p:txBody>
                  <a:bodyPr/>
                  <a:lstStyle/>
                  <a:p>
                    <a:pPr>
                      <a:defRPr/>
                    </a:pPr>
                    <a:endParaRPr lang="en-US"/>
                  </a:p>
                </p:txBody>
              </p:sp>
              <p:sp>
                <p:nvSpPr>
                  <p:cNvPr id="36627" name="Rectangle 928"/>
                  <p:cNvSpPr>
                    <a:spLocks noChangeArrowheads="1"/>
                  </p:cNvSpPr>
                  <p:nvPr/>
                </p:nvSpPr>
                <p:spPr bwMode="auto">
                  <a:xfrm>
                    <a:off x="5128" y="419"/>
                    <a:ext cx="35" cy="34"/>
                  </a:xfrm>
                  <a:prstGeom prst="rect">
                    <a:avLst/>
                  </a:prstGeom>
                  <a:grpFill/>
                  <a:ln w="4763">
                    <a:solidFill>
                      <a:srgbClr val="000000"/>
                    </a:solidFill>
                    <a:miter lim="800000"/>
                    <a:headEnd/>
                    <a:tailEnd/>
                  </a:ln>
                </p:spPr>
                <p:txBody>
                  <a:bodyPr/>
                  <a:lstStyle/>
                  <a:p>
                    <a:pPr>
                      <a:defRPr/>
                    </a:pPr>
                    <a:endParaRPr lang="en-US"/>
                  </a:p>
                </p:txBody>
              </p:sp>
              <p:sp>
                <p:nvSpPr>
                  <p:cNvPr id="36628" name="Rectangle 929"/>
                  <p:cNvSpPr>
                    <a:spLocks noChangeArrowheads="1"/>
                  </p:cNvSpPr>
                  <p:nvPr/>
                </p:nvSpPr>
                <p:spPr bwMode="auto">
                  <a:xfrm>
                    <a:off x="5109" y="503"/>
                    <a:ext cx="35" cy="35"/>
                  </a:xfrm>
                  <a:prstGeom prst="rect">
                    <a:avLst/>
                  </a:prstGeom>
                  <a:grpFill/>
                  <a:ln w="4763">
                    <a:solidFill>
                      <a:srgbClr val="000000"/>
                    </a:solidFill>
                    <a:miter lim="800000"/>
                    <a:headEnd/>
                    <a:tailEnd/>
                  </a:ln>
                </p:spPr>
                <p:txBody>
                  <a:bodyPr/>
                  <a:lstStyle/>
                  <a:p>
                    <a:pPr>
                      <a:defRPr/>
                    </a:pPr>
                    <a:endParaRPr lang="en-US"/>
                  </a:p>
                </p:txBody>
              </p:sp>
              <p:sp>
                <p:nvSpPr>
                  <p:cNvPr id="36629" name="Rectangle 930"/>
                  <p:cNvSpPr>
                    <a:spLocks noChangeArrowheads="1"/>
                  </p:cNvSpPr>
                  <p:nvPr/>
                </p:nvSpPr>
                <p:spPr bwMode="auto">
                  <a:xfrm>
                    <a:off x="5065" y="444"/>
                    <a:ext cx="35" cy="34"/>
                  </a:xfrm>
                  <a:prstGeom prst="rect">
                    <a:avLst/>
                  </a:prstGeom>
                  <a:grpFill/>
                  <a:ln w="4763">
                    <a:solidFill>
                      <a:srgbClr val="000000"/>
                    </a:solidFill>
                    <a:miter lim="800000"/>
                    <a:headEnd/>
                    <a:tailEnd/>
                  </a:ln>
                </p:spPr>
                <p:txBody>
                  <a:bodyPr/>
                  <a:lstStyle/>
                  <a:p>
                    <a:pPr>
                      <a:defRPr/>
                    </a:pPr>
                    <a:endParaRPr lang="en-US"/>
                  </a:p>
                </p:txBody>
              </p:sp>
              <p:sp>
                <p:nvSpPr>
                  <p:cNvPr id="36630" name="Rectangle 931"/>
                  <p:cNvSpPr>
                    <a:spLocks noChangeArrowheads="1"/>
                  </p:cNvSpPr>
                  <p:nvPr/>
                </p:nvSpPr>
                <p:spPr bwMode="auto">
                  <a:xfrm>
                    <a:off x="5167" y="338"/>
                    <a:ext cx="35" cy="34"/>
                  </a:xfrm>
                  <a:prstGeom prst="rect">
                    <a:avLst/>
                  </a:prstGeom>
                  <a:grpFill/>
                  <a:ln w="4763">
                    <a:solidFill>
                      <a:srgbClr val="000000"/>
                    </a:solidFill>
                    <a:miter lim="800000"/>
                    <a:headEnd/>
                    <a:tailEnd/>
                  </a:ln>
                </p:spPr>
                <p:txBody>
                  <a:bodyPr/>
                  <a:lstStyle/>
                  <a:p>
                    <a:pPr>
                      <a:defRPr/>
                    </a:pPr>
                    <a:endParaRPr lang="en-US"/>
                  </a:p>
                </p:txBody>
              </p:sp>
              <p:sp>
                <p:nvSpPr>
                  <p:cNvPr id="36631" name="Rectangle 932"/>
                  <p:cNvSpPr>
                    <a:spLocks noChangeArrowheads="1"/>
                  </p:cNvSpPr>
                  <p:nvPr/>
                </p:nvSpPr>
                <p:spPr bwMode="auto">
                  <a:xfrm>
                    <a:off x="5146" y="432"/>
                    <a:ext cx="34" cy="35"/>
                  </a:xfrm>
                  <a:prstGeom prst="rect">
                    <a:avLst/>
                  </a:prstGeom>
                  <a:grpFill/>
                  <a:ln w="4763">
                    <a:solidFill>
                      <a:srgbClr val="000000"/>
                    </a:solidFill>
                    <a:miter lim="800000"/>
                    <a:headEnd/>
                    <a:tailEnd/>
                  </a:ln>
                </p:spPr>
                <p:txBody>
                  <a:bodyPr/>
                  <a:lstStyle/>
                  <a:p>
                    <a:pPr>
                      <a:defRPr/>
                    </a:pPr>
                    <a:endParaRPr lang="en-US"/>
                  </a:p>
                </p:txBody>
              </p:sp>
              <p:sp>
                <p:nvSpPr>
                  <p:cNvPr id="36632" name="Rectangle 933"/>
                  <p:cNvSpPr>
                    <a:spLocks noChangeArrowheads="1"/>
                  </p:cNvSpPr>
                  <p:nvPr/>
                </p:nvSpPr>
                <p:spPr bwMode="auto">
                  <a:xfrm>
                    <a:off x="5061" y="451"/>
                    <a:ext cx="35" cy="35"/>
                  </a:xfrm>
                  <a:prstGeom prst="rect">
                    <a:avLst/>
                  </a:prstGeom>
                  <a:grpFill/>
                  <a:ln w="4763">
                    <a:solidFill>
                      <a:srgbClr val="000000"/>
                    </a:solidFill>
                    <a:miter lim="800000"/>
                    <a:headEnd/>
                    <a:tailEnd/>
                  </a:ln>
                </p:spPr>
                <p:txBody>
                  <a:bodyPr/>
                  <a:lstStyle/>
                  <a:p>
                    <a:pPr>
                      <a:defRPr/>
                    </a:pPr>
                    <a:endParaRPr lang="en-US"/>
                  </a:p>
                </p:txBody>
              </p:sp>
              <p:sp>
                <p:nvSpPr>
                  <p:cNvPr id="36633" name="Rectangle 934"/>
                  <p:cNvSpPr>
                    <a:spLocks noChangeArrowheads="1"/>
                  </p:cNvSpPr>
                  <p:nvPr/>
                </p:nvSpPr>
                <p:spPr bwMode="auto">
                  <a:xfrm>
                    <a:off x="5132" y="464"/>
                    <a:ext cx="34" cy="34"/>
                  </a:xfrm>
                  <a:prstGeom prst="rect">
                    <a:avLst/>
                  </a:prstGeom>
                  <a:grpFill/>
                  <a:ln w="4763">
                    <a:solidFill>
                      <a:srgbClr val="000000"/>
                    </a:solidFill>
                    <a:miter lim="800000"/>
                    <a:headEnd/>
                    <a:tailEnd/>
                  </a:ln>
                </p:spPr>
                <p:txBody>
                  <a:bodyPr/>
                  <a:lstStyle/>
                  <a:p>
                    <a:pPr>
                      <a:defRPr/>
                    </a:pPr>
                    <a:endParaRPr lang="en-US"/>
                  </a:p>
                </p:txBody>
              </p:sp>
              <p:sp>
                <p:nvSpPr>
                  <p:cNvPr id="36634" name="Rectangle 935"/>
                  <p:cNvSpPr>
                    <a:spLocks noChangeArrowheads="1"/>
                  </p:cNvSpPr>
                  <p:nvPr/>
                </p:nvSpPr>
                <p:spPr bwMode="auto">
                  <a:xfrm>
                    <a:off x="5146" y="390"/>
                    <a:ext cx="34" cy="35"/>
                  </a:xfrm>
                  <a:prstGeom prst="rect">
                    <a:avLst/>
                  </a:prstGeom>
                  <a:grpFill/>
                  <a:ln w="4763">
                    <a:solidFill>
                      <a:srgbClr val="000000"/>
                    </a:solidFill>
                    <a:miter lim="800000"/>
                    <a:headEnd/>
                    <a:tailEnd/>
                  </a:ln>
                </p:spPr>
                <p:txBody>
                  <a:bodyPr/>
                  <a:lstStyle/>
                  <a:p>
                    <a:pPr>
                      <a:defRPr/>
                    </a:pPr>
                    <a:endParaRPr lang="en-US"/>
                  </a:p>
                </p:txBody>
              </p:sp>
              <p:sp>
                <p:nvSpPr>
                  <p:cNvPr id="36635" name="Rectangle 936"/>
                  <p:cNvSpPr>
                    <a:spLocks noChangeArrowheads="1"/>
                  </p:cNvSpPr>
                  <p:nvPr/>
                </p:nvSpPr>
                <p:spPr bwMode="auto">
                  <a:xfrm>
                    <a:off x="5166" y="380"/>
                    <a:ext cx="34" cy="34"/>
                  </a:xfrm>
                  <a:prstGeom prst="rect">
                    <a:avLst/>
                  </a:prstGeom>
                  <a:grpFill/>
                  <a:ln w="4763">
                    <a:solidFill>
                      <a:srgbClr val="000000"/>
                    </a:solidFill>
                    <a:miter lim="800000"/>
                    <a:headEnd/>
                    <a:tailEnd/>
                  </a:ln>
                </p:spPr>
                <p:txBody>
                  <a:bodyPr/>
                  <a:lstStyle/>
                  <a:p>
                    <a:pPr>
                      <a:defRPr/>
                    </a:pPr>
                    <a:endParaRPr lang="en-US"/>
                  </a:p>
                </p:txBody>
              </p:sp>
              <p:sp>
                <p:nvSpPr>
                  <p:cNvPr id="36636" name="Rectangle 937"/>
                  <p:cNvSpPr>
                    <a:spLocks noChangeArrowheads="1"/>
                  </p:cNvSpPr>
                  <p:nvPr/>
                </p:nvSpPr>
                <p:spPr bwMode="auto">
                  <a:xfrm>
                    <a:off x="5129" y="409"/>
                    <a:ext cx="34" cy="35"/>
                  </a:xfrm>
                  <a:prstGeom prst="rect">
                    <a:avLst/>
                  </a:prstGeom>
                  <a:grpFill/>
                  <a:ln w="4763">
                    <a:solidFill>
                      <a:srgbClr val="000000"/>
                    </a:solidFill>
                    <a:miter lim="800000"/>
                    <a:headEnd/>
                    <a:tailEnd/>
                  </a:ln>
                </p:spPr>
                <p:txBody>
                  <a:bodyPr/>
                  <a:lstStyle/>
                  <a:p>
                    <a:pPr>
                      <a:defRPr/>
                    </a:pPr>
                    <a:endParaRPr lang="en-US"/>
                  </a:p>
                </p:txBody>
              </p:sp>
              <p:sp>
                <p:nvSpPr>
                  <p:cNvPr id="36637" name="Rectangle 938"/>
                  <p:cNvSpPr>
                    <a:spLocks noChangeArrowheads="1"/>
                  </p:cNvSpPr>
                  <p:nvPr/>
                </p:nvSpPr>
                <p:spPr bwMode="auto">
                  <a:xfrm>
                    <a:off x="5153" y="449"/>
                    <a:ext cx="35" cy="35"/>
                  </a:xfrm>
                  <a:prstGeom prst="rect">
                    <a:avLst/>
                  </a:prstGeom>
                  <a:grpFill/>
                  <a:ln w="4763">
                    <a:solidFill>
                      <a:srgbClr val="000000"/>
                    </a:solidFill>
                    <a:miter lim="800000"/>
                    <a:headEnd/>
                    <a:tailEnd/>
                  </a:ln>
                </p:spPr>
                <p:txBody>
                  <a:bodyPr/>
                  <a:lstStyle/>
                  <a:p>
                    <a:pPr>
                      <a:defRPr/>
                    </a:pPr>
                    <a:endParaRPr lang="en-US"/>
                  </a:p>
                </p:txBody>
              </p:sp>
              <p:sp>
                <p:nvSpPr>
                  <p:cNvPr id="36638" name="Rectangle 939"/>
                  <p:cNvSpPr>
                    <a:spLocks noChangeArrowheads="1"/>
                  </p:cNvSpPr>
                  <p:nvPr/>
                </p:nvSpPr>
                <p:spPr bwMode="auto">
                  <a:xfrm>
                    <a:off x="5164" y="487"/>
                    <a:ext cx="35" cy="35"/>
                  </a:xfrm>
                  <a:prstGeom prst="rect">
                    <a:avLst/>
                  </a:prstGeom>
                  <a:grpFill/>
                  <a:ln w="4763">
                    <a:solidFill>
                      <a:srgbClr val="000000"/>
                    </a:solidFill>
                    <a:miter lim="800000"/>
                    <a:headEnd/>
                    <a:tailEnd/>
                  </a:ln>
                </p:spPr>
                <p:txBody>
                  <a:bodyPr/>
                  <a:lstStyle/>
                  <a:p>
                    <a:pPr>
                      <a:defRPr/>
                    </a:pPr>
                    <a:endParaRPr lang="en-US"/>
                  </a:p>
                </p:txBody>
              </p:sp>
              <p:sp>
                <p:nvSpPr>
                  <p:cNvPr id="36639" name="Rectangle 940"/>
                  <p:cNvSpPr>
                    <a:spLocks noChangeArrowheads="1"/>
                  </p:cNvSpPr>
                  <p:nvPr/>
                </p:nvSpPr>
                <p:spPr bwMode="auto">
                  <a:xfrm>
                    <a:off x="5076" y="392"/>
                    <a:ext cx="35" cy="34"/>
                  </a:xfrm>
                  <a:prstGeom prst="rect">
                    <a:avLst/>
                  </a:prstGeom>
                  <a:grpFill/>
                  <a:ln w="4763">
                    <a:solidFill>
                      <a:srgbClr val="000000"/>
                    </a:solidFill>
                    <a:miter lim="800000"/>
                    <a:headEnd/>
                    <a:tailEnd/>
                  </a:ln>
                </p:spPr>
                <p:txBody>
                  <a:bodyPr/>
                  <a:lstStyle/>
                  <a:p>
                    <a:pPr>
                      <a:defRPr/>
                    </a:pPr>
                    <a:endParaRPr lang="en-US"/>
                  </a:p>
                </p:txBody>
              </p:sp>
              <p:sp>
                <p:nvSpPr>
                  <p:cNvPr id="36640" name="Rectangle 941"/>
                  <p:cNvSpPr>
                    <a:spLocks noChangeArrowheads="1"/>
                  </p:cNvSpPr>
                  <p:nvPr/>
                </p:nvSpPr>
                <p:spPr bwMode="auto">
                  <a:xfrm>
                    <a:off x="5135" y="377"/>
                    <a:ext cx="34" cy="34"/>
                  </a:xfrm>
                  <a:prstGeom prst="rect">
                    <a:avLst/>
                  </a:prstGeom>
                  <a:grpFill/>
                  <a:ln w="4763">
                    <a:solidFill>
                      <a:srgbClr val="000000"/>
                    </a:solidFill>
                    <a:miter lim="800000"/>
                    <a:headEnd/>
                    <a:tailEnd/>
                  </a:ln>
                </p:spPr>
                <p:txBody>
                  <a:bodyPr/>
                  <a:lstStyle/>
                  <a:p>
                    <a:pPr>
                      <a:defRPr/>
                    </a:pPr>
                    <a:endParaRPr lang="en-US"/>
                  </a:p>
                </p:txBody>
              </p:sp>
              <p:sp>
                <p:nvSpPr>
                  <p:cNvPr id="36641" name="Rectangle 942"/>
                  <p:cNvSpPr>
                    <a:spLocks noChangeArrowheads="1"/>
                  </p:cNvSpPr>
                  <p:nvPr/>
                </p:nvSpPr>
                <p:spPr bwMode="auto">
                  <a:xfrm>
                    <a:off x="5142" y="435"/>
                    <a:ext cx="34" cy="34"/>
                  </a:xfrm>
                  <a:prstGeom prst="rect">
                    <a:avLst/>
                  </a:prstGeom>
                  <a:grpFill/>
                  <a:ln w="4763">
                    <a:solidFill>
                      <a:srgbClr val="000000"/>
                    </a:solidFill>
                    <a:miter lim="800000"/>
                    <a:headEnd/>
                    <a:tailEnd/>
                  </a:ln>
                </p:spPr>
                <p:txBody>
                  <a:bodyPr/>
                  <a:lstStyle/>
                  <a:p>
                    <a:pPr>
                      <a:defRPr/>
                    </a:pPr>
                    <a:endParaRPr lang="en-US"/>
                  </a:p>
                </p:txBody>
              </p:sp>
              <p:sp>
                <p:nvSpPr>
                  <p:cNvPr id="36642" name="Rectangle 943"/>
                  <p:cNvSpPr>
                    <a:spLocks noChangeArrowheads="1"/>
                  </p:cNvSpPr>
                  <p:nvPr/>
                </p:nvSpPr>
                <p:spPr bwMode="auto">
                  <a:xfrm>
                    <a:off x="5081" y="436"/>
                    <a:ext cx="34" cy="34"/>
                  </a:xfrm>
                  <a:prstGeom prst="rect">
                    <a:avLst/>
                  </a:prstGeom>
                  <a:grpFill/>
                  <a:ln w="4763">
                    <a:solidFill>
                      <a:srgbClr val="000000"/>
                    </a:solidFill>
                    <a:miter lim="800000"/>
                    <a:headEnd/>
                    <a:tailEnd/>
                  </a:ln>
                </p:spPr>
                <p:txBody>
                  <a:bodyPr/>
                  <a:lstStyle/>
                  <a:p>
                    <a:pPr>
                      <a:defRPr/>
                    </a:pPr>
                    <a:endParaRPr lang="en-US"/>
                  </a:p>
                </p:txBody>
              </p:sp>
              <p:sp>
                <p:nvSpPr>
                  <p:cNvPr id="36643" name="Rectangle 944"/>
                  <p:cNvSpPr>
                    <a:spLocks noChangeArrowheads="1"/>
                  </p:cNvSpPr>
                  <p:nvPr/>
                </p:nvSpPr>
                <p:spPr bwMode="auto">
                  <a:xfrm>
                    <a:off x="5118" y="424"/>
                    <a:ext cx="35" cy="34"/>
                  </a:xfrm>
                  <a:prstGeom prst="rect">
                    <a:avLst/>
                  </a:prstGeom>
                  <a:grpFill/>
                  <a:ln w="4763">
                    <a:solidFill>
                      <a:srgbClr val="000000"/>
                    </a:solidFill>
                    <a:miter lim="800000"/>
                    <a:headEnd/>
                    <a:tailEnd/>
                  </a:ln>
                </p:spPr>
                <p:txBody>
                  <a:bodyPr/>
                  <a:lstStyle/>
                  <a:p>
                    <a:pPr>
                      <a:defRPr/>
                    </a:pPr>
                    <a:endParaRPr lang="en-US"/>
                  </a:p>
                </p:txBody>
              </p:sp>
              <p:sp>
                <p:nvSpPr>
                  <p:cNvPr id="36644" name="Rectangle 945"/>
                  <p:cNvSpPr>
                    <a:spLocks noChangeArrowheads="1"/>
                  </p:cNvSpPr>
                  <p:nvPr/>
                </p:nvSpPr>
                <p:spPr bwMode="auto">
                  <a:xfrm>
                    <a:off x="5225" y="346"/>
                    <a:ext cx="34" cy="35"/>
                  </a:xfrm>
                  <a:prstGeom prst="rect">
                    <a:avLst/>
                  </a:prstGeom>
                  <a:grpFill/>
                  <a:ln w="4763">
                    <a:solidFill>
                      <a:srgbClr val="000000"/>
                    </a:solidFill>
                    <a:miter lim="800000"/>
                    <a:headEnd/>
                    <a:tailEnd/>
                  </a:ln>
                </p:spPr>
                <p:txBody>
                  <a:bodyPr/>
                  <a:lstStyle/>
                  <a:p>
                    <a:pPr>
                      <a:defRPr/>
                    </a:pPr>
                    <a:endParaRPr lang="en-US"/>
                  </a:p>
                </p:txBody>
              </p:sp>
              <p:sp>
                <p:nvSpPr>
                  <p:cNvPr id="36645" name="Rectangle 946"/>
                  <p:cNvSpPr>
                    <a:spLocks noChangeArrowheads="1"/>
                  </p:cNvSpPr>
                  <p:nvPr/>
                </p:nvSpPr>
                <p:spPr bwMode="auto">
                  <a:xfrm>
                    <a:off x="5159" y="379"/>
                    <a:ext cx="34" cy="34"/>
                  </a:xfrm>
                  <a:prstGeom prst="rect">
                    <a:avLst/>
                  </a:prstGeom>
                  <a:grpFill/>
                  <a:ln w="4763">
                    <a:solidFill>
                      <a:srgbClr val="000000"/>
                    </a:solidFill>
                    <a:miter lim="800000"/>
                    <a:headEnd/>
                    <a:tailEnd/>
                  </a:ln>
                </p:spPr>
                <p:txBody>
                  <a:bodyPr/>
                  <a:lstStyle/>
                  <a:p>
                    <a:pPr>
                      <a:defRPr/>
                    </a:pPr>
                    <a:endParaRPr lang="en-US"/>
                  </a:p>
                </p:txBody>
              </p:sp>
              <p:sp>
                <p:nvSpPr>
                  <p:cNvPr id="36646" name="Rectangle 947"/>
                  <p:cNvSpPr>
                    <a:spLocks noChangeArrowheads="1"/>
                  </p:cNvSpPr>
                  <p:nvPr/>
                </p:nvSpPr>
                <p:spPr bwMode="auto">
                  <a:xfrm>
                    <a:off x="5191" y="367"/>
                    <a:ext cx="34" cy="35"/>
                  </a:xfrm>
                  <a:prstGeom prst="rect">
                    <a:avLst/>
                  </a:prstGeom>
                  <a:grpFill/>
                  <a:ln w="4763">
                    <a:solidFill>
                      <a:srgbClr val="000000"/>
                    </a:solidFill>
                    <a:miter lim="800000"/>
                    <a:headEnd/>
                    <a:tailEnd/>
                  </a:ln>
                </p:spPr>
                <p:txBody>
                  <a:bodyPr/>
                  <a:lstStyle/>
                  <a:p>
                    <a:pPr>
                      <a:defRPr/>
                    </a:pPr>
                    <a:endParaRPr lang="en-US"/>
                  </a:p>
                </p:txBody>
              </p:sp>
              <p:sp>
                <p:nvSpPr>
                  <p:cNvPr id="36647" name="Rectangle 948"/>
                  <p:cNvSpPr>
                    <a:spLocks noChangeArrowheads="1"/>
                  </p:cNvSpPr>
                  <p:nvPr/>
                </p:nvSpPr>
                <p:spPr bwMode="auto">
                  <a:xfrm>
                    <a:off x="5130" y="351"/>
                    <a:ext cx="34" cy="34"/>
                  </a:xfrm>
                  <a:prstGeom prst="rect">
                    <a:avLst/>
                  </a:prstGeom>
                  <a:grpFill/>
                  <a:ln w="4763">
                    <a:solidFill>
                      <a:srgbClr val="000000"/>
                    </a:solidFill>
                    <a:miter lim="800000"/>
                    <a:headEnd/>
                    <a:tailEnd/>
                  </a:ln>
                </p:spPr>
                <p:txBody>
                  <a:bodyPr/>
                  <a:lstStyle/>
                  <a:p>
                    <a:pPr>
                      <a:defRPr/>
                    </a:pPr>
                    <a:endParaRPr lang="en-US"/>
                  </a:p>
                </p:txBody>
              </p:sp>
              <p:sp>
                <p:nvSpPr>
                  <p:cNvPr id="36648" name="Rectangle 949"/>
                  <p:cNvSpPr>
                    <a:spLocks noChangeArrowheads="1"/>
                  </p:cNvSpPr>
                  <p:nvPr/>
                </p:nvSpPr>
                <p:spPr bwMode="auto">
                  <a:xfrm>
                    <a:off x="5166" y="417"/>
                    <a:ext cx="34" cy="35"/>
                  </a:xfrm>
                  <a:prstGeom prst="rect">
                    <a:avLst/>
                  </a:prstGeom>
                  <a:grpFill/>
                  <a:ln w="4763">
                    <a:solidFill>
                      <a:srgbClr val="000000"/>
                    </a:solidFill>
                    <a:miter lim="800000"/>
                    <a:headEnd/>
                    <a:tailEnd/>
                  </a:ln>
                </p:spPr>
                <p:txBody>
                  <a:bodyPr/>
                  <a:lstStyle/>
                  <a:p>
                    <a:pPr>
                      <a:defRPr/>
                    </a:pPr>
                    <a:endParaRPr lang="en-US"/>
                  </a:p>
                </p:txBody>
              </p:sp>
              <p:sp>
                <p:nvSpPr>
                  <p:cNvPr id="36649" name="Rectangle 950"/>
                  <p:cNvSpPr>
                    <a:spLocks noChangeArrowheads="1"/>
                  </p:cNvSpPr>
                  <p:nvPr/>
                </p:nvSpPr>
                <p:spPr bwMode="auto">
                  <a:xfrm>
                    <a:off x="5145" y="270"/>
                    <a:ext cx="34" cy="35"/>
                  </a:xfrm>
                  <a:prstGeom prst="rect">
                    <a:avLst/>
                  </a:prstGeom>
                  <a:grpFill/>
                  <a:ln w="4763">
                    <a:solidFill>
                      <a:srgbClr val="000000"/>
                    </a:solidFill>
                    <a:miter lim="800000"/>
                    <a:headEnd/>
                    <a:tailEnd/>
                  </a:ln>
                </p:spPr>
                <p:txBody>
                  <a:bodyPr/>
                  <a:lstStyle/>
                  <a:p>
                    <a:pPr>
                      <a:defRPr/>
                    </a:pPr>
                    <a:endParaRPr lang="en-US"/>
                  </a:p>
                </p:txBody>
              </p:sp>
              <p:sp>
                <p:nvSpPr>
                  <p:cNvPr id="36650" name="Rectangle 951"/>
                  <p:cNvSpPr>
                    <a:spLocks noChangeArrowheads="1"/>
                  </p:cNvSpPr>
                  <p:nvPr/>
                </p:nvSpPr>
                <p:spPr bwMode="auto">
                  <a:xfrm>
                    <a:off x="5191" y="347"/>
                    <a:ext cx="35" cy="35"/>
                  </a:xfrm>
                  <a:prstGeom prst="rect">
                    <a:avLst/>
                  </a:prstGeom>
                  <a:grpFill/>
                  <a:ln w="4763">
                    <a:solidFill>
                      <a:srgbClr val="000000"/>
                    </a:solidFill>
                    <a:miter lim="800000"/>
                    <a:headEnd/>
                    <a:tailEnd/>
                  </a:ln>
                </p:spPr>
                <p:txBody>
                  <a:bodyPr/>
                  <a:lstStyle/>
                  <a:p>
                    <a:pPr>
                      <a:defRPr/>
                    </a:pPr>
                    <a:endParaRPr lang="en-US"/>
                  </a:p>
                </p:txBody>
              </p:sp>
              <p:sp>
                <p:nvSpPr>
                  <p:cNvPr id="36651" name="Rectangle 952"/>
                  <p:cNvSpPr>
                    <a:spLocks noChangeArrowheads="1"/>
                  </p:cNvSpPr>
                  <p:nvPr/>
                </p:nvSpPr>
                <p:spPr bwMode="auto">
                  <a:xfrm>
                    <a:off x="5131" y="376"/>
                    <a:ext cx="34" cy="34"/>
                  </a:xfrm>
                  <a:prstGeom prst="rect">
                    <a:avLst/>
                  </a:prstGeom>
                  <a:grpFill/>
                  <a:ln w="4763">
                    <a:solidFill>
                      <a:srgbClr val="000000"/>
                    </a:solidFill>
                    <a:miter lim="800000"/>
                    <a:headEnd/>
                    <a:tailEnd/>
                  </a:ln>
                </p:spPr>
                <p:txBody>
                  <a:bodyPr/>
                  <a:lstStyle/>
                  <a:p>
                    <a:pPr>
                      <a:defRPr/>
                    </a:pPr>
                    <a:endParaRPr lang="en-US"/>
                  </a:p>
                </p:txBody>
              </p:sp>
              <p:sp>
                <p:nvSpPr>
                  <p:cNvPr id="36652" name="Rectangle 953"/>
                  <p:cNvSpPr>
                    <a:spLocks noChangeArrowheads="1"/>
                  </p:cNvSpPr>
                  <p:nvPr/>
                </p:nvSpPr>
                <p:spPr bwMode="auto">
                  <a:xfrm>
                    <a:off x="5153" y="401"/>
                    <a:ext cx="34" cy="34"/>
                  </a:xfrm>
                  <a:prstGeom prst="rect">
                    <a:avLst/>
                  </a:prstGeom>
                  <a:grpFill/>
                  <a:ln w="4763">
                    <a:solidFill>
                      <a:srgbClr val="000000"/>
                    </a:solidFill>
                    <a:miter lim="800000"/>
                    <a:headEnd/>
                    <a:tailEnd/>
                  </a:ln>
                </p:spPr>
                <p:txBody>
                  <a:bodyPr/>
                  <a:lstStyle/>
                  <a:p>
                    <a:pPr>
                      <a:defRPr/>
                    </a:pPr>
                    <a:endParaRPr lang="en-US"/>
                  </a:p>
                </p:txBody>
              </p:sp>
              <p:sp>
                <p:nvSpPr>
                  <p:cNvPr id="36653" name="Rectangle 954"/>
                  <p:cNvSpPr>
                    <a:spLocks noChangeArrowheads="1"/>
                  </p:cNvSpPr>
                  <p:nvPr/>
                </p:nvSpPr>
                <p:spPr bwMode="auto">
                  <a:xfrm>
                    <a:off x="5089" y="459"/>
                    <a:ext cx="34" cy="34"/>
                  </a:xfrm>
                  <a:prstGeom prst="rect">
                    <a:avLst/>
                  </a:prstGeom>
                  <a:grpFill/>
                  <a:ln w="4763">
                    <a:solidFill>
                      <a:srgbClr val="000000"/>
                    </a:solidFill>
                    <a:miter lim="800000"/>
                    <a:headEnd/>
                    <a:tailEnd/>
                  </a:ln>
                </p:spPr>
                <p:txBody>
                  <a:bodyPr/>
                  <a:lstStyle/>
                  <a:p>
                    <a:pPr>
                      <a:defRPr/>
                    </a:pPr>
                    <a:endParaRPr lang="en-US"/>
                  </a:p>
                </p:txBody>
              </p:sp>
              <p:sp>
                <p:nvSpPr>
                  <p:cNvPr id="36654" name="Rectangle 955"/>
                  <p:cNvSpPr>
                    <a:spLocks noChangeArrowheads="1"/>
                  </p:cNvSpPr>
                  <p:nvPr/>
                </p:nvSpPr>
                <p:spPr bwMode="auto">
                  <a:xfrm>
                    <a:off x="5108" y="389"/>
                    <a:ext cx="34" cy="34"/>
                  </a:xfrm>
                  <a:prstGeom prst="rect">
                    <a:avLst/>
                  </a:prstGeom>
                  <a:grpFill/>
                  <a:ln w="4763">
                    <a:solidFill>
                      <a:srgbClr val="000000"/>
                    </a:solidFill>
                    <a:miter lim="800000"/>
                    <a:headEnd/>
                    <a:tailEnd/>
                  </a:ln>
                </p:spPr>
                <p:txBody>
                  <a:bodyPr/>
                  <a:lstStyle/>
                  <a:p>
                    <a:pPr>
                      <a:defRPr/>
                    </a:pPr>
                    <a:endParaRPr lang="en-US"/>
                  </a:p>
                </p:txBody>
              </p:sp>
              <p:sp>
                <p:nvSpPr>
                  <p:cNvPr id="36655" name="Rectangle 956"/>
                  <p:cNvSpPr>
                    <a:spLocks noChangeArrowheads="1"/>
                  </p:cNvSpPr>
                  <p:nvPr/>
                </p:nvSpPr>
                <p:spPr bwMode="auto">
                  <a:xfrm>
                    <a:off x="5104" y="413"/>
                    <a:ext cx="34" cy="35"/>
                  </a:xfrm>
                  <a:prstGeom prst="rect">
                    <a:avLst/>
                  </a:prstGeom>
                  <a:grpFill/>
                  <a:ln w="4763">
                    <a:solidFill>
                      <a:srgbClr val="000000"/>
                    </a:solidFill>
                    <a:miter lim="800000"/>
                    <a:headEnd/>
                    <a:tailEnd/>
                  </a:ln>
                </p:spPr>
                <p:txBody>
                  <a:bodyPr/>
                  <a:lstStyle/>
                  <a:p>
                    <a:pPr>
                      <a:defRPr/>
                    </a:pPr>
                    <a:endParaRPr lang="en-US"/>
                  </a:p>
                </p:txBody>
              </p:sp>
              <p:sp>
                <p:nvSpPr>
                  <p:cNvPr id="36656" name="Rectangle 957"/>
                  <p:cNvSpPr>
                    <a:spLocks noChangeArrowheads="1"/>
                  </p:cNvSpPr>
                  <p:nvPr/>
                </p:nvSpPr>
                <p:spPr bwMode="auto">
                  <a:xfrm>
                    <a:off x="5147" y="398"/>
                    <a:ext cx="34" cy="35"/>
                  </a:xfrm>
                  <a:prstGeom prst="rect">
                    <a:avLst/>
                  </a:prstGeom>
                  <a:grpFill/>
                  <a:ln w="4763">
                    <a:solidFill>
                      <a:srgbClr val="000000"/>
                    </a:solidFill>
                    <a:miter lim="800000"/>
                    <a:headEnd/>
                    <a:tailEnd/>
                  </a:ln>
                </p:spPr>
                <p:txBody>
                  <a:bodyPr/>
                  <a:lstStyle/>
                  <a:p>
                    <a:pPr>
                      <a:defRPr/>
                    </a:pPr>
                    <a:endParaRPr lang="en-US"/>
                  </a:p>
                </p:txBody>
              </p:sp>
              <p:sp>
                <p:nvSpPr>
                  <p:cNvPr id="36657" name="Rectangle 958"/>
                  <p:cNvSpPr>
                    <a:spLocks noChangeArrowheads="1"/>
                  </p:cNvSpPr>
                  <p:nvPr/>
                </p:nvSpPr>
                <p:spPr bwMode="auto">
                  <a:xfrm>
                    <a:off x="5160" y="419"/>
                    <a:ext cx="35" cy="34"/>
                  </a:xfrm>
                  <a:prstGeom prst="rect">
                    <a:avLst/>
                  </a:prstGeom>
                  <a:grpFill/>
                  <a:ln w="4763">
                    <a:solidFill>
                      <a:srgbClr val="000000"/>
                    </a:solidFill>
                    <a:miter lim="800000"/>
                    <a:headEnd/>
                    <a:tailEnd/>
                  </a:ln>
                </p:spPr>
                <p:txBody>
                  <a:bodyPr/>
                  <a:lstStyle/>
                  <a:p>
                    <a:pPr>
                      <a:defRPr/>
                    </a:pPr>
                    <a:endParaRPr lang="en-US"/>
                  </a:p>
                </p:txBody>
              </p:sp>
              <p:sp>
                <p:nvSpPr>
                  <p:cNvPr id="36658" name="Rectangle 959"/>
                  <p:cNvSpPr>
                    <a:spLocks noChangeArrowheads="1"/>
                  </p:cNvSpPr>
                  <p:nvPr/>
                </p:nvSpPr>
                <p:spPr bwMode="auto">
                  <a:xfrm>
                    <a:off x="5211" y="522"/>
                    <a:ext cx="34" cy="35"/>
                  </a:xfrm>
                  <a:prstGeom prst="rect">
                    <a:avLst/>
                  </a:prstGeom>
                  <a:grpFill/>
                  <a:ln w="4763">
                    <a:solidFill>
                      <a:srgbClr val="000000"/>
                    </a:solidFill>
                    <a:miter lim="800000"/>
                    <a:headEnd/>
                    <a:tailEnd/>
                  </a:ln>
                </p:spPr>
                <p:txBody>
                  <a:bodyPr/>
                  <a:lstStyle/>
                  <a:p>
                    <a:pPr>
                      <a:defRPr/>
                    </a:pPr>
                    <a:endParaRPr lang="en-US"/>
                  </a:p>
                </p:txBody>
              </p:sp>
              <p:sp>
                <p:nvSpPr>
                  <p:cNvPr id="36659" name="Rectangle 960"/>
                  <p:cNvSpPr>
                    <a:spLocks noChangeArrowheads="1"/>
                  </p:cNvSpPr>
                  <p:nvPr/>
                </p:nvSpPr>
                <p:spPr bwMode="auto">
                  <a:xfrm>
                    <a:off x="5184" y="433"/>
                    <a:ext cx="34" cy="34"/>
                  </a:xfrm>
                  <a:prstGeom prst="rect">
                    <a:avLst/>
                  </a:prstGeom>
                  <a:grpFill/>
                  <a:ln w="4763">
                    <a:solidFill>
                      <a:srgbClr val="000000"/>
                    </a:solidFill>
                    <a:miter lim="800000"/>
                    <a:headEnd/>
                    <a:tailEnd/>
                  </a:ln>
                </p:spPr>
                <p:txBody>
                  <a:bodyPr/>
                  <a:lstStyle/>
                  <a:p>
                    <a:pPr>
                      <a:defRPr/>
                    </a:pPr>
                    <a:endParaRPr lang="en-US"/>
                  </a:p>
                </p:txBody>
              </p:sp>
              <p:sp>
                <p:nvSpPr>
                  <p:cNvPr id="36660" name="Rectangle 961"/>
                  <p:cNvSpPr>
                    <a:spLocks noChangeArrowheads="1"/>
                  </p:cNvSpPr>
                  <p:nvPr/>
                </p:nvSpPr>
                <p:spPr bwMode="auto">
                  <a:xfrm>
                    <a:off x="4018" y="1022"/>
                    <a:ext cx="338"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S. copenhagen </a:t>
                    </a:r>
                    <a:endParaRPr lang="en-US"/>
                  </a:p>
                </p:txBody>
              </p:sp>
              <p:sp>
                <p:nvSpPr>
                  <p:cNvPr id="36661" name="Oval 962"/>
                  <p:cNvSpPr>
                    <a:spLocks noChangeArrowheads="1"/>
                  </p:cNvSpPr>
                  <p:nvPr/>
                </p:nvSpPr>
                <p:spPr bwMode="auto">
                  <a:xfrm>
                    <a:off x="3921" y="1027"/>
                    <a:ext cx="40" cy="40"/>
                  </a:xfrm>
                  <a:prstGeom prst="ellipse">
                    <a:avLst/>
                  </a:prstGeom>
                  <a:grpFill/>
                  <a:ln w="4763">
                    <a:solidFill>
                      <a:srgbClr val="000000"/>
                    </a:solidFill>
                    <a:round/>
                    <a:headEnd/>
                    <a:tailEnd/>
                  </a:ln>
                </p:spPr>
                <p:txBody>
                  <a:bodyPr/>
                  <a:lstStyle/>
                  <a:p>
                    <a:pPr>
                      <a:defRPr/>
                    </a:pPr>
                    <a:endParaRPr lang="en-US"/>
                  </a:p>
                </p:txBody>
              </p:sp>
              <p:sp>
                <p:nvSpPr>
                  <p:cNvPr id="36662" name="Rectangle 963"/>
                  <p:cNvSpPr>
                    <a:spLocks noChangeArrowheads="1"/>
                  </p:cNvSpPr>
                  <p:nvPr/>
                </p:nvSpPr>
                <p:spPr bwMode="auto">
                  <a:xfrm>
                    <a:off x="4018" y="1084"/>
                    <a:ext cx="426"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S. enteriditis 13096 </a:t>
                    </a:r>
                    <a:endParaRPr lang="en-US"/>
                  </a:p>
                </p:txBody>
              </p:sp>
              <p:sp>
                <p:nvSpPr>
                  <p:cNvPr id="36663" name="Oval 964"/>
                  <p:cNvSpPr>
                    <a:spLocks noChangeArrowheads="1"/>
                  </p:cNvSpPr>
                  <p:nvPr/>
                </p:nvSpPr>
                <p:spPr bwMode="auto">
                  <a:xfrm>
                    <a:off x="3921" y="1089"/>
                    <a:ext cx="40" cy="40"/>
                  </a:xfrm>
                  <a:prstGeom prst="ellipse">
                    <a:avLst/>
                  </a:prstGeom>
                  <a:grpFill/>
                  <a:ln w="4763">
                    <a:solidFill>
                      <a:srgbClr val="000000"/>
                    </a:solidFill>
                    <a:round/>
                    <a:headEnd/>
                    <a:tailEnd/>
                  </a:ln>
                </p:spPr>
                <p:txBody>
                  <a:bodyPr/>
                  <a:lstStyle/>
                  <a:p>
                    <a:pPr>
                      <a:defRPr/>
                    </a:pPr>
                    <a:endParaRPr lang="en-US"/>
                  </a:p>
                </p:txBody>
              </p:sp>
              <p:sp>
                <p:nvSpPr>
                  <p:cNvPr id="36664" name="Rectangle 965"/>
                  <p:cNvSpPr>
                    <a:spLocks noChangeArrowheads="1"/>
                  </p:cNvSpPr>
                  <p:nvPr/>
                </p:nvSpPr>
                <p:spPr bwMode="auto">
                  <a:xfrm>
                    <a:off x="4018" y="1146"/>
                    <a:ext cx="406"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S. enteriditis PT28 </a:t>
                    </a:r>
                    <a:endParaRPr lang="en-US"/>
                  </a:p>
                </p:txBody>
              </p:sp>
              <p:sp>
                <p:nvSpPr>
                  <p:cNvPr id="36665" name="Freeform 966"/>
                  <p:cNvSpPr>
                    <a:spLocks/>
                  </p:cNvSpPr>
                  <p:nvPr/>
                </p:nvSpPr>
                <p:spPr bwMode="auto">
                  <a:xfrm>
                    <a:off x="3920" y="1159"/>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666" name="Rectangle 967"/>
                  <p:cNvSpPr>
                    <a:spLocks noChangeArrowheads="1"/>
                  </p:cNvSpPr>
                  <p:nvPr/>
                </p:nvSpPr>
                <p:spPr bwMode="auto">
                  <a:xfrm>
                    <a:off x="4018" y="1208"/>
                    <a:ext cx="379"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S. enteriditis PT4 </a:t>
                    </a:r>
                    <a:endParaRPr lang="en-US"/>
                  </a:p>
                </p:txBody>
              </p:sp>
              <p:sp>
                <p:nvSpPr>
                  <p:cNvPr id="36667" name="Freeform 968"/>
                  <p:cNvSpPr>
                    <a:spLocks/>
                  </p:cNvSpPr>
                  <p:nvPr/>
                </p:nvSpPr>
                <p:spPr bwMode="auto">
                  <a:xfrm>
                    <a:off x="3920" y="1208"/>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668" name="Rectangle 969"/>
                  <p:cNvSpPr>
                    <a:spLocks noChangeArrowheads="1"/>
                  </p:cNvSpPr>
                  <p:nvPr/>
                </p:nvSpPr>
                <p:spPr bwMode="auto">
                  <a:xfrm>
                    <a:off x="4018" y="1270"/>
                    <a:ext cx="281" cy="58"/>
                  </a:xfrm>
                  <a:prstGeom prst="rect">
                    <a:avLst/>
                  </a:prstGeom>
                  <a:grpFill/>
                  <a:ln w="9525">
                    <a:noFill/>
                    <a:miter lim="800000"/>
                    <a:headEnd/>
                    <a:tailEnd/>
                  </a:ln>
                </p:spPr>
                <p:txBody>
                  <a:bodyPr wrap="none" lIns="0" tIns="0" rIns="0" bIns="0">
                    <a:spAutoFit/>
                  </a:bodyPr>
                  <a:lstStyle/>
                  <a:p>
                    <a:pPr>
                      <a:defRPr/>
                    </a:pPr>
                    <a:r>
                      <a:rPr lang="en-US" sz="600" i="1">
                        <a:solidFill>
                          <a:srgbClr val="000000"/>
                        </a:solidFill>
                      </a:rPr>
                      <a:t>S. tennessee</a:t>
                    </a:r>
                    <a:endParaRPr lang="en-US"/>
                  </a:p>
                </p:txBody>
              </p:sp>
              <p:sp>
                <p:nvSpPr>
                  <p:cNvPr id="36669" name="Rectangle 970"/>
                  <p:cNvSpPr>
                    <a:spLocks noChangeArrowheads="1"/>
                  </p:cNvSpPr>
                  <p:nvPr/>
                </p:nvSpPr>
                <p:spPr bwMode="auto">
                  <a:xfrm>
                    <a:off x="3924" y="1278"/>
                    <a:ext cx="34" cy="34"/>
                  </a:xfrm>
                  <a:prstGeom prst="rect">
                    <a:avLst/>
                  </a:prstGeom>
                  <a:grpFill/>
                  <a:ln w="4763">
                    <a:solidFill>
                      <a:srgbClr val="000000"/>
                    </a:solidFill>
                    <a:miter lim="800000"/>
                    <a:headEnd/>
                    <a:tailEnd/>
                  </a:ln>
                </p:spPr>
                <p:txBody>
                  <a:bodyPr/>
                  <a:lstStyle/>
                  <a:p>
                    <a:pPr>
                      <a:defRPr/>
                    </a:pPr>
                    <a:endParaRPr lang="en-US"/>
                  </a:p>
                </p:txBody>
              </p:sp>
              <p:sp>
                <p:nvSpPr>
                  <p:cNvPr id="36670" name="Rectangle 971"/>
                  <p:cNvSpPr>
                    <a:spLocks noChangeArrowheads="1"/>
                  </p:cNvSpPr>
                  <p:nvPr/>
                </p:nvSpPr>
                <p:spPr bwMode="auto">
                  <a:xfrm rot="5400000">
                    <a:off x="3188" y="718"/>
                    <a:ext cx="1010" cy="116"/>
                  </a:xfrm>
                  <a:prstGeom prst="rect">
                    <a:avLst/>
                  </a:prstGeom>
                  <a:grpFill/>
                  <a:ln w="9525">
                    <a:noFill/>
                    <a:miter lim="800000"/>
                    <a:headEnd/>
                    <a:tailEnd/>
                  </a:ln>
                </p:spPr>
                <p:txBody>
                  <a:bodyPr wrap="none" lIns="0" tIns="0" rIns="0" bIns="0">
                    <a:spAutoFit/>
                  </a:bodyPr>
                  <a:lstStyle/>
                  <a:p>
                    <a:pPr>
                      <a:defRPr/>
                    </a:pPr>
                    <a:r>
                      <a:rPr lang="en-US" sz="1200">
                        <a:solidFill>
                          <a:srgbClr val="000000"/>
                        </a:solidFill>
                      </a:rPr>
                      <a:t>Discriminant Function 2</a:t>
                    </a:r>
                    <a:endParaRPr lang="en-US" sz="1200"/>
                  </a:p>
                </p:txBody>
              </p:sp>
              <p:sp>
                <p:nvSpPr>
                  <p:cNvPr id="36671" name="Rectangle 972"/>
                  <p:cNvSpPr>
                    <a:spLocks noChangeArrowheads="1"/>
                  </p:cNvSpPr>
                  <p:nvPr/>
                </p:nvSpPr>
                <p:spPr bwMode="auto">
                  <a:xfrm>
                    <a:off x="4331" y="1471"/>
                    <a:ext cx="1010" cy="116"/>
                  </a:xfrm>
                  <a:prstGeom prst="rect">
                    <a:avLst/>
                  </a:prstGeom>
                  <a:grpFill/>
                  <a:ln w="9525">
                    <a:noFill/>
                    <a:miter lim="800000"/>
                    <a:headEnd/>
                    <a:tailEnd/>
                  </a:ln>
                </p:spPr>
                <p:txBody>
                  <a:bodyPr wrap="none" lIns="0" tIns="0" rIns="0" bIns="0">
                    <a:spAutoFit/>
                  </a:bodyPr>
                  <a:lstStyle/>
                  <a:p>
                    <a:pPr>
                      <a:defRPr/>
                    </a:pPr>
                    <a:r>
                      <a:rPr lang="en-US" sz="1200">
                        <a:solidFill>
                          <a:srgbClr val="000000"/>
                        </a:solidFill>
                      </a:rPr>
                      <a:t>Discriminant Function 1</a:t>
                    </a:r>
                    <a:endParaRPr lang="en-US" sz="1200"/>
                  </a:p>
                </p:txBody>
              </p:sp>
              <p:sp>
                <p:nvSpPr>
                  <p:cNvPr id="36672" name="Text Box 973"/>
                  <p:cNvSpPr txBox="1">
                    <a:spLocks noChangeArrowheads="1"/>
                  </p:cNvSpPr>
                  <p:nvPr/>
                </p:nvSpPr>
                <p:spPr bwMode="auto">
                  <a:xfrm>
                    <a:off x="4221" y="51"/>
                    <a:ext cx="969" cy="252"/>
                  </a:xfrm>
                  <a:prstGeom prst="rect">
                    <a:avLst/>
                  </a:prstGeom>
                  <a:grpFill/>
                  <a:ln w="9525">
                    <a:noFill/>
                    <a:miter lim="800000"/>
                    <a:headEnd/>
                    <a:tailEnd/>
                  </a:ln>
                </p:spPr>
                <p:txBody>
                  <a:bodyPr wrap="none">
                    <a:spAutoFit/>
                  </a:bodyPr>
                  <a:lstStyle/>
                  <a:p>
                    <a:pPr>
                      <a:defRPr/>
                    </a:pPr>
                    <a:r>
                      <a:rPr lang="en-US" sz="2000" b="1">
                        <a:solidFill>
                          <a:srgbClr val="C00000"/>
                        </a:solidFill>
                      </a:rPr>
                      <a:t>Salmonella</a:t>
                    </a:r>
                  </a:p>
                </p:txBody>
              </p:sp>
            </p:grpSp>
          </p:grpSp>
        </p:grpSp>
        <p:grpSp>
          <p:nvGrpSpPr>
            <p:cNvPr id="9" name="Group 1500"/>
            <p:cNvGrpSpPr>
              <a:grpSpLocks/>
            </p:cNvGrpSpPr>
            <p:nvPr/>
          </p:nvGrpSpPr>
          <p:grpSpPr bwMode="auto">
            <a:xfrm>
              <a:off x="5715000" y="0"/>
              <a:ext cx="3317875" cy="5078413"/>
              <a:chOff x="5715000" y="0"/>
              <a:chExt cx="3318638" cy="5079034"/>
            </a:xfrm>
            <a:grpFill/>
          </p:grpSpPr>
          <p:grpSp>
            <p:nvGrpSpPr>
              <p:cNvPr id="10" name="Group 1496"/>
              <p:cNvGrpSpPr>
                <a:grpSpLocks/>
              </p:cNvGrpSpPr>
              <p:nvPr/>
            </p:nvGrpSpPr>
            <p:grpSpPr bwMode="auto">
              <a:xfrm>
                <a:off x="5715000" y="0"/>
                <a:ext cx="3238500" cy="2551816"/>
                <a:chOff x="5829300" y="2590800"/>
                <a:chExt cx="3238500" cy="2551816"/>
              </a:xfrm>
              <a:grpFill/>
            </p:grpSpPr>
            <p:grpSp>
              <p:nvGrpSpPr>
                <p:cNvPr id="11" name="Group 975"/>
                <p:cNvGrpSpPr>
                  <a:grpSpLocks/>
                </p:cNvGrpSpPr>
                <p:nvPr/>
              </p:nvGrpSpPr>
              <p:grpSpPr bwMode="auto">
                <a:xfrm>
                  <a:off x="5829300" y="2590800"/>
                  <a:ext cx="3238500" cy="2387600"/>
                  <a:chOff x="3624" y="1632"/>
                  <a:chExt cx="2040" cy="1504"/>
                </a:xfrm>
                <a:grpFill/>
              </p:grpSpPr>
              <p:sp>
                <p:nvSpPr>
                  <p:cNvPr id="35852" name="Line 976"/>
                  <p:cNvSpPr>
                    <a:spLocks noChangeShapeType="1"/>
                  </p:cNvSpPr>
                  <p:nvPr/>
                </p:nvSpPr>
                <p:spPr bwMode="auto">
                  <a:xfrm flipV="1">
                    <a:off x="3696" y="2949"/>
                    <a:ext cx="0" cy="17"/>
                  </a:xfrm>
                  <a:prstGeom prst="line">
                    <a:avLst/>
                  </a:prstGeom>
                  <a:grpFill/>
                  <a:ln w="4763">
                    <a:solidFill>
                      <a:srgbClr val="000000"/>
                    </a:solidFill>
                    <a:round/>
                    <a:headEnd/>
                    <a:tailEnd/>
                  </a:ln>
                </p:spPr>
                <p:txBody>
                  <a:bodyPr/>
                  <a:lstStyle/>
                  <a:p>
                    <a:pPr>
                      <a:defRPr/>
                    </a:pPr>
                    <a:endParaRPr lang="en-US"/>
                  </a:p>
                </p:txBody>
              </p:sp>
              <p:sp>
                <p:nvSpPr>
                  <p:cNvPr id="35853" name="Rectangle 977"/>
                  <p:cNvSpPr>
                    <a:spLocks noChangeArrowheads="1"/>
                  </p:cNvSpPr>
                  <p:nvPr/>
                </p:nvSpPr>
                <p:spPr bwMode="auto">
                  <a:xfrm>
                    <a:off x="3671" y="2989"/>
                    <a:ext cx="54" cy="58"/>
                  </a:xfrm>
                  <a:prstGeom prst="rect">
                    <a:avLst/>
                  </a:prstGeom>
                  <a:grpFill/>
                  <a:ln w="9525">
                    <a:noFill/>
                    <a:miter lim="800000"/>
                    <a:headEnd/>
                    <a:tailEnd/>
                  </a:ln>
                </p:spPr>
                <p:txBody>
                  <a:bodyPr wrap="none" lIns="0" tIns="0" rIns="0" bIns="0">
                    <a:spAutoFit/>
                  </a:bodyPr>
                  <a:lstStyle/>
                  <a:p>
                    <a:pPr>
                      <a:defRPr/>
                    </a:pPr>
                    <a:r>
                      <a:rPr lang="en-US" sz="600"/>
                      <a:t>15</a:t>
                    </a:r>
                    <a:endParaRPr lang="en-US"/>
                  </a:p>
                </p:txBody>
              </p:sp>
              <p:sp>
                <p:nvSpPr>
                  <p:cNvPr id="35854" name="Rectangle 978"/>
                  <p:cNvSpPr>
                    <a:spLocks noChangeArrowheads="1"/>
                  </p:cNvSpPr>
                  <p:nvPr/>
                </p:nvSpPr>
                <p:spPr bwMode="auto">
                  <a:xfrm>
                    <a:off x="3754" y="1656"/>
                    <a:ext cx="1910" cy="1480"/>
                  </a:xfrm>
                  <a:prstGeom prst="rect">
                    <a:avLst/>
                  </a:prstGeom>
                  <a:grpFill/>
                  <a:ln w="9525">
                    <a:noFill/>
                    <a:miter lim="800000"/>
                    <a:headEnd/>
                    <a:tailEnd/>
                  </a:ln>
                </p:spPr>
                <p:txBody>
                  <a:bodyPr/>
                  <a:lstStyle/>
                  <a:p>
                    <a:pPr>
                      <a:defRPr/>
                    </a:pPr>
                    <a:endParaRPr lang="en-US"/>
                  </a:p>
                </p:txBody>
              </p:sp>
              <p:sp>
                <p:nvSpPr>
                  <p:cNvPr id="35855" name="Rectangle 979"/>
                  <p:cNvSpPr>
                    <a:spLocks noChangeArrowheads="1"/>
                  </p:cNvSpPr>
                  <p:nvPr/>
                </p:nvSpPr>
                <p:spPr bwMode="auto">
                  <a:xfrm>
                    <a:off x="3914" y="1834"/>
                    <a:ext cx="1654" cy="1156"/>
                  </a:xfrm>
                  <a:prstGeom prst="rect">
                    <a:avLst/>
                  </a:prstGeom>
                  <a:grpFill/>
                  <a:ln w="0">
                    <a:solidFill>
                      <a:srgbClr val="FFFFFF"/>
                    </a:solidFill>
                    <a:miter lim="800000"/>
                    <a:headEnd/>
                    <a:tailEnd/>
                  </a:ln>
                </p:spPr>
                <p:txBody>
                  <a:bodyPr/>
                  <a:lstStyle/>
                  <a:p>
                    <a:pPr>
                      <a:defRPr/>
                    </a:pPr>
                    <a:endParaRPr lang="en-US"/>
                  </a:p>
                </p:txBody>
              </p:sp>
              <p:sp>
                <p:nvSpPr>
                  <p:cNvPr id="35856" name="Line 980"/>
                  <p:cNvSpPr>
                    <a:spLocks noChangeShapeType="1"/>
                  </p:cNvSpPr>
                  <p:nvPr/>
                </p:nvSpPr>
                <p:spPr bwMode="auto">
                  <a:xfrm>
                    <a:off x="3914" y="2990"/>
                    <a:ext cx="1654" cy="0"/>
                  </a:xfrm>
                  <a:prstGeom prst="line">
                    <a:avLst/>
                  </a:prstGeom>
                  <a:grpFill/>
                  <a:ln w="4763">
                    <a:solidFill>
                      <a:srgbClr val="000000"/>
                    </a:solidFill>
                    <a:round/>
                    <a:headEnd/>
                    <a:tailEnd/>
                  </a:ln>
                </p:spPr>
                <p:txBody>
                  <a:bodyPr/>
                  <a:lstStyle/>
                  <a:p>
                    <a:pPr>
                      <a:defRPr/>
                    </a:pPr>
                    <a:endParaRPr lang="en-US"/>
                  </a:p>
                </p:txBody>
              </p:sp>
              <p:sp>
                <p:nvSpPr>
                  <p:cNvPr id="35857" name="Line 981"/>
                  <p:cNvSpPr>
                    <a:spLocks noChangeShapeType="1"/>
                  </p:cNvSpPr>
                  <p:nvPr/>
                </p:nvSpPr>
                <p:spPr bwMode="auto">
                  <a:xfrm flipV="1">
                    <a:off x="4167" y="2990"/>
                    <a:ext cx="0" cy="17"/>
                  </a:xfrm>
                  <a:prstGeom prst="line">
                    <a:avLst/>
                  </a:prstGeom>
                  <a:grpFill/>
                  <a:ln w="4763">
                    <a:solidFill>
                      <a:srgbClr val="000000"/>
                    </a:solidFill>
                    <a:round/>
                    <a:headEnd/>
                    <a:tailEnd/>
                  </a:ln>
                </p:spPr>
                <p:txBody>
                  <a:bodyPr/>
                  <a:lstStyle/>
                  <a:p>
                    <a:pPr>
                      <a:defRPr/>
                    </a:pPr>
                    <a:endParaRPr lang="en-US"/>
                  </a:p>
                </p:txBody>
              </p:sp>
              <p:sp>
                <p:nvSpPr>
                  <p:cNvPr id="35858" name="Line 982"/>
                  <p:cNvSpPr>
                    <a:spLocks noChangeShapeType="1"/>
                  </p:cNvSpPr>
                  <p:nvPr/>
                </p:nvSpPr>
                <p:spPr bwMode="auto">
                  <a:xfrm flipV="1">
                    <a:off x="4447" y="2990"/>
                    <a:ext cx="0" cy="17"/>
                  </a:xfrm>
                  <a:prstGeom prst="line">
                    <a:avLst/>
                  </a:prstGeom>
                  <a:grpFill/>
                  <a:ln w="4763">
                    <a:solidFill>
                      <a:srgbClr val="000000"/>
                    </a:solidFill>
                    <a:round/>
                    <a:headEnd/>
                    <a:tailEnd/>
                  </a:ln>
                </p:spPr>
                <p:txBody>
                  <a:bodyPr/>
                  <a:lstStyle/>
                  <a:p>
                    <a:pPr>
                      <a:defRPr/>
                    </a:pPr>
                    <a:endParaRPr lang="en-US"/>
                  </a:p>
                </p:txBody>
              </p:sp>
              <p:sp>
                <p:nvSpPr>
                  <p:cNvPr id="35859" name="Line 983"/>
                  <p:cNvSpPr>
                    <a:spLocks noChangeShapeType="1"/>
                  </p:cNvSpPr>
                  <p:nvPr/>
                </p:nvSpPr>
                <p:spPr bwMode="auto">
                  <a:xfrm flipV="1">
                    <a:off x="4727" y="2990"/>
                    <a:ext cx="0" cy="17"/>
                  </a:xfrm>
                  <a:prstGeom prst="line">
                    <a:avLst/>
                  </a:prstGeom>
                  <a:grpFill/>
                  <a:ln w="4763">
                    <a:solidFill>
                      <a:srgbClr val="000000"/>
                    </a:solidFill>
                    <a:round/>
                    <a:headEnd/>
                    <a:tailEnd/>
                  </a:ln>
                </p:spPr>
                <p:txBody>
                  <a:bodyPr/>
                  <a:lstStyle/>
                  <a:p>
                    <a:pPr>
                      <a:defRPr/>
                    </a:pPr>
                    <a:endParaRPr lang="en-US"/>
                  </a:p>
                </p:txBody>
              </p:sp>
              <p:sp>
                <p:nvSpPr>
                  <p:cNvPr id="35860" name="Line 984"/>
                  <p:cNvSpPr>
                    <a:spLocks noChangeShapeType="1"/>
                  </p:cNvSpPr>
                  <p:nvPr/>
                </p:nvSpPr>
                <p:spPr bwMode="auto">
                  <a:xfrm flipV="1">
                    <a:off x="5007" y="2990"/>
                    <a:ext cx="0" cy="17"/>
                  </a:xfrm>
                  <a:prstGeom prst="line">
                    <a:avLst/>
                  </a:prstGeom>
                  <a:grpFill/>
                  <a:ln w="4763">
                    <a:solidFill>
                      <a:srgbClr val="000000"/>
                    </a:solidFill>
                    <a:round/>
                    <a:headEnd/>
                    <a:tailEnd/>
                  </a:ln>
                </p:spPr>
                <p:txBody>
                  <a:bodyPr/>
                  <a:lstStyle/>
                  <a:p>
                    <a:pPr>
                      <a:defRPr/>
                    </a:pPr>
                    <a:endParaRPr lang="en-US"/>
                  </a:p>
                </p:txBody>
              </p:sp>
              <p:sp>
                <p:nvSpPr>
                  <p:cNvPr id="35861" name="Line 985"/>
                  <p:cNvSpPr>
                    <a:spLocks noChangeShapeType="1"/>
                  </p:cNvSpPr>
                  <p:nvPr/>
                </p:nvSpPr>
                <p:spPr bwMode="auto">
                  <a:xfrm flipV="1">
                    <a:off x="5287" y="2990"/>
                    <a:ext cx="0" cy="17"/>
                  </a:xfrm>
                  <a:prstGeom prst="line">
                    <a:avLst/>
                  </a:prstGeom>
                  <a:grpFill/>
                  <a:ln w="4763">
                    <a:solidFill>
                      <a:srgbClr val="000000"/>
                    </a:solidFill>
                    <a:round/>
                    <a:headEnd/>
                    <a:tailEnd/>
                  </a:ln>
                </p:spPr>
                <p:txBody>
                  <a:bodyPr/>
                  <a:lstStyle/>
                  <a:p>
                    <a:pPr>
                      <a:defRPr/>
                    </a:pPr>
                    <a:endParaRPr lang="en-US"/>
                  </a:p>
                </p:txBody>
              </p:sp>
              <p:sp>
                <p:nvSpPr>
                  <p:cNvPr id="35862" name="Line 986"/>
                  <p:cNvSpPr>
                    <a:spLocks noChangeShapeType="1"/>
                  </p:cNvSpPr>
                  <p:nvPr/>
                </p:nvSpPr>
                <p:spPr bwMode="auto">
                  <a:xfrm flipV="1">
                    <a:off x="5568" y="2990"/>
                    <a:ext cx="0" cy="17"/>
                  </a:xfrm>
                  <a:prstGeom prst="line">
                    <a:avLst/>
                  </a:prstGeom>
                  <a:grpFill/>
                  <a:ln w="4763">
                    <a:solidFill>
                      <a:srgbClr val="000000"/>
                    </a:solidFill>
                    <a:round/>
                    <a:headEnd/>
                    <a:tailEnd/>
                  </a:ln>
                </p:spPr>
                <p:txBody>
                  <a:bodyPr/>
                  <a:lstStyle/>
                  <a:p>
                    <a:pPr>
                      <a:defRPr/>
                    </a:pPr>
                    <a:endParaRPr lang="en-US"/>
                  </a:p>
                </p:txBody>
              </p:sp>
              <p:sp>
                <p:nvSpPr>
                  <p:cNvPr id="35863" name="Rectangle 987"/>
                  <p:cNvSpPr>
                    <a:spLocks noChangeArrowheads="1"/>
                  </p:cNvSpPr>
                  <p:nvPr/>
                </p:nvSpPr>
                <p:spPr bwMode="auto">
                  <a:xfrm>
                    <a:off x="4154" y="3030"/>
                    <a:ext cx="27" cy="58"/>
                  </a:xfrm>
                  <a:prstGeom prst="rect">
                    <a:avLst/>
                  </a:prstGeom>
                  <a:grpFill/>
                  <a:ln w="9525">
                    <a:noFill/>
                    <a:miter lim="800000"/>
                    <a:headEnd/>
                    <a:tailEnd/>
                  </a:ln>
                </p:spPr>
                <p:txBody>
                  <a:bodyPr wrap="none" lIns="0" tIns="0" rIns="0" bIns="0">
                    <a:spAutoFit/>
                  </a:bodyPr>
                  <a:lstStyle/>
                  <a:p>
                    <a:pPr>
                      <a:defRPr/>
                    </a:pPr>
                    <a:r>
                      <a:rPr lang="en-US" sz="600"/>
                      <a:t>0</a:t>
                    </a:r>
                    <a:endParaRPr lang="en-US"/>
                  </a:p>
                </p:txBody>
              </p:sp>
              <p:sp>
                <p:nvSpPr>
                  <p:cNvPr id="35864" name="Rectangle 988"/>
                  <p:cNvSpPr>
                    <a:spLocks noChangeArrowheads="1"/>
                  </p:cNvSpPr>
                  <p:nvPr/>
                </p:nvSpPr>
                <p:spPr bwMode="auto">
                  <a:xfrm>
                    <a:off x="4409" y="3030"/>
                    <a:ext cx="81" cy="58"/>
                  </a:xfrm>
                  <a:prstGeom prst="rect">
                    <a:avLst/>
                  </a:prstGeom>
                  <a:grpFill/>
                  <a:ln w="9525">
                    <a:noFill/>
                    <a:miter lim="800000"/>
                    <a:headEnd/>
                    <a:tailEnd/>
                  </a:ln>
                </p:spPr>
                <p:txBody>
                  <a:bodyPr wrap="none" lIns="0" tIns="0" rIns="0" bIns="0">
                    <a:spAutoFit/>
                  </a:bodyPr>
                  <a:lstStyle/>
                  <a:p>
                    <a:pPr>
                      <a:defRPr/>
                    </a:pPr>
                    <a:r>
                      <a:rPr lang="en-US" sz="600"/>
                      <a:t>100</a:t>
                    </a:r>
                    <a:endParaRPr lang="en-US"/>
                  </a:p>
                </p:txBody>
              </p:sp>
              <p:sp>
                <p:nvSpPr>
                  <p:cNvPr id="35865" name="Rectangle 989"/>
                  <p:cNvSpPr>
                    <a:spLocks noChangeArrowheads="1"/>
                  </p:cNvSpPr>
                  <p:nvPr/>
                </p:nvSpPr>
                <p:spPr bwMode="auto">
                  <a:xfrm>
                    <a:off x="4689" y="3030"/>
                    <a:ext cx="81" cy="58"/>
                  </a:xfrm>
                  <a:prstGeom prst="rect">
                    <a:avLst/>
                  </a:prstGeom>
                  <a:grpFill/>
                  <a:ln w="9525">
                    <a:noFill/>
                    <a:miter lim="800000"/>
                    <a:headEnd/>
                    <a:tailEnd/>
                  </a:ln>
                </p:spPr>
                <p:txBody>
                  <a:bodyPr wrap="none" lIns="0" tIns="0" rIns="0" bIns="0">
                    <a:spAutoFit/>
                  </a:bodyPr>
                  <a:lstStyle/>
                  <a:p>
                    <a:pPr>
                      <a:defRPr/>
                    </a:pPr>
                    <a:r>
                      <a:rPr lang="en-US" sz="600"/>
                      <a:t>200</a:t>
                    </a:r>
                    <a:endParaRPr lang="en-US"/>
                  </a:p>
                </p:txBody>
              </p:sp>
              <p:sp>
                <p:nvSpPr>
                  <p:cNvPr id="35866" name="Rectangle 990"/>
                  <p:cNvSpPr>
                    <a:spLocks noChangeArrowheads="1"/>
                  </p:cNvSpPr>
                  <p:nvPr/>
                </p:nvSpPr>
                <p:spPr bwMode="auto">
                  <a:xfrm>
                    <a:off x="4969" y="3030"/>
                    <a:ext cx="81" cy="58"/>
                  </a:xfrm>
                  <a:prstGeom prst="rect">
                    <a:avLst/>
                  </a:prstGeom>
                  <a:grpFill/>
                  <a:ln w="9525">
                    <a:noFill/>
                    <a:miter lim="800000"/>
                    <a:headEnd/>
                    <a:tailEnd/>
                  </a:ln>
                </p:spPr>
                <p:txBody>
                  <a:bodyPr wrap="none" lIns="0" tIns="0" rIns="0" bIns="0">
                    <a:spAutoFit/>
                  </a:bodyPr>
                  <a:lstStyle/>
                  <a:p>
                    <a:pPr>
                      <a:defRPr/>
                    </a:pPr>
                    <a:r>
                      <a:rPr lang="en-US" sz="600"/>
                      <a:t>300</a:t>
                    </a:r>
                    <a:endParaRPr lang="en-US"/>
                  </a:p>
                </p:txBody>
              </p:sp>
              <p:sp>
                <p:nvSpPr>
                  <p:cNvPr id="35867" name="Rectangle 991"/>
                  <p:cNvSpPr>
                    <a:spLocks noChangeArrowheads="1"/>
                  </p:cNvSpPr>
                  <p:nvPr/>
                </p:nvSpPr>
                <p:spPr bwMode="auto">
                  <a:xfrm>
                    <a:off x="5249" y="3030"/>
                    <a:ext cx="81" cy="58"/>
                  </a:xfrm>
                  <a:prstGeom prst="rect">
                    <a:avLst/>
                  </a:prstGeom>
                  <a:grpFill/>
                  <a:ln w="9525">
                    <a:noFill/>
                    <a:miter lim="800000"/>
                    <a:headEnd/>
                    <a:tailEnd/>
                  </a:ln>
                </p:spPr>
                <p:txBody>
                  <a:bodyPr wrap="none" lIns="0" tIns="0" rIns="0" bIns="0">
                    <a:spAutoFit/>
                  </a:bodyPr>
                  <a:lstStyle/>
                  <a:p>
                    <a:pPr>
                      <a:defRPr/>
                    </a:pPr>
                    <a:r>
                      <a:rPr lang="en-US" sz="600"/>
                      <a:t>400</a:t>
                    </a:r>
                    <a:endParaRPr lang="en-US"/>
                  </a:p>
                </p:txBody>
              </p:sp>
              <p:sp>
                <p:nvSpPr>
                  <p:cNvPr id="35868" name="Rectangle 992"/>
                  <p:cNvSpPr>
                    <a:spLocks noChangeArrowheads="1"/>
                  </p:cNvSpPr>
                  <p:nvPr/>
                </p:nvSpPr>
                <p:spPr bwMode="auto">
                  <a:xfrm>
                    <a:off x="5529" y="3030"/>
                    <a:ext cx="81" cy="58"/>
                  </a:xfrm>
                  <a:prstGeom prst="rect">
                    <a:avLst/>
                  </a:prstGeom>
                  <a:grpFill/>
                  <a:ln w="9525">
                    <a:noFill/>
                    <a:miter lim="800000"/>
                    <a:headEnd/>
                    <a:tailEnd/>
                  </a:ln>
                </p:spPr>
                <p:txBody>
                  <a:bodyPr wrap="none" lIns="0" tIns="0" rIns="0" bIns="0">
                    <a:spAutoFit/>
                  </a:bodyPr>
                  <a:lstStyle/>
                  <a:p>
                    <a:pPr>
                      <a:defRPr/>
                    </a:pPr>
                    <a:r>
                      <a:rPr lang="en-US" sz="600"/>
                      <a:t>500</a:t>
                    </a:r>
                    <a:endParaRPr lang="en-US"/>
                  </a:p>
                </p:txBody>
              </p:sp>
              <p:sp>
                <p:nvSpPr>
                  <p:cNvPr id="35869" name="Line 993"/>
                  <p:cNvSpPr>
                    <a:spLocks noChangeShapeType="1"/>
                  </p:cNvSpPr>
                  <p:nvPr/>
                </p:nvSpPr>
                <p:spPr bwMode="auto">
                  <a:xfrm>
                    <a:off x="3914" y="1834"/>
                    <a:ext cx="1654" cy="0"/>
                  </a:xfrm>
                  <a:prstGeom prst="line">
                    <a:avLst/>
                  </a:prstGeom>
                  <a:grpFill/>
                  <a:ln w="4763">
                    <a:solidFill>
                      <a:srgbClr val="000000"/>
                    </a:solidFill>
                    <a:round/>
                    <a:headEnd/>
                    <a:tailEnd/>
                  </a:ln>
                </p:spPr>
                <p:txBody>
                  <a:bodyPr/>
                  <a:lstStyle/>
                  <a:p>
                    <a:pPr>
                      <a:defRPr/>
                    </a:pPr>
                    <a:endParaRPr lang="en-US"/>
                  </a:p>
                </p:txBody>
              </p:sp>
              <p:sp>
                <p:nvSpPr>
                  <p:cNvPr id="35870" name="Line 994"/>
                  <p:cNvSpPr>
                    <a:spLocks noChangeShapeType="1"/>
                  </p:cNvSpPr>
                  <p:nvPr/>
                </p:nvSpPr>
                <p:spPr bwMode="auto">
                  <a:xfrm flipV="1">
                    <a:off x="3914" y="1834"/>
                    <a:ext cx="0" cy="1156"/>
                  </a:xfrm>
                  <a:prstGeom prst="line">
                    <a:avLst/>
                  </a:prstGeom>
                  <a:grpFill/>
                  <a:ln w="4763">
                    <a:solidFill>
                      <a:srgbClr val="000000"/>
                    </a:solidFill>
                    <a:round/>
                    <a:headEnd/>
                    <a:tailEnd/>
                  </a:ln>
                </p:spPr>
                <p:txBody>
                  <a:bodyPr/>
                  <a:lstStyle/>
                  <a:p>
                    <a:pPr>
                      <a:defRPr/>
                    </a:pPr>
                    <a:endParaRPr lang="en-US"/>
                  </a:p>
                </p:txBody>
              </p:sp>
              <p:sp>
                <p:nvSpPr>
                  <p:cNvPr id="35871" name="Line 995"/>
                  <p:cNvSpPr>
                    <a:spLocks noChangeShapeType="1"/>
                  </p:cNvSpPr>
                  <p:nvPr/>
                </p:nvSpPr>
                <p:spPr bwMode="auto">
                  <a:xfrm>
                    <a:off x="3898" y="2899"/>
                    <a:ext cx="16" cy="0"/>
                  </a:xfrm>
                  <a:prstGeom prst="line">
                    <a:avLst/>
                  </a:prstGeom>
                  <a:grpFill/>
                  <a:ln w="4763">
                    <a:solidFill>
                      <a:srgbClr val="000000"/>
                    </a:solidFill>
                    <a:round/>
                    <a:headEnd/>
                    <a:tailEnd/>
                  </a:ln>
                </p:spPr>
                <p:txBody>
                  <a:bodyPr/>
                  <a:lstStyle/>
                  <a:p>
                    <a:pPr>
                      <a:defRPr/>
                    </a:pPr>
                    <a:endParaRPr lang="en-US"/>
                  </a:p>
                </p:txBody>
              </p:sp>
              <p:sp>
                <p:nvSpPr>
                  <p:cNvPr id="35872" name="Line 996"/>
                  <p:cNvSpPr>
                    <a:spLocks noChangeShapeType="1"/>
                  </p:cNvSpPr>
                  <p:nvPr/>
                </p:nvSpPr>
                <p:spPr bwMode="auto">
                  <a:xfrm>
                    <a:off x="3898" y="2595"/>
                    <a:ext cx="16" cy="0"/>
                  </a:xfrm>
                  <a:prstGeom prst="line">
                    <a:avLst/>
                  </a:prstGeom>
                  <a:grpFill/>
                  <a:ln w="4763">
                    <a:solidFill>
                      <a:srgbClr val="000000"/>
                    </a:solidFill>
                    <a:round/>
                    <a:headEnd/>
                    <a:tailEnd/>
                  </a:ln>
                </p:spPr>
                <p:txBody>
                  <a:bodyPr/>
                  <a:lstStyle/>
                  <a:p>
                    <a:pPr>
                      <a:defRPr/>
                    </a:pPr>
                    <a:endParaRPr lang="en-US"/>
                  </a:p>
                </p:txBody>
              </p:sp>
              <p:sp>
                <p:nvSpPr>
                  <p:cNvPr id="35873" name="Line 997"/>
                  <p:cNvSpPr>
                    <a:spLocks noChangeShapeType="1"/>
                  </p:cNvSpPr>
                  <p:nvPr/>
                </p:nvSpPr>
                <p:spPr bwMode="auto">
                  <a:xfrm>
                    <a:off x="3898" y="2290"/>
                    <a:ext cx="16" cy="0"/>
                  </a:xfrm>
                  <a:prstGeom prst="line">
                    <a:avLst/>
                  </a:prstGeom>
                  <a:grpFill/>
                  <a:ln w="4763">
                    <a:solidFill>
                      <a:srgbClr val="000000"/>
                    </a:solidFill>
                    <a:round/>
                    <a:headEnd/>
                    <a:tailEnd/>
                  </a:ln>
                </p:spPr>
                <p:txBody>
                  <a:bodyPr/>
                  <a:lstStyle/>
                  <a:p>
                    <a:pPr>
                      <a:defRPr/>
                    </a:pPr>
                    <a:endParaRPr lang="en-US"/>
                  </a:p>
                </p:txBody>
              </p:sp>
              <p:sp>
                <p:nvSpPr>
                  <p:cNvPr id="35874" name="Line 998"/>
                  <p:cNvSpPr>
                    <a:spLocks noChangeShapeType="1"/>
                  </p:cNvSpPr>
                  <p:nvPr/>
                </p:nvSpPr>
                <p:spPr bwMode="auto">
                  <a:xfrm>
                    <a:off x="3898" y="1986"/>
                    <a:ext cx="16" cy="0"/>
                  </a:xfrm>
                  <a:prstGeom prst="line">
                    <a:avLst/>
                  </a:prstGeom>
                  <a:grpFill/>
                  <a:ln w="4763">
                    <a:solidFill>
                      <a:srgbClr val="000000"/>
                    </a:solidFill>
                    <a:round/>
                    <a:headEnd/>
                    <a:tailEnd/>
                  </a:ln>
                </p:spPr>
                <p:txBody>
                  <a:bodyPr/>
                  <a:lstStyle/>
                  <a:p>
                    <a:pPr>
                      <a:defRPr/>
                    </a:pPr>
                    <a:endParaRPr lang="en-US"/>
                  </a:p>
                </p:txBody>
              </p:sp>
              <p:sp>
                <p:nvSpPr>
                  <p:cNvPr id="35875" name="Rectangle 999"/>
                  <p:cNvSpPr>
                    <a:spLocks noChangeArrowheads="1"/>
                  </p:cNvSpPr>
                  <p:nvPr/>
                </p:nvSpPr>
                <p:spPr bwMode="auto">
                  <a:xfrm>
                    <a:off x="3809" y="2873"/>
                    <a:ext cx="70" cy="58"/>
                  </a:xfrm>
                  <a:prstGeom prst="rect">
                    <a:avLst/>
                  </a:prstGeom>
                  <a:grpFill/>
                  <a:ln w="9525">
                    <a:noFill/>
                    <a:miter lim="800000"/>
                    <a:headEnd/>
                    <a:tailEnd/>
                  </a:ln>
                </p:spPr>
                <p:txBody>
                  <a:bodyPr wrap="none" lIns="0" tIns="0" rIns="0" bIns="0">
                    <a:spAutoFit/>
                  </a:bodyPr>
                  <a:lstStyle/>
                  <a:p>
                    <a:pPr>
                      <a:defRPr/>
                    </a:pPr>
                    <a:r>
                      <a:rPr lang="en-US" sz="600"/>
                      <a:t>-20</a:t>
                    </a:r>
                    <a:endParaRPr lang="en-US"/>
                  </a:p>
                </p:txBody>
              </p:sp>
              <p:sp>
                <p:nvSpPr>
                  <p:cNvPr id="35876" name="Rectangle 1000"/>
                  <p:cNvSpPr>
                    <a:spLocks noChangeArrowheads="1"/>
                  </p:cNvSpPr>
                  <p:nvPr/>
                </p:nvSpPr>
                <p:spPr bwMode="auto">
                  <a:xfrm>
                    <a:off x="3809" y="2569"/>
                    <a:ext cx="70" cy="58"/>
                  </a:xfrm>
                  <a:prstGeom prst="rect">
                    <a:avLst/>
                  </a:prstGeom>
                  <a:grpFill/>
                  <a:ln w="9525">
                    <a:noFill/>
                    <a:miter lim="800000"/>
                    <a:headEnd/>
                    <a:tailEnd/>
                  </a:ln>
                </p:spPr>
                <p:txBody>
                  <a:bodyPr wrap="none" lIns="0" tIns="0" rIns="0" bIns="0">
                    <a:spAutoFit/>
                  </a:bodyPr>
                  <a:lstStyle/>
                  <a:p>
                    <a:pPr>
                      <a:defRPr/>
                    </a:pPr>
                    <a:r>
                      <a:rPr lang="en-US" sz="600"/>
                      <a:t>-10</a:t>
                    </a:r>
                    <a:endParaRPr lang="en-US"/>
                  </a:p>
                </p:txBody>
              </p:sp>
              <p:sp>
                <p:nvSpPr>
                  <p:cNvPr id="35877" name="Rectangle 1001"/>
                  <p:cNvSpPr>
                    <a:spLocks noChangeArrowheads="1"/>
                  </p:cNvSpPr>
                  <p:nvPr/>
                </p:nvSpPr>
                <p:spPr bwMode="auto">
                  <a:xfrm>
                    <a:off x="3850" y="2265"/>
                    <a:ext cx="27" cy="58"/>
                  </a:xfrm>
                  <a:prstGeom prst="rect">
                    <a:avLst/>
                  </a:prstGeom>
                  <a:grpFill/>
                  <a:ln w="9525">
                    <a:noFill/>
                    <a:miter lim="800000"/>
                    <a:headEnd/>
                    <a:tailEnd/>
                  </a:ln>
                </p:spPr>
                <p:txBody>
                  <a:bodyPr wrap="none" lIns="0" tIns="0" rIns="0" bIns="0">
                    <a:spAutoFit/>
                  </a:bodyPr>
                  <a:lstStyle/>
                  <a:p>
                    <a:pPr>
                      <a:defRPr/>
                    </a:pPr>
                    <a:r>
                      <a:rPr lang="en-US" sz="600"/>
                      <a:t>0</a:t>
                    </a:r>
                    <a:endParaRPr lang="en-US"/>
                  </a:p>
                </p:txBody>
              </p:sp>
              <p:sp>
                <p:nvSpPr>
                  <p:cNvPr id="35878" name="Rectangle 1002"/>
                  <p:cNvSpPr>
                    <a:spLocks noChangeArrowheads="1"/>
                  </p:cNvSpPr>
                  <p:nvPr/>
                </p:nvSpPr>
                <p:spPr bwMode="auto">
                  <a:xfrm>
                    <a:off x="3824" y="1960"/>
                    <a:ext cx="54" cy="58"/>
                  </a:xfrm>
                  <a:prstGeom prst="rect">
                    <a:avLst/>
                  </a:prstGeom>
                  <a:grpFill/>
                  <a:ln w="9525">
                    <a:noFill/>
                    <a:miter lim="800000"/>
                    <a:headEnd/>
                    <a:tailEnd/>
                  </a:ln>
                </p:spPr>
                <p:txBody>
                  <a:bodyPr wrap="none" lIns="0" tIns="0" rIns="0" bIns="0">
                    <a:spAutoFit/>
                  </a:bodyPr>
                  <a:lstStyle/>
                  <a:p>
                    <a:pPr>
                      <a:defRPr/>
                    </a:pPr>
                    <a:r>
                      <a:rPr lang="en-US" sz="600"/>
                      <a:t>10</a:t>
                    </a:r>
                    <a:endParaRPr lang="en-US"/>
                  </a:p>
                </p:txBody>
              </p:sp>
              <p:sp>
                <p:nvSpPr>
                  <p:cNvPr id="35879" name="Line 1003"/>
                  <p:cNvSpPr>
                    <a:spLocks noChangeShapeType="1"/>
                  </p:cNvSpPr>
                  <p:nvPr/>
                </p:nvSpPr>
                <p:spPr bwMode="auto">
                  <a:xfrm flipV="1">
                    <a:off x="5568" y="1834"/>
                    <a:ext cx="0" cy="1156"/>
                  </a:xfrm>
                  <a:prstGeom prst="line">
                    <a:avLst/>
                  </a:prstGeom>
                  <a:grpFill/>
                  <a:ln w="4763">
                    <a:solidFill>
                      <a:srgbClr val="000000"/>
                    </a:solidFill>
                    <a:round/>
                    <a:headEnd/>
                    <a:tailEnd/>
                  </a:ln>
                </p:spPr>
                <p:txBody>
                  <a:bodyPr/>
                  <a:lstStyle/>
                  <a:p>
                    <a:pPr>
                      <a:defRPr/>
                    </a:pPr>
                    <a:endParaRPr lang="en-US"/>
                  </a:p>
                </p:txBody>
              </p:sp>
              <p:sp>
                <p:nvSpPr>
                  <p:cNvPr id="35880" name="Oval 1004"/>
                  <p:cNvSpPr>
                    <a:spLocks noChangeArrowheads="1"/>
                  </p:cNvSpPr>
                  <p:nvPr/>
                </p:nvSpPr>
                <p:spPr bwMode="auto">
                  <a:xfrm>
                    <a:off x="4536" y="2010"/>
                    <a:ext cx="40" cy="40"/>
                  </a:xfrm>
                  <a:prstGeom prst="ellipse">
                    <a:avLst/>
                  </a:prstGeom>
                  <a:grpFill/>
                  <a:ln w="4763">
                    <a:solidFill>
                      <a:srgbClr val="000000"/>
                    </a:solidFill>
                    <a:round/>
                    <a:headEnd/>
                    <a:tailEnd/>
                  </a:ln>
                </p:spPr>
                <p:txBody>
                  <a:bodyPr/>
                  <a:lstStyle/>
                  <a:p>
                    <a:pPr>
                      <a:defRPr/>
                    </a:pPr>
                    <a:endParaRPr lang="en-US"/>
                  </a:p>
                </p:txBody>
              </p:sp>
              <p:sp>
                <p:nvSpPr>
                  <p:cNvPr id="35881" name="Oval 1005"/>
                  <p:cNvSpPr>
                    <a:spLocks noChangeArrowheads="1"/>
                  </p:cNvSpPr>
                  <p:nvPr/>
                </p:nvSpPr>
                <p:spPr bwMode="auto">
                  <a:xfrm>
                    <a:off x="4539" y="2052"/>
                    <a:ext cx="40" cy="40"/>
                  </a:xfrm>
                  <a:prstGeom prst="ellipse">
                    <a:avLst/>
                  </a:prstGeom>
                  <a:grpFill/>
                  <a:ln w="4763">
                    <a:solidFill>
                      <a:srgbClr val="000000"/>
                    </a:solidFill>
                    <a:round/>
                    <a:headEnd/>
                    <a:tailEnd/>
                  </a:ln>
                </p:spPr>
                <p:txBody>
                  <a:bodyPr/>
                  <a:lstStyle/>
                  <a:p>
                    <a:pPr>
                      <a:defRPr/>
                    </a:pPr>
                    <a:endParaRPr lang="en-US"/>
                  </a:p>
                </p:txBody>
              </p:sp>
              <p:sp>
                <p:nvSpPr>
                  <p:cNvPr id="35882" name="Oval 1006"/>
                  <p:cNvSpPr>
                    <a:spLocks noChangeArrowheads="1"/>
                  </p:cNvSpPr>
                  <p:nvPr/>
                </p:nvSpPr>
                <p:spPr bwMode="auto">
                  <a:xfrm>
                    <a:off x="4542" y="2006"/>
                    <a:ext cx="40" cy="40"/>
                  </a:xfrm>
                  <a:prstGeom prst="ellipse">
                    <a:avLst/>
                  </a:prstGeom>
                  <a:grpFill/>
                  <a:ln w="4763">
                    <a:solidFill>
                      <a:srgbClr val="000000"/>
                    </a:solidFill>
                    <a:round/>
                    <a:headEnd/>
                    <a:tailEnd/>
                  </a:ln>
                </p:spPr>
                <p:txBody>
                  <a:bodyPr/>
                  <a:lstStyle/>
                  <a:p>
                    <a:pPr>
                      <a:defRPr/>
                    </a:pPr>
                    <a:endParaRPr lang="en-US"/>
                  </a:p>
                </p:txBody>
              </p:sp>
              <p:sp>
                <p:nvSpPr>
                  <p:cNvPr id="35883" name="Oval 1007"/>
                  <p:cNvSpPr>
                    <a:spLocks noChangeArrowheads="1"/>
                  </p:cNvSpPr>
                  <p:nvPr/>
                </p:nvSpPr>
                <p:spPr bwMode="auto">
                  <a:xfrm>
                    <a:off x="4545" y="2008"/>
                    <a:ext cx="40" cy="40"/>
                  </a:xfrm>
                  <a:prstGeom prst="ellipse">
                    <a:avLst/>
                  </a:prstGeom>
                  <a:grpFill/>
                  <a:ln w="4763">
                    <a:solidFill>
                      <a:srgbClr val="000000"/>
                    </a:solidFill>
                    <a:round/>
                    <a:headEnd/>
                    <a:tailEnd/>
                  </a:ln>
                </p:spPr>
                <p:txBody>
                  <a:bodyPr/>
                  <a:lstStyle/>
                  <a:p>
                    <a:pPr>
                      <a:defRPr/>
                    </a:pPr>
                    <a:endParaRPr lang="en-US"/>
                  </a:p>
                </p:txBody>
              </p:sp>
              <p:sp>
                <p:nvSpPr>
                  <p:cNvPr id="35884" name="Oval 1008"/>
                  <p:cNvSpPr>
                    <a:spLocks noChangeArrowheads="1"/>
                  </p:cNvSpPr>
                  <p:nvPr/>
                </p:nvSpPr>
                <p:spPr bwMode="auto">
                  <a:xfrm>
                    <a:off x="4547" y="2000"/>
                    <a:ext cx="40" cy="40"/>
                  </a:xfrm>
                  <a:prstGeom prst="ellipse">
                    <a:avLst/>
                  </a:prstGeom>
                  <a:grpFill/>
                  <a:ln w="4763">
                    <a:solidFill>
                      <a:srgbClr val="000000"/>
                    </a:solidFill>
                    <a:round/>
                    <a:headEnd/>
                    <a:tailEnd/>
                  </a:ln>
                </p:spPr>
                <p:txBody>
                  <a:bodyPr/>
                  <a:lstStyle/>
                  <a:p>
                    <a:pPr>
                      <a:defRPr/>
                    </a:pPr>
                    <a:endParaRPr lang="en-US"/>
                  </a:p>
                </p:txBody>
              </p:sp>
              <p:sp>
                <p:nvSpPr>
                  <p:cNvPr id="35885" name="Oval 1009"/>
                  <p:cNvSpPr>
                    <a:spLocks noChangeArrowheads="1"/>
                  </p:cNvSpPr>
                  <p:nvPr/>
                </p:nvSpPr>
                <p:spPr bwMode="auto">
                  <a:xfrm>
                    <a:off x="4550" y="1986"/>
                    <a:ext cx="40" cy="39"/>
                  </a:xfrm>
                  <a:prstGeom prst="ellipse">
                    <a:avLst/>
                  </a:prstGeom>
                  <a:grpFill/>
                  <a:ln w="4763">
                    <a:solidFill>
                      <a:srgbClr val="000000"/>
                    </a:solidFill>
                    <a:round/>
                    <a:headEnd/>
                    <a:tailEnd/>
                  </a:ln>
                </p:spPr>
                <p:txBody>
                  <a:bodyPr/>
                  <a:lstStyle/>
                  <a:p>
                    <a:pPr>
                      <a:defRPr/>
                    </a:pPr>
                    <a:endParaRPr lang="en-US"/>
                  </a:p>
                </p:txBody>
              </p:sp>
              <p:sp>
                <p:nvSpPr>
                  <p:cNvPr id="35886" name="Oval 1010"/>
                  <p:cNvSpPr>
                    <a:spLocks noChangeArrowheads="1"/>
                  </p:cNvSpPr>
                  <p:nvPr/>
                </p:nvSpPr>
                <p:spPr bwMode="auto">
                  <a:xfrm>
                    <a:off x="4553" y="2036"/>
                    <a:ext cx="40" cy="40"/>
                  </a:xfrm>
                  <a:prstGeom prst="ellipse">
                    <a:avLst/>
                  </a:prstGeom>
                  <a:grpFill/>
                  <a:ln w="4763">
                    <a:solidFill>
                      <a:srgbClr val="000000"/>
                    </a:solidFill>
                    <a:round/>
                    <a:headEnd/>
                    <a:tailEnd/>
                  </a:ln>
                </p:spPr>
                <p:txBody>
                  <a:bodyPr/>
                  <a:lstStyle/>
                  <a:p>
                    <a:pPr>
                      <a:defRPr/>
                    </a:pPr>
                    <a:endParaRPr lang="en-US"/>
                  </a:p>
                </p:txBody>
              </p:sp>
              <p:sp>
                <p:nvSpPr>
                  <p:cNvPr id="35887" name="Oval 1011"/>
                  <p:cNvSpPr>
                    <a:spLocks noChangeArrowheads="1"/>
                  </p:cNvSpPr>
                  <p:nvPr/>
                </p:nvSpPr>
                <p:spPr bwMode="auto">
                  <a:xfrm>
                    <a:off x="4556" y="1994"/>
                    <a:ext cx="40" cy="40"/>
                  </a:xfrm>
                  <a:prstGeom prst="ellipse">
                    <a:avLst/>
                  </a:prstGeom>
                  <a:grpFill/>
                  <a:ln w="4763">
                    <a:solidFill>
                      <a:srgbClr val="000000"/>
                    </a:solidFill>
                    <a:round/>
                    <a:headEnd/>
                    <a:tailEnd/>
                  </a:ln>
                </p:spPr>
                <p:txBody>
                  <a:bodyPr/>
                  <a:lstStyle/>
                  <a:p>
                    <a:pPr>
                      <a:defRPr/>
                    </a:pPr>
                    <a:endParaRPr lang="en-US"/>
                  </a:p>
                </p:txBody>
              </p:sp>
              <p:sp>
                <p:nvSpPr>
                  <p:cNvPr id="35888" name="Oval 1012"/>
                  <p:cNvSpPr>
                    <a:spLocks noChangeArrowheads="1"/>
                  </p:cNvSpPr>
                  <p:nvPr/>
                </p:nvSpPr>
                <p:spPr bwMode="auto">
                  <a:xfrm>
                    <a:off x="4558" y="1983"/>
                    <a:ext cx="40" cy="40"/>
                  </a:xfrm>
                  <a:prstGeom prst="ellipse">
                    <a:avLst/>
                  </a:prstGeom>
                  <a:grpFill/>
                  <a:ln w="4763">
                    <a:solidFill>
                      <a:srgbClr val="000000"/>
                    </a:solidFill>
                    <a:round/>
                    <a:headEnd/>
                    <a:tailEnd/>
                  </a:ln>
                </p:spPr>
                <p:txBody>
                  <a:bodyPr/>
                  <a:lstStyle/>
                  <a:p>
                    <a:pPr>
                      <a:defRPr/>
                    </a:pPr>
                    <a:endParaRPr lang="en-US"/>
                  </a:p>
                </p:txBody>
              </p:sp>
              <p:sp>
                <p:nvSpPr>
                  <p:cNvPr id="35889" name="Oval 1013"/>
                  <p:cNvSpPr>
                    <a:spLocks noChangeArrowheads="1"/>
                  </p:cNvSpPr>
                  <p:nvPr/>
                </p:nvSpPr>
                <p:spPr bwMode="auto">
                  <a:xfrm>
                    <a:off x="4561" y="2032"/>
                    <a:ext cx="40" cy="40"/>
                  </a:xfrm>
                  <a:prstGeom prst="ellipse">
                    <a:avLst/>
                  </a:prstGeom>
                  <a:grpFill/>
                  <a:ln w="4763">
                    <a:solidFill>
                      <a:srgbClr val="000000"/>
                    </a:solidFill>
                    <a:round/>
                    <a:headEnd/>
                    <a:tailEnd/>
                  </a:ln>
                </p:spPr>
                <p:txBody>
                  <a:bodyPr/>
                  <a:lstStyle/>
                  <a:p>
                    <a:pPr>
                      <a:defRPr/>
                    </a:pPr>
                    <a:endParaRPr lang="en-US"/>
                  </a:p>
                </p:txBody>
              </p:sp>
              <p:sp>
                <p:nvSpPr>
                  <p:cNvPr id="35890" name="Oval 1014"/>
                  <p:cNvSpPr>
                    <a:spLocks noChangeArrowheads="1"/>
                  </p:cNvSpPr>
                  <p:nvPr/>
                </p:nvSpPr>
                <p:spPr bwMode="auto">
                  <a:xfrm>
                    <a:off x="4564" y="1983"/>
                    <a:ext cx="40" cy="40"/>
                  </a:xfrm>
                  <a:prstGeom prst="ellipse">
                    <a:avLst/>
                  </a:prstGeom>
                  <a:grpFill/>
                  <a:ln w="4763">
                    <a:solidFill>
                      <a:srgbClr val="000000"/>
                    </a:solidFill>
                    <a:round/>
                    <a:headEnd/>
                    <a:tailEnd/>
                  </a:ln>
                </p:spPr>
                <p:txBody>
                  <a:bodyPr/>
                  <a:lstStyle/>
                  <a:p>
                    <a:pPr>
                      <a:defRPr/>
                    </a:pPr>
                    <a:endParaRPr lang="en-US"/>
                  </a:p>
                </p:txBody>
              </p:sp>
              <p:sp>
                <p:nvSpPr>
                  <p:cNvPr id="35891" name="Oval 1015"/>
                  <p:cNvSpPr>
                    <a:spLocks noChangeArrowheads="1"/>
                  </p:cNvSpPr>
                  <p:nvPr/>
                </p:nvSpPr>
                <p:spPr bwMode="auto">
                  <a:xfrm>
                    <a:off x="4567" y="1961"/>
                    <a:ext cx="40" cy="40"/>
                  </a:xfrm>
                  <a:prstGeom prst="ellipse">
                    <a:avLst/>
                  </a:prstGeom>
                  <a:grpFill/>
                  <a:ln w="4763">
                    <a:solidFill>
                      <a:srgbClr val="000000"/>
                    </a:solidFill>
                    <a:round/>
                    <a:headEnd/>
                    <a:tailEnd/>
                  </a:ln>
                </p:spPr>
                <p:txBody>
                  <a:bodyPr/>
                  <a:lstStyle/>
                  <a:p>
                    <a:pPr>
                      <a:defRPr/>
                    </a:pPr>
                    <a:endParaRPr lang="en-US"/>
                  </a:p>
                </p:txBody>
              </p:sp>
              <p:sp>
                <p:nvSpPr>
                  <p:cNvPr id="35892" name="Oval 1016"/>
                  <p:cNvSpPr>
                    <a:spLocks noChangeArrowheads="1"/>
                  </p:cNvSpPr>
                  <p:nvPr/>
                </p:nvSpPr>
                <p:spPr bwMode="auto">
                  <a:xfrm>
                    <a:off x="4570" y="2052"/>
                    <a:ext cx="40" cy="40"/>
                  </a:xfrm>
                  <a:prstGeom prst="ellipse">
                    <a:avLst/>
                  </a:prstGeom>
                  <a:grpFill/>
                  <a:ln w="4763">
                    <a:solidFill>
                      <a:srgbClr val="000000"/>
                    </a:solidFill>
                    <a:round/>
                    <a:headEnd/>
                    <a:tailEnd/>
                  </a:ln>
                </p:spPr>
                <p:txBody>
                  <a:bodyPr/>
                  <a:lstStyle/>
                  <a:p>
                    <a:pPr>
                      <a:defRPr/>
                    </a:pPr>
                    <a:endParaRPr lang="en-US"/>
                  </a:p>
                </p:txBody>
              </p:sp>
              <p:sp>
                <p:nvSpPr>
                  <p:cNvPr id="35893" name="Oval 1017"/>
                  <p:cNvSpPr>
                    <a:spLocks noChangeArrowheads="1"/>
                  </p:cNvSpPr>
                  <p:nvPr/>
                </p:nvSpPr>
                <p:spPr bwMode="auto">
                  <a:xfrm>
                    <a:off x="4572" y="1974"/>
                    <a:ext cx="40" cy="40"/>
                  </a:xfrm>
                  <a:prstGeom prst="ellipse">
                    <a:avLst/>
                  </a:prstGeom>
                  <a:grpFill/>
                  <a:ln w="4763">
                    <a:solidFill>
                      <a:srgbClr val="000000"/>
                    </a:solidFill>
                    <a:round/>
                    <a:headEnd/>
                    <a:tailEnd/>
                  </a:ln>
                </p:spPr>
                <p:txBody>
                  <a:bodyPr/>
                  <a:lstStyle/>
                  <a:p>
                    <a:pPr>
                      <a:defRPr/>
                    </a:pPr>
                    <a:endParaRPr lang="en-US"/>
                  </a:p>
                </p:txBody>
              </p:sp>
              <p:sp>
                <p:nvSpPr>
                  <p:cNvPr id="35894" name="Oval 1018"/>
                  <p:cNvSpPr>
                    <a:spLocks noChangeArrowheads="1"/>
                  </p:cNvSpPr>
                  <p:nvPr/>
                </p:nvSpPr>
                <p:spPr bwMode="auto">
                  <a:xfrm>
                    <a:off x="4575" y="1967"/>
                    <a:ext cx="40" cy="40"/>
                  </a:xfrm>
                  <a:prstGeom prst="ellipse">
                    <a:avLst/>
                  </a:prstGeom>
                  <a:grpFill/>
                  <a:ln w="4763">
                    <a:solidFill>
                      <a:srgbClr val="000000"/>
                    </a:solidFill>
                    <a:round/>
                    <a:headEnd/>
                    <a:tailEnd/>
                  </a:ln>
                </p:spPr>
                <p:txBody>
                  <a:bodyPr/>
                  <a:lstStyle/>
                  <a:p>
                    <a:pPr>
                      <a:defRPr/>
                    </a:pPr>
                    <a:endParaRPr lang="en-US"/>
                  </a:p>
                </p:txBody>
              </p:sp>
              <p:sp>
                <p:nvSpPr>
                  <p:cNvPr id="35895" name="Oval 1019"/>
                  <p:cNvSpPr>
                    <a:spLocks noChangeArrowheads="1"/>
                  </p:cNvSpPr>
                  <p:nvPr/>
                </p:nvSpPr>
                <p:spPr bwMode="auto">
                  <a:xfrm>
                    <a:off x="4578" y="2028"/>
                    <a:ext cx="40" cy="40"/>
                  </a:xfrm>
                  <a:prstGeom prst="ellipse">
                    <a:avLst/>
                  </a:prstGeom>
                  <a:grpFill/>
                  <a:ln w="4763">
                    <a:solidFill>
                      <a:srgbClr val="000000"/>
                    </a:solidFill>
                    <a:round/>
                    <a:headEnd/>
                    <a:tailEnd/>
                  </a:ln>
                </p:spPr>
                <p:txBody>
                  <a:bodyPr/>
                  <a:lstStyle/>
                  <a:p>
                    <a:pPr>
                      <a:defRPr/>
                    </a:pPr>
                    <a:endParaRPr lang="en-US"/>
                  </a:p>
                </p:txBody>
              </p:sp>
              <p:sp>
                <p:nvSpPr>
                  <p:cNvPr id="35896" name="Oval 1020"/>
                  <p:cNvSpPr>
                    <a:spLocks noChangeArrowheads="1"/>
                  </p:cNvSpPr>
                  <p:nvPr/>
                </p:nvSpPr>
                <p:spPr bwMode="auto">
                  <a:xfrm>
                    <a:off x="4581" y="2012"/>
                    <a:ext cx="40" cy="40"/>
                  </a:xfrm>
                  <a:prstGeom prst="ellipse">
                    <a:avLst/>
                  </a:prstGeom>
                  <a:grpFill/>
                  <a:ln w="4763">
                    <a:solidFill>
                      <a:srgbClr val="000000"/>
                    </a:solidFill>
                    <a:round/>
                    <a:headEnd/>
                    <a:tailEnd/>
                  </a:ln>
                </p:spPr>
                <p:txBody>
                  <a:bodyPr/>
                  <a:lstStyle/>
                  <a:p>
                    <a:pPr>
                      <a:defRPr/>
                    </a:pPr>
                    <a:endParaRPr lang="en-US"/>
                  </a:p>
                </p:txBody>
              </p:sp>
              <p:sp>
                <p:nvSpPr>
                  <p:cNvPr id="35897" name="Oval 1021"/>
                  <p:cNvSpPr>
                    <a:spLocks noChangeArrowheads="1"/>
                  </p:cNvSpPr>
                  <p:nvPr/>
                </p:nvSpPr>
                <p:spPr bwMode="auto">
                  <a:xfrm>
                    <a:off x="4584" y="1979"/>
                    <a:ext cx="40" cy="40"/>
                  </a:xfrm>
                  <a:prstGeom prst="ellipse">
                    <a:avLst/>
                  </a:prstGeom>
                  <a:grpFill/>
                  <a:ln w="4763">
                    <a:solidFill>
                      <a:srgbClr val="000000"/>
                    </a:solidFill>
                    <a:round/>
                    <a:headEnd/>
                    <a:tailEnd/>
                  </a:ln>
                </p:spPr>
                <p:txBody>
                  <a:bodyPr/>
                  <a:lstStyle/>
                  <a:p>
                    <a:pPr>
                      <a:defRPr/>
                    </a:pPr>
                    <a:endParaRPr lang="en-US"/>
                  </a:p>
                </p:txBody>
              </p:sp>
              <p:sp>
                <p:nvSpPr>
                  <p:cNvPr id="35898" name="Oval 1022"/>
                  <p:cNvSpPr>
                    <a:spLocks noChangeArrowheads="1"/>
                  </p:cNvSpPr>
                  <p:nvPr/>
                </p:nvSpPr>
                <p:spPr bwMode="auto">
                  <a:xfrm>
                    <a:off x="4587" y="2050"/>
                    <a:ext cx="40" cy="40"/>
                  </a:xfrm>
                  <a:prstGeom prst="ellipse">
                    <a:avLst/>
                  </a:prstGeom>
                  <a:grpFill/>
                  <a:ln w="4763">
                    <a:solidFill>
                      <a:srgbClr val="000000"/>
                    </a:solidFill>
                    <a:round/>
                    <a:headEnd/>
                    <a:tailEnd/>
                  </a:ln>
                </p:spPr>
                <p:txBody>
                  <a:bodyPr/>
                  <a:lstStyle/>
                  <a:p>
                    <a:pPr>
                      <a:defRPr/>
                    </a:pPr>
                    <a:endParaRPr lang="en-US"/>
                  </a:p>
                </p:txBody>
              </p:sp>
              <p:sp>
                <p:nvSpPr>
                  <p:cNvPr id="35899" name="Oval 1023"/>
                  <p:cNvSpPr>
                    <a:spLocks noChangeArrowheads="1"/>
                  </p:cNvSpPr>
                  <p:nvPr/>
                </p:nvSpPr>
                <p:spPr bwMode="auto">
                  <a:xfrm>
                    <a:off x="4589" y="2021"/>
                    <a:ext cx="40" cy="40"/>
                  </a:xfrm>
                  <a:prstGeom prst="ellipse">
                    <a:avLst/>
                  </a:prstGeom>
                  <a:grpFill/>
                  <a:ln w="4763">
                    <a:solidFill>
                      <a:srgbClr val="000000"/>
                    </a:solidFill>
                    <a:round/>
                    <a:headEnd/>
                    <a:tailEnd/>
                  </a:ln>
                </p:spPr>
                <p:txBody>
                  <a:bodyPr/>
                  <a:lstStyle/>
                  <a:p>
                    <a:pPr>
                      <a:defRPr/>
                    </a:pPr>
                    <a:endParaRPr lang="en-US"/>
                  </a:p>
                </p:txBody>
              </p:sp>
              <p:sp>
                <p:nvSpPr>
                  <p:cNvPr id="35900" name="Oval 1024"/>
                  <p:cNvSpPr>
                    <a:spLocks noChangeArrowheads="1"/>
                  </p:cNvSpPr>
                  <p:nvPr/>
                </p:nvSpPr>
                <p:spPr bwMode="auto">
                  <a:xfrm>
                    <a:off x="4592" y="2019"/>
                    <a:ext cx="40" cy="40"/>
                  </a:xfrm>
                  <a:prstGeom prst="ellipse">
                    <a:avLst/>
                  </a:prstGeom>
                  <a:grpFill/>
                  <a:ln w="4763">
                    <a:solidFill>
                      <a:srgbClr val="000000"/>
                    </a:solidFill>
                    <a:round/>
                    <a:headEnd/>
                    <a:tailEnd/>
                  </a:ln>
                </p:spPr>
                <p:txBody>
                  <a:bodyPr/>
                  <a:lstStyle/>
                  <a:p>
                    <a:pPr>
                      <a:defRPr/>
                    </a:pPr>
                    <a:endParaRPr lang="en-US"/>
                  </a:p>
                </p:txBody>
              </p:sp>
              <p:sp>
                <p:nvSpPr>
                  <p:cNvPr id="35901" name="Oval 1025"/>
                  <p:cNvSpPr>
                    <a:spLocks noChangeArrowheads="1"/>
                  </p:cNvSpPr>
                  <p:nvPr/>
                </p:nvSpPr>
                <p:spPr bwMode="auto">
                  <a:xfrm>
                    <a:off x="4595" y="1987"/>
                    <a:ext cx="40" cy="40"/>
                  </a:xfrm>
                  <a:prstGeom prst="ellipse">
                    <a:avLst/>
                  </a:prstGeom>
                  <a:grpFill/>
                  <a:ln w="4763">
                    <a:solidFill>
                      <a:srgbClr val="000000"/>
                    </a:solidFill>
                    <a:round/>
                    <a:headEnd/>
                    <a:tailEnd/>
                  </a:ln>
                </p:spPr>
                <p:txBody>
                  <a:bodyPr/>
                  <a:lstStyle/>
                  <a:p>
                    <a:pPr>
                      <a:defRPr/>
                    </a:pPr>
                    <a:endParaRPr lang="en-US"/>
                  </a:p>
                </p:txBody>
              </p:sp>
              <p:sp>
                <p:nvSpPr>
                  <p:cNvPr id="35902" name="Oval 1026"/>
                  <p:cNvSpPr>
                    <a:spLocks noChangeArrowheads="1"/>
                  </p:cNvSpPr>
                  <p:nvPr/>
                </p:nvSpPr>
                <p:spPr bwMode="auto">
                  <a:xfrm>
                    <a:off x="4598" y="1994"/>
                    <a:ext cx="40" cy="40"/>
                  </a:xfrm>
                  <a:prstGeom prst="ellipse">
                    <a:avLst/>
                  </a:prstGeom>
                  <a:grpFill/>
                  <a:ln w="4763">
                    <a:solidFill>
                      <a:srgbClr val="000000"/>
                    </a:solidFill>
                    <a:round/>
                    <a:headEnd/>
                    <a:tailEnd/>
                  </a:ln>
                </p:spPr>
                <p:txBody>
                  <a:bodyPr/>
                  <a:lstStyle/>
                  <a:p>
                    <a:pPr>
                      <a:defRPr/>
                    </a:pPr>
                    <a:endParaRPr lang="en-US"/>
                  </a:p>
                </p:txBody>
              </p:sp>
              <p:sp>
                <p:nvSpPr>
                  <p:cNvPr id="35903" name="Oval 1027"/>
                  <p:cNvSpPr>
                    <a:spLocks noChangeArrowheads="1"/>
                  </p:cNvSpPr>
                  <p:nvPr/>
                </p:nvSpPr>
                <p:spPr bwMode="auto">
                  <a:xfrm>
                    <a:off x="4600" y="1957"/>
                    <a:ext cx="41" cy="40"/>
                  </a:xfrm>
                  <a:prstGeom prst="ellipse">
                    <a:avLst/>
                  </a:prstGeom>
                  <a:grpFill/>
                  <a:ln w="4763">
                    <a:solidFill>
                      <a:srgbClr val="000000"/>
                    </a:solidFill>
                    <a:round/>
                    <a:headEnd/>
                    <a:tailEnd/>
                  </a:ln>
                </p:spPr>
                <p:txBody>
                  <a:bodyPr/>
                  <a:lstStyle/>
                  <a:p>
                    <a:pPr>
                      <a:defRPr/>
                    </a:pPr>
                    <a:endParaRPr lang="en-US"/>
                  </a:p>
                </p:txBody>
              </p:sp>
              <p:sp>
                <p:nvSpPr>
                  <p:cNvPr id="35904" name="Oval 1028"/>
                  <p:cNvSpPr>
                    <a:spLocks noChangeArrowheads="1"/>
                  </p:cNvSpPr>
                  <p:nvPr/>
                </p:nvSpPr>
                <p:spPr bwMode="auto">
                  <a:xfrm>
                    <a:off x="4603" y="2003"/>
                    <a:ext cx="41" cy="40"/>
                  </a:xfrm>
                  <a:prstGeom prst="ellipse">
                    <a:avLst/>
                  </a:prstGeom>
                  <a:grpFill/>
                  <a:ln w="4763">
                    <a:solidFill>
                      <a:srgbClr val="000000"/>
                    </a:solidFill>
                    <a:round/>
                    <a:headEnd/>
                    <a:tailEnd/>
                  </a:ln>
                </p:spPr>
                <p:txBody>
                  <a:bodyPr/>
                  <a:lstStyle/>
                  <a:p>
                    <a:pPr>
                      <a:defRPr/>
                    </a:pPr>
                    <a:endParaRPr lang="en-US"/>
                  </a:p>
                </p:txBody>
              </p:sp>
              <p:sp>
                <p:nvSpPr>
                  <p:cNvPr id="35905" name="Oval 1029"/>
                  <p:cNvSpPr>
                    <a:spLocks noChangeArrowheads="1"/>
                  </p:cNvSpPr>
                  <p:nvPr/>
                </p:nvSpPr>
                <p:spPr bwMode="auto">
                  <a:xfrm>
                    <a:off x="4606" y="2026"/>
                    <a:ext cx="40" cy="39"/>
                  </a:xfrm>
                  <a:prstGeom prst="ellipse">
                    <a:avLst/>
                  </a:prstGeom>
                  <a:grpFill/>
                  <a:ln w="4763">
                    <a:solidFill>
                      <a:srgbClr val="000000"/>
                    </a:solidFill>
                    <a:round/>
                    <a:headEnd/>
                    <a:tailEnd/>
                  </a:ln>
                </p:spPr>
                <p:txBody>
                  <a:bodyPr/>
                  <a:lstStyle/>
                  <a:p>
                    <a:pPr>
                      <a:defRPr/>
                    </a:pPr>
                    <a:endParaRPr lang="en-US"/>
                  </a:p>
                </p:txBody>
              </p:sp>
              <p:sp>
                <p:nvSpPr>
                  <p:cNvPr id="35906" name="Oval 1030"/>
                  <p:cNvSpPr>
                    <a:spLocks noChangeArrowheads="1"/>
                  </p:cNvSpPr>
                  <p:nvPr/>
                </p:nvSpPr>
                <p:spPr bwMode="auto">
                  <a:xfrm>
                    <a:off x="4609" y="1975"/>
                    <a:ext cx="40" cy="40"/>
                  </a:xfrm>
                  <a:prstGeom prst="ellipse">
                    <a:avLst/>
                  </a:prstGeom>
                  <a:grpFill/>
                  <a:ln w="4763">
                    <a:solidFill>
                      <a:srgbClr val="000000"/>
                    </a:solidFill>
                    <a:round/>
                    <a:headEnd/>
                    <a:tailEnd/>
                  </a:ln>
                </p:spPr>
                <p:txBody>
                  <a:bodyPr/>
                  <a:lstStyle/>
                  <a:p>
                    <a:pPr>
                      <a:defRPr/>
                    </a:pPr>
                    <a:endParaRPr lang="en-US"/>
                  </a:p>
                </p:txBody>
              </p:sp>
              <p:sp>
                <p:nvSpPr>
                  <p:cNvPr id="35907" name="Oval 1031"/>
                  <p:cNvSpPr>
                    <a:spLocks noChangeArrowheads="1"/>
                  </p:cNvSpPr>
                  <p:nvPr/>
                </p:nvSpPr>
                <p:spPr bwMode="auto">
                  <a:xfrm>
                    <a:off x="4612" y="1938"/>
                    <a:ext cx="40" cy="40"/>
                  </a:xfrm>
                  <a:prstGeom prst="ellipse">
                    <a:avLst/>
                  </a:prstGeom>
                  <a:grpFill/>
                  <a:ln w="4763">
                    <a:solidFill>
                      <a:srgbClr val="000000"/>
                    </a:solidFill>
                    <a:round/>
                    <a:headEnd/>
                    <a:tailEnd/>
                  </a:ln>
                </p:spPr>
                <p:txBody>
                  <a:bodyPr/>
                  <a:lstStyle/>
                  <a:p>
                    <a:pPr>
                      <a:defRPr/>
                    </a:pPr>
                    <a:endParaRPr lang="en-US"/>
                  </a:p>
                </p:txBody>
              </p:sp>
              <p:sp>
                <p:nvSpPr>
                  <p:cNvPr id="35908" name="Oval 1032"/>
                  <p:cNvSpPr>
                    <a:spLocks noChangeArrowheads="1"/>
                  </p:cNvSpPr>
                  <p:nvPr/>
                </p:nvSpPr>
                <p:spPr bwMode="auto">
                  <a:xfrm>
                    <a:off x="4614" y="2000"/>
                    <a:ext cx="41" cy="40"/>
                  </a:xfrm>
                  <a:prstGeom prst="ellipse">
                    <a:avLst/>
                  </a:prstGeom>
                  <a:grpFill/>
                  <a:ln w="4763">
                    <a:solidFill>
                      <a:srgbClr val="000000"/>
                    </a:solidFill>
                    <a:round/>
                    <a:headEnd/>
                    <a:tailEnd/>
                  </a:ln>
                </p:spPr>
                <p:txBody>
                  <a:bodyPr/>
                  <a:lstStyle/>
                  <a:p>
                    <a:pPr>
                      <a:defRPr/>
                    </a:pPr>
                    <a:endParaRPr lang="en-US"/>
                  </a:p>
                </p:txBody>
              </p:sp>
              <p:sp>
                <p:nvSpPr>
                  <p:cNvPr id="35909" name="Oval 1033"/>
                  <p:cNvSpPr>
                    <a:spLocks noChangeArrowheads="1"/>
                  </p:cNvSpPr>
                  <p:nvPr/>
                </p:nvSpPr>
                <p:spPr bwMode="auto">
                  <a:xfrm>
                    <a:off x="4617" y="1974"/>
                    <a:ext cx="40" cy="40"/>
                  </a:xfrm>
                  <a:prstGeom prst="ellipse">
                    <a:avLst/>
                  </a:prstGeom>
                  <a:grpFill/>
                  <a:ln w="4763">
                    <a:solidFill>
                      <a:srgbClr val="000000"/>
                    </a:solidFill>
                    <a:round/>
                    <a:headEnd/>
                    <a:tailEnd/>
                  </a:ln>
                </p:spPr>
                <p:txBody>
                  <a:bodyPr/>
                  <a:lstStyle/>
                  <a:p>
                    <a:pPr>
                      <a:defRPr/>
                    </a:pPr>
                    <a:endParaRPr lang="en-US"/>
                  </a:p>
                </p:txBody>
              </p:sp>
              <p:sp>
                <p:nvSpPr>
                  <p:cNvPr id="35910" name="Oval 1034"/>
                  <p:cNvSpPr>
                    <a:spLocks noChangeArrowheads="1"/>
                  </p:cNvSpPr>
                  <p:nvPr/>
                </p:nvSpPr>
                <p:spPr bwMode="auto">
                  <a:xfrm>
                    <a:off x="4620" y="2018"/>
                    <a:ext cx="40" cy="40"/>
                  </a:xfrm>
                  <a:prstGeom prst="ellipse">
                    <a:avLst/>
                  </a:prstGeom>
                  <a:grpFill/>
                  <a:ln w="4763">
                    <a:solidFill>
                      <a:srgbClr val="000000"/>
                    </a:solidFill>
                    <a:round/>
                    <a:headEnd/>
                    <a:tailEnd/>
                  </a:ln>
                </p:spPr>
                <p:txBody>
                  <a:bodyPr/>
                  <a:lstStyle/>
                  <a:p>
                    <a:pPr>
                      <a:defRPr/>
                    </a:pPr>
                    <a:endParaRPr lang="en-US"/>
                  </a:p>
                </p:txBody>
              </p:sp>
              <p:sp>
                <p:nvSpPr>
                  <p:cNvPr id="35911" name="Oval 1035"/>
                  <p:cNvSpPr>
                    <a:spLocks noChangeArrowheads="1"/>
                  </p:cNvSpPr>
                  <p:nvPr/>
                </p:nvSpPr>
                <p:spPr bwMode="auto">
                  <a:xfrm>
                    <a:off x="4623" y="1973"/>
                    <a:ext cx="40" cy="40"/>
                  </a:xfrm>
                  <a:prstGeom prst="ellipse">
                    <a:avLst/>
                  </a:prstGeom>
                  <a:grpFill/>
                  <a:ln w="4763">
                    <a:solidFill>
                      <a:srgbClr val="000000"/>
                    </a:solidFill>
                    <a:round/>
                    <a:headEnd/>
                    <a:tailEnd/>
                  </a:ln>
                </p:spPr>
                <p:txBody>
                  <a:bodyPr/>
                  <a:lstStyle/>
                  <a:p>
                    <a:pPr>
                      <a:defRPr/>
                    </a:pPr>
                    <a:endParaRPr lang="en-US"/>
                  </a:p>
                </p:txBody>
              </p:sp>
              <p:sp>
                <p:nvSpPr>
                  <p:cNvPr id="35912" name="Oval 1036"/>
                  <p:cNvSpPr>
                    <a:spLocks noChangeArrowheads="1"/>
                  </p:cNvSpPr>
                  <p:nvPr/>
                </p:nvSpPr>
                <p:spPr bwMode="auto">
                  <a:xfrm>
                    <a:off x="4626" y="2012"/>
                    <a:ext cx="40" cy="40"/>
                  </a:xfrm>
                  <a:prstGeom prst="ellipse">
                    <a:avLst/>
                  </a:prstGeom>
                  <a:grpFill/>
                  <a:ln w="4763">
                    <a:solidFill>
                      <a:srgbClr val="000000"/>
                    </a:solidFill>
                    <a:round/>
                    <a:headEnd/>
                    <a:tailEnd/>
                  </a:ln>
                </p:spPr>
                <p:txBody>
                  <a:bodyPr/>
                  <a:lstStyle/>
                  <a:p>
                    <a:pPr>
                      <a:defRPr/>
                    </a:pPr>
                    <a:endParaRPr lang="en-US"/>
                  </a:p>
                </p:txBody>
              </p:sp>
              <p:sp>
                <p:nvSpPr>
                  <p:cNvPr id="35913" name="Oval 1037"/>
                  <p:cNvSpPr>
                    <a:spLocks noChangeArrowheads="1"/>
                  </p:cNvSpPr>
                  <p:nvPr/>
                </p:nvSpPr>
                <p:spPr bwMode="auto">
                  <a:xfrm>
                    <a:off x="4629" y="1971"/>
                    <a:ext cx="40" cy="40"/>
                  </a:xfrm>
                  <a:prstGeom prst="ellipse">
                    <a:avLst/>
                  </a:prstGeom>
                  <a:grpFill/>
                  <a:ln w="4763">
                    <a:solidFill>
                      <a:srgbClr val="000000"/>
                    </a:solidFill>
                    <a:round/>
                    <a:headEnd/>
                    <a:tailEnd/>
                  </a:ln>
                </p:spPr>
                <p:txBody>
                  <a:bodyPr/>
                  <a:lstStyle/>
                  <a:p>
                    <a:pPr>
                      <a:defRPr/>
                    </a:pPr>
                    <a:endParaRPr lang="en-US"/>
                  </a:p>
                </p:txBody>
              </p:sp>
              <p:sp>
                <p:nvSpPr>
                  <p:cNvPr id="35914" name="Oval 1038"/>
                  <p:cNvSpPr>
                    <a:spLocks noChangeArrowheads="1"/>
                  </p:cNvSpPr>
                  <p:nvPr/>
                </p:nvSpPr>
                <p:spPr bwMode="auto">
                  <a:xfrm>
                    <a:off x="4631" y="2030"/>
                    <a:ext cx="40" cy="40"/>
                  </a:xfrm>
                  <a:prstGeom prst="ellipse">
                    <a:avLst/>
                  </a:prstGeom>
                  <a:grpFill/>
                  <a:ln w="4763">
                    <a:solidFill>
                      <a:srgbClr val="000000"/>
                    </a:solidFill>
                    <a:round/>
                    <a:headEnd/>
                    <a:tailEnd/>
                  </a:ln>
                </p:spPr>
                <p:txBody>
                  <a:bodyPr/>
                  <a:lstStyle/>
                  <a:p>
                    <a:pPr>
                      <a:defRPr/>
                    </a:pPr>
                    <a:endParaRPr lang="en-US"/>
                  </a:p>
                </p:txBody>
              </p:sp>
              <p:sp>
                <p:nvSpPr>
                  <p:cNvPr id="35915" name="Oval 1039"/>
                  <p:cNvSpPr>
                    <a:spLocks noChangeArrowheads="1"/>
                  </p:cNvSpPr>
                  <p:nvPr/>
                </p:nvSpPr>
                <p:spPr bwMode="auto">
                  <a:xfrm>
                    <a:off x="4634" y="1967"/>
                    <a:ext cx="40" cy="40"/>
                  </a:xfrm>
                  <a:prstGeom prst="ellipse">
                    <a:avLst/>
                  </a:prstGeom>
                  <a:grpFill/>
                  <a:ln w="4763">
                    <a:solidFill>
                      <a:srgbClr val="000000"/>
                    </a:solidFill>
                    <a:round/>
                    <a:headEnd/>
                    <a:tailEnd/>
                  </a:ln>
                </p:spPr>
                <p:txBody>
                  <a:bodyPr/>
                  <a:lstStyle/>
                  <a:p>
                    <a:pPr>
                      <a:defRPr/>
                    </a:pPr>
                    <a:endParaRPr lang="en-US"/>
                  </a:p>
                </p:txBody>
              </p:sp>
              <p:sp>
                <p:nvSpPr>
                  <p:cNvPr id="35916" name="Oval 1040"/>
                  <p:cNvSpPr>
                    <a:spLocks noChangeArrowheads="1"/>
                  </p:cNvSpPr>
                  <p:nvPr/>
                </p:nvSpPr>
                <p:spPr bwMode="auto">
                  <a:xfrm>
                    <a:off x="4637" y="1996"/>
                    <a:ext cx="40" cy="40"/>
                  </a:xfrm>
                  <a:prstGeom prst="ellipse">
                    <a:avLst/>
                  </a:prstGeom>
                  <a:grpFill/>
                  <a:ln w="4763">
                    <a:solidFill>
                      <a:srgbClr val="000000"/>
                    </a:solidFill>
                    <a:round/>
                    <a:headEnd/>
                    <a:tailEnd/>
                  </a:ln>
                </p:spPr>
                <p:txBody>
                  <a:bodyPr/>
                  <a:lstStyle/>
                  <a:p>
                    <a:pPr>
                      <a:defRPr/>
                    </a:pPr>
                    <a:endParaRPr lang="en-US"/>
                  </a:p>
                </p:txBody>
              </p:sp>
              <p:sp>
                <p:nvSpPr>
                  <p:cNvPr id="35917" name="Oval 1041"/>
                  <p:cNvSpPr>
                    <a:spLocks noChangeArrowheads="1"/>
                  </p:cNvSpPr>
                  <p:nvPr/>
                </p:nvSpPr>
                <p:spPr bwMode="auto">
                  <a:xfrm>
                    <a:off x="4640" y="2020"/>
                    <a:ext cx="40" cy="39"/>
                  </a:xfrm>
                  <a:prstGeom prst="ellipse">
                    <a:avLst/>
                  </a:prstGeom>
                  <a:grpFill/>
                  <a:ln w="4763">
                    <a:solidFill>
                      <a:srgbClr val="000000"/>
                    </a:solidFill>
                    <a:round/>
                    <a:headEnd/>
                    <a:tailEnd/>
                  </a:ln>
                </p:spPr>
                <p:txBody>
                  <a:bodyPr/>
                  <a:lstStyle/>
                  <a:p>
                    <a:pPr>
                      <a:defRPr/>
                    </a:pPr>
                    <a:endParaRPr lang="en-US"/>
                  </a:p>
                </p:txBody>
              </p:sp>
              <p:sp>
                <p:nvSpPr>
                  <p:cNvPr id="35918" name="Oval 1042"/>
                  <p:cNvSpPr>
                    <a:spLocks noChangeArrowheads="1"/>
                  </p:cNvSpPr>
                  <p:nvPr/>
                </p:nvSpPr>
                <p:spPr bwMode="auto">
                  <a:xfrm>
                    <a:off x="4643" y="1984"/>
                    <a:ext cx="40" cy="40"/>
                  </a:xfrm>
                  <a:prstGeom prst="ellipse">
                    <a:avLst/>
                  </a:prstGeom>
                  <a:grpFill/>
                  <a:ln w="4763">
                    <a:solidFill>
                      <a:srgbClr val="000000"/>
                    </a:solidFill>
                    <a:round/>
                    <a:headEnd/>
                    <a:tailEnd/>
                  </a:ln>
                </p:spPr>
                <p:txBody>
                  <a:bodyPr/>
                  <a:lstStyle/>
                  <a:p>
                    <a:pPr>
                      <a:defRPr/>
                    </a:pPr>
                    <a:endParaRPr lang="en-US"/>
                  </a:p>
                </p:txBody>
              </p:sp>
              <p:sp>
                <p:nvSpPr>
                  <p:cNvPr id="35919" name="Oval 1043"/>
                  <p:cNvSpPr>
                    <a:spLocks noChangeArrowheads="1"/>
                  </p:cNvSpPr>
                  <p:nvPr/>
                </p:nvSpPr>
                <p:spPr bwMode="auto">
                  <a:xfrm>
                    <a:off x="4646" y="1968"/>
                    <a:ext cx="40" cy="40"/>
                  </a:xfrm>
                  <a:prstGeom prst="ellipse">
                    <a:avLst/>
                  </a:prstGeom>
                  <a:grpFill/>
                  <a:ln w="4763">
                    <a:solidFill>
                      <a:srgbClr val="000000"/>
                    </a:solidFill>
                    <a:round/>
                    <a:headEnd/>
                    <a:tailEnd/>
                  </a:ln>
                </p:spPr>
                <p:txBody>
                  <a:bodyPr/>
                  <a:lstStyle/>
                  <a:p>
                    <a:pPr>
                      <a:defRPr/>
                    </a:pPr>
                    <a:endParaRPr lang="en-US"/>
                  </a:p>
                </p:txBody>
              </p:sp>
              <p:sp>
                <p:nvSpPr>
                  <p:cNvPr id="35920" name="Oval 1044"/>
                  <p:cNvSpPr>
                    <a:spLocks noChangeArrowheads="1"/>
                  </p:cNvSpPr>
                  <p:nvPr/>
                </p:nvSpPr>
                <p:spPr bwMode="auto">
                  <a:xfrm>
                    <a:off x="4648" y="1954"/>
                    <a:ext cx="40" cy="39"/>
                  </a:xfrm>
                  <a:prstGeom prst="ellipse">
                    <a:avLst/>
                  </a:prstGeom>
                  <a:grpFill/>
                  <a:ln w="4763">
                    <a:solidFill>
                      <a:srgbClr val="000000"/>
                    </a:solidFill>
                    <a:round/>
                    <a:headEnd/>
                    <a:tailEnd/>
                  </a:ln>
                </p:spPr>
                <p:txBody>
                  <a:bodyPr/>
                  <a:lstStyle/>
                  <a:p>
                    <a:pPr>
                      <a:defRPr/>
                    </a:pPr>
                    <a:endParaRPr lang="en-US"/>
                  </a:p>
                </p:txBody>
              </p:sp>
              <p:sp>
                <p:nvSpPr>
                  <p:cNvPr id="35921" name="Oval 1045"/>
                  <p:cNvSpPr>
                    <a:spLocks noChangeArrowheads="1"/>
                  </p:cNvSpPr>
                  <p:nvPr/>
                </p:nvSpPr>
                <p:spPr bwMode="auto">
                  <a:xfrm>
                    <a:off x="4651" y="2025"/>
                    <a:ext cx="40" cy="40"/>
                  </a:xfrm>
                  <a:prstGeom prst="ellipse">
                    <a:avLst/>
                  </a:prstGeom>
                  <a:grpFill/>
                  <a:ln w="4763">
                    <a:solidFill>
                      <a:srgbClr val="000000"/>
                    </a:solidFill>
                    <a:round/>
                    <a:headEnd/>
                    <a:tailEnd/>
                  </a:ln>
                </p:spPr>
                <p:txBody>
                  <a:bodyPr/>
                  <a:lstStyle/>
                  <a:p>
                    <a:pPr>
                      <a:defRPr/>
                    </a:pPr>
                    <a:endParaRPr lang="en-US"/>
                  </a:p>
                </p:txBody>
              </p:sp>
              <p:sp>
                <p:nvSpPr>
                  <p:cNvPr id="35922" name="Oval 1046"/>
                  <p:cNvSpPr>
                    <a:spLocks noChangeArrowheads="1"/>
                  </p:cNvSpPr>
                  <p:nvPr/>
                </p:nvSpPr>
                <p:spPr bwMode="auto">
                  <a:xfrm>
                    <a:off x="4654" y="1983"/>
                    <a:ext cx="40" cy="40"/>
                  </a:xfrm>
                  <a:prstGeom prst="ellipse">
                    <a:avLst/>
                  </a:prstGeom>
                  <a:grpFill/>
                  <a:ln w="4763">
                    <a:solidFill>
                      <a:srgbClr val="000000"/>
                    </a:solidFill>
                    <a:round/>
                    <a:headEnd/>
                    <a:tailEnd/>
                  </a:ln>
                </p:spPr>
                <p:txBody>
                  <a:bodyPr/>
                  <a:lstStyle/>
                  <a:p>
                    <a:pPr>
                      <a:defRPr/>
                    </a:pPr>
                    <a:endParaRPr lang="en-US"/>
                  </a:p>
                </p:txBody>
              </p:sp>
              <p:sp>
                <p:nvSpPr>
                  <p:cNvPr id="35923" name="Oval 1047"/>
                  <p:cNvSpPr>
                    <a:spLocks noChangeArrowheads="1"/>
                  </p:cNvSpPr>
                  <p:nvPr/>
                </p:nvSpPr>
                <p:spPr bwMode="auto">
                  <a:xfrm>
                    <a:off x="4657" y="2050"/>
                    <a:ext cx="40" cy="40"/>
                  </a:xfrm>
                  <a:prstGeom prst="ellipse">
                    <a:avLst/>
                  </a:prstGeom>
                  <a:grpFill/>
                  <a:ln w="4763">
                    <a:solidFill>
                      <a:srgbClr val="000000"/>
                    </a:solidFill>
                    <a:round/>
                    <a:headEnd/>
                    <a:tailEnd/>
                  </a:ln>
                </p:spPr>
                <p:txBody>
                  <a:bodyPr/>
                  <a:lstStyle/>
                  <a:p>
                    <a:pPr>
                      <a:defRPr/>
                    </a:pPr>
                    <a:endParaRPr lang="en-US"/>
                  </a:p>
                </p:txBody>
              </p:sp>
              <p:sp>
                <p:nvSpPr>
                  <p:cNvPr id="35924" name="Oval 1048"/>
                  <p:cNvSpPr>
                    <a:spLocks noChangeArrowheads="1"/>
                  </p:cNvSpPr>
                  <p:nvPr/>
                </p:nvSpPr>
                <p:spPr bwMode="auto">
                  <a:xfrm>
                    <a:off x="4659" y="2012"/>
                    <a:ext cx="40" cy="40"/>
                  </a:xfrm>
                  <a:prstGeom prst="ellipse">
                    <a:avLst/>
                  </a:prstGeom>
                  <a:grpFill/>
                  <a:ln w="4763">
                    <a:solidFill>
                      <a:srgbClr val="000000"/>
                    </a:solidFill>
                    <a:round/>
                    <a:headEnd/>
                    <a:tailEnd/>
                  </a:ln>
                </p:spPr>
                <p:txBody>
                  <a:bodyPr/>
                  <a:lstStyle/>
                  <a:p>
                    <a:pPr>
                      <a:defRPr/>
                    </a:pPr>
                    <a:endParaRPr lang="en-US"/>
                  </a:p>
                </p:txBody>
              </p:sp>
              <p:sp>
                <p:nvSpPr>
                  <p:cNvPr id="35925" name="Oval 1049"/>
                  <p:cNvSpPr>
                    <a:spLocks noChangeArrowheads="1"/>
                  </p:cNvSpPr>
                  <p:nvPr/>
                </p:nvSpPr>
                <p:spPr bwMode="auto">
                  <a:xfrm>
                    <a:off x="4662" y="1980"/>
                    <a:ext cx="40" cy="40"/>
                  </a:xfrm>
                  <a:prstGeom prst="ellipse">
                    <a:avLst/>
                  </a:prstGeom>
                  <a:grpFill/>
                  <a:ln w="4763">
                    <a:solidFill>
                      <a:srgbClr val="000000"/>
                    </a:solidFill>
                    <a:round/>
                    <a:headEnd/>
                    <a:tailEnd/>
                  </a:ln>
                </p:spPr>
                <p:txBody>
                  <a:bodyPr/>
                  <a:lstStyle/>
                  <a:p>
                    <a:pPr>
                      <a:defRPr/>
                    </a:pPr>
                    <a:endParaRPr lang="en-US"/>
                  </a:p>
                </p:txBody>
              </p:sp>
              <p:sp>
                <p:nvSpPr>
                  <p:cNvPr id="35926" name="Oval 1050"/>
                  <p:cNvSpPr>
                    <a:spLocks noChangeArrowheads="1"/>
                  </p:cNvSpPr>
                  <p:nvPr/>
                </p:nvSpPr>
                <p:spPr bwMode="auto">
                  <a:xfrm>
                    <a:off x="4665" y="1958"/>
                    <a:ext cx="40" cy="40"/>
                  </a:xfrm>
                  <a:prstGeom prst="ellipse">
                    <a:avLst/>
                  </a:prstGeom>
                  <a:grpFill/>
                  <a:ln w="4763">
                    <a:solidFill>
                      <a:srgbClr val="000000"/>
                    </a:solidFill>
                    <a:round/>
                    <a:headEnd/>
                    <a:tailEnd/>
                  </a:ln>
                </p:spPr>
                <p:txBody>
                  <a:bodyPr/>
                  <a:lstStyle/>
                  <a:p>
                    <a:pPr>
                      <a:defRPr/>
                    </a:pPr>
                    <a:endParaRPr lang="en-US"/>
                  </a:p>
                </p:txBody>
              </p:sp>
              <p:sp>
                <p:nvSpPr>
                  <p:cNvPr id="35927" name="Oval 1051"/>
                  <p:cNvSpPr>
                    <a:spLocks noChangeArrowheads="1"/>
                  </p:cNvSpPr>
                  <p:nvPr/>
                </p:nvSpPr>
                <p:spPr bwMode="auto">
                  <a:xfrm>
                    <a:off x="4668" y="1942"/>
                    <a:ext cx="40" cy="40"/>
                  </a:xfrm>
                  <a:prstGeom prst="ellipse">
                    <a:avLst/>
                  </a:prstGeom>
                  <a:grpFill/>
                  <a:ln w="4763">
                    <a:solidFill>
                      <a:srgbClr val="000000"/>
                    </a:solidFill>
                    <a:round/>
                    <a:headEnd/>
                    <a:tailEnd/>
                  </a:ln>
                </p:spPr>
                <p:txBody>
                  <a:bodyPr/>
                  <a:lstStyle/>
                  <a:p>
                    <a:pPr>
                      <a:defRPr/>
                    </a:pPr>
                    <a:endParaRPr lang="en-US"/>
                  </a:p>
                </p:txBody>
              </p:sp>
              <p:sp>
                <p:nvSpPr>
                  <p:cNvPr id="35928" name="Oval 1052"/>
                  <p:cNvSpPr>
                    <a:spLocks noChangeArrowheads="1"/>
                  </p:cNvSpPr>
                  <p:nvPr/>
                </p:nvSpPr>
                <p:spPr bwMode="auto">
                  <a:xfrm>
                    <a:off x="4671" y="1985"/>
                    <a:ext cx="40" cy="40"/>
                  </a:xfrm>
                  <a:prstGeom prst="ellipse">
                    <a:avLst/>
                  </a:prstGeom>
                  <a:grpFill/>
                  <a:ln w="4763">
                    <a:solidFill>
                      <a:srgbClr val="000000"/>
                    </a:solidFill>
                    <a:round/>
                    <a:headEnd/>
                    <a:tailEnd/>
                  </a:ln>
                </p:spPr>
                <p:txBody>
                  <a:bodyPr/>
                  <a:lstStyle/>
                  <a:p>
                    <a:pPr>
                      <a:defRPr/>
                    </a:pPr>
                    <a:endParaRPr lang="en-US"/>
                  </a:p>
                </p:txBody>
              </p:sp>
              <p:sp>
                <p:nvSpPr>
                  <p:cNvPr id="35929" name="Oval 1053"/>
                  <p:cNvSpPr>
                    <a:spLocks noChangeArrowheads="1"/>
                  </p:cNvSpPr>
                  <p:nvPr/>
                </p:nvSpPr>
                <p:spPr bwMode="auto">
                  <a:xfrm>
                    <a:off x="4673" y="2015"/>
                    <a:ext cx="40" cy="40"/>
                  </a:xfrm>
                  <a:prstGeom prst="ellipse">
                    <a:avLst/>
                  </a:prstGeom>
                  <a:grpFill/>
                  <a:ln w="4763">
                    <a:solidFill>
                      <a:srgbClr val="000000"/>
                    </a:solidFill>
                    <a:round/>
                    <a:headEnd/>
                    <a:tailEnd/>
                  </a:ln>
                </p:spPr>
                <p:txBody>
                  <a:bodyPr/>
                  <a:lstStyle/>
                  <a:p>
                    <a:pPr>
                      <a:defRPr/>
                    </a:pPr>
                    <a:endParaRPr lang="en-US"/>
                  </a:p>
                </p:txBody>
              </p:sp>
              <p:sp>
                <p:nvSpPr>
                  <p:cNvPr id="35930" name="Oval 1054"/>
                  <p:cNvSpPr>
                    <a:spLocks noChangeArrowheads="1"/>
                  </p:cNvSpPr>
                  <p:nvPr/>
                </p:nvSpPr>
                <p:spPr bwMode="auto">
                  <a:xfrm>
                    <a:off x="4676" y="1967"/>
                    <a:ext cx="40" cy="40"/>
                  </a:xfrm>
                  <a:prstGeom prst="ellipse">
                    <a:avLst/>
                  </a:prstGeom>
                  <a:grpFill/>
                  <a:ln w="4763">
                    <a:solidFill>
                      <a:srgbClr val="000000"/>
                    </a:solidFill>
                    <a:round/>
                    <a:headEnd/>
                    <a:tailEnd/>
                  </a:ln>
                </p:spPr>
                <p:txBody>
                  <a:bodyPr/>
                  <a:lstStyle/>
                  <a:p>
                    <a:pPr>
                      <a:defRPr/>
                    </a:pPr>
                    <a:endParaRPr lang="en-US"/>
                  </a:p>
                </p:txBody>
              </p:sp>
              <p:sp>
                <p:nvSpPr>
                  <p:cNvPr id="35931" name="Oval 1055"/>
                  <p:cNvSpPr>
                    <a:spLocks noChangeArrowheads="1"/>
                  </p:cNvSpPr>
                  <p:nvPr/>
                </p:nvSpPr>
                <p:spPr bwMode="auto">
                  <a:xfrm>
                    <a:off x="4679" y="2007"/>
                    <a:ext cx="40" cy="40"/>
                  </a:xfrm>
                  <a:prstGeom prst="ellipse">
                    <a:avLst/>
                  </a:prstGeom>
                  <a:grpFill/>
                  <a:ln w="4763">
                    <a:solidFill>
                      <a:srgbClr val="000000"/>
                    </a:solidFill>
                    <a:round/>
                    <a:headEnd/>
                    <a:tailEnd/>
                  </a:ln>
                </p:spPr>
                <p:txBody>
                  <a:bodyPr/>
                  <a:lstStyle/>
                  <a:p>
                    <a:pPr>
                      <a:defRPr/>
                    </a:pPr>
                    <a:endParaRPr lang="en-US"/>
                  </a:p>
                </p:txBody>
              </p:sp>
              <p:sp>
                <p:nvSpPr>
                  <p:cNvPr id="35932" name="Oval 1056"/>
                  <p:cNvSpPr>
                    <a:spLocks noChangeArrowheads="1"/>
                  </p:cNvSpPr>
                  <p:nvPr/>
                </p:nvSpPr>
                <p:spPr bwMode="auto">
                  <a:xfrm>
                    <a:off x="4682" y="1925"/>
                    <a:ext cx="40" cy="39"/>
                  </a:xfrm>
                  <a:prstGeom prst="ellipse">
                    <a:avLst/>
                  </a:prstGeom>
                  <a:grpFill/>
                  <a:ln w="4763">
                    <a:solidFill>
                      <a:srgbClr val="000000"/>
                    </a:solidFill>
                    <a:round/>
                    <a:headEnd/>
                    <a:tailEnd/>
                  </a:ln>
                </p:spPr>
                <p:txBody>
                  <a:bodyPr/>
                  <a:lstStyle/>
                  <a:p>
                    <a:pPr>
                      <a:defRPr/>
                    </a:pPr>
                    <a:endParaRPr lang="en-US"/>
                  </a:p>
                </p:txBody>
              </p:sp>
              <p:sp>
                <p:nvSpPr>
                  <p:cNvPr id="35933" name="Oval 1057"/>
                  <p:cNvSpPr>
                    <a:spLocks noChangeArrowheads="1"/>
                  </p:cNvSpPr>
                  <p:nvPr/>
                </p:nvSpPr>
                <p:spPr bwMode="auto">
                  <a:xfrm>
                    <a:off x="4685" y="1982"/>
                    <a:ext cx="40" cy="40"/>
                  </a:xfrm>
                  <a:prstGeom prst="ellipse">
                    <a:avLst/>
                  </a:prstGeom>
                  <a:grpFill/>
                  <a:ln w="4763">
                    <a:solidFill>
                      <a:srgbClr val="000000"/>
                    </a:solidFill>
                    <a:round/>
                    <a:headEnd/>
                    <a:tailEnd/>
                  </a:ln>
                </p:spPr>
                <p:txBody>
                  <a:bodyPr/>
                  <a:lstStyle/>
                  <a:p>
                    <a:pPr>
                      <a:defRPr/>
                    </a:pPr>
                    <a:endParaRPr lang="en-US"/>
                  </a:p>
                </p:txBody>
              </p:sp>
              <p:sp>
                <p:nvSpPr>
                  <p:cNvPr id="35934" name="Oval 1058"/>
                  <p:cNvSpPr>
                    <a:spLocks noChangeArrowheads="1"/>
                  </p:cNvSpPr>
                  <p:nvPr/>
                </p:nvSpPr>
                <p:spPr bwMode="auto">
                  <a:xfrm>
                    <a:off x="4688" y="1972"/>
                    <a:ext cx="39" cy="40"/>
                  </a:xfrm>
                  <a:prstGeom prst="ellipse">
                    <a:avLst/>
                  </a:prstGeom>
                  <a:grpFill/>
                  <a:ln w="4763">
                    <a:solidFill>
                      <a:srgbClr val="000000"/>
                    </a:solidFill>
                    <a:round/>
                    <a:headEnd/>
                    <a:tailEnd/>
                  </a:ln>
                </p:spPr>
                <p:txBody>
                  <a:bodyPr/>
                  <a:lstStyle/>
                  <a:p>
                    <a:pPr>
                      <a:defRPr/>
                    </a:pPr>
                    <a:endParaRPr lang="en-US"/>
                  </a:p>
                </p:txBody>
              </p:sp>
              <p:sp>
                <p:nvSpPr>
                  <p:cNvPr id="35935" name="Oval 1059"/>
                  <p:cNvSpPr>
                    <a:spLocks noChangeArrowheads="1"/>
                  </p:cNvSpPr>
                  <p:nvPr/>
                </p:nvSpPr>
                <p:spPr bwMode="auto">
                  <a:xfrm>
                    <a:off x="4690" y="1969"/>
                    <a:ext cx="40" cy="40"/>
                  </a:xfrm>
                  <a:prstGeom prst="ellipse">
                    <a:avLst/>
                  </a:prstGeom>
                  <a:grpFill/>
                  <a:ln w="4763">
                    <a:solidFill>
                      <a:srgbClr val="000000"/>
                    </a:solidFill>
                    <a:round/>
                    <a:headEnd/>
                    <a:tailEnd/>
                  </a:ln>
                </p:spPr>
                <p:txBody>
                  <a:bodyPr/>
                  <a:lstStyle/>
                  <a:p>
                    <a:pPr>
                      <a:defRPr/>
                    </a:pPr>
                    <a:endParaRPr lang="en-US"/>
                  </a:p>
                </p:txBody>
              </p:sp>
              <p:sp>
                <p:nvSpPr>
                  <p:cNvPr id="35936" name="Oval 1060"/>
                  <p:cNvSpPr>
                    <a:spLocks noChangeArrowheads="1"/>
                  </p:cNvSpPr>
                  <p:nvPr/>
                </p:nvSpPr>
                <p:spPr bwMode="auto">
                  <a:xfrm>
                    <a:off x="4693" y="2022"/>
                    <a:ext cx="40" cy="40"/>
                  </a:xfrm>
                  <a:prstGeom prst="ellipse">
                    <a:avLst/>
                  </a:prstGeom>
                  <a:grpFill/>
                  <a:ln w="4763">
                    <a:solidFill>
                      <a:srgbClr val="000000"/>
                    </a:solidFill>
                    <a:round/>
                    <a:headEnd/>
                    <a:tailEnd/>
                  </a:ln>
                </p:spPr>
                <p:txBody>
                  <a:bodyPr/>
                  <a:lstStyle/>
                  <a:p>
                    <a:pPr>
                      <a:defRPr/>
                    </a:pPr>
                    <a:endParaRPr lang="en-US"/>
                  </a:p>
                </p:txBody>
              </p:sp>
              <p:sp>
                <p:nvSpPr>
                  <p:cNvPr id="35937" name="Oval 1061"/>
                  <p:cNvSpPr>
                    <a:spLocks noChangeArrowheads="1"/>
                  </p:cNvSpPr>
                  <p:nvPr/>
                </p:nvSpPr>
                <p:spPr bwMode="auto">
                  <a:xfrm>
                    <a:off x="4696" y="1966"/>
                    <a:ext cx="40" cy="40"/>
                  </a:xfrm>
                  <a:prstGeom prst="ellipse">
                    <a:avLst/>
                  </a:prstGeom>
                  <a:grpFill/>
                  <a:ln w="4763">
                    <a:solidFill>
                      <a:srgbClr val="000000"/>
                    </a:solidFill>
                    <a:round/>
                    <a:headEnd/>
                    <a:tailEnd/>
                  </a:ln>
                </p:spPr>
                <p:txBody>
                  <a:bodyPr/>
                  <a:lstStyle/>
                  <a:p>
                    <a:pPr>
                      <a:defRPr/>
                    </a:pPr>
                    <a:endParaRPr lang="en-US"/>
                  </a:p>
                </p:txBody>
              </p:sp>
              <p:sp>
                <p:nvSpPr>
                  <p:cNvPr id="35938" name="Oval 1062"/>
                  <p:cNvSpPr>
                    <a:spLocks noChangeArrowheads="1"/>
                  </p:cNvSpPr>
                  <p:nvPr/>
                </p:nvSpPr>
                <p:spPr bwMode="auto">
                  <a:xfrm>
                    <a:off x="4699" y="1995"/>
                    <a:ext cx="40" cy="40"/>
                  </a:xfrm>
                  <a:prstGeom prst="ellipse">
                    <a:avLst/>
                  </a:prstGeom>
                  <a:grpFill/>
                  <a:ln w="4763">
                    <a:solidFill>
                      <a:srgbClr val="000000"/>
                    </a:solidFill>
                    <a:round/>
                    <a:headEnd/>
                    <a:tailEnd/>
                  </a:ln>
                </p:spPr>
                <p:txBody>
                  <a:bodyPr/>
                  <a:lstStyle/>
                  <a:p>
                    <a:pPr>
                      <a:defRPr/>
                    </a:pPr>
                    <a:endParaRPr lang="en-US"/>
                  </a:p>
                </p:txBody>
              </p:sp>
              <p:sp>
                <p:nvSpPr>
                  <p:cNvPr id="35939" name="Oval 1063"/>
                  <p:cNvSpPr>
                    <a:spLocks noChangeArrowheads="1"/>
                  </p:cNvSpPr>
                  <p:nvPr/>
                </p:nvSpPr>
                <p:spPr bwMode="auto">
                  <a:xfrm>
                    <a:off x="4701" y="2610"/>
                    <a:ext cx="40" cy="40"/>
                  </a:xfrm>
                  <a:prstGeom prst="ellipse">
                    <a:avLst/>
                  </a:prstGeom>
                  <a:grpFill/>
                  <a:ln w="4763">
                    <a:solidFill>
                      <a:srgbClr val="000000"/>
                    </a:solidFill>
                    <a:round/>
                    <a:headEnd/>
                    <a:tailEnd/>
                  </a:ln>
                </p:spPr>
                <p:txBody>
                  <a:bodyPr/>
                  <a:lstStyle/>
                  <a:p>
                    <a:pPr>
                      <a:defRPr/>
                    </a:pPr>
                    <a:endParaRPr lang="en-US"/>
                  </a:p>
                </p:txBody>
              </p:sp>
              <p:sp>
                <p:nvSpPr>
                  <p:cNvPr id="35940" name="Oval 1064"/>
                  <p:cNvSpPr>
                    <a:spLocks noChangeArrowheads="1"/>
                  </p:cNvSpPr>
                  <p:nvPr/>
                </p:nvSpPr>
                <p:spPr bwMode="auto">
                  <a:xfrm>
                    <a:off x="4704" y="2640"/>
                    <a:ext cx="40" cy="40"/>
                  </a:xfrm>
                  <a:prstGeom prst="ellipse">
                    <a:avLst/>
                  </a:prstGeom>
                  <a:grpFill/>
                  <a:ln w="4763">
                    <a:solidFill>
                      <a:srgbClr val="000000"/>
                    </a:solidFill>
                    <a:round/>
                    <a:headEnd/>
                    <a:tailEnd/>
                  </a:ln>
                </p:spPr>
                <p:txBody>
                  <a:bodyPr/>
                  <a:lstStyle/>
                  <a:p>
                    <a:pPr>
                      <a:defRPr/>
                    </a:pPr>
                    <a:endParaRPr lang="en-US"/>
                  </a:p>
                </p:txBody>
              </p:sp>
              <p:sp>
                <p:nvSpPr>
                  <p:cNvPr id="35941" name="Oval 1065"/>
                  <p:cNvSpPr>
                    <a:spLocks noChangeArrowheads="1"/>
                  </p:cNvSpPr>
                  <p:nvPr/>
                </p:nvSpPr>
                <p:spPr bwMode="auto">
                  <a:xfrm>
                    <a:off x="4707" y="2630"/>
                    <a:ext cx="40" cy="40"/>
                  </a:xfrm>
                  <a:prstGeom prst="ellipse">
                    <a:avLst/>
                  </a:prstGeom>
                  <a:grpFill/>
                  <a:ln w="4763">
                    <a:solidFill>
                      <a:srgbClr val="000000"/>
                    </a:solidFill>
                    <a:round/>
                    <a:headEnd/>
                    <a:tailEnd/>
                  </a:ln>
                </p:spPr>
                <p:txBody>
                  <a:bodyPr/>
                  <a:lstStyle/>
                  <a:p>
                    <a:pPr>
                      <a:defRPr/>
                    </a:pPr>
                    <a:endParaRPr lang="en-US"/>
                  </a:p>
                </p:txBody>
              </p:sp>
              <p:sp>
                <p:nvSpPr>
                  <p:cNvPr id="35942" name="Oval 1066"/>
                  <p:cNvSpPr>
                    <a:spLocks noChangeArrowheads="1"/>
                  </p:cNvSpPr>
                  <p:nvPr/>
                </p:nvSpPr>
                <p:spPr bwMode="auto">
                  <a:xfrm>
                    <a:off x="4710" y="2627"/>
                    <a:ext cx="40" cy="40"/>
                  </a:xfrm>
                  <a:prstGeom prst="ellipse">
                    <a:avLst/>
                  </a:prstGeom>
                  <a:grpFill/>
                  <a:ln w="4763">
                    <a:solidFill>
                      <a:srgbClr val="000000"/>
                    </a:solidFill>
                    <a:round/>
                    <a:headEnd/>
                    <a:tailEnd/>
                  </a:ln>
                </p:spPr>
                <p:txBody>
                  <a:bodyPr/>
                  <a:lstStyle/>
                  <a:p>
                    <a:pPr>
                      <a:defRPr/>
                    </a:pPr>
                    <a:endParaRPr lang="en-US"/>
                  </a:p>
                </p:txBody>
              </p:sp>
              <p:sp>
                <p:nvSpPr>
                  <p:cNvPr id="35943" name="Oval 1067"/>
                  <p:cNvSpPr>
                    <a:spLocks noChangeArrowheads="1"/>
                  </p:cNvSpPr>
                  <p:nvPr/>
                </p:nvSpPr>
                <p:spPr bwMode="auto">
                  <a:xfrm>
                    <a:off x="4713" y="2598"/>
                    <a:ext cx="40" cy="39"/>
                  </a:xfrm>
                  <a:prstGeom prst="ellipse">
                    <a:avLst/>
                  </a:prstGeom>
                  <a:grpFill/>
                  <a:ln w="4763">
                    <a:solidFill>
                      <a:srgbClr val="000000"/>
                    </a:solidFill>
                    <a:round/>
                    <a:headEnd/>
                    <a:tailEnd/>
                  </a:ln>
                </p:spPr>
                <p:txBody>
                  <a:bodyPr/>
                  <a:lstStyle/>
                  <a:p>
                    <a:pPr>
                      <a:defRPr/>
                    </a:pPr>
                    <a:endParaRPr lang="en-US"/>
                  </a:p>
                </p:txBody>
              </p:sp>
              <p:sp>
                <p:nvSpPr>
                  <p:cNvPr id="35944" name="Oval 1068"/>
                  <p:cNvSpPr>
                    <a:spLocks noChangeArrowheads="1"/>
                  </p:cNvSpPr>
                  <p:nvPr/>
                </p:nvSpPr>
                <p:spPr bwMode="auto">
                  <a:xfrm>
                    <a:off x="4716" y="2575"/>
                    <a:ext cx="40" cy="40"/>
                  </a:xfrm>
                  <a:prstGeom prst="ellipse">
                    <a:avLst/>
                  </a:prstGeom>
                  <a:grpFill/>
                  <a:ln w="4763">
                    <a:solidFill>
                      <a:srgbClr val="000000"/>
                    </a:solidFill>
                    <a:round/>
                    <a:headEnd/>
                    <a:tailEnd/>
                  </a:ln>
                </p:spPr>
                <p:txBody>
                  <a:bodyPr/>
                  <a:lstStyle/>
                  <a:p>
                    <a:pPr>
                      <a:defRPr/>
                    </a:pPr>
                    <a:endParaRPr lang="en-US"/>
                  </a:p>
                </p:txBody>
              </p:sp>
              <p:sp>
                <p:nvSpPr>
                  <p:cNvPr id="35945" name="Oval 1069"/>
                  <p:cNvSpPr>
                    <a:spLocks noChangeArrowheads="1"/>
                  </p:cNvSpPr>
                  <p:nvPr/>
                </p:nvSpPr>
                <p:spPr bwMode="auto">
                  <a:xfrm>
                    <a:off x="4718" y="2565"/>
                    <a:ext cx="40" cy="40"/>
                  </a:xfrm>
                  <a:prstGeom prst="ellipse">
                    <a:avLst/>
                  </a:prstGeom>
                  <a:grpFill/>
                  <a:ln w="4763">
                    <a:solidFill>
                      <a:srgbClr val="000000"/>
                    </a:solidFill>
                    <a:round/>
                    <a:headEnd/>
                    <a:tailEnd/>
                  </a:ln>
                </p:spPr>
                <p:txBody>
                  <a:bodyPr/>
                  <a:lstStyle/>
                  <a:p>
                    <a:pPr>
                      <a:defRPr/>
                    </a:pPr>
                    <a:endParaRPr lang="en-US"/>
                  </a:p>
                </p:txBody>
              </p:sp>
              <p:sp>
                <p:nvSpPr>
                  <p:cNvPr id="35946" name="Oval 1070"/>
                  <p:cNvSpPr>
                    <a:spLocks noChangeArrowheads="1"/>
                  </p:cNvSpPr>
                  <p:nvPr/>
                </p:nvSpPr>
                <p:spPr bwMode="auto">
                  <a:xfrm>
                    <a:off x="4721" y="2615"/>
                    <a:ext cx="40" cy="40"/>
                  </a:xfrm>
                  <a:prstGeom prst="ellipse">
                    <a:avLst/>
                  </a:prstGeom>
                  <a:grpFill/>
                  <a:ln w="4763">
                    <a:solidFill>
                      <a:srgbClr val="000000"/>
                    </a:solidFill>
                    <a:round/>
                    <a:headEnd/>
                    <a:tailEnd/>
                  </a:ln>
                </p:spPr>
                <p:txBody>
                  <a:bodyPr/>
                  <a:lstStyle/>
                  <a:p>
                    <a:pPr>
                      <a:defRPr/>
                    </a:pPr>
                    <a:endParaRPr lang="en-US"/>
                  </a:p>
                </p:txBody>
              </p:sp>
              <p:sp>
                <p:nvSpPr>
                  <p:cNvPr id="35947" name="Oval 1071"/>
                  <p:cNvSpPr>
                    <a:spLocks noChangeArrowheads="1"/>
                  </p:cNvSpPr>
                  <p:nvPr/>
                </p:nvSpPr>
                <p:spPr bwMode="auto">
                  <a:xfrm>
                    <a:off x="4724" y="2574"/>
                    <a:ext cx="40" cy="40"/>
                  </a:xfrm>
                  <a:prstGeom prst="ellipse">
                    <a:avLst/>
                  </a:prstGeom>
                  <a:grpFill/>
                  <a:ln w="4763">
                    <a:solidFill>
                      <a:srgbClr val="000000"/>
                    </a:solidFill>
                    <a:round/>
                    <a:headEnd/>
                    <a:tailEnd/>
                  </a:ln>
                </p:spPr>
                <p:txBody>
                  <a:bodyPr/>
                  <a:lstStyle/>
                  <a:p>
                    <a:pPr>
                      <a:defRPr/>
                    </a:pPr>
                    <a:endParaRPr lang="en-US"/>
                  </a:p>
                </p:txBody>
              </p:sp>
              <p:sp>
                <p:nvSpPr>
                  <p:cNvPr id="35948" name="Oval 1072"/>
                  <p:cNvSpPr>
                    <a:spLocks noChangeArrowheads="1"/>
                  </p:cNvSpPr>
                  <p:nvPr/>
                </p:nvSpPr>
                <p:spPr bwMode="auto">
                  <a:xfrm>
                    <a:off x="4727" y="2569"/>
                    <a:ext cx="39" cy="40"/>
                  </a:xfrm>
                  <a:prstGeom prst="ellipse">
                    <a:avLst/>
                  </a:prstGeom>
                  <a:grpFill/>
                  <a:ln w="4763">
                    <a:solidFill>
                      <a:srgbClr val="000000"/>
                    </a:solidFill>
                    <a:round/>
                    <a:headEnd/>
                    <a:tailEnd/>
                  </a:ln>
                </p:spPr>
                <p:txBody>
                  <a:bodyPr/>
                  <a:lstStyle/>
                  <a:p>
                    <a:pPr>
                      <a:defRPr/>
                    </a:pPr>
                    <a:endParaRPr lang="en-US"/>
                  </a:p>
                </p:txBody>
              </p:sp>
              <p:sp>
                <p:nvSpPr>
                  <p:cNvPr id="35949" name="Oval 1073"/>
                  <p:cNvSpPr>
                    <a:spLocks noChangeArrowheads="1"/>
                  </p:cNvSpPr>
                  <p:nvPr/>
                </p:nvSpPr>
                <p:spPr bwMode="auto">
                  <a:xfrm>
                    <a:off x="4729" y="2551"/>
                    <a:ext cx="40" cy="40"/>
                  </a:xfrm>
                  <a:prstGeom prst="ellipse">
                    <a:avLst/>
                  </a:prstGeom>
                  <a:grpFill/>
                  <a:ln w="4763">
                    <a:solidFill>
                      <a:srgbClr val="000000"/>
                    </a:solidFill>
                    <a:round/>
                    <a:headEnd/>
                    <a:tailEnd/>
                  </a:ln>
                </p:spPr>
                <p:txBody>
                  <a:bodyPr/>
                  <a:lstStyle/>
                  <a:p>
                    <a:pPr>
                      <a:defRPr/>
                    </a:pPr>
                    <a:endParaRPr lang="en-US"/>
                  </a:p>
                </p:txBody>
              </p:sp>
              <p:grpSp>
                <p:nvGrpSpPr>
                  <p:cNvPr id="12" name="Group 1074"/>
                  <p:cNvGrpSpPr>
                    <a:grpSpLocks/>
                  </p:cNvGrpSpPr>
                  <p:nvPr/>
                </p:nvGrpSpPr>
                <p:grpSpPr bwMode="auto">
                  <a:xfrm>
                    <a:off x="4148" y="1924"/>
                    <a:ext cx="1082" cy="832"/>
                    <a:chOff x="2635" y="611"/>
                    <a:chExt cx="1082" cy="832"/>
                  </a:xfrm>
                  <a:grpFill/>
                </p:grpSpPr>
                <p:sp>
                  <p:nvSpPr>
                    <p:cNvPr id="36167" name="Oval 1075"/>
                    <p:cNvSpPr>
                      <a:spLocks noChangeArrowheads="1"/>
                    </p:cNvSpPr>
                    <p:nvPr/>
                  </p:nvSpPr>
                  <p:spPr bwMode="auto">
                    <a:xfrm>
                      <a:off x="3219" y="1290"/>
                      <a:ext cx="40" cy="40"/>
                    </a:xfrm>
                    <a:prstGeom prst="ellipse">
                      <a:avLst/>
                    </a:prstGeom>
                    <a:grpFill/>
                    <a:ln w="4763">
                      <a:solidFill>
                        <a:srgbClr val="000000"/>
                      </a:solidFill>
                      <a:round/>
                      <a:headEnd/>
                      <a:tailEnd/>
                    </a:ln>
                  </p:spPr>
                  <p:txBody>
                    <a:bodyPr/>
                    <a:lstStyle/>
                    <a:p>
                      <a:pPr>
                        <a:defRPr/>
                      </a:pPr>
                      <a:endParaRPr lang="en-US"/>
                    </a:p>
                  </p:txBody>
                </p:sp>
                <p:sp>
                  <p:nvSpPr>
                    <p:cNvPr id="36168" name="Oval 1076"/>
                    <p:cNvSpPr>
                      <a:spLocks noChangeArrowheads="1"/>
                    </p:cNvSpPr>
                    <p:nvPr/>
                  </p:nvSpPr>
                  <p:spPr bwMode="auto">
                    <a:xfrm>
                      <a:off x="3222" y="1293"/>
                      <a:ext cx="40" cy="40"/>
                    </a:xfrm>
                    <a:prstGeom prst="ellipse">
                      <a:avLst/>
                    </a:prstGeom>
                    <a:grpFill/>
                    <a:ln w="4763">
                      <a:solidFill>
                        <a:srgbClr val="000000"/>
                      </a:solidFill>
                      <a:round/>
                      <a:headEnd/>
                      <a:tailEnd/>
                    </a:ln>
                  </p:spPr>
                  <p:txBody>
                    <a:bodyPr/>
                    <a:lstStyle/>
                    <a:p>
                      <a:pPr>
                        <a:defRPr/>
                      </a:pPr>
                      <a:endParaRPr lang="en-US"/>
                    </a:p>
                  </p:txBody>
                </p:sp>
                <p:sp>
                  <p:nvSpPr>
                    <p:cNvPr id="36169" name="Oval 1077"/>
                    <p:cNvSpPr>
                      <a:spLocks noChangeArrowheads="1"/>
                    </p:cNvSpPr>
                    <p:nvPr/>
                  </p:nvSpPr>
                  <p:spPr bwMode="auto">
                    <a:xfrm>
                      <a:off x="3225" y="1303"/>
                      <a:ext cx="40" cy="40"/>
                    </a:xfrm>
                    <a:prstGeom prst="ellipse">
                      <a:avLst/>
                    </a:prstGeom>
                    <a:grpFill/>
                    <a:ln w="4763">
                      <a:solidFill>
                        <a:srgbClr val="000000"/>
                      </a:solidFill>
                      <a:round/>
                      <a:headEnd/>
                      <a:tailEnd/>
                    </a:ln>
                  </p:spPr>
                  <p:txBody>
                    <a:bodyPr/>
                    <a:lstStyle/>
                    <a:p>
                      <a:pPr>
                        <a:defRPr/>
                      </a:pPr>
                      <a:endParaRPr lang="en-US"/>
                    </a:p>
                  </p:txBody>
                </p:sp>
                <p:sp>
                  <p:nvSpPr>
                    <p:cNvPr id="36170" name="Oval 1078"/>
                    <p:cNvSpPr>
                      <a:spLocks noChangeArrowheads="1"/>
                    </p:cNvSpPr>
                    <p:nvPr/>
                  </p:nvSpPr>
                  <p:spPr bwMode="auto">
                    <a:xfrm>
                      <a:off x="3228" y="1252"/>
                      <a:ext cx="40" cy="40"/>
                    </a:xfrm>
                    <a:prstGeom prst="ellipse">
                      <a:avLst/>
                    </a:prstGeom>
                    <a:grpFill/>
                    <a:ln w="4763">
                      <a:solidFill>
                        <a:srgbClr val="000000"/>
                      </a:solidFill>
                      <a:round/>
                      <a:headEnd/>
                      <a:tailEnd/>
                    </a:ln>
                  </p:spPr>
                  <p:txBody>
                    <a:bodyPr/>
                    <a:lstStyle/>
                    <a:p>
                      <a:pPr>
                        <a:defRPr/>
                      </a:pPr>
                      <a:endParaRPr lang="en-US"/>
                    </a:p>
                  </p:txBody>
                </p:sp>
                <p:sp>
                  <p:nvSpPr>
                    <p:cNvPr id="36171" name="Oval 1079"/>
                    <p:cNvSpPr>
                      <a:spLocks noChangeArrowheads="1"/>
                    </p:cNvSpPr>
                    <p:nvPr/>
                  </p:nvSpPr>
                  <p:spPr bwMode="auto">
                    <a:xfrm>
                      <a:off x="3230" y="1286"/>
                      <a:ext cx="40" cy="40"/>
                    </a:xfrm>
                    <a:prstGeom prst="ellipse">
                      <a:avLst/>
                    </a:prstGeom>
                    <a:grpFill/>
                    <a:ln w="4763">
                      <a:solidFill>
                        <a:srgbClr val="000000"/>
                      </a:solidFill>
                      <a:round/>
                      <a:headEnd/>
                      <a:tailEnd/>
                    </a:ln>
                  </p:spPr>
                  <p:txBody>
                    <a:bodyPr/>
                    <a:lstStyle/>
                    <a:p>
                      <a:pPr>
                        <a:defRPr/>
                      </a:pPr>
                      <a:endParaRPr lang="en-US"/>
                    </a:p>
                  </p:txBody>
                </p:sp>
                <p:sp>
                  <p:nvSpPr>
                    <p:cNvPr id="36172" name="Oval 1080"/>
                    <p:cNvSpPr>
                      <a:spLocks noChangeArrowheads="1"/>
                    </p:cNvSpPr>
                    <p:nvPr/>
                  </p:nvSpPr>
                  <p:spPr bwMode="auto">
                    <a:xfrm>
                      <a:off x="3233" y="1279"/>
                      <a:ext cx="40" cy="40"/>
                    </a:xfrm>
                    <a:prstGeom prst="ellipse">
                      <a:avLst/>
                    </a:prstGeom>
                    <a:grpFill/>
                    <a:ln w="4763">
                      <a:solidFill>
                        <a:srgbClr val="000000"/>
                      </a:solidFill>
                      <a:round/>
                      <a:headEnd/>
                      <a:tailEnd/>
                    </a:ln>
                  </p:spPr>
                  <p:txBody>
                    <a:bodyPr/>
                    <a:lstStyle/>
                    <a:p>
                      <a:pPr>
                        <a:defRPr/>
                      </a:pPr>
                      <a:endParaRPr lang="en-US"/>
                    </a:p>
                  </p:txBody>
                </p:sp>
                <p:sp>
                  <p:nvSpPr>
                    <p:cNvPr id="36173" name="Oval 1081"/>
                    <p:cNvSpPr>
                      <a:spLocks noChangeArrowheads="1"/>
                    </p:cNvSpPr>
                    <p:nvPr/>
                  </p:nvSpPr>
                  <p:spPr bwMode="auto">
                    <a:xfrm>
                      <a:off x="3236" y="1351"/>
                      <a:ext cx="40" cy="40"/>
                    </a:xfrm>
                    <a:prstGeom prst="ellipse">
                      <a:avLst/>
                    </a:prstGeom>
                    <a:grpFill/>
                    <a:ln w="4763">
                      <a:solidFill>
                        <a:srgbClr val="000000"/>
                      </a:solidFill>
                      <a:round/>
                      <a:headEnd/>
                      <a:tailEnd/>
                    </a:ln>
                  </p:spPr>
                  <p:txBody>
                    <a:bodyPr/>
                    <a:lstStyle/>
                    <a:p>
                      <a:pPr>
                        <a:defRPr/>
                      </a:pPr>
                      <a:endParaRPr lang="en-US"/>
                    </a:p>
                  </p:txBody>
                </p:sp>
                <p:sp>
                  <p:nvSpPr>
                    <p:cNvPr id="36174" name="Oval 1082"/>
                    <p:cNvSpPr>
                      <a:spLocks noChangeArrowheads="1"/>
                    </p:cNvSpPr>
                    <p:nvPr/>
                  </p:nvSpPr>
                  <p:spPr bwMode="auto">
                    <a:xfrm>
                      <a:off x="3239" y="1293"/>
                      <a:ext cx="40" cy="40"/>
                    </a:xfrm>
                    <a:prstGeom prst="ellipse">
                      <a:avLst/>
                    </a:prstGeom>
                    <a:grpFill/>
                    <a:ln w="4763">
                      <a:solidFill>
                        <a:srgbClr val="000000"/>
                      </a:solidFill>
                      <a:round/>
                      <a:headEnd/>
                      <a:tailEnd/>
                    </a:ln>
                  </p:spPr>
                  <p:txBody>
                    <a:bodyPr/>
                    <a:lstStyle/>
                    <a:p>
                      <a:pPr>
                        <a:defRPr/>
                      </a:pPr>
                      <a:endParaRPr lang="en-US"/>
                    </a:p>
                  </p:txBody>
                </p:sp>
                <p:sp>
                  <p:nvSpPr>
                    <p:cNvPr id="36175" name="Oval 1083"/>
                    <p:cNvSpPr>
                      <a:spLocks noChangeArrowheads="1"/>
                    </p:cNvSpPr>
                    <p:nvPr/>
                  </p:nvSpPr>
                  <p:spPr bwMode="auto">
                    <a:xfrm>
                      <a:off x="3242" y="1314"/>
                      <a:ext cx="40" cy="40"/>
                    </a:xfrm>
                    <a:prstGeom prst="ellipse">
                      <a:avLst/>
                    </a:prstGeom>
                    <a:grpFill/>
                    <a:ln w="4763">
                      <a:solidFill>
                        <a:srgbClr val="000000"/>
                      </a:solidFill>
                      <a:round/>
                      <a:headEnd/>
                      <a:tailEnd/>
                    </a:ln>
                  </p:spPr>
                  <p:txBody>
                    <a:bodyPr/>
                    <a:lstStyle/>
                    <a:p>
                      <a:pPr>
                        <a:defRPr/>
                      </a:pPr>
                      <a:endParaRPr lang="en-US"/>
                    </a:p>
                  </p:txBody>
                </p:sp>
                <p:sp>
                  <p:nvSpPr>
                    <p:cNvPr id="36176" name="Oval 1084"/>
                    <p:cNvSpPr>
                      <a:spLocks noChangeArrowheads="1"/>
                    </p:cNvSpPr>
                    <p:nvPr/>
                  </p:nvSpPr>
                  <p:spPr bwMode="auto">
                    <a:xfrm>
                      <a:off x="3245" y="1319"/>
                      <a:ext cx="39" cy="39"/>
                    </a:xfrm>
                    <a:prstGeom prst="ellipse">
                      <a:avLst/>
                    </a:prstGeom>
                    <a:grpFill/>
                    <a:ln w="4763">
                      <a:solidFill>
                        <a:srgbClr val="000000"/>
                      </a:solidFill>
                      <a:round/>
                      <a:headEnd/>
                      <a:tailEnd/>
                    </a:ln>
                  </p:spPr>
                  <p:txBody>
                    <a:bodyPr/>
                    <a:lstStyle/>
                    <a:p>
                      <a:pPr>
                        <a:defRPr/>
                      </a:pPr>
                      <a:endParaRPr lang="en-US"/>
                    </a:p>
                  </p:txBody>
                </p:sp>
                <p:sp>
                  <p:nvSpPr>
                    <p:cNvPr id="36177" name="Oval 1085"/>
                    <p:cNvSpPr>
                      <a:spLocks noChangeArrowheads="1"/>
                    </p:cNvSpPr>
                    <p:nvPr/>
                  </p:nvSpPr>
                  <p:spPr bwMode="auto">
                    <a:xfrm>
                      <a:off x="3247" y="1282"/>
                      <a:ext cx="40" cy="40"/>
                    </a:xfrm>
                    <a:prstGeom prst="ellipse">
                      <a:avLst/>
                    </a:prstGeom>
                    <a:grpFill/>
                    <a:ln w="4763">
                      <a:solidFill>
                        <a:srgbClr val="000000"/>
                      </a:solidFill>
                      <a:round/>
                      <a:headEnd/>
                      <a:tailEnd/>
                    </a:ln>
                  </p:spPr>
                  <p:txBody>
                    <a:bodyPr/>
                    <a:lstStyle/>
                    <a:p>
                      <a:pPr>
                        <a:defRPr/>
                      </a:pPr>
                      <a:endParaRPr lang="en-US"/>
                    </a:p>
                  </p:txBody>
                </p:sp>
                <p:sp>
                  <p:nvSpPr>
                    <p:cNvPr id="36178" name="Oval 1086"/>
                    <p:cNvSpPr>
                      <a:spLocks noChangeArrowheads="1"/>
                    </p:cNvSpPr>
                    <p:nvPr/>
                  </p:nvSpPr>
                  <p:spPr bwMode="auto">
                    <a:xfrm>
                      <a:off x="3250" y="1298"/>
                      <a:ext cx="40" cy="40"/>
                    </a:xfrm>
                    <a:prstGeom prst="ellipse">
                      <a:avLst/>
                    </a:prstGeom>
                    <a:grpFill/>
                    <a:ln w="4763">
                      <a:solidFill>
                        <a:srgbClr val="000000"/>
                      </a:solidFill>
                      <a:round/>
                      <a:headEnd/>
                      <a:tailEnd/>
                    </a:ln>
                  </p:spPr>
                  <p:txBody>
                    <a:bodyPr/>
                    <a:lstStyle/>
                    <a:p>
                      <a:pPr>
                        <a:defRPr/>
                      </a:pPr>
                      <a:endParaRPr lang="en-US"/>
                    </a:p>
                  </p:txBody>
                </p:sp>
                <p:sp>
                  <p:nvSpPr>
                    <p:cNvPr id="36179" name="Oval 1087"/>
                    <p:cNvSpPr>
                      <a:spLocks noChangeArrowheads="1"/>
                    </p:cNvSpPr>
                    <p:nvPr/>
                  </p:nvSpPr>
                  <p:spPr bwMode="auto">
                    <a:xfrm>
                      <a:off x="3253" y="1305"/>
                      <a:ext cx="40" cy="40"/>
                    </a:xfrm>
                    <a:prstGeom prst="ellipse">
                      <a:avLst/>
                    </a:prstGeom>
                    <a:grpFill/>
                    <a:ln w="4763">
                      <a:solidFill>
                        <a:srgbClr val="000000"/>
                      </a:solidFill>
                      <a:round/>
                      <a:headEnd/>
                      <a:tailEnd/>
                    </a:ln>
                  </p:spPr>
                  <p:txBody>
                    <a:bodyPr/>
                    <a:lstStyle/>
                    <a:p>
                      <a:pPr>
                        <a:defRPr/>
                      </a:pPr>
                      <a:endParaRPr lang="en-US"/>
                    </a:p>
                  </p:txBody>
                </p:sp>
                <p:sp>
                  <p:nvSpPr>
                    <p:cNvPr id="36180" name="Oval 1088"/>
                    <p:cNvSpPr>
                      <a:spLocks noChangeArrowheads="1"/>
                    </p:cNvSpPr>
                    <p:nvPr/>
                  </p:nvSpPr>
                  <p:spPr bwMode="auto">
                    <a:xfrm>
                      <a:off x="3256" y="1304"/>
                      <a:ext cx="40" cy="40"/>
                    </a:xfrm>
                    <a:prstGeom prst="ellipse">
                      <a:avLst/>
                    </a:prstGeom>
                    <a:grpFill/>
                    <a:ln w="4763">
                      <a:solidFill>
                        <a:srgbClr val="000000"/>
                      </a:solidFill>
                      <a:round/>
                      <a:headEnd/>
                      <a:tailEnd/>
                    </a:ln>
                  </p:spPr>
                  <p:txBody>
                    <a:bodyPr/>
                    <a:lstStyle/>
                    <a:p>
                      <a:pPr>
                        <a:defRPr/>
                      </a:pPr>
                      <a:endParaRPr lang="en-US"/>
                    </a:p>
                  </p:txBody>
                </p:sp>
                <p:sp>
                  <p:nvSpPr>
                    <p:cNvPr id="36181" name="Oval 1089"/>
                    <p:cNvSpPr>
                      <a:spLocks noChangeArrowheads="1"/>
                    </p:cNvSpPr>
                    <p:nvPr/>
                  </p:nvSpPr>
                  <p:spPr bwMode="auto">
                    <a:xfrm>
                      <a:off x="3258" y="1319"/>
                      <a:ext cx="40" cy="39"/>
                    </a:xfrm>
                    <a:prstGeom prst="ellipse">
                      <a:avLst/>
                    </a:prstGeom>
                    <a:grpFill/>
                    <a:ln w="4763">
                      <a:solidFill>
                        <a:srgbClr val="000000"/>
                      </a:solidFill>
                      <a:round/>
                      <a:headEnd/>
                      <a:tailEnd/>
                    </a:ln>
                  </p:spPr>
                  <p:txBody>
                    <a:bodyPr/>
                    <a:lstStyle/>
                    <a:p>
                      <a:pPr>
                        <a:defRPr/>
                      </a:pPr>
                      <a:endParaRPr lang="en-US"/>
                    </a:p>
                  </p:txBody>
                </p:sp>
                <p:sp>
                  <p:nvSpPr>
                    <p:cNvPr id="36182" name="Oval 1090"/>
                    <p:cNvSpPr>
                      <a:spLocks noChangeArrowheads="1"/>
                    </p:cNvSpPr>
                    <p:nvPr/>
                  </p:nvSpPr>
                  <p:spPr bwMode="auto">
                    <a:xfrm>
                      <a:off x="3261" y="1319"/>
                      <a:ext cx="40" cy="40"/>
                    </a:xfrm>
                    <a:prstGeom prst="ellipse">
                      <a:avLst/>
                    </a:prstGeom>
                    <a:grpFill/>
                    <a:ln w="4763">
                      <a:solidFill>
                        <a:srgbClr val="000000"/>
                      </a:solidFill>
                      <a:round/>
                      <a:headEnd/>
                      <a:tailEnd/>
                    </a:ln>
                  </p:spPr>
                  <p:txBody>
                    <a:bodyPr/>
                    <a:lstStyle/>
                    <a:p>
                      <a:pPr>
                        <a:defRPr/>
                      </a:pPr>
                      <a:endParaRPr lang="en-US"/>
                    </a:p>
                  </p:txBody>
                </p:sp>
                <p:sp>
                  <p:nvSpPr>
                    <p:cNvPr id="36183" name="Oval 1091"/>
                    <p:cNvSpPr>
                      <a:spLocks noChangeArrowheads="1"/>
                    </p:cNvSpPr>
                    <p:nvPr/>
                  </p:nvSpPr>
                  <p:spPr bwMode="auto">
                    <a:xfrm>
                      <a:off x="3264" y="1290"/>
                      <a:ext cx="40" cy="40"/>
                    </a:xfrm>
                    <a:prstGeom prst="ellipse">
                      <a:avLst/>
                    </a:prstGeom>
                    <a:grpFill/>
                    <a:ln w="4763">
                      <a:solidFill>
                        <a:srgbClr val="000000"/>
                      </a:solidFill>
                      <a:round/>
                      <a:headEnd/>
                      <a:tailEnd/>
                    </a:ln>
                  </p:spPr>
                  <p:txBody>
                    <a:bodyPr/>
                    <a:lstStyle/>
                    <a:p>
                      <a:pPr>
                        <a:defRPr/>
                      </a:pPr>
                      <a:endParaRPr lang="en-US"/>
                    </a:p>
                  </p:txBody>
                </p:sp>
                <p:sp>
                  <p:nvSpPr>
                    <p:cNvPr id="36184" name="Oval 1092"/>
                    <p:cNvSpPr>
                      <a:spLocks noChangeArrowheads="1"/>
                    </p:cNvSpPr>
                    <p:nvPr/>
                  </p:nvSpPr>
                  <p:spPr bwMode="auto">
                    <a:xfrm>
                      <a:off x="3267" y="1317"/>
                      <a:ext cx="40" cy="40"/>
                    </a:xfrm>
                    <a:prstGeom prst="ellipse">
                      <a:avLst/>
                    </a:prstGeom>
                    <a:grpFill/>
                    <a:ln w="4763">
                      <a:solidFill>
                        <a:srgbClr val="000000"/>
                      </a:solidFill>
                      <a:round/>
                      <a:headEnd/>
                      <a:tailEnd/>
                    </a:ln>
                  </p:spPr>
                  <p:txBody>
                    <a:bodyPr/>
                    <a:lstStyle/>
                    <a:p>
                      <a:pPr>
                        <a:defRPr/>
                      </a:pPr>
                      <a:endParaRPr lang="en-US"/>
                    </a:p>
                  </p:txBody>
                </p:sp>
                <p:sp>
                  <p:nvSpPr>
                    <p:cNvPr id="36185" name="Oval 1093"/>
                    <p:cNvSpPr>
                      <a:spLocks noChangeArrowheads="1"/>
                    </p:cNvSpPr>
                    <p:nvPr/>
                  </p:nvSpPr>
                  <p:spPr bwMode="auto">
                    <a:xfrm>
                      <a:off x="3270" y="1333"/>
                      <a:ext cx="40" cy="40"/>
                    </a:xfrm>
                    <a:prstGeom prst="ellipse">
                      <a:avLst/>
                    </a:prstGeom>
                    <a:grpFill/>
                    <a:ln w="4763">
                      <a:solidFill>
                        <a:srgbClr val="000000"/>
                      </a:solidFill>
                      <a:round/>
                      <a:headEnd/>
                      <a:tailEnd/>
                    </a:ln>
                  </p:spPr>
                  <p:txBody>
                    <a:bodyPr/>
                    <a:lstStyle/>
                    <a:p>
                      <a:pPr>
                        <a:defRPr/>
                      </a:pPr>
                      <a:endParaRPr lang="en-US"/>
                    </a:p>
                  </p:txBody>
                </p:sp>
                <p:sp>
                  <p:nvSpPr>
                    <p:cNvPr id="36186" name="Oval 1094"/>
                    <p:cNvSpPr>
                      <a:spLocks noChangeArrowheads="1"/>
                    </p:cNvSpPr>
                    <p:nvPr/>
                  </p:nvSpPr>
                  <p:spPr bwMode="auto">
                    <a:xfrm>
                      <a:off x="3272" y="1291"/>
                      <a:ext cx="40" cy="40"/>
                    </a:xfrm>
                    <a:prstGeom prst="ellipse">
                      <a:avLst/>
                    </a:prstGeom>
                    <a:grpFill/>
                    <a:ln w="4763">
                      <a:solidFill>
                        <a:srgbClr val="000000"/>
                      </a:solidFill>
                      <a:round/>
                      <a:headEnd/>
                      <a:tailEnd/>
                    </a:ln>
                  </p:spPr>
                  <p:txBody>
                    <a:bodyPr/>
                    <a:lstStyle/>
                    <a:p>
                      <a:pPr>
                        <a:defRPr/>
                      </a:pPr>
                      <a:endParaRPr lang="en-US"/>
                    </a:p>
                  </p:txBody>
                </p:sp>
                <p:sp>
                  <p:nvSpPr>
                    <p:cNvPr id="36187" name="Oval 1095"/>
                    <p:cNvSpPr>
                      <a:spLocks noChangeArrowheads="1"/>
                    </p:cNvSpPr>
                    <p:nvPr/>
                  </p:nvSpPr>
                  <p:spPr bwMode="auto">
                    <a:xfrm>
                      <a:off x="3275" y="1310"/>
                      <a:ext cx="40" cy="40"/>
                    </a:xfrm>
                    <a:prstGeom prst="ellipse">
                      <a:avLst/>
                    </a:prstGeom>
                    <a:grpFill/>
                    <a:ln w="4763">
                      <a:solidFill>
                        <a:srgbClr val="000000"/>
                      </a:solidFill>
                      <a:round/>
                      <a:headEnd/>
                      <a:tailEnd/>
                    </a:ln>
                  </p:spPr>
                  <p:txBody>
                    <a:bodyPr/>
                    <a:lstStyle/>
                    <a:p>
                      <a:pPr>
                        <a:defRPr/>
                      </a:pPr>
                      <a:endParaRPr lang="en-US"/>
                    </a:p>
                  </p:txBody>
                </p:sp>
                <p:sp>
                  <p:nvSpPr>
                    <p:cNvPr id="36188" name="Oval 1096"/>
                    <p:cNvSpPr>
                      <a:spLocks noChangeArrowheads="1"/>
                    </p:cNvSpPr>
                    <p:nvPr/>
                  </p:nvSpPr>
                  <p:spPr bwMode="auto">
                    <a:xfrm>
                      <a:off x="3278" y="1260"/>
                      <a:ext cx="40" cy="40"/>
                    </a:xfrm>
                    <a:prstGeom prst="ellipse">
                      <a:avLst/>
                    </a:prstGeom>
                    <a:grpFill/>
                    <a:ln w="4763">
                      <a:solidFill>
                        <a:srgbClr val="000000"/>
                      </a:solidFill>
                      <a:round/>
                      <a:headEnd/>
                      <a:tailEnd/>
                    </a:ln>
                  </p:spPr>
                  <p:txBody>
                    <a:bodyPr/>
                    <a:lstStyle/>
                    <a:p>
                      <a:pPr>
                        <a:defRPr/>
                      </a:pPr>
                      <a:endParaRPr lang="en-US"/>
                    </a:p>
                  </p:txBody>
                </p:sp>
                <p:sp>
                  <p:nvSpPr>
                    <p:cNvPr id="36189" name="Oval 1097"/>
                    <p:cNvSpPr>
                      <a:spLocks noChangeArrowheads="1"/>
                    </p:cNvSpPr>
                    <p:nvPr/>
                  </p:nvSpPr>
                  <p:spPr bwMode="auto">
                    <a:xfrm>
                      <a:off x="3281" y="1269"/>
                      <a:ext cx="40" cy="40"/>
                    </a:xfrm>
                    <a:prstGeom prst="ellipse">
                      <a:avLst/>
                    </a:prstGeom>
                    <a:grpFill/>
                    <a:ln w="4763">
                      <a:solidFill>
                        <a:srgbClr val="000000"/>
                      </a:solidFill>
                      <a:round/>
                      <a:headEnd/>
                      <a:tailEnd/>
                    </a:ln>
                  </p:spPr>
                  <p:txBody>
                    <a:bodyPr/>
                    <a:lstStyle/>
                    <a:p>
                      <a:pPr>
                        <a:defRPr/>
                      </a:pPr>
                      <a:endParaRPr lang="en-US"/>
                    </a:p>
                  </p:txBody>
                </p:sp>
                <p:sp>
                  <p:nvSpPr>
                    <p:cNvPr id="36190" name="Oval 1098"/>
                    <p:cNvSpPr>
                      <a:spLocks noChangeArrowheads="1"/>
                    </p:cNvSpPr>
                    <p:nvPr/>
                  </p:nvSpPr>
                  <p:spPr bwMode="auto">
                    <a:xfrm>
                      <a:off x="3284" y="1324"/>
                      <a:ext cx="39" cy="40"/>
                    </a:xfrm>
                    <a:prstGeom prst="ellipse">
                      <a:avLst/>
                    </a:prstGeom>
                    <a:grpFill/>
                    <a:ln w="4763">
                      <a:solidFill>
                        <a:srgbClr val="000000"/>
                      </a:solidFill>
                      <a:round/>
                      <a:headEnd/>
                      <a:tailEnd/>
                    </a:ln>
                  </p:spPr>
                  <p:txBody>
                    <a:bodyPr/>
                    <a:lstStyle/>
                    <a:p>
                      <a:pPr>
                        <a:defRPr/>
                      </a:pPr>
                      <a:endParaRPr lang="en-US"/>
                    </a:p>
                  </p:txBody>
                </p:sp>
                <p:sp>
                  <p:nvSpPr>
                    <p:cNvPr id="36191" name="Oval 1099"/>
                    <p:cNvSpPr>
                      <a:spLocks noChangeArrowheads="1"/>
                    </p:cNvSpPr>
                    <p:nvPr/>
                  </p:nvSpPr>
                  <p:spPr bwMode="auto">
                    <a:xfrm>
                      <a:off x="3286" y="1312"/>
                      <a:ext cx="40" cy="39"/>
                    </a:xfrm>
                    <a:prstGeom prst="ellipse">
                      <a:avLst/>
                    </a:prstGeom>
                    <a:grpFill/>
                    <a:ln w="4763">
                      <a:solidFill>
                        <a:srgbClr val="000000"/>
                      </a:solidFill>
                      <a:round/>
                      <a:headEnd/>
                      <a:tailEnd/>
                    </a:ln>
                  </p:spPr>
                  <p:txBody>
                    <a:bodyPr/>
                    <a:lstStyle/>
                    <a:p>
                      <a:pPr>
                        <a:defRPr/>
                      </a:pPr>
                      <a:endParaRPr lang="en-US"/>
                    </a:p>
                  </p:txBody>
                </p:sp>
                <p:sp>
                  <p:nvSpPr>
                    <p:cNvPr id="36192" name="Oval 1100"/>
                    <p:cNvSpPr>
                      <a:spLocks noChangeArrowheads="1"/>
                    </p:cNvSpPr>
                    <p:nvPr/>
                  </p:nvSpPr>
                  <p:spPr bwMode="auto">
                    <a:xfrm>
                      <a:off x="3289" y="1350"/>
                      <a:ext cx="40" cy="40"/>
                    </a:xfrm>
                    <a:prstGeom prst="ellipse">
                      <a:avLst/>
                    </a:prstGeom>
                    <a:grpFill/>
                    <a:ln w="4763">
                      <a:solidFill>
                        <a:srgbClr val="000000"/>
                      </a:solidFill>
                      <a:round/>
                      <a:headEnd/>
                      <a:tailEnd/>
                    </a:ln>
                  </p:spPr>
                  <p:txBody>
                    <a:bodyPr/>
                    <a:lstStyle/>
                    <a:p>
                      <a:pPr>
                        <a:defRPr/>
                      </a:pPr>
                      <a:endParaRPr lang="en-US"/>
                    </a:p>
                  </p:txBody>
                </p:sp>
                <p:sp>
                  <p:nvSpPr>
                    <p:cNvPr id="36193" name="Oval 1101"/>
                    <p:cNvSpPr>
                      <a:spLocks noChangeArrowheads="1"/>
                    </p:cNvSpPr>
                    <p:nvPr/>
                  </p:nvSpPr>
                  <p:spPr bwMode="auto">
                    <a:xfrm>
                      <a:off x="3292" y="1309"/>
                      <a:ext cx="40" cy="40"/>
                    </a:xfrm>
                    <a:prstGeom prst="ellipse">
                      <a:avLst/>
                    </a:prstGeom>
                    <a:grpFill/>
                    <a:ln w="4763">
                      <a:solidFill>
                        <a:srgbClr val="000000"/>
                      </a:solidFill>
                      <a:round/>
                      <a:headEnd/>
                      <a:tailEnd/>
                    </a:ln>
                  </p:spPr>
                  <p:txBody>
                    <a:bodyPr/>
                    <a:lstStyle/>
                    <a:p>
                      <a:pPr>
                        <a:defRPr/>
                      </a:pPr>
                      <a:endParaRPr lang="en-US"/>
                    </a:p>
                  </p:txBody>
                </p:sp>
                <p:sp>
                  <p:nvSpPr>
                    <p:cNvPr id="36194" name="Oval 1102"/>
                    <p:cNvSpPr>
                      <a:spLocks noChangeArrowheads="1"/>
                    </p:cNvSpPr>
                    <p:nvPr/>
                  </p:nvSpPr>
                  <p:spPr bwMode="auto">
                    <a:xfrm>
                      <a:off x="3295" y="1282"/>
                      <a:ext cx="40" cy="40"/>
                    </a:xfrm>
                    <a:prstGeom prst="ellipse">
                      <a:avLst/>
                    </a:prstGeom>
                    <a:grpFill/>
                    <a:ln w="4763">
                      <a:solidFill>
                        <a:srgbClr val="000000"/>
                      </a:solidFill>
                      <a:round/>
                      <a:headEnd/>
                      <a:tailEnd/>
                    </a:ln>
                  </p:spPr>
                  <p:txBody>
                    <a:bodyPr/>
                    <a:lstStyle/>
                    <a:p>
                      <a:pPr>
                        <a:defRPr/>
                      </a:pPr>
                      <a:endParaRPr lang="en-US"/>
                    </a:p>
                  </p:txBody>
                </p:sp>
                <p:sp>
                  <p:nvSpPr>
                    <p:cNvPr id="36195" name="Oval 1103"/>
                    <p:cNvSpPr>
                      <a:spLocks noChangeArrowheads="1"/>
                    </p:cNvSpPr>
                    <p:nvPr/>
                  </p:nvSpPr>
                  <p:spPr bwMode="auto">
                    <a:xfrm>
                      <a:off x="3298" y="1246"/>
                      <a:ext cx="40" cy="39"/>
                    </a:xfrm>
                    <a:prstGeom prst="ellipse">
                      <a:avLst/>
                    </a:prstGeom>
                    <a:grpFill/>
                    <a:ln w="4763">
                      <a:solidFill>
                        <a:srgbClr val="000000"/>
                      </a:solidFill>
                      <a:round/>
                      <a:headEnd/>
                      <a:tailEnd/>
                    </a:ln>
                  </p:spPr>
                  <p:txBody>
                    <a:bodyPr/>
                    <a:lstStyle/>
                    <a:p>
                      <a:pPr>
                        <a:defRPr/>
                      </a:pPr>
                      <a:endParaRPr lang="en-US"/>
                    </a:p>
                  </p:txBody>
                </p:sp>
                <p:sp>
                  <p:nvSpPr>
                    <p:cNvPr id="36196" name="Oval 1104"/>
                    <p:cNvSpPr>
                      <a:spLocks noChangeArrowheads="1"/>
                    </p:cNvSpPr>
                    <p:nvPr/>
                  </p:nvSpPr>
                  <p:spPr bwMode="auto">
                    <a:xfrm>
                      <a:off x="3300" y="1276"/>
                      <a:ext cx="40" cy="40"/>
                    </a:xfrm>
                    <a:prstGeom prst="ellipse">
                      <a:avLst/>
                    </a:prstGeom>
                    <a:grpFill/>
                    <a:ln w="4763">
                      <a:solidFill>
                        <a:srgbClr val="000000"/>
                      </a:solidFill>
                      <a:round/>
                      <a:headEnd/>
                      <a:tailEnd/>
                    </a:ln>
                  </p:spPr>
                  <p:txBody>
                    <a:bodyPr/>
                    <a:lstStyle/>
                    <a:p>
                      <a:pPr>
                        <a:defRPr/>
                      </a:pPr>
                      <a:endParaRPr lang="en-US"/>
                    </a:p>
                  </p:txBody>
                </p:sp>
                <p:sp>
                  <p:nvSpPr>
                    <p:cNvPr id="36197" name="Oval 1105"/>
                    <p:cNvSpPr>
                      <a:spLocks noChangeArrowheads="1"/>
                    </p:cNvSpPr>
                    <p:nvPr/>
                  </p:nvSpPr>
                  <p:spPr bwMode="auto">
                    <a:xfrm>
                      <a:off x="3303" y="1290"/>
                      <a:ext cx="41" cy="40"/>
                    </a:xfrm>
                    <a:prstGeom prst="ellipse">
                      <a:avLst/>
                    </a:prstGeom>
                    <a:grpFill/>
                    <a:ln w="4763">
                      <a:solidFill>
                        <a:srgbClr val="000000"/>
                      </a:solidFill>
                      <a:round/>
                      <a:headEnd/>
                      <a:tailEnd/>
                    </a:ln>
                  </p:spPr>
                  <p:txBody>
                    <a:bodyPr/>
                    <a:lstStyle/>
                    <a:p>
                      <a:pPr>
                        <a:defRPr/>
                      </a:pPr>
                      <a:endParaRPr lang="en-US"/>
                    </a:p>
                  </p:txBody>
                </p:sp>
                <p:sp>
                  <p:nvSpPr>
                    <p:cNvPr id="36198" name="Oval 1106"/>
                    <p:cNvSpPr>
                      <a:spLocks noChangeArrowheads="1"/>
                    </p:cNvSpPr>
                    <p:nvPr/>
                  </p:nvSpPr>
                  <p:spPr bwMode="auto">
                    <a:xfrm>
                      <a:off x="3306" y="1353"/>
                      <a:ext cx="40" cy="39"/>
                    </a:xfrm>
                    <a:prstGeom prst="ellipse">
                      <a:avLst/>
                    </a:prstGeom>
                    <a:grpFill/>
                    <a:ln w="4763">
                      <a:solidFill>
                        <a:srgbClr val="000000"/>
                      </a:solidFill>
                      <a:round/>
                      <a:headEnd/>
                      <a:tailEnd/>
                    </a:ln>
                  </p:spPr>
                  <p:txBody>
                    <a:bodyPr/>
                    <a:lstStyle/>
                    <a:p>
                      <a:pPr>
                        <a:defRPr/>
                      </a:pPr>
                      <a:endParaRPr lang="en-US"/>
                    </a:p>
                  </p:txBody>
                </p:sp>
                <p:sp>
                  <p:nvSpPr>
                    <p:cNvPr id="36199" name="Oval 1107"/>
                    <p:cNvSpPr>
                      <a:spLocks noChangeArrowheads="1"/>
                    </p:cNvSpPr>
                    <p:nvPr/>
                  </p:nvSpPr>
                  <p:spPr bwMode="auto">
                    <a:xfrm>
                      <a:off x="3309" y="1300"/>
                      <a:ext cx="40" cy="40"/>
                    </a:xfrm>
                    <a:prstGeom prst="ellipse">
                      <a:avLst/>
                    </a:prstGeom>
                    <a:grpFill/>
                    <a:ln w="4763">
                      <a:solidFill>
                        <a:srgbClr val="000000"/>
                      </a:solidFill>
                      <a:round/>
                      <a:headEnd/>
                      <a:tailEnd/>
                    </a:ln>
                  </p:spPr>
                  <p:txBody>
                    <a:bodyPr/>
                    <a:lstStyle/>
                    <a:p>
                      <a:pPr>
                        <a:defRPr/>
                      </a:pPr>
                      <a:endParaRPr lang="en-US"/>
                    </a:p>
                  </p:txBody>
                </p:sp>
                <p:sp>
                  <p:nvSpPr>
                    <p:cNvPr id="36200" name="Oval 1108"/>
                    <p:cNvSpPr>
                      <a:spLocks noChangeArrowheads="1"/>
                    </p:cNvSpPr>
                    <p:nvPr/>
                  </p:nvSpPr>
                  <p:spPr bwMode="auto">
                    <a:xfrm>
                      <a:off x="3312" y="1267"/>
                      <a:ext cx="40" cy="40"/>
                    </a:xfrm>
                    <a:prstGeom prst="ellipse">
                      <a:avLst/>
                    </a:prstGeom>
                    <a:grpFill/>
                    <a:ln w="4763">
                      <a:solidFill>
                        <a:srgbClr val="000000"/>
                      </a:solidFill>
                      <a:round/>
                      <a:headEnd/>
                      <a:tailEnd/>
                    </a:ln>
                  </p:spPr>
                  <p:txBody>
                    <a:bodyPr/>
                    <a:lstStyle/>
                    <a:p>
                      <a:pPr>
                        <a:defRPr/>
                      </a:pPr>
                      <a:endParaRPr lang="en-US"/>
                    </a:p>
                  </p:txBody>
                </p:sp>
                <p:sp>
                  <p:nvSpPr>
                    <p:cNvPr id="36201" name="Oval 1109"/>
                    <p:cNvSpPr>
                      <a:spLocks noChangeArrowheads="1"/>
                    </p:cNvSpPr>
                    <p:nvPr/>
                  </p:nvSpPr>
                  <p:spPr bwMode="auto">
                    <a:xfrm>
                      <a:off x="3315" y="1309"/>
                      <a:ext cx="40" cy="40"/>
                    </a:xfrm>
                    <a:prstGeom prst="ellipse">
                      <a:avLst/>
                    </a:prstGeom>
                    <a:grpFill/>
                    <a:ln w="4763">
                      <a:solidFill>
                        <a:srgbClr val="000000"/>
                      </a:solidFill>
                      <a:round/>
                      <a:headEnd/>
                      <a:tailEnd/>
                    </a:ln>
                  </p:spPr>
                  <p:txBody>
                    <a:bodyPr/>
                    <a:lstStyle/>
                    <a:p>
                      <a:pPr>
                        <a:defRPr/>
                      </a:pPr>
                      <a:endParaRPr lang="en-US"/>
                    </a:p>
                  </p:txBody>
                </p:sp>
                <p:sp>
                  <p:nvSpPr>
                    <p:cNvPr id="36202" name="Oval 1110"/>
                    <p:cNvSpPr>
                      <a:spLocks noChangeArrowheads="1"/>
                    </p:cNvSpPr>
                    <p:nvPr/>
                  </p:nvSpPr>
                  <p:spPr bwMode="auto">
                    <a:xfrm>
                      <a:off x="3317" y="1295"/>
                      <a:ext cx="40" cy="40"/>
                    </a:xfrm>
                    <a:prstGeom prst="ellipse">
                      <a:avLst/>
                    </a:prstGeom>
                    <a:grpFill/>
                    <a:ln w="4763">
                      <a:solidFill>
                        <a:srgbClr val="000000"/>
                      </a:solidFill>
                      <a:round/>
                      <a:headEnd/>
                      <a:tailEnd/>
                    </a:ln>
                  </p:spPr>
                  <p:txBody>
                    <a:bodyPr/>
                    <a:lstStyle/>
                    <a:p>
                      <a:pPr>
                        <a:defRPr/>
                      </a:pPr>
                      <a:endParaRPr lang="en-US"/>
                    </a:p>
                  </p:txBody>
                </p:sp>
                <p:sp>
                  <p:nvSpPr>
                    <p:cNvPr id="36203" name="Oval 1111"/>
                    <p:cNvSpPr>
                      <a:spLocks noChangeArrowheads="1"/>
                    </p:cNvSpPr>
                    <p:nvPr/>
                  </p:nvSpPr>
                  <p:spPr bwMode="auto">
                    <a:xfrm>
                      <a:off x="3320" y="1326"/>
                      <a:ext cx="40" cy="40"/>
                    </a:xfrm>
                    <a:prstGeom prst="ellipse">
                      <a:avLst/>
                    </a:prstGeom>
                    <a:grpFill/>
                    <a:ln w="4763">
                      <a:solidFill>
                        <a:srgbClr val="000000"/>
                      </a:solidFill>
                      <a:round/>
                      <a:headEnd/>
                      <a:tailEnd/>
                    </a:ln>
                  </p:spPr>
                  <p:txBody>
                    <a:bodyPr/>
                    <a:lstStyle/>
                    <a:p>
                      <a:pPr>
                        <a:defRPr/>
                      </a:pPr>
                      <a:endParaRPr lang="en-US"/>
                    </a:p>
                  </p:txBody>
                </p:sp>
                <p:sp>
                  <p:nvSpPr>
                    <p:cNvPr id="36204" name="Oval 1112"/>
                    <p:cNvSpPr>
                      <a:spLocks noChangeArrowheads="1"/>
                    </p:cNvSpPr>
                    <p:nvPr/>
                  </p:nvSpPr>
                  <p:spPr bwMode="auto">
                    <a:xfrm>
                      <a:off x="3323" y="1274"/>
                      <a:ext cx="40" cy="40"/>
                    </a:xfrm>
                    <a:prstGeom prst="ellipse">
                      <a:avLst/>
                    </a:prstGeom>
                    <a:grpFill/>
                    <a:ln w="4763">
                      <a:solidFill>
                        <a:srgbClr val="000000"/>
                      </a:solidFill>
                      <a:round/>
                      <a:headEnd/>
                      <a:tailEnd/>
                    </a:ln>
                  </p:spPr>
                  <p:txBody>
                    <a:bodyPr/>
                    <a:lstStyle/>
                    <a:p>
                      <a:pPr>
                        <a:defRPr/>
                      </a:pPr>
                      <a:endParaRPr lang="en-US"/>
                    </a:p>
                  </p:txBody>
                </p:sp>
                <p:sp>
                  <p:nvSpPr>
                    <p:cNvPr id="36205" name="Oval 1113"/>
                    <p:cNvSpPr>
                      <a:spLocks noChangeArrowheads="1"/>
                    </p:cNvSpPr>
                    <p:nvPr/>
                  </p:nvSpPr>
                  <p:spPr bwMode="auto">
                    <a:xfrm>
                      <a:off x="3325" y="1299"/>
                      <a:ext cx="41" cy="40"/>
                    </a:xfrm>
                    <a:prstGeom prst="ellipse">
                      <a:avLst/>
                    </a:prstGeom>
                    <a:grpFill/>
                    <a:ln w="4763">
                      <a:solidFill>
                        <a:srgbClr val="000000"/>
                      </a:solidFill>
                      <a:round/>
                      <a:headEnd/>
                      <a:tailEnd/>
                    </a:ln>
                  </p:spPr>
                  <p:txBody>
                    <a:bodyPr/>
                    <a:lstStyle/>
                    <a:p>
                      <a:pPr>
                        <a:defRPr/>
                      </a:pPr>
                      <a:endParaRPr lang="en-US"/>
                    </a:p>
                  </p:txBody>
                </p:sp>
                <p:sp>
                  <p:nvSpPr>
                    <p:cNvPr id="36206" name="Oval 1114"/>
                    <p:cNvSpPr>
                      <a:spLocks noChangeArrowheads="1"/>
                    </p:cNvSpPr>
                    <p:nvPr/>
                  </p:nvSpPr>
                  <p:spPr bwMode="auto">
                    <a:xfrm>
                      <a:off x="3328" y="1337"/>
                      <a:ext cx="41" cy="40"/>
                    </a:xfrm>
                    <a:prstGeom prst="ellipse">
                      <a:avLst/>
                    </a:prstGeom>
                    <a:grpFill/>
                    <a:ln w="4763">
                      <a:solidFill>
                        <a:srgbClr val="000000"/>
                      </a:solidFill>
                      <a:round/>
                      <a:headEnd/>
                      <a:tailEnd/>
                    </a:ln>
                  </p:spPr>
                  <p:txBody>
                    <a:bodyPr/>
                    <a:lstStyle/>
                    <a:p>
                      <a:pPr>
                        <a:defRPr/>
                      </a:pPr>
                      <a:endParaRPr lang="en-US"/>
                    </a:p>
                  </p:txBody>
                </p:sp>
                <p:sp>
                  <p:nvSpPr>
                    <p:cNvPr id="36207" name="Oval 1115"/>
                    <p:cNvSpPr>
                      <a:spLocks noChangeArrowheads="1"/>
                    </p:cNvSpPr>
                    <p:nvPr/>
                  </p:nvSpPr>
                  <p:spPr bwMode="auto">
                    <a:xfrm>
                      <a:off x="3331" y="1293"/>
                      <a:ext cx="40" cy="40"/>
                    </a:xfrm>
                    <a:prstGeom prst="ellipse">
                      <a:avLst/>
                    </a:prstGeom>
                    <a:grpFill/>
                    <a:ln w="4763">
                      <a:solidFill>
                        <a:srgbClr val="000000"/>
                      </a:solidFill>
                      <a:round/>
                      <a:headEnd/>
                      <a:tailEnd/>
                    </a:ln>
                  </p:spPr>
                  <p:txBody>
                    <a:bodyPr/>
                    <a:lstStyle/>
                    <a:p>
                      <a:pPr>
                        <a:defRPr/>
                      </a:pPr>
                      <a:endParaRPr lang="en-US"/>
                    </a:p>
                  </p:txBody>
                </p:sp>
                <p:sp>
                  <p:nvSpPr>
                    <p:cNvPr id="36208" name="Oval 1116"/>
                    <p:cNvSpPr>
                      <a:spLocks noChangeArrowheads="1"/>
                    </p:cNvSpPr>
                    <p:nvPr/>
                  </p:nvSpPr>
                  <p:spPr bwMode="auto">
                    <a:xfrm>
                      <a:off x="3334" y="1320"/>
                      <a:ext cx="40" cy="40"/>
                    </a:xfrm>
                    <a:prstGeom prst="ellipse">
                      <a:avLst/>
                    </a:prstGeom>
                    <a:grpFill/>
                    <a:ln w="4763">
                      <a:solidFill>
                        <a:srgbClr val="000000"/>
                      </a:solidFill>
                      <a:round/>
                      <a:headEnd/>
                      <a:tailEnd/>
                    </a:ln>
                  </p:spPr>
                  <p:txBody>
                    <a:bodyPr/>
                    <a:lstStyle/>
                    <a:p>
                      <a:pPr>
                        <a:defRPr/>
                      </a:pPr>
                      <a:endParaRPr lang="en-US"/>
                    </a:p>
                  </p:txBody>
                </p:sp>
                <p:sp>
                  <p:nvSpPr>
                    <p:cNvPr id="36209" name="Oval 1117"/>
                    <p:cNvSpPr>
                      <a:spLocks noChangeArrowheads="1"/>
                    </p:cNvSpPr>
                    <p:nvPr/>
                  </p:nvSpPr>
                  <p:spPr bwMode="auto">
                    <a:xfrm>
                      <a:off x="3337" y="1282"/>
                      <a:ext cx="40" cy="39"/>
                    </a:xfrm>
                    <a:prstGeom prst="ellipse">
                      <a:avLst/>
                    </a:prstGeom>
                    <a:grpFill/>
                    <a:ln w="4763">
                      <a:solidFill>
                        <a:srgbClr val="000000"/>
                      </a:solidFill>
                      <a:round/>
                      <a:headEnd/>
                      <a:tailEnd/>
                    </a:ln>
                  </p:spPr>
                  <p:txBody>
                    <a:bodyPr/>
                    <a:lstStyle/>
                    <a:p>
                      <a:pPr>
                        <a:defRPr/>
                      </a:pPr>
                      <a:endParaRPr lang="en-US"/>
                    </a:p>
                  </p:txBody>
                </p:sp>
                <p:sp>
                  <p:nvSpPr>
                    <p:cNvPr id="36210" name="Oval 1118"/>
                    <p:cNvSpPr>
                      <a:spLocks noChangeArrowheads="1"/>
                    </p:cNvSpPr>
                    <p:nvPr/>
                  </p:nvSpPr>
                  <p:spPr bwMode="auto">
                    <a:xfrm>
                      <a:off x="3340" y="1323"/>
                      <a:ext cx="40" cy="40"/>
                    </a:xfrm>
                    <a:prstGeom prst="ellipse">
                      <a:avLst/>
                    </a:prstGeom>
                    <a:grpFill/>
                    <a:ln w="4763">
                      <a:solidFill>
                        <a:srgbClr val="000000"/>
                      </a:solidFill>
                      <a:round/>
                      <a:headEnd/>
                      <a:tailEnd/>
                    </a:ln>
                  </p:spPr>
                  <p:txBody>
                    <a:bodyPr/>
                    <a:lstStyle/>
                    <a:p>
                      <a:pPr>
                        <a:defRPr/>
                      </a:pPr>
                      <a:endParaRPr lang="en-US"/>
                    </a:p>
                  </p:txBody>
                </p:sp>
                <p:sp>
                  <p:nvSpPr>
                    <p:cNvPr id="36211" name="Oval 1119"/>
                    <p:cNvSpPr>
                      <a:spLocks noChangeArrowheads="1"/>
                    </p:cNvSpPr>
                    <p:nvPr/>
                  </p:nvSpPr>
                  <p:spPr bwMode="auto">
                    <a:xfrm>
                      <a:off x="3342" y="1350"/>
                      <a:ext cx="41" cy="40"/>
                    </a:xfrm>
                    <a:prstGeom prst="ellipse">
                      <a:avLst/>
                    </a:prstGeom>
                    <a:grpFill/>
                    <a:ln w="4763">
                      <a:solidFill>
                        <a:srgbClr val="000000"/>
                      </a:solidFill>
                      <a:round/>
                      <a:headEnd/>
                      <a:tailEnd/>
                    </a:ln>
                  </p:spPr>
                  <p:txBody>
                    <a:bodyPr/>
                    <a:lstStyle/>
                    <a:p>
                      <a:pPr>
                        <a:defRPr/>
                      </a:pPr>
                      <a:endParaRPr lang="en-US"/>
                    </a:p>
                  </p:txBody>
                </p:sp>
                <p:sp>
                  <p:nvSpPr>
                    <p:cNvPr id="36212" name="Oval 1120"/>
                    <p:cNvSpPr>
                      <a:spLocks noChangeArrowheads="1"/>
                    </p:cNvSpPr>
                    <p:nvPr/>
                  </p:nvSpPr>
                  <p:spPr bwMode="auto">
                    <a:xfrm>
                      <a:off x="3346" y="1340"/>
                      <a:ext cx="40" cy="40"/>
                    </a:xfrm>
                    <a:prstGeom prst="ellipse">
                      <a:avLst/>
                    </a:prstGeom>
                    <a:grpFill/>
                    <a:ln w="4763">
                      <a:solidFill>
                        <a:srgbClr val="000000"/>
                      </a:solidFill>
                      <a:round/>
                      <a:headEnd/>
                      <a:tailEnd/>
                    </a:ln>
                  </p:spPr>
                  <p:txBody>
                    <a:bodyPr/>
                    <a:lstStyle/>
                    <a:p>
                      <a:pPr>
                        <a:defRPr/>
                      </a:pPr>
                      <a:endParaRPr lang="en-US"/>
                    </a:p>
                  </p:txBody>
                </p:sp>
                <p:sp>
                  <p:nvSpPr>
                    <p:cNvPr id="36213" name="Oval 1121"/>
                    <p:cNvSpPr>
                      <a:spLocks noChangeArrowheads="1"/>
                    </p:cNvSpPr>
                    <p:nvPr/>
                  </p:nvSpPr>
                  <p:spPr bwMode="auto">
                    <a:xfrm>
                      <a:off x="3348" y="1318"/>
                      <a:ext cx="40" cy="39"/>
                    </a:xfrm>
                    <a:prstGeom prst="ellipse">
                      <a:avLst/>
                    </a:prstGeom>
                    <a:grpFill/>
                    <a:ln w="4763">
                      <a:solidFill>
                        <a:srgbClr val="000000"/>
                      </a:solidFill>
                      <a:round/>
                      <a:headEnd/>
                      <a:tailEnd/>
                    </a:ln>
                  </p:spPr>
                  <p:txBody>
                    <a:bodyPr/>
                    <a:lstStyle/>
                    <a:p>
                      <a:pPr>
                        <a:defRPr/>
                      </a:pPr>
                      <a:endParaRPr lang="en-US"/>
                    </a:p>
                  </p:txBody>
                </p:sp>
                <p:sp>
                  <p:nvSpPr>
                    <p:cNvPr id="36214" name="Oval 1122"/>
                    <p:cNvSpPr>
                      <a:spLocks noChangeArrowheads="1"/>
                    </p:cNvSpPr>
                    <p:nvPr/>
                  </p:nvSpPr>
                  <p:spPr bwMode="auto">
                    <a:xfrm>
                      <a:off x="3351" y="1313"/>
                      <a:ext cx="40" cy="40"/>
                    </a:xfrm>
                    <a:prstGeom prst="ellipse">
                      <a:avLst/>
                    </a:prstGeom>
                    <a:grpFill/>
                    <a:ln w="4763">
                      <a:solidFill>
                        <a:srgbClr val="000000"/>
                      </a:solidFill>
                      <a:round/>
                      <a:headEnd/>
                      <a:tailEnd/>
                    </a:ln>
                  </p:spPr>
                  <p:txBody>
                    <a:bodyPr/>
                    <a:lstStyle/>
                    <a:p>
                      <a:pPr>
                        <a:defRPr/>
                      </a:pPr>
                      <a:endParaRPr lang="en-US"/>
                    </a:p>
                  </p:txBody>
                </p:sp>
                <p:sp>
                  <p:nvSpPr>
                    <p:cNvPr id="36215" name="Oval 1123"/>
                    <p:cNvSpPr>
                      <a:spLocks noChangeArrowheads="1"/>
                    </p:cNvSpPr>
                    <p:nvPr/>
                  </p:nvSpPr>
                  <p:spPr bwMode="auto">
                    <a:xfrm>
                      <a:off x="3354" y="1290"/>
                      <a:ext cx="40" cy="40"/>
                    </a:xfrm>
                    <a:prstGeom prst="ellipse">
                      <a:avLst/>
                    </a:prstGeom>
                    <a:grpFill/>
                    <a:ln w="4763">
                      <a:solidFill>
                        <a:srgbClr val="000000"/>
                      </a:solidFill>
                      <a:round/>
                      <a:headEnd/>
                      <a:tailEnd/>
                    </a:ln>
                  </p:spPr>
                  <p:txBody>
                    <a:bodyPr/>
                    <a:lstStyle/>
                    <a:p>
                      <a:pPr>
                        <a:defRPr/>
                      </a:pPr>
                      <a:endParaRPr lang="en-US"/>
                    </a:p>
                  </p:txBody>
                </p:sp>
                <p:sp>
                  <p:nvSpPr>
                    <p:cNvPr id="36216" name="Oval 1124"/>
                    <p:cNvSpPr>
                      <a:spLocks noChangeArrowheads="1"/>
                    </p:cNvSpPr>
                    <p:nvPr/>
                  </p:nvSpPr>
                  <p:spPr bwMode="auto">
                    <a:xfrm>
                      <a:off x="3357" y="1307"/>
                      <a:ext cx="40" cy="40"/>
                    </a:xfrm>
                    <a:prstGeom prst="ellipse">
                      <a:avLst/>
                    </a:prstGeom>
                    <a:grpFill/>
                    <a:ln w="4763">
                      <a:solidFill>
                        <a:srgbClr val="000000"/>
                      </a:solidFill>
                      <a:round/>
                      <a:headEnd/>
                      <a:tailEnd/>
                    </a:ln>
                  </p:spPr>
                  <p:txBody>
                    <a:bodyPr/>
                    <a:lstStyle/>
                    <a:p>
                      <a:pPr>
                        <a:defRPr/>
                      </a:pPr>
                      <a:endParaRPr lang="en-US"/>
                    </a:p>
                  </p:txBody>
                </p:sp>
                <p:sp>
                  <p:nvSpPr>
                    <p:cNvPr id="36217" name="Oval 1125"/>
                    <p:cNvSpPr>
                      <a:spLocks noChangeArrowheads="1"/>
                    </p:cNvSpPr>
                    <p:nvPr/>
                  </p:nvSpPr>
                  <p:spPr bwMode="auto">
                    <a:xfrm>
                      <a:off x="3359" y="1306"/>
                      <a:ext cx="40" cy="40"/>
                    </a:xfrm>
                    <a:prstGeom prst="ellipse">
                      <a:avLst/>
                    </a:prstGeom>
                    <a:grpFill/>
                    <a:ln w="4763">
                      <a:solidFill>
                        <a:srgbClr val="000000"/>
                      </a:solidFill>
                      <a:round/>
                      <a:headEnd/>
                      <a:tailEnd/>
                    </a:ln>
                  </p:spPr>
                  <p:txBody>
                    <a:bodyPr/>
                    <a:lstStyle/>
                    <a:p>
                      <a:pPr>
                        <a:defRPr/>
                      </a:pPr>
                      <a:endParaRPr lang="en-US"/>
                    </a:p>
                  </p:txBody>
                </p:sp>
                <p:sp>
                  <p:nvSpPr>
                    <p:cNvPr id="36218" name="Oval 1126"/>
                    <p:cNvSpPr>
                      <a:spLocks noChangeArrowheads="1"/>
                    </p:cNvSpPr>
                    <p:nvPr/>
                  </p:nvSpPr>
                  <p:spPr bwMode="auto">
                    <a:xfrm>
                      <a:off x="3362" y="1317"/>
                      <a:ext cx="40" cy="39"/>
                    </a:xfrm>
                    <a:prstGeom prst="ellipse">
                      <a:avLst/>
                    </a:prstGeom>
                    <a:grpFill/>
                    <a:ln w="4763">
                      <a:solidFill>
                        <a:srgbClr val="000000"/>
                      </a:solidFill>
                      <a:round/>
                      <a:headEnd/>
                      <a:tailEnd/>
                    </a:ln>
                  </p:spPr>
                  <p:txBody>
                    <a:bodyPr/>
                    <a:lstStyle/>
                    <a:p>
                      <a:pPr>
                        <a:defRPr/>
                      </a:pPr>
                      <a:endParaRPr lang="en-US"/>
                    </a:p>
                  </p:txBody>
                </p:sp>
                <p:sp>
                  <p:nvSpPr>
                    <p:cNvPr id="36219" name="Oval 1127"/>
                    <p:cNvSpPr>
                      <a:spLocks noChangeArrowheads="1"/>
                    </p:cNvSpPr>
                    <p:nvPr/>
                  </p:nvSpPr>
                  <p:spPr bwMode="auto">
                    <a:xfrm>
                      <a:off x="3365" y="1322"/>
                      <a:ext cx="40" cy="40"/>
                    </a:xfrm>
                    <a:prstGeom prst="ellipse">
                      <a:avLst/>
                    </a:prstGeom>
                    <a:grpFill/>
                    <a:ln w="4763">
                      <a:solidFill>
                        <a:srgbClr val="000000"/>
                      </a:solidFill>
                      <a:round/>
                      <a:headEnd/>
                      <a:tailEnd/>
                    </a:ln>
                  </p:spPr>
                  <p:txBody>
                    <a:bodyPr/>
                    <a:lstStyle/>
                    <a:p>
                      <a:pPr>
                        <a:defRPr/>
                      </a:pPr>
                      <a:endParaRPr lang="en-US"/>
                    </a:p>
                  </p:txBody>
                </p:sp>
                <p:sp>
                  <p:nvSpPr>
                    <p:cNvPr id="36220" name="Oval 1128"/>
                    <p:cNvSpPr>
                      <a:spLocks noChangeArrowheads="1"/>
                    </p:cNvSpPr>
                    <p:nvPr/>
                  </p:nvSpPr>
                  <p:spPr bwMode="auto">
                    <a:xfrm>
                      <a:off x="3368" y="1286"/>
                      <a:ext cx="40" cy="40"/>
                    </a:xfrm>
                    <a:prstGeom prst="ellipse">
                      <a:avLst/>
                    </a:prstGeom>
                    <a:grpFill/>
                    <a:ln w="4763">
                      <a:solidFill>
                        <a:srgbClr val="000000"/>
                      </a:solidFill>
                      <a:round/>
                      <a:headEnd/>
                      <a:tailEnd/>
                    </a:ln>
                  </p:spPr>
                  <p:txBody>
                    <a:bodyPr/>
                    <a:lstStyle/>
                    <a:p>
                      <a:pPr>
                        <a:defRPr/>
                      </a:pPr>
                      <a:endParaRPr lang="en-US"/>
                    </a:p>
                  </p:txBody>
                </p:sp>
                <p:sp>
                  <p:nvSpPr>
                    <p:cNvPr id="36221" name="Oval 1129"/>
                    <p:cNvSpPr>
                      <a:spLocks noChangeArrowheads="1"/>
                    </p:cNvSpPr>
                    <p:nvPr/>
                  </p:nvSpPr>
                  <p:spPr bwMode="auto">
                    <a:xfrm>
                      <a:off x="3371" y="1322"/>
                      <a:ext cx="40" cy="40"/>
                    </a:xfrm>
                    <a:prstGeom prst="ellipse">
                      <a:avLst/>
                    </a:prstGeom>
                    <a:grpFill/>
                    <a:ln w="4763">
                      <a:solidFill>
                        <a:srgbClr val="000000"/>
                      </a:solidFill>
                      <a:round/>
                      <a:headEnd/>
                      <a:tailEnd/>
                    </a:ln>
                  </p:spPr>
                  <p:txBody>
                    <a:bodyPr/>
                    <a:lstStyle/>
                    <a:p>
                      <a:pPr>
                        <a:defRPr/>
                      </a:pPr>
                      <a:endParaRPr lang="en-US"/>
                    </a:p>
                  </p:txBody>
                </p:sp>
                <p:sp>
                  <p:nvSpPr>
                    <p:cNvPr id="36222" name="Oval 1130"/>
                    <p:cNvSpPr>
                      <a:spLocks noChangeArrowheads="1"/>
                    </p:cNvSpPr>
                    <p:nvPr/>
                  </p:nvSpPr>
                  <p:spPr bwMode="auto">
                    <a:xfrm>
                      <a:off x="3374" y="1359"/>
                      <a:ext cx="40" cy="40"/>
                    </a:xfrm>
                    <a:prstGeom prst="ellipse">
                      <a:avLst/>
                    </a:prstGeom>
                    <a:grpFill/>
                    <a:ln w="4763">
                      <a:solidFill>
                        <a:srgbClr val="000000"/>
                      </a:solidFill>
                      <a:round/>
                      <a:headEnd/>
                      <a:tailEnd/>
                    </a:ln>
                  </p:spPr>
                  <p:txBody>
                    <a:bodyPr/>
                    <a:lstStyle/>
                    <a:p>
                      <a:pPr>
                        <a:defRPr/>
                      </a:pPr>
                      <a:endParaRPr lang="en-US"/>
                    </a:p>
                  </p:txBody>
                </p:sp>
                <p:sp>
                  <p:nvSpPr>
                    <p:cNvPr id="36223" name="Oval 1131"/>
                    <p:cNvSpPr>
                      <a:spLocks noChangeArrowheads="1"/>
                    </p:cNvSpPr>
                    <p:nvPr/>
                  </p:nvSpPr>
                  <p:spPr bwMode="auto">
                    <a:xfrm>
                      <a:off x="3376" y="1334"/>
                      <a:ext cx="40" cy="40"/>
                    </a:xfrm>
                    <a:prstGeom prst="ellipse">
                      <a:avLst/>
                    </a:prstGeom>
                    <a:grpFill/>
                    <a:ln w="4763">
                      <a:solidFill>
                        <a:srgbClr val="000000"/>
                      </a:solidFill>
                      <a:round/>
                      <a:headEnd/>
                      <a:tailEnd/>
                    </a:ln>
                  </p:spPr>
                  <p:txBody>
                    <a:bodyPr/>
                    <a:lstStyle/>
                    <a:p>
                      <a:pPr>
                        <a:defRPr/>
                      </a:pPr>
                      <a:endParaRPr lang="en-US"/>
                    </a:p>
                  </p:txBody>
                </p:sp>
                <p:sp>
                  <p:nvSpPr>
                    <p:cNvPr id="36224" name="Oval 1132"/>
                    <p:cNvSpPr>
                      <a:spLocks noChangeArrowheads="1"/>
                    </p:cNvSpPr>
                    <p:nvPr/>
                  </p:nvSpPr>
                  <p:spPr bwMode="auto">
                    <a:xfrm>
                      <a:off x="3379" y="1294"/>
                      <a:ext cx="40" cy="40"/>
                    </a:xfrm>
                    <a:prstGeom prst="ellipse">
                      <a:avLst/>
                    </a:prstGeom>
                    <a:grpFill/>
                    <a:ln w="4763">
                      <a:solidFill>
                        <a:srgbClr val="000000"/>
                      </a:solidFill>
                      <a:round/>
                      <a:headEnd/>
                      <a:tailEnd/>
                    </a:ln>
                  </p:spPr>
                  <p:txBody>
                    <a:bodyPr/>
                    <a:lstStyle/>
                    <a:p>
                      <a:pPr>
                        <a:defRPr/>
                      </a:pPr>
                      <a:endParaRPr lang="en-US"/>
                    </a:p>
                  </p:txBody>
                </p:sp>
                <p:sp>
                  <p:nvSpPr>
                    <p:cNvPr id="36225" name="Oval 1133"/>
                    <p:cNvSpPr>
                      <a:spLocks noChangeArrowheads="1"/>
                    </p:cNvSpPr>
                    <p:nvPr/>
                  </p:nvSpPr>
                  <p:spPr bwMode="auto">
                    <a:xfrm>
                      <a:off x="3382" y="1340"/>
                      <a:ext cx="40" cy="40"/>
                    </a:xfrm>
                    <a:prstGeom prst="ellipse">
                      <a:avLst/>
                    </a:prstGeom>
                    <a:grpFill/>
                    <a:ln w="4763">
                      <a:solidFill>
                        <a:srgbClr val="000000"/>
                      </a:solidFill>
                      <a:round/>
                      <a:headEnd/>
                      <a:tailEnd/>
                    </a:ln>
                  </p:spPr>
                  <p:txBody>
                    <a:bodyPr/>
                    <a:lstStyle/>
                    <a:p>
                      <a:pPr>
                        <a:defRPr/>
                      </a:pPr>
                      <a:endParaRPr lang="en-US"/>
                    </a:p>
                  </p:txBody>
                </p:sp>
                <p:sp>
                  <p:nvSpPr>
                    <p:cNvPr id="36226" name="Oval 1134"/>
                    <p:cNvSpPr>
                      <a:spLocks noChangeArrowheads="1"/>
                    </p:cNvSpPr>
                    <p:nvPr/>
                  </p:nvSpPr>
                  <p:spPr bwMode="auto">
                    <a:xfrm>
                      <a:off x="3385" y="1296"/>
                      <a:ext cx="39" cy="40"/>
                    </a:xfrm>
                    <a:prstGeom prst="ellipse">
                      <a:avLst/>
                    </a:prstGeom>
                    <a:grpFill/>
                    <a:ln w="4763">
                      <a:solidFill>
                        <a:srgbClr val="000000"/>
                      </a:solidFill>
                      <a:round/>
                      <a:headEnd/>
                      <a:tailEnd/>
                    </a:ln>
                  </p:spPr>
                  <p:txBody>
                    <a:bodyPr/>
                    <a:lstStyle/>
                    <a:p>
                      <a:pPr>
                        <a:defRPr/>
                      </a:pPr>
                      <a:endParaRPr lang="en-US"/>
                    </a:p>
                  </p:txBody>
                </p:sp>
                <p:sp>
                  <p:nvSpPr>
                    <p:cNvPr id="36227" name="Oval 1135"/>
                    <p:cNvSpPr>
                      <a:spLocks noChangeArrowheads="1"/>
                    </p:cNvSpPr>
                    <p:nvPr/>
                  </p:nvSpPr>
                  <p:spPr bwMode="auto">
                    <a:xfrm>
                      <a:off x="3388" y="1225"/>
                      <a:ext cx="39" cy="40"/>
                    </a:xfrm>
                    <a:prstGeom prst="ellipse">
                      <a:avLst/>
                    </a:prstGeom>
                    <a:grpFill/>
                    <a:ln w="4763">
                      <a:solidFill>
                        <a:srgbClr val="000000"/>
                      </a:solidFill>
                      <a:round/>
                      <a:headEnd/>
                      <a:tailEnd/>
                    </a:ln>
                  </p:spPr>
                  <p:txBody>
                    <a:bodyPr/>
                    <a:lstStyle/>
                    <a:p>
                      <a:pPr>
                        <a:defRPr/>
                      </a:pPr>
                      <a:endParaRPr lang="en-US"/>
                    </a:p>
                  </p:txBody>
                </p:sp>
                <p:sp>
                  <p:nvSpPr>
                    <p:cNvPr id="36228" name="Oval 1136"/>
                    <p:cNvSpPr>
                      <a:spLocks noChangeArrowheads="1"/>
                    </p:cNvSpPr>
                    <p:nvPr/>
                  </p:nvSpPr>
                  <p:spPr bwMode="auto">
                    <a:xfrm>
                      <a:off x="3390" y="1250"/>
                      <a:ext cx="40" cy="40"/>
                    </a:xfrm>
                    <a:prstGeom prst="ellipse">
                      <a:avLst/>
                    </a:prstGeom>
                    <a:grpFill/>
                    <a:ln w="4763">
                      <a:solidFill>
                        <a:srgbClr val="000000"/>
                      </a:solidFill>
                      <a:round/>
                      <a:headEnd/>
                      <a:tailEnd/>
                    </a:ln>
                  </p:spPr>
                  <p:txBody>
                    <a:bodyPr/>
                    <a:lstStyle/>
                    <a:p>
                      <a:pPr>
                        <a:defRPr/>
                      </a:pPr>
                      <a:endParaRPr lang="en-US"/>
                    </a:p>
                  </p:txBody>
                </p:sp>
                <p:sp>
                  <p:nvSpPr>
                    <p:cNvPr id="36229" name="Oval 1137"/>
                    <p:cNvSpPr>
                      <a:spLocks noChangeArrowheads="1"/>
                    </p:cNvSpPr>
                    <p:nvPr/>
                  </p:nvSpPr>
                  <p:spPr bwMode="auto">
                    <a:xfrm>
                      <a:off x="3393" y="1308"/>
                      <a:ext cx="40" cy="40"/>
                    </a:xfrm>
                    <a:prstGeom prst="ellipse">
                      <a:avLst/>
                    </a:prstGeom>
                    <a:grpFill/>
                    <a:ln w="4763">
                      <a:solidFill>
                        <a:srgbClr val="000000"/>
                      </a:solidFill>
                      <a:round/>
                      <a:headEnd/>
                      <a:tailEnd/>
                    </a:ln>
                  </p:spPr>
                  <p:txBody>
                    <a:bodyPr/>
                    <a:lstStyle/>
                    <a:p>
                      <a:pPr>
                        <a:defRPr/>
                      </a:pPr>
                      <a:endParaRPr lang="en-US"/>
                    </a:p>
                  </p:txBody>
                </p:sp>
                <p:sp>
                  <p:nvSpPr>
                    <p:cNvPr id="36230" name="Oval 1138"/>
                    <p:cNvSpPr>
                      <a:spLocks noChangeArrowheads="1"/>
                    </p:cNvSpPr>
                    <p:nvPr/>
                  </p:nvSpPr>
                  <p:spPr bwMode="auto">
                    <a:xfrm>
                      <a:off x="3396" y="1334"/>
                      <a:ext cx="40" cy="40"/>
                    </a:xfrm>
                    <a:prstGeom prst="ellipse">
                      <a:avLst/>
                    </a:prstGeom>
                    <a:grpFill/>
                    <a:ln w="4763">
                      <a:solidFill>
                        <a:srgbClr val="000000"/>
                      </a:solidFill>
                      <a:round/>
                      <a:headEnd/>
                      <a:tailEnd/>
                    </a:ln>
                  </p:spPr>
                  <p:txBody>
                    <a:bodyPr/>
                    <a:lstStyle/>
                    <a:p>
                      <a:pPr>
                        <a:defRPr/>
                      </a:pPr>
                      <a:endParaRPr lang="en-US"/>
                    </a:p>
                  </p:txBody>
                </p:sp>
                <p:sp>
                  <p:nvSpPr>
                    <p:cNvPr id="36231" name="Oval 1139"/>
                    <p:cNvSpPr>
                      <a:spLocks noChangeArrowheads="1"/>
                    </p:cNvSpPr>
                    <p:nvPr/>
                  </p:nvSpPr>
                  <p:spPr bwMode="auto">
                    <a:xfrm>
                      <a:off x="3399" y="1307"/>
                      <a:ext cx="40" cy="40"/>
                    </a:xfrm>
                    <a:prstGeom prst="ellipse">
                      <a:avLst/>
                    </a:prstGeom>
                    <a:grpFill/>
                    <a:ln w="4763">
                      <a:solidFill>
                        <a:srgbClr val="000000"/>
                      </a:solidFill>
                      <a:round/>
                      <a:headEnd/>
                      <a:tailEnd/>
                    </a:ln>
                  </p:spPr>
                  <p:txBody>
                    <a:bodyPr/>
                    <a:lstStyle/>
                    <a:p>
                      <a:pPr>
                        <a:defRPr/>
                      </a:pPr>
                      <a:endParaRPr lang="en-US"/>
                    </a:p>
                  </p:txBody>
                </p:sp>
                <p:sp>
                  <p:nvSpPr>
                    <p:cNvPr id="36232" name="Oval 1140"/>
                    <p:cNvSpPr>
                      <a:spLocks noChangeArrowheads="1"/>
                    </p:cNvSpPr>
                    <p:nvPr/>
                  </p:nvSpPr>
                  <p:spPr bwMode="auto">
                    <a:xfrm>
                      <a:off x="3401" y="1297"/>
                      <a:ext cx="40" cy="40"/>
                    </a:xfrm>
                    <a:prstGeom prst="ellipse">
                      <a:avLst/>
                    </a:prstGeom>
                    <a:grpFill/>
                    <a:ln w="4763">
                      <a:solidFill>
                        <a:srgbClr val="000000"/>
                      </a:solidFill>
                      <a:round/>
                      <a:headEnd/>
                      <a:tailEnd/>
                    </a:ln>
                  </p:spPr>
                  <p:txBody>
                    <a:bodyPr/>
                    <a:lstStyle/>
                    <a:p>
                      <a:pPr>
                        <a:defRPr/>
                      </a:pPr>
                      <a:endParaRPr lang="en-US"/>
                    </a:p>
                  </p:txBody>
                </p:sp>
                <p:sp>
                  <p:nvSpPr>
                    <p:cNvPr id="36233" name="Oval 1141"/>
                    <p:cNvSpPr>
                      <a:spLocks noChangeArrowheads="1"/>
                    </p:cNvSpPr>
                    <p:nvPr/>
                  </p:nvSpPr>
                  <p:spPr bwMode="auto">
                    <a:xfrm>
                      <a:off x="3404" y="1403"/>
                      <a:ext cx="40" cy="40"/>
                    </a:xfrm>
                    <a:prstGeom prst="ellipse">
                      <a:avLst/>
                    </a:prstGeom>
                    <a:grpFill/>
                    <a:ln w="4763">
                      <a:solidFill>
                        <a:srgbClr val="000000"/>
                      </a:solidFill>
                      <a:round/>
                      <a:headEnd/>
                      <a:tailEnd/>
                    </a:ln>
                  </p:spPr>
                  <p:txBody>
                    <a:bodyPr/>
                    <a:lstStyle/>
                    <a:p>
                      <a:pPr>
                        <a:defRPr/>
                      </a:pPr>
                      <a:endParaRPr lang="en-US"/>
                    </a:p>
                  </p:txBody>
                </p:sp>
                <p:sp>
                  <p:nvSpPr>
                    <p:cNvPr id="36234" name="Oval 1142"/>
                    <p:cNvSpPr>
                      <a:spLocks noChangeArrowheads="1"/>
                    </p:cNvSpPr>
                    <p:nvPr/>
                  </p:nvSpPr>
                  <p:spPr bwMode="auto">
                    <a:xfrm>
                      <a:off x="3407" y="1319"/>
                      <a:ext cx="40" cy="39"/>
                    </a:xfrm>
                    <a:prstGeom prst="ellipse">
                      <a:avLst/>
                    </a:prstGeom>
                    <a:grpFill/>
                    <a:ln w="4763">
                      <a:solidFill>
                        <a:srgbClr val="000000"/>
                      </a:solidFill>
                      <a:round/>
                      <a:headEnd/>
                      <a:tailEnd/>
                    </a:ln>
                  </p:spPr>
                  <p:txBody>
                    <a:bodyPr/>
                    <a:lstStyle/>
                    <a:p>
                      <a:pPr>
                        <a:defRPr/>
                      </a:pPr>
                      <a:endParaRPr lang="en-US"/>
                    </a:p>
                  </p:txBody>
                </p:sp>
                <p:sp>
                  <p:nvSpPr>
                    <p:cNvPr id="36235" name="Oval 1143"/>
                    <p:cNvSpPr>
                      <a:spLocks noChangeArrowheads="1"/>
                    </p:cNvSpPr>
                    <p:nvPr/>
                  </p:nvSpPr>
                  <p:spPr bwMode="auto">
                    <a:xfrm>
                      <a:off x="3410" y="1282"/>
                      <a:ext cx="40" cy="39"/>
                    </a:xfrm>
                    <a:prstGeom prst="ellipse">
                      <a:avLst/>
                    </a:prstGeom>
                    <a:grpFill/>
                    <a:ln w="4763">
                      <a:solidFill>
                        <a:srgbClr val="000000"/>
                      </a:solidFill>
                      <a:round/>
                      <a:headEnd/>
                      <a:tailEnd/>
                    </a:ln>
                  </p:spPr>
                  <p:txBody>
                    <a:bodyPr/>
                    <a:lstStyle/>
                    <a:p>
                      <a:pPr>
                        <a:defRPr/>
                      </a:pPr>
                      <a:endParaRPr lang="en-US"/>
                    </a:p>
                  </p:txBody>
                </p:sp>
                <p:sp>
                  <p:nvSpPr>
                    <p:cNvPr id="36236" name="Oval 1144"/>
                    <p:cNvSpPr>
                      <a:spLocks noChangeArrowheads="1"/>
                    </p:cNvSpPr>
                    <p:nvPr/>
                  </p:nvSpPr>
                  <p:spPr bwMode="auto">
                    <a:xfrm>
                      <a:off x="3413" y="1354"/>
                      <a:ext cx="40" cy="40"/>
                    </a:xfrm>
                    <a:prstGeom prst="ellipse">
                      <a:avLst/>
                    </a:prstGeom>
                    <a:grpFill/>
                    <a:ln w="4763">
                      <a:solidFill>
                        <a:srgbClr val="000000"/>
                      </a:solidFill>
                      <a:round/>
                      <a:headEnd/>
                      <a:tailEnd/>
                    </a:ln>
                  </p:spPr>
                  <p:txBody>
                    <a:bodyPr/>
                    <a:lstStyle/>
                    <a:p>
                      <a:pPr>
                        <a:defRPr/>
                      </a:pPr>
                      <a:endParaRPr lang="en-US"/>
                    </a:p>
                  </p:txBody>
                </p:sp>
                <p:sp>
                  <p:nvSpPr>
                    <p:cNvPr id="36237" name="Freeform 1145"/>
                    <p:cNvSpPr>
                      <a:spLocks/>
                    </p:cNvSpPr>
                    <p:nvPr/>
                  </p:nvSpPr>
                  <p:spPr bwMode="auto">
                    <a:xfrm>
                      <a:off x="3414" y="761"/>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38" name="Freeform 1146"/>
                    <p:cNvSpPr>
                      <a:spLocks/>
                    </p:cNvSpPr>
                    <p:nvPr/>
                  </p:nvSpPr>
                  <p:spPr bwMode="auto">
                    <a:xfrm>
                      <a:off x="3417" y="756"/>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39" name="Freeform 1147"/>
                    <p:cNvSpPr>
                      <a:spLocks/>
                    </p:cNvSpPr>
                    <p:nvPr/>
                  </p:nvSpPr>
                  <p:spPr bwMode="auto">
                    <a:xfrm>
                      <a:off x="3420" y="729"/>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40" name="Freeform 1148"/>
                    <p:cNvSpPr>
                      <a:spLocks/>
                    </p:cNvSpPr>
                    <p:nvPr/>
                  </p:nvSpPr>
                  <p:spPr bwMode="auto">
                    <a:xfrm>
                      <a:off x="3422" y="70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41" name="Freeform 1149"/>
                    <p:cNvSpPr>
                      <a:spLocks/>
                    </p:cNvSpPr>
                    <p:nvPr/>
                  </p:nvSpPr>
                  <p:spPr bwMode="auto">
                    <a:xfrm>
                      <a:off x="3425" y="73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42" name="Freeform 1150"/>
                    <p:cNvSpPr>
                      <a:spLocks/>
                    </p:cNvSpPr>
                    <p:nvPr/>
                  </p:nvSpPr>
                  <p:spPr bwMode="auto">
                    <a:xfrm>
                      <a:off x="3428" y="80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43" name="Freeform 1151"/>
                    <p:cNvSpPr>
                      <a:spLocks/>
                    </p:cNvSpPr>
                    <p:nvPr/>
                  </p:nvSpPr>
                  <p:spPr bwMode="auto">
                    <a:xfrm>
                      <a:off x="3430" y="76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44" name="Freeform 1152"/>
                    <p:cNvSpPr>
                      <a:spLocks/>
                    </p:cNvSpPr>
                    <p:nvPr/>
                  </p:nvSpPr>
                  <p:spPr bwMode="auto">
                    <a:xfrm>
                      <a:off x="3433" y="838"/>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6245" name="Freeform 1153"/>
                    <p:cNvSpPr>
                      <a:spLocks/>
                    </p:cNvSpPr>
                    <p:nvPr/>
                  </p:nvSpPr>
                  <p:spPr bwMode="auto">
                    <a:xfrm>
                      <a:off x="3436" y="74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46" name="Freeform 1154"/>
                    <p:cNvSpPr>
                      <a:spLocks/>
                    </p:cNvSpPr>
                    <p:nvPr/>
                  </p:nvSpPr>
                  <p:spPr bwMode="auto">
                    <a:xfrm>
                      <a:off x="3439" y="79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47" name="Freeform 1155"/>
                    <p:cNvSpPr>
                      <a:spLocks/>
                    </p:cNvSpPr>
                    <p:nvPr/>
                  </p:nvSpPr>
                  <p:spPr bwMode="auto">
                    <a:xfrm>
                      <a:off x="3442" y="76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48" name="Freeform 1156"/>
                    <p:cNvSpPr>
                      <a:spLocks/>
                    </p:cNvSpPr>
                    <p:nvPr/>
                  </p:nvSpPr>
                  <p:spPr bwMode="auto">
                    <a:xfrm>
                      <a:off x="3445" y="75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49" name="Freeform 1157"/>
                    <p:cNvSpPr>
                      <a:spLocks/>
                    </p:cNvSpPr>
                    <p:nvPr/>
                  </p:nvSpPr>
                  <p:spPr bwMode="auto">
                    <a:xfrm>
                      <a:off x="3447" y="79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0" name="Freeform 1158"/>
                    <p:cNvSpPr>
                      <a:spLocks/>
                    </p:cNvSpPr>
                    <p:nvPr/>
                  </p:nvSpPr>
                  <p:spPr bwMode="auto">
                    <a:xfrm>
                      <a:off x="3450" y="773"/>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1" name="Freeform 1159"/>
                    <p:cNvSpPr>
                      <a:spLocks/>
                    </p:cNvSpPr>
                    <p:nvPr/>
                  </p:nvSpPr>
                  <p:spPr bwMode="auto">
                    <a:xfrm>
                      <a:off x="3453" y="773"/>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2" name="Freeform 1160"/>
                    <p:cNvSpPr>
                      <a:spLocks/>
                    </p:cNvSpPr>
                    <p:nvPr/>
                  </p:nvSpPr>
                  <p:spPr bwMode="auto">
                    <a:xfrm>
                      <a:off x="3456" y="739"/>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3" name="Freeform 1161"/>
                    <p:cNvSpPr>
                      <a:spLocks/>
                    </p:cNvSpPr>
                    <p:nvPr/>
                  </p:nvSpPr>
                  <p:spPr bwMode="auto">
                    <a:xfrm>
                      <a:off x="3458" y="79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54" name="Freeform 1162"/>
                    <p:cNvSpPr>
                      <a:spLocks/>
                    </p:cNvSpPr>
                    <p:nvPr/>
                  </p:nvSpPr>
                  <p:spPr bwMode="auto">
                    <a:xfrm>
                      <a:off x="3461" y="72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55" name="Freeform 1163"/>
                    <p:cNvSpPr>
                      <a:spLocks/>
                    </p:cNvSpPr>
                    <p:nvPr/>
                  </p:nvSpPr>
                  <p:spPr bwMode="auto">
                    <a:xfrm>
                      <a:off x="3464" y="80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56" name="Freeform 1164"/>
                    <p:cNvSpPr>
                      <a:spLocks/>
                    </p:cNvSpPr>
                    <p:nvPr/>
                  </p:nvSpPr>
                  <p:spPr bwMode="auto">
                    <a:xfrm>
                      <a:off x="3467" y="78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57" name="Freeform 1165"/>
                    <p:cNvSpPr>
                      <a:spLocks/>
                    </p:cNvSpPr>
                    <p:nvPr/>
                  </p:nvSpPr>
                  <p:spPr bwMode="auto">
                    <a:xfrm>
                      <a:off x="3470" y="76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8" name="Freeform 1166"/>
                    <p:cNvSpPr>
                      <a:spLocks/>
                    </p:cNvSpPr>
                    <p:nvPr/>
                  </p:nvSpPr>
                  <p:spPr bwMode="auto">
                    <a:xfrm>
                      <a:off x="3473" y="79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59" name="Freeform 1167"/>
                    <p:cNvSpPr>
                      <a:spLocks/>
                    </p:cNvSpPr>
                    <p:nvPr/>
                  </p:nvSpPr>
                  <p:spPr bwMode="auto">
                    <a:xfrm>
                      <a:off x="3475" y="76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60" name="Freeform 1168"/>
                    <p:cNvSpPr>
                      <a:spLocks/>
                    </p:cNvSpPr>
                    <p:nvPr/>
                  </p:nvSpPr>
                  <p:spPr bwMode="auto">
                    <a:xfrm>
                      <a:off x="3478" y="79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61" name="Freeform 1169"/>
                    <p:cNvSpPr>
                      <a:spLocks/>
                    </p:cNvSpPr>
                    <p:nvPr/>
                  </p:nvSpPr>
                  <p:spPr bwMode="auto">
                    <a:xfrm>
                      <a:off x="3481" y="76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62" name="Freeform 1170"/>
                    <p:cNvSpPr>
                      <a:spLocks/>
                    </p:cNvSpPr>
                    <p:nvPr/>
                  </p:nvSpPr>
                  <p:spPr bwMode="auto">
                    <a:xfrm>
                      <a:off x="3484" y="754"/>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63" name="Freeform 1171"/>
                    <p:cNvSpPr>
                      <a:spLocks/>
                    </p:cNvSpPr>
                    <p:nvPr/>
                  </p:nvSpPr>
                  <p:spPr bwMode="auto">
                    <a:xfrm>
                      <a:off x="3487" y="750"/>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64" name="Freeform 1172"/>
                    <p:cNvSpPr>
                      <a:spLocks/>
                    </p:cNvSpPr>
                    <p:nvPr/>
                  </p:nvSpPr>
                  <p:spPr bwMode="auto">
                    <a:xfrm>
                      <a:off x="3489" y="81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110"/>
                          </a:moveTo>
                          <a:lnTo>
                            <a:pt x="128"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265" name="Freeform 1173"/>
                    <p:cNvSpPr>
                      <a:spLocks/>
                    </p:cNvSpPr>
                    <p:nvPr/>
                  </p:nvSpPr>
                  <p:spPr bwMode="auto">
                    <a:xfrm>
                      <a:off x="3492" y="80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66" name="Freeform 1174"/>
                    <p:cNvSpPr>
                      <a:spLocks/>
                    </p:cNvSpPr>
                    <p:nvPr/>
                  </p:nvSpPr>
                  <p:spPr bwMode="auto">
                    <a:xfrm>
                      <a:off x="3495" y="80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67" name="Freeform 1175"/>
                    <p:cNvSpPr>
                      <a:spLocks/>
                    </p:cNvSpPr>
                    <p:nvPr/>
                  </p:nvSpPr>
                  <p:spPr bwMode="auto">
                    <a:xfrm>
                      <a:off x="3498" y="825"/>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6268" name="Freeform 1176"/>
                    <p:cNvSpPr>
                      <a:spLocks/>
                    </p:cNvSpPr>
                    <p:nvPr/>
                  </p:nvSpPr>
                  <p:spPr bwMode="auto">
                    <a:xfrm>
                      <a:off x="3500" y="74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69" name="Freeform 1177"/>
                    <p:cNvSpPr>
                      <a:spLocks/>
                    </p:cNvSpPr>
                    <p:nvPr/>
                  </p:nvSpPr>
                  <p:spPr bwMode="auto">
                    <a:xfrm>
                      <a:off x="3503" y="80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70" name="Freeform 1178"/>
                    <p:cNvSpPr>
                      <a:spLocks/>
                    </p:cNvSpPr>
                    <p:nvPr/>
                  </p:nvSpPr>
                  <p:spPr bwMode="auto">
                    <a:xfrm>
                      <a:off x="3506" y="73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1" name="Freeform 1179"/>
                    <p:cNvSpPr>
                      <a:spLocks/>
                    </p:cNvSpPr>
                    <p:nvPr/>
                  </p:nvSpPr>
                  <p:spPr bwMode="auto">
                    <a:xfrm>
                      <a:off x="3509" y="75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2" name="Freeform 1180"/>
                    <p:cNvSpPr>
                      <a:spLocks/>
                    </p:cNvSpPr>
                    <p:nvPr/>
                  </p:nvSpPr>
                  <p:spPr bwMode="auto">
                    <a:xfrm>
                      <a:off x="3512" y="80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3" name="Freeform 1181"/>
                    <p:cNvSpPr>
                      <a:spLocks/>
                    </p:cNvSpPr>
                    <p:nvPr/>
                  </p:nvSpPr>
                  <p:spPr bwMode="auto">
                    <a:xfrm>
                      <a:off x="3515" y="821"/>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274" name="Freeform 1182"/>
                    <p:cNvSpPr>
                      <a:spLocks/>
                    </p:cNvSpPr>
                    <p:nvPr/>
                  </p:nvSpPr>
                  <p:spPr bwMode="auto">
                    <a:xfrm>
                      <a:off x="3517" y="76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5" name="Freeform 1183"/>
                    <p:cNvSpPr>
                      <a:spLocks/>
                    </p:cNvSpPr>
                    <p:nvPr/>
                  </p:nvSpPr>
                  <p:spPr bwMode="auto">
                    <a:xfrm>
                      <a:off x="3520" y="807"/>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6" name="Freeform 1184"/>
                    <p:cNvSpPr>
                      <a:spLocks/>
                    </p:cNvSpPr>
                    <p:nvPr/>
                  </p:nvSpPr>
                  <p:spPr bwMode="auto">
                    <a:xfrm>
                      <a:off x="3523" y="771"/>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77" name="Freeform 1185"/>
                    <p:cNvSpPr>
                      <a:spLocks/>
                    </p:cNvSpPr>
                    <p:nvPr/>
                  </p:nvSpPr>
                  <p:spPr bwMode="auto">
                    <a:xfrm>
                      <a:off x="3526" y="75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78" name="Freeform 1186"/>
                    <p:cNvSpPr>
                      <a:spLocks/>
                    </p:cNvSpPr>
                    <p:nvPr/>
                  </p:nvSpPr>
                  <p:spPr bwMode="auto">
                    <a:xfrm>
                      <a:off x="3528" y="835"/>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6279" name="Freeform 1187"/>
                    <p:cNvSpPr>
                      <a:spLocks/>
                    </p:cNvSpPr>
                    <p:nvPr/>
                  </p:nvSpPr>
                  <p:spPr bwMode="auto">
                    <a:xfrm>
                      <a:off x="3531" y="76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80" name="Freeform 1188"/>
                    <p:cNvSpPr>
                      <a:spLocks/>
                    </p:cNvSpPr>
                    <p:nvPr/>
                  </p:nvSpPr>
                  <p:spPr bwMode="auto">
                    <a:xfrm>
                      <a:off x="3534" y="791"/>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81" name="Freeform 1189"/>
                    <p:cNvSpPr>
                      <a:spLocks/>
                    </p:cNvSpPr>
                    <p:nvPr/>
                  </p:nvSpPr>
                  <p:spPr bwMode="auto">
                    <a:xfrm>
                      <a:off x="3537" y="803"/>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82" name="Freeform 1190"/>
                    <p:cNvSpPr>
                      <a:spLocks/>
                    </p:cNvSpPr>
                    <p:nvPr/>
                  </p:nvSpPr>
                  <p:spPr bwMode="auto">
                    <a:xfrm>
                      <a:off x="3540" y="811"/>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83" name="Freeform 1191"/>
                    <p:cNvSpPr>
                      <a:spLocks/>
                    </p:cNvSpPr>
                    <p:nvPr/>
                  </p:nvSpPr>
                  <p:spPr bwMode="auto">
                    <a:xfrm>
                      <a:off x="3542" y="760"/>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84" name="Freeform 1192"/>
                    <p:cNvSpPr>
                      <a:spLocks/>
                    </p:cNvSpPr>
                    <p:nvPr/>
                  </p:nvSpPr>
                  <p:spPr bwMode="auto">
                    <a:xfrm>
                      <a:off x="3545" y="742"/>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85" name="Freeform 1193"/>
                    <p:cNvSpPr>
                      <a:spLocks/>
                    </p:cNvSpPr>
                    <p:nvPr/>
                  </p:nvSpPr>
                  <p:spPr bwMode="auto">
                    <a:xfrm>
                      <a:off x="3548" y="793"/>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86" name="Freeform 1194"/>
                    <p:cNvSpPr>
                      <a:spLocks/>
                    </p:cNvSpPr>
                    <p:nvPr/>
                  </p:nvSpPr>
                  <p:spPr bwMode="auto">
                    <a:xfrm>
                      <a:off x="3551" y="762"/>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4" y="111"/>
                          </a:moveTo>
                          <a:lnTo>
                            <a:pt x="130"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87" name="Freeform 1195"/>
                    <p:cNvSpPr>
                      <a:spLocks/>
                    </p:cNvSpPr>
                    <p:nvPr/>
                  </p:nvSpPr>
                  <p:spPr bwMode="auto">
                    <a:xfrm>
                      <a:off x="3554" y="822"/>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288" name="Freeform 1196"/>
                    <p:cNvSpPr>
                      <a:spLocks/>
                    </p:cNvSpPr>
                    <p:nvPr/>
                  </p:nvSpPr>
                  <p:spPr bwMode="auto">
                    <a:xfrm>
                      <a:off x="3557" y="80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89" name="Freeform 1197"/>
                    <p:cNvSpPr>
                      <a:spLocks/>
                    </p:cNvSpPr>
                    <p:nvPr/>
                  </p:nvSpPr>
                  <p:spPr bwMode="auto">
                    <a:xfrm>
                      <a:off x="3559" y="80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90" name="Freeform 1198"/>
                    <p:cNvSpPr>
                      <a:spLocks/>
                    </p:cNvSpPr>
                    <p:nvPr/>
                  </p:nvSpPr>
                  <p:spPr bwMode="auto">
                    <a:xfrm>
                      <a:off x="3562" y="769"/>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291" name="Freeform 1199"/>
                    <p:cNvSpPr>
                      <a:spLocks/>
                    </p:cNvSpPr>
                    <p:nvPr/>
                  </p:nvSpPr>
                  <p:spPr bwMode="auto">
                    <a:xfrm>
                      <a:off x="3565" y="740"/>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292" name="Freeform 1200"/>
                    <p:cNvSpPr>
                      <a:spLocks/>
                    </p:cNvSpPr>
                    <p:nvPr/>
                  </p:nvSpPr>
                  <p:spPr bwMode="auto">
                    <a:xfrm>
                      <a:off x="3568" y="773"/>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293" name="Freeform 1201"/>
                    <p:cNvSpPr>
                      <a:spLocks/>
                    </p:cNvSpPr>
                    <p:nvPr/>
                  </p:nvSpPr>
                  <p:spPr bwMode="auto">
                    <a:xfrm>
                      <a:off x="3570" y="767"/>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294" name="Freeform 1202"/>
                    <p:cNvSpPr>
                      <a:spLocks/>
                    </p:cNvSpPr>
                    <p:nvPr/>
                  </p:nvSpPr>
                  <p:spPr bwMode="auto">
                    <a:xfrm>
                      <a:off x="3573" y="774"/>
                      <a:ext cx="44"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6" y="111"/>
                          </a:moveTo>
                          <a:lnTo>
                            <a:pt x="130" y="0"/>
                          </a:lnTo>
                          <a:lnTo>
                            <a:pt x="0" y="0"/>
                          </a:lnTo>
                          <a:lnTo>
                            <a:pt x="66" y="111"/>
                          </a:lnTo>
                          <a:close/>
                        </a:path>
                      </a:pathLst>
                    </a:custGeom>
                    <a:grpFill/>
                    <a:ln w="4763">
                      <a:solidFill>
                        <a:srgbClr val="000000"/>
                      </a:solidFill>
                      <a:round/>
                      <a:headEnd/>
                      <a:tailEnd/>
                    </a:ln>
                  </p:spPr>
                  <p:txBody>
                    <a:bodyPr/>
                    <a:lstStyle/>
                    <a:p>
                      <a:pPr>
                        <a:defRPr/>
                      </a:pPr>
                      <a:endParaRPr lang="en-US"/>
                    </a:p>
                  </p:txBody>
                </p:sp>
                <p:sp>
                  <p:nvSpPr>
                    <p:cNvPr id="36295" name="Freeform 1203"/>
                    <p:cNvSpPr>
                      <a:spLocks/>
                    </p:cNvSpPr>
                    <p:nvPr/>
                  </p:nvSpPr>
                  <p:spPr bwMode="auto">
                    <a:xfrm>
                      <a:off x="3576" y="792"/>
                      <a:ext cx="43" cy="37"/>
                    </a:xfrm>
                    <a:custGeom>
                      <a:avLst/>
                      <a:gdLst>
                        <a:gd name="T0" fmla="*/ 0 w 130"/>
                        <a:gd name="T1" fmla="*/ 0 h 111"/>
                        <a:gd name="T2" fmla="*/ 0 w 130"/>
                        <a:gd name="T3" fmla="*/ 0 h 111"/>
                        <a:gd name="T4" fmla="*/ 0 w 130"/>
                        <a:gd name="T5" fmla="*/ 0 h 111"/>
                        <a:gd name="T6" fmla="*/ 0 w 130"/>
                        <a:gd name="T7" fmla="*/ 0 h 111"/>
                        <a:gd name="T8" fmla="*/ 0 60000 65536"/>
                        <a:gd name="T9" fmla="*/ 0 60000 65536"/>
                        <a:gd name="T10" fmla="*/ 0 60000 65536"/>
                        <a:gd name="T11" fmla="*/ 0 60000 65536"/>
                        <a:gd name="T12" fmla="*/ 0 w 130"/>
                        <a:gd name="T13" fmla="*/ 0 h 111"/>
                        <a:gd name="T14" fmla="*/ 130 w 130"/>
                        <a:gd name="T15" fmla="*/ 111 h 111"/>
                      </a:gdLst>
                      <a:ahLst/>
                      <a:cxnLst>
                        <a:cxn ang="T8">
                          <a:pos x="T0" y="T1"/>
                        </a:cxn>
                        <a:cxn ang="T9">
                          <a:pos x="T2" y="T3"/>
                        </a:cxn>
                        <a:cxn ang="T10">
                          <a:pos x="T4" y="T5"/>
                        </a:cxn>
                        <a:cxn ang="T11">
                          <a:pos x="T6" y="T7"/>
                        </a:cxn>
                      </a:cxnLst>
                      <a:rect l="T12" t="T13" r="T14" b="T15"/>
                      <a:pathLst>
                        <a:path w="130" h="111">
                          <a:moveTo>
                            <a:pt x="65" y="111"/>
                          </a:moveTo>
                          <a:lnTo>
                            <a:pt x="130"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296" name="Freeform 1204"/>
                    <p:cNvSpPr>
                      <a:spLocks/>
                    </p:cNvSpPr>
                    <p:nvPr/>
                  </p:nvSpPr>
                  <p:spPr bwMode="auto">
                    <a:xfrm>
                      <a:off x="3579" y="831"/>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297" name="Freeform 1205"/>
                    <p:cNvSpPr>
                      <a:spLocks/>
                    </p:cNvSpPr>
                    <p:nvPr/>
                  </p:nvSpPr>
                  <p:spPr bwMode="auto">
                    <a:xfrm>
                      <a:off x="3582" y="758"/>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98" name="Freeform 1206"/>
                    <p:cNvSpPr>
                      <a:spLocks/>
                    </p:cNvSpPr>
                    <p:nvPr/>
                  </p:nvSpPr>
                  <p:spPr bwMode="auto">
                    <a:xfrm>
                      <a:off x="3585" y="759"/>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299" name="Freeform 1207"/>
                    <p:cNvSpPr>
                      <a:spLocks/>
                    </p:cNvSpPr>
                    <p:nvPr/>
                  </p:nvSpPr>
                  <p:spPr bwMode="auto">
                    <a:xfrm>
                      <a:off x="3588" y="736"/>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00" name="Freeform 1208"/>
                    <p:cNvSpPr>
                      <a:spLocks/>
                    </p:cNvSpPr>
                    <p:nvPr/>
                  </p:nvSpPr>
                  <p:spPr bwMode="auto">
                    <a:xfrm>
                      <a:off x="3591" y="747"/>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01" name="Freeform 1209"/>
                    <p:cNvSpPr>
                      <a:spLocks/>
                    </p:cNvSpPr>
                    <p:nvPr/>
                  </p:nvSpPr>
                  <p:spPr bwMode="auto">
                    <a:xfrm>
                      <a:off x="3593" y="794"/>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02" name="Freeform 1210"/>
                    <p:cNvSpPr>
                      <a:spLocks/>
                    </p:cNvSpPr>
                    <p:nvPr/>
                  </p:nvSpPr>
                  <p:spPr bwMode="auto">
                    <a:xfrm>
                      <a:off x="3596" y="79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03" name="Freeform 1211"/>
                    <p:cNvSpPr>
                      <a:spLocks/>
                    </p:cNvSpPr>
                    <p:nvPr/>
                  </p:nvSpPr>
                  <p:spPr bwMode="auto">
                    <a:xfrm>
                      <a:off x="3599" y="74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6304" name="Freeform 1212"/>
                    <p:cNvSpPr>
                      <a:spLocks/>
                    </p:cNvSpPr>
                    <p:nvPr/>
                  </p:nvSpPr>
                  <p:spPr bwMode="auto">
                    <a:xfrm>
                      <a:off x="3601" y="778"/>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110"/>
                          </a:moveTo>
                          <a:lnTo>
                            <a:pt x="129" y="0"/>
                          </a:lnTo>
                          <a:lnTo>
                            <a:pt x="0" y="0"/>
                          </a:lnTo>
                          <a:lnTo>
                            <a:pt x="65" y="110"/>
                          </a:lnTo>
                          <a:close/>
                        </a:path>
                      </a:pathLst>
                    </a:custGeom>
                    <a:grpFill/>
                    <a:ln w="4763">
                      <a:solidFill>
                        <a:srgbClr val="000000"/>
                      </a:solidFill>
                      <a:round/>
                      <a:headEnd/>
                      <a:tailEnd/>
                    </a:ln>
                  </p:spPr>
                  <p:txBody>
                    <a:bodyPr/>
                    <a:lstStyle/>
                    <a:p>
                      <a:pPr>
                        <a:defRPr/>
                      </a:pPr>
                      <a:endParaRPr lang="en-US"/>
                    </a:p>
                  </p:txBody>
                </p:sp>
                <p:sp>
                  <p:nvSpPr>
                    <p:cNvPr id="36305" name="Freeform 1213"/>
                    <p:cNvSpPr>
                      <a:spLocks/>
                    </p:cNvSpPr>
                    <p:nvPr/>
                  </p:nvSpPr>
                  <p:spPr bwMode="auto">
                    <a:xfrm>
                      <a:off x="3604" y="76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06" name="Freeform 1214"/>
                    <p:cNvSpPr>
                      <a:spLocks/>
                    </p:cNvSpPr>
                    <p:nvPr/>
                  </p:nvSpPr>
                  <p:spPr bwMode="auto">
                    <a:xfrm>
                      <a:off x="3607" y="81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07" name="Freeform 1215"/>
                    <p:cNvSpPr>
                      <a:spLocks/>
                    </p:cNvSpPr>
                    <p:nvPr/>
                  </p:nvSpPr>
                  <p:spPr bwMode="auto">
                    <a:xfrm>
                      <a:off x="3610" y="75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08" name="Freeform 1216"/>
                    <p:cNvSpPr>
                      <a:spLocks/>
                    </p:cNvSpPr>
                    <p:nvPr/>
                  </p:nvSpPr>
                  <p:spPr bwMode="auto">
                    <a:xfrm>
                      <a:off x="3613" y="78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09" name="Freeform 1217"/>
                    <p:cNvSpPr>
                      <a:spLocks/>
                    </p:cNvSpPr>
                    <p:nvPr/>
                  </p:nvSpPr>
                  <p:spPr bwMode="auto">
                    <a:xfrm>
                      <a:off x="3616" y="815"/>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310" name="Freeform 1218"/>
                    <p:cNvSpPr>
                      <a:spLocks/>
                    </p:cNvSpPr>
                    <p:nvPr/>
                  </p:nvSpPr>
                  <p:spPr bwMode="auto">
                    <a:xfrm>
                      <a:off x="3618" y="746"/>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110"/>
                          </a:moveTo>
                          <a:lnTo>
                            <a:pt x="129"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311" name="Freeform 1219"/>
                    <p:cNvSpPr>
                      <a:spLocks/>
                    </p:cNvSpPr>
                    <p:nvPr/>
                  </p:nvSpPr>
                  <p:spPr bwMode="auto">
                    <a:xfrm>
                      <a:off x="3621" y="77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12" name="Freeform 1220"/>
                    <p:cNvSpPr>
                      <a:spLocks/>
                    </p:cNvSpPr>
                    <p:nvPr/>
                  </p:nvSpPr>
                  <p:spPr bwMode="auto">
                    <a:xfrm>
                      <a:off x="3624" y="728"/>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13" name="Freeform 1221"/>
                    <p:cNvSpPr>
                      <a:spLocks/>
                    </p:cNvSpPr>
                    <p:nvPr/>
                  </p:nvSpPr>
                  <p:spPr bwMode="auto">
                    <a:xfrm>
                      <a:off x="3627" y="756"/>
                      <a:ext cx="43"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14" name="Freeform 1222"/>
                    <p:cNvSpPr>
                      <a:spLocks/>
                    </p:cNvSpPr>
                    <p:nvPr/>
                  </p:nvSpPr>
                  <p:spPr bwMode="auto">
                    <a:xfrm>
                      <a:off x="3630" y="807"/>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15" name="Freeform 1223"/>
                    <p:cNvSpPr>
                      <a:spLocks/>
                    </p:cNvSpPr>
                    <p:nvPr/>
                  </p:nvSpPr>
                  <p:spPr bwMode="auto">
                    <a:xfrm>
                      <a:off x="3632" y="78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16" name="Freeform 1224"/>
                    <p:cNvSpPr>
                      <a:spLocks/>
                    </p:cNvSpPr>
                    <p:nvPr/>
                  </p:nvSpPr>
                  <p:spPr bwMode="auto">
                    <a:xfrm>
                      <a:off x="3635" y="817"/>
                      <a:ext cx="43" cy="38"/>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5" y="112"/>
                          </a:moveTo>
                          <a:lnTo>
                            <a:pt x="129" y="0"/>
                          </a:lnTo>
                          <a:lnTo>
                            <a:pt x="0" y="0"/>
                          </a:lnTo>
                          <a:lnTo>
                            <a:pt x="65" y="112"/>
                          </a:lnTo>
                          <a:close/>
                        </a:path>
                      </a:pathLst>
                    </a:custGeom>
                    <a:grpFill/>
                    <a:ln w="4763">
                      <a:solidFill>
                        <a:srgbClr val="000000"/>
                      </a:solidFill>
                      <a:round/>
                      <a:headEnd/>
                      <a:tailEnd/>
                    </a:ln>
                  </p:spPr>
                  <p:txBody>
                    <a:bodyPr/>
                    <a:lstStyle/>
                    <a:p>
                      <a:pPr>
                        <a:defRPr/>
                      </a:pPr>
                      <a:endParaRPr lang="en-US"/>
                    </a:p>
                  </p:txBody>
                </p:sp>
                <p:sp>
                  <p:nvSpPr>
                    <p:cNvPr id="36317" name="Freeform 1225"/>
                    <p:cNvSpPr>
                      <a:spLocks/>
                    </p:cNvSpPr>
                    <p:nvPr/>
                  </p:nvSpPr>
                  <p:spPr bwMode="auto">
                    <a:xfrm>
                      <a:off x="3638" y="786"/>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18" name="Freeform 1226"/>
                    <p:cNvSpPr>
                      <a:spLocks/>
                    </p:cNvSpPr>
                    <p:nvPr/>
                  </p:nvSpPr>
                  <p:spPr bwMode="auto">
                    <a:xfrm>
                      <a:off x="3641" y="793"/>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19" name="Freeform 1227"/>
                    <p:cNvSpPr>
                      <a:spLocks/>
                    </p:cNvSpPr>
                    <p:nvPr/>
                  </p:nvSpPr>
                  <p:spPr bwMode="auto">
                    <a:xfrm>
                      <a:off x="3644" y="77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20" name="Freeform 1228"/>
                    <p:cNvSpPr>
                      <a:spLocks/>
                    </p:cNvSpPr>
                    <p:nvPr/>
                  </p:nvSpPr>
                  <p:spPr bwMode="auto">
                    <a:xfrm>
                      <a:off x="3646" y="7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21" name="Freeform 1229"/>
                    <p:cNvSpPr>
                      <a:spLocks/>
                    </p:cNvSpPr>
                    <p:nvPr/>
                  </p:nvSpPr>
                  <p:spPr bwMode="auto">
                    <a:xfrm>
                      <a:off x="3649" y="821"/>
                      <a:ext cx="43" cy="37"/>
                    </a:xfrm>
                    <a:custGeom>
                      <a:avLst/>
                      <a:gdLst>
                        <a:gd name="T0" fmla="*/ 0 w 129"/>
                        <a:gd name="T1" fmla="*/ 0 h 112"/>
                        <a:gd name="T2" fmla="*/ 0 w 129"/>
                        <a:gd name="T3" fmla="*/ 0 h 112"/>
                        <a:gd name="T4" fmla="*/ 0 w 129"/>
                        <a:gd name="T5" fmla="*/ 0 h 112"/>
                        <a:gd name="T6" fmla="*/ 0 w 129"/>
                        <a:gd name="T7" fmla="*/ 0 h 112"/>
                        <a:gd name="T8" fmla="*/ 0 60000 65536"/>
                        <a:gd name="T9" fmla="*/ 0 60000 65536"/>
                        <a:gd name="T10" fmla="*/ 0 60000 65536"/>
                        <a:gd name="T11" fmla="*/ 0 60000 65536"/>
                        <a:gd name="T12" fmla="*/ 0 w 129"/>
                        <a:gd name="T13" fmla="*/ 0 h 112"/>
                        <a:gd name="T14" fmla="*/ 129 w 129"/>
                        <a:gd name="T15" fmla="*/ 112 h 112"/>
                      </a:gdLst>
                      <a:ahLst/>
                      <a:cxnLst>
                        <a:cxn ang="T8">
                          <a:pos x="T0" y="T1"/>
                        </a:cxn>
                        <a:cxn ang="T9">
                          <a:pos x="T2" y="T3"/>
                        </a:cxn>
                        <a:cxn ang="T10">
                          <a:pos x="T4" y="T5"/>
                        </a:cxn>
                        <a:cxn ang="T11">
                          <a:pos x="T6" y="T7"/>
                        </a:cxn>
                      </a:cxnLst>
                      <a:rect l="T12" t="T13" r="T14" b="T15"/>
                      <a:pathLst>
                        <a:path w="129" h="112">
                          <a:moveTo>
                            <a:pt x="64" y="112"/>
                          </a:moveTo>
                          <a:lnTo>
                            <a:pt x="129"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322" name="Freeform 1230"/>
                    <p:cNvSpPr>
                      <a:spLocks/>
                    </p:cNvSpPr>
                    <p:nvPr/>
                  </p:nvSpPr>
                  <p:spPr bwMode="auto">
                    <a:xfrm>
                      <a:off x="3652" y="797"/>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23" name="Freeform 1231"/>
                    <p:cNvSpPr>
                      <a:spLocks/>
                    </p:cNvSpPr>
                    <p:nvPr/>
                  </p:nvSpPr>
                  <p:spPr bwMode="auto">
                    <a:xfrm>
                      <a:off x="3655" y="781"/>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4" y="111"/>
                          </a:moveTo>
                          <a:lnTo>
                            <a:pt x="129"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24" name="Freeform 1232"/>
                    <p:cNvSpPr>
                      <a:spLocks/>
                    </p:cNvSpPr>
                    <p:nvPr/>
                  </p:nvSpPr>
                  <p:spPr bwMode="auto">
                    <a:xfrm>
                      <a:off x="3658" y="788"/>
                      <a:ext cx="42" cy="37"/>
                    </a:xfrm>
                    <a:custGeom>
                      <a:avLst/>
                      <a:gdLst>
                        <a:gd name="T0" fmla="*/ 0 w 128"/>
                        <a:gd name="T1" fmla="*/ 0 h 111"/>
                        <a:gd name="T2" fmla="*/ 0 w 128"/>
                        <a:gd name="T3" fmla="*/ 0 h 111"/>
                        <a:gd name="T4" fmla="*/ 0 w 128"/>
                        <a:gd name="T5" fmla="*/ 0 h 111"/>
                        <a:gd name="T6" fmla="*/ 0 w 128"/>
                        <a:gd name="T7" fmla="*/ 0 h 111"/>
                        <a:gd name="T8" fmla="*/ 0 60000 65536"/>
                        <a:gd name="T9" fmla="*/ 0 60000 65536"/>
                        <a:gd name="T10" fmla="*/ 0 60000 65536"/>
                        <a:gd name="T11" fmla="*/ 0 60000 65536"/>
                        <a:gd name="T12" fmla="*/ 0 w 128"/>
                        <a:gd name="T13" fmla="*/ 0 h 111"/>
                        <a:gd name="T14" fmla="*/ 128 w 128"/>
                        <a:gd name="T15" fmla="*/ 111 h 111"/>
                      </a:gdLst>
                      <a:ahLst/>
                      <a:cxnLst>
                        <a:cxn ang="T8">
                          <a:pos x="T0" y="T1"/>
                        </a:cxn>
                        <a:cxn ang="T9">
                          <a:pos x="T2" y="T3"/>
                        </a:cxn>
                        <a:cxn ang="T10">
                          <a:pos x="T4" y="T5"/>
                        </a:cxn>
                        <a:cxn ang="T11">
                          <a:pos x="T6" y="T7"/>
                        </a:cxn>
                      </a:cxnLst>
                      <a:rect l="T12" t="T13" r="T14" b="T15"/>
                      <a:pathLst>
                        <a:path w="128" h="111">
                          <a:moveTo>
                            <a:pt x="64" y="111"/>
                          </a:moveTo>
                          <a:lnTo>
                            <a:pt x="128" y="0"/>
                          </a:lnTo>
                          <a:lnTo>
                            <a:pt x="0" y="0"/>
                          </a:lnTo>
                          <a:lnTo>
                            <a:pt x="64" y="111"/>
                          </a:lnTo>
                          <a:close/>
                        </a:path>
                      </a:pathLst>
                    </a:custGeom>
                    <a:grpFill/>
                    <a:ln w="4763">
                      <a:solidFill>
                        <a:srgbClr val="000000"/>
                      </a:solidFill>
                      <a:round/>
                      <a:headEnd/>
                      <a:tailEnd/>
                    </a:ln>
                  </p:spPr>
                  <p:txBody>
                    <a:bodyPr/>
                    <a:lstStyle/>
                    <a:p>
                      <a:pPr>
                        <a:defRPr/>
                      </a:pPr>
                      <a:endParaRPr lang="en-US"/>
                    </a:p>
                  </p:txBody>
                </p:sp>
                <p:sp>
                  <p:nvSpPr>
                    <p:cNvPr id="36325" name="Freeform 1233"/>
                    <p:cNvSpPr>
                      <a:spLocks/>
                    </p:cNvSpPr>
                    <p:nvPr/>
                  </p:nvSpPr>
                  <p:spPr bwMode="auto">
                    <a:xfrm>
                      <a:off x="3660" y="777"/>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110"/>
                          </a:moveTo>
                          <a:lnTo>
                            <a:pt x="128" y="0"/>
                          </a:lnTo>
                          <a:lnTo>
                            <a:pt x="0" y="0"/>
                          </a:lnTo>
                          <a:lnTo>
                            <a:pt x="64" y="110"/>
                          </a:lnTo>
                          <a:close/>
                        </a:path>
                      </a:pathLst>
                    </a:custGeom>
                    <a:grpFill/>
                    <a:ln w="4763">
                      <a:solidFill>
                        <a:srgbClr val="000000"/>
                      </a:solidFill>
                      <a:round/>
                      <a:headEnd/>
                      <a:tailEnd/>
                    </a:ln>
                  </p:spPr>
                  <p:txBody>
                    <a:bodyPr/>
                    <a:lstStyle/>
                    <a:p>
                      <a:pPr>
                        <a:defRPr/>
                      </a:pPr>
                      <a:endParaRPr lang="en-US"/>
                    </a:p>
                  </p:txBody>
                </p:sp>
                <p:sp>
                  <p:nvSpPr>
                    <p:cNvPr id="36326" name="Freeform 1234"/>
                    <p:cNvSpPr>
                      <a:spLocks/>
                    </p:cNvSpPr>
                    <p:nvPr/>
                  </p:nvSpPr>
                  <p:spPr bwMode="auto">
                    <a:xfrm>
                      <a:off x="3663" y="832"/>
                      <a:ext cx="43" cy="38"/>
                    </a:xfrm>
                    <a:custGeom>
                      <a:avLst/>
                      <a:gdLst>
                        <a:gd name="T0" fmla="*/ 0 w 128"/>
                        <a:gd name="T1" fmla="*/ 0 h 112"/>
                        <a:gd name="T2" fmla="*/ 0 w 128"/>
                        <a:gd name="T3" fmla="*/ 0 h 112"/>
                        <a:gd name="T4" fmla="*/ 0 w 128"/>
                        <a:gd name="T5" fmla="*/ 0 h 112"/>
                        <a:gd name="T6" fmla="*/ 0 w 128"/>
                        <a:gd name="T7" fmla="*/ 0 h 112"/>
                        <a:gd name="T8" fmla="*/ 0 60000 65536"/>
                        <a:gd name="T9" fmla="*/ 0 60000 65536"/>
                        <a:gd name="T10" fmla="*/ 0 60000 65536"/>
                        <a:gd name="T11" fmla="*/ 0 60000 65536"/>
                        <a:gd name="T12" fmla="*/ 0 w 128"/>
                        <a:gd name="T13" fmla="*/ 0 h 112"/>
                        <a:gd name="T14" fmla="*/ 128 w 128"/>
                        <a:gd name="T15" fmla="*/ 112 h 112"/>
                      </a:gdLst>
                      <a:ahLst/>
                      <a:cxnLst>
                        <a:cxn ang="T8">
                          <a:pos x="T0" y="T1"/>
                        </a:cxn>
                        <a:cxn ang="T9">
                          <a:pos x="T2" y="T3"/>
                        </a:cxn>
                        <a:cxn ang="T10">
                          <a:pos x="T4" y="T5"/>
                        </a:cxn>
                        <a:cxn ang="T11">
                          <a:pos x="T6" y="T7"/>
                        </a:cxn>
                      </a:cxnLst>
                      <a:rect l="T12" t="T13" r="T14" b="T15"/>
                      <a:pathLst>
                        <a:path w="128" h="112">
                          <a:moveTo>
                            <a:pt x="64" y="112"/>
                          </a:moveTo>
                          <a:lnTo>
                            <a:pt x="128" y="0"/>
                          </a:lnTo>
                          <a:lnTo>
                            <a:pt x="0" y="0"/>
                          </a:lnTo>
                          <a:lnTo>
                            <a:pt x="64" y="112"/>
                          </a:lnTo>
                          <a:close/>
                        </a:path>
                      </a:pathLst>
                    </a:custGeom>
                    <a:grpFill/>
                    <a:ln w="4763">
                      <a:solidFill>
                        <a:srgbClr val="000000"/>
                      </a:solidFill>
                      <a:round/>
                      <a:headEnd/>
                      <a:tailEnd/>
                    </a:ln>
                  </p:spPr>
                  <p:txBody>
                    <a:bodyPr/>
                    <a:lstStyle/>
                    <a:p>
                      <a:pPr>
                        <a:defRPr/>
                      </a:pPr>
                      <a:endParaRPr lang="en-US"/>
                    </a:p>
                  </p:txBody>
                </p:sp>
                <p:sp>
                  <p:nvSpPr>
                    <p:cNvPr id="36327" name="Freeform 1235"/>
                    <p:cNvSpPr>
                      <a:spLocks/>
                    </p:cNvSpPr>
                    <p:nvPr/>
                  </p:nvSpPr>
                  <p:spPr bwMode="auto">
                    <a:xfrm>
                      <a:off x="3666" y="79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28" name="Freeform 1236"/>
                    <p:cNvSpPr>
                      <a:spLocks/>
                    </p:cNvSpPr>
                    <p:nvPr/>
                  </p:nvSpPr>
                  <p:spPr bwMode="auto">
                    <a:xfrm>
                      <a:off x="3669" y="774"/>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29" name="Freeform 1237"/>
                    <p:cNvSpPr>
                      <a:spLocks/>
                    </p:cNvSpPr>
                    <p:nvPr/>
                  </p:nvSpPr>
                  <p:spPr bwMode="auto">
                    <a:xfrm>
                      <a:off x="3671" y="775"/>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30" name="Freeform 1238"/>
                    <p:cNvSpPr>
                      <a:spLocks/>
                    </p:cNvSpPr>
                    <p:nvPr/>
                  </p:nvSpPr>
                  <p:spPr bwMode="auto">
                    <a:xfrm>
                      <a:off x="3674" y="772"/>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6331" name="Freeform 1239"/>
                    <p:cNvSpPr>
                      <a:spLocks/>
                    </p:cNvSpPr>
                    <p:nvPr/>
                  </p:nvSpPr>
                  <p:spPr bwMode="auto">
                    <a:xfrm>
                      <a:off x="2635" y="781"/>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332" name="Freeform 1240"/>
                    <p:cNvSpPr>
                      <a:spLocks/>
                    </p:cNvSpPr>
                    <p:nvPr/>
                  </p:nvSpPr>
                  <p:spPr bwMode="auto">
                    <a:xfrm>
                      <a:off x="2638" y="651"/>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333" name="Freeform 1241"/>
                    <p:cNvSpPr>
                      <a:spLocks/>
                    </p:cNvSpPr>
                    <p:nvPr/>
                  </p:nvSpPr>
                  <p:spPr bwMode="auto">
                    <a:xfrm>
                      <a:off x="2641" y="684"/>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334" name="Freeform 1242"/>
                    <p:cNvSpPr>
                      <a:spLocks/>
                    </p:cNvSpPr>
                    <p:nvPr/>
                  </p:nvSpPr>
                  <p:spPr bwMode="auto">
                    <a:xfrm>
                      <a:off x="2644" y="656"/>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35" name="Freeform 1243"/>
                    <p:cNvSpPr>
                      <a:spLocks/>
                    </p:cNvSpPr>
                    <p:nvPr/>
                  </p:nvSpPr>
                  <p:spPr bwMode="auto">
                    <a:xfrm>
                      <a:off x="2647" y="697"/>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36" name="Freeform 1244"/>
                    <p:cNvSpPr>
                      <a:spLocks/>
                    </p:cNvSpPr>
                    <p:nvPr/>
                  </p:nvSpPr>
                  <p:spPr bwMode="auto">
                    <a:xfrm>
                      <a:off x="2649" y="66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37" name="Freeform 1245"/>
                    <p:cNvSpPr>
                      <a:spLocks/>
                    </p:cNvSpPr>
                    <p:nvPr/>
                  </p:nvSpPr>
                  <p:spPr bwMode="auto">
                    <a:xfrm>
                      <a:off x="2652" y="683"/>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38" name="Freeform 1246"/>
                    <p:cNvSpPr>
                      <a:spLocks/>
                    </p:cNvSpPr>
                    <p:nvPr/>
                  </p:nvSpPr>
                  <p:spPr bwMode="auto">
                    <a:xfrm>
                      <a:off x="2655" y="669"/>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39" name="Freeform 1247"/>
                    <p:cNvSpPr>
                      <a:spLocks/>
                    </p:cNvSpPr>
                    <p:nvPr/>
                  </p:nvSpPr>
                  <p:spPr bwMode="auto">
                    <a:xfrm>
                      <a:off x="2658" y="702"/>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40" name="Freeform 1248"/>
                    <p:cNvSpPr>
                      <a:spLocks/>
                    </p:cNvSpPr>
                    <p:nvPr/>
                  </p:nvSpPr>
                  <p:spPr bwMode="auto">
                    <a:xfrm>
                      <a:off x="2660" y="678"/>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6341" name="Freeform 1249"/>
                    <p:cNvSpPr>
                      <a:spLocks/>
                    </p:cNvSpPr>
                    <p:nvPr/>
                  </p:nvSpPr>
                  <p:spPr bwMode="auto">
                    <a:xfrm>
                      <a:off x="2663" y="649"/>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42" name="Freeform 1250"/>
                    <p:cNvSpPr>
                      <a:spLocks/>
                    </p:cNvSpPr>
                    <p:nvPr/>
                  </p:nvSpPr>
                  <p:spPr bwMode="auto">
                    <a:xfrm>
                      <a:off x="2666" y="72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43" name="Freeform 1251"/>
                    <p:cNvSpPr>
                      <a:spLocks/>
                    </p:cNvSpPr>
                    <p:nvPr/>
                  </p:nvSpPr>
                  <p:spPr bwMode="auto">
                    <a:xfrm>
                      <a:off x="2669" y="702"/>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44" name="Freeform 1252"/>
                    <p:cNvSpPr>
                      <a:spLocks/>
                    </p:cNvSpPr>
                    <p:nvPr/>
                  </p:nvSpPr>
                  <p:spPr bwMode="auto">
                    <a:xfrm>
                      <a:off x="2672" y="729"/>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45" name="Freeform 1253"/>
                    <p:cNvSpPr>
                      <a:spLocks/>
                    </p:cNvSpPr>
                    <p:nvPr/>
                  </p:nvSpPr>
                  <p:spPr bwMode="auto">
                    <a:xfrm>
                      <a:off x="2674" y="677"/>
                      <a:ext cx="43"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6346" name="Freeform 1254"/>
                    <p:cNvSpPr>
                      <a:spLocks/>
                    </p:cNvSpPr>
                    <p:nvPr/>
                  </p:nvSpPr>
                  <p:spPr bwMode="auto">
                    <a:xfrm>
                      <a:off x="2677" y="663"/>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47" name="Freeform 1255"/>
                    <p:cNvSpPr>
                      <a:spLocks/>
                    </p:cNvSpPr>
                    <p:nvPr/>
                  </p:nvSpPr>
                  <p:spPr bwMode="auto">
                    <a:xfrm>
                      <a:off x="2680" y="622"/>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48" name="Freeform 1256"/>
                    <p:cNvSpPr>
                      <a:spLocks/>
                    </p:cNvSpPr>
                    <p:nvPr/>
                  </p:nvSpPr>
                  <p:spPr bwMode="auto">
                    <a:xfrm>
                      <a:off x="2683" y="645"/>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49" name="Freeform 1257"/>
                    <p:cNvSpPr>
                      <a:spLocks/>
                    </p:cNvSpPr>
                    <p:nvPr/>
                  </p:nvSpPr>
                  <p:spPr bwMode="auto">
                    <a:xfrm>
                      <a:off x="2686" y="706"/>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50" name="Freeform 1258"/>
                    <p:cNvSpPr>
                      <a:spLocks/>
                    </p:cNvSpPr>
                    <p:nvPr/>
                  </p:nvSpPr>
                  <p:spPr bwMode="auto">
                    <a:xfrm>
                      <a:off x="2689" y="691"/>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51" name="Freeform 1259"/>
                    <p:cNvSpPr>
                      <a:spLocks/>
                    </p:cNvSpPr>
                    <p:nvPr/>
                  </p:nvSpPr>
                  <p:spPr bwMode="auto">
                    <a:xfrm>
                      <a:off x="2691" y="668"/>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52" name="Freeform 1260"/>
                    <p:cNvSpPr>
                      <a:spLocks/>
                    </p:cNvSpPr>
                    <p:nvPr/>
                  </p:nvSpPr>
                  <p:spPr bwMode="auto">
                    <a:xfrm>
                      <a:off x="2694" y="665"/>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53" name="Freeform 1261"/>
                    <p:cNvSpPr>
                      <a:spLocks/>
                    </p:cNvSpPr>
                    <p:nvPr/>
                  </p:nvSpPr>
                  <p:spPr bwMode="auto">
                    <a:xfrm>
                      <a:off x="2697" y="702"/>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54" name="Freeform 1262"/>
                    <p:cNvSpPr>
                      <a:spLocks/>
                    </p:cNvSpPr>
                    <p:nvPr/>
                  </p:nvSpPr>
                  <p:spPr bwMode="auto">
                    <a:xfrm>
                      <a:off x="2700" y="698"/>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55" name="Freeform 1263"/>
                    <p:cNvSpPr>
                      <a:spLocks/>
                    </p:cNvSpPr>
                    <p:nvPr/>
                  </p:nvSpPr>
                  <p:spPr bwMode="auto">
                    <a:xfrm>
                      <a:off x="2702" y="682"/>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56" name="Freeform 1264"/>
                    <p:cNvSpPr>
                      <a:spLocks/>
                    </p:cNvSpPr>
                    <p:nvPr/>
                  </p:nvSpPr>
                  <p:spPr bwMode="auto">
                    <a:xfrm>
                      <a:off x="2705" y="64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57" name="Freeform 1265"/>
                    <p:cNvSpPr>
                      <a:spLocks/>
                    </p:cNvSpPr>
                    <p:nvPr/>
                  </p:nvSpPr>
                  <p:spPr bwMode="auto">
                    <a:xfrm>
                      <a:off x="2708" y="68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58" name="Freeform 1266"/>
                    <p:cNvSpPr>
                      <a:spLocks/>
                    </p:cNvSpPr>
                    <p:nvPr/>
                  </p:nvSpPr>
                  <p:spPr bwMode="auto">
                    <a:xfrm>
                      <a:off x="2711" y="61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59" name="Freeform 1267"/>
                    <p:cNvSpPr>
                      <a:spLocks/>
                    </p:cNvSpPr>
                    <p:nvPr/>
                  </p:nvSpPr>
                  <p:spPr bwMode="auto">
                    <a:xfrm>
                      <a:off x="2714" y="611"/>
                      <a:ext cx="42"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6360" name="Freeform 1268"/>
                    <p:cNvSpPr>
                      <a:spLocks/>
                    </p:cNvSpPr>
                    <p:nvPr/>
                  </p:nvSpPr>
                  <p:spPr bwMode="auto">
                    <a:xfrm>
                      <a:off x="2716" y="728"/>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61" name="Freeform 1269"/>
                    <p:cNvSpPr>
                      <a:spLocks/>
                    </p:cNvSpPr>
                    <p:nvPr/>
                  </p:nvSpPr>
                  <p:spPr bwMode="auto">
                    <a:xfrm>
                      <a:off x="2719" y="676"/>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362" name="Freeform 1270"/>
                    <p:cNvSpPr>
                      <a:spLocks/>
                    </p:cNvSpPr>
                    <p:nvPr/>
                  </p:nvSpPr>
                  <p:spPr bwMode="auto">
                    <a:xfrm>
                      <a:off x="2722" y="674"/>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63" name="Freeform 1271"/>
                    <p:cNvSpPr>
                      <a:spLocks/>
                    </p:cNvSpPr>
                    <p:nvPr/>
                  </p:nvSpPr>
                  <p:spPr bwMode="auto">
                    <a:xfrm>
                      <a:off x="2725" y="648"/>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364" name="Freeform 1272"/>
                    <p:cNvSpPr>
                      <a:spLocks/>
                    </p:cNvSpPr>
                    <p:nvPr/>
                  </p:nvSpPr>
                  <p:spPr bwMode="auto">
                    <a:xfrm>
                      <a:off x="2727" y="677"/>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6365" name="Freeform 1273"/>
                    <p:cNvSpPr>
                      <a:spLocks/>
                    </p:cNvSpPr>
                    <p:nvPr/>
                  </p:nvSpPr>
                  <p:spPr bwMode="auto">
                    <a:xfrm>
                      <a:off x="2730" y="70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366" name="Freeform 1274"/>
                    <p:cNvSpPr>
                      <a:spLocks/>
                    </p:cNvSpPr>
                    <p:nvPr/>
                  </p:nvSpPr>
                  <p:spPr bwMode="auto">
                    <a:xfrm>
                      <a:off x="2733" y="666"/>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grpSp>
              <p:grpSp>
                <p:nvGrpSpPr>
                  <p:cNvPr id="13" name="Group 1275"/>
                  <p:cNvGrpSpPr>
                    <a:grpSpLocks/>
                  </p:cNvGrpSpPr>
                  <p:nvPr/>
                </p:nvGrpSpPr>
                <p:grpSpPr bwMode="auto">
                  <a:xfrm>
                    <a:off x="4249" y="1935"/>
                    <a:ext cx="1251" cy="660"/>
                    <a:chOff x="2736" y="622"/>
                    <a:chExt cx="1251" cy="660"/>
                  </a:xfrm>
                  <a:grpFill/>
                </p:grpSpPr>
                <p:sp>
                  <p:nvSpPr>
                    <p:cNvPr id="35967" name="Freeform 1276"/>
                    <p:cNvSpPr>
                      <a:spLocks/>
                    </p:cNvSpPr>
                    <p:nvPr/>
                  </p:nvSpPr>
                  <p:spPr bwMode="auto">
                    <a:xfrm>
                      <a:off x="2736" y="681"/>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68" name="Freeform 1277"/>
                    <p:cNvSpPr>
                      <a:spLocks/>
                    </p:cNvSpPr>
                    <p:nvPr/>
                  </p:nvSpPr>
                  <p:spPr bwMode="auto">
                    <a:xfrm>
                      <a:off x="2739" y="661"/>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69" name="Freeform 1278"/>
                    <p:cNvSpPr>
                      <a:spLocks/>
                    </p:cNvSpPr>
                    <p:nvPr/>
                  </p:nvSpPr>
                  <p:spPr bwMode="auto">
                    <a:xfrm>
                      <a:off x="2742" y="663"/>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70" name="Freeform 1279"/>
                    <p:cNvSpPr>
                      <a:spLocks/>
                    </p:cNvSpPr>
                    <p:nvPr/>
                  </p:nvSpPr>
                  <p:spPr bwMode="auto">
                    <a:xfrm>
                      <a:off x="2744" y="728"/>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71" name="Freeform 1280"/>
                    <p:cNvSpPr>
                      <a:spLocks/>
                    </p:cNvSpPr>
                    <p:nvPr/>
                  </p:nvSpPr>
                  <p:spPr bwMode="auto">
                    <a:xfrm>
                      <a:off x="2747" y="63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72" name="Freeform 1281"/>
                    <p:cNvSpPr>
                      <a:spLocks/>
                    </p:cNvSpPr>
                    <p:nvPr/>
                  </p:nvSpPr>
                  <p:spPr bwMode="auto">
                    <a:xfrm>
                      <a:off x="2750" y="650"/>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73" name="Freeform 1282"/>
                    <p:cNvSpPr>
                      <a:spLocks/>
                    </p:cNvSpPr>
                    <p:nvPr/>
                  </p:nvSpPr>
                  <p:spPr bwMode="auto">
                    <a:xfrm>
                      <a:off x="2753" y="706"/>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74" name="Freeform 1283"/>
                    <p:cNvSpPr>
                      <a:spLocks/>
                    </p:cNvSpPr>
                    <p:nvPr/>
                  </p:nvSpPr>
                  <p:spPr bwMode="auto">
                    <a:xfrm>
                      <a:off x="2756" y="681"/>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5975" name="Freeform 1284"/>
                    <p:cNvSpPr>
                      <a:spLocks/>
                    </p:cNvSpPr>
                    <p:nvPr/>
                  </p:nvSpPr>
                  <p:spPr bwMode="auto">
                    <a:xfrm>
                      <a:off x="2759" y="693"/>
                      <a:ext cx="42"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5976" name="Freeform 1285"/>
                    <p:cNvSpPr>
                      <a:spLocks/>
                    </p:cNvSpPr>
                    <p:nvPr/>
                  </p:nvSpPr>
                  <p:spPr bwMode="auto">
                    <a:xfrm>
                      <a:off x="2761" y="704"/>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5977" name="Freeform 1286"/>
                    <p:cNvSpPr>
                      <a:spLocks/>
                    </p:cNvSpPr>
                    <p:nvPr/>
                  </p:nvSpPr>
                  <p:spPr bwMode="auto">
                    <a:xfrm>
                      <a:off x="2764" y="712"/>
                      <a:ext cx="43" cy="36"/>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4" y="0"/>
                          </a:moveTo>
                          <a:lnTo>
                            <a:pt x="0" y="109"/>
                          </a:lnTo>
                          <a:lnTo>
                            <a:pt x="128" y="109"/>
                          </a:lnTo>
                          <a:lnTo>
                            <a:pt x="64" y="0"/>
                          </a:lnTo>
                          <a:close/>
                        </a:path>
                      </a:pathLst>
                    </a:custGeom>
                    <a:grpFill/>
                    <a:ln w="4763">
                      <a:solidFill>
                        <a:srgbClr val="000000"/>
                      </a:solidFill>
                      <a:round/>
                      <a:headEnd/>
                      <a:tailEnd/>
                    </a:ln>
                  </p:spPr>
                  <p:txBody>
                    <a:bodyPr/>
                    <a:lstStyle/>
                    <a:p>
                      <a:pPr>
                        <a:defRPr/>
                      </a:pPr>
                      <a:endParaRPr lang="en-US"/>
                    </a:p>
                  </p:txBody>
                </p:sp>
                <p:sp>
                  <p:nvSpPr>
                    <p:cNvPr id="35978" name="Freeform 1287"/>
                    <p:cNvSpPr>
                      <a:spLocks/>
                    </p:cNvSpPr>
                    <p:nvPr/>
                  </p:nvSpPr>
                  <p:spPr bwMode="auto">
                    <a:xfrm>
                      <a:off x="2767" y="665"/>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79" name="Freeform 1288"/>
                    <p:cNvSpPr>
                      <a:spLocks/>
                    </p:cNvSpPr>
                    <p:nvPr/>
                  </p:nvSpPr>
                  <p:spPr bwMode="auto">
                    <a:xfrm>
                      <a:off x="2769" y="622"/>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80" name="Freeform 1289"/>
                    <p:cNvSpPr>
                      <a:spLocks/>
                    </p:cNvSpPr>
                    <p:nvPr/>
                  </p:nvSpPr>
                  <p:spPr bwMode="auto">
                    <a:xfrm>
                      <a:off x="2772" y="660"/>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81" name="Freeform 1290"/>
                    <p:cNvSpPr>
                      <a:spLocks/>
                    </p:cNvSpPr>
                    <p:nvPr/>
                  </p:nvSpPr>
                  <p:spPr bwMode="auto">
                    <a:xfrm>
                      <a:off x="2775" y="664"/>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82" name="Freeform 1291"/>
                    <p:cNvSpPr>
                      <a:spLocks/>
                    </p:cNvSpPr>
                    <p:nvPr/>
                  </p:nvSpPr>
                  <p:spPr bwMode="auto">
                    <a:xfrm>
                      <a:off x="2778" y="715"/>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83" name="Freeform 1292"/>
                    <p:cNvSpPr>
                      <a:spLocks/>
                    </p:cNvSpPr>
                    <p:nvPr/>
                  </p:nvSpPr>
                  <p:spPr bwMode="auto">
                    <a:xfrm>
                      <a:off x="2781" y="668"/>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84" name="Freeform 1293"/>
                    <p:cNvSpPr>
                      <a:spLocks/>
                    </p:cNvSpPr>
                    <p:nvPr/>
                  </p:nvSpPr>
                  <p:spPr bwMode="auto">
                    <a:xfrm>
                      <a:off x="2784" y="656"/>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85" name="Freeform 1294"/>
                    <p:cNvSpPr>
                      <a:spLocks/>
                    </p:cNvSpPr>
                    <p:nvPr/>
                  </p:nvSpPr>
                  <p:spPr bwMode="auto">
                    <a:xfrm>
                      <a:off x="2786" y="743"/>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86" name="Freeform 1295"/>
                    <p:cNvSpPr>
                      <a:spLocks/>
                    </p:cNvSpPr>
                    <p:nvPr/>
                  </p:nvSpPr>
                  <p:spPr bwMode="auto">
                    <a:xfrm>
                      <a:off x="2789" y="729"/>
                      <a:ext cx="43" cy="36"/>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5987" name="Freeform 1296"/>
                    <p:cNvSpPr>
                      <a:spLocks/>
                    </p:cNvSpPr>
                    <p:nvPr/>
                  </p:nvSpPr>
                  <p:spPr bwMode="auto">
                    <a:xfrm>
                      <a:off x="2792" y="644"/>
                      <a:ext cx="42" cy="36"/>
                    </a:xfrm>
                    <a:custGeom>
                      <a:avLst/>
                      <a:gdLst>
                        <a:gd name="T0" fmla="*/ 0 w 127"/>
                        <a:gd name="T1" fmla="*/ 0 h 109"/>
                        <a:gd name="T2" fmla="*/ 0 w 127"/>
                        <a:gd name="T3" fmla="*/ 0 h 109"/>
                        <a:gd name="T4" fmla="*/ 0 w 127"/>
                        <a:gd name="T5" fmla="*/ 0 h 109"/>
                        <a:gd name="T6" fmla="*/ 0 w 127"/>
                        <a:gd name="T7" fmla="*/ 0 h 109"/>
                        <a:gd name="T8" fmla="*/ 0 60000 65536"/>
                        <a:gd name="T9" fmla="*/ 0 60000 65536"/>
                        <a:gd name="T10" fmla="*/ 0 60000 65536"/>
                        <a:gd name="T11" fmla="*/ 0 60000 65536"/>
                        <a:gd name="T12" fmla="*/ 0 w 127"/>
                        <a:gd name="T13" fmla="*/ 0 h 109"/>
                        <a:gd name="T14" fmla="*/ 127 w 127"/>
                        <a:gd name="T15" fmla="*/ 109 h 109"/>
                      </a:gdLst>
                      <a:ahLst/>
                      <a:cxnLst>
                        <a:cxn ang="T8">
                          <a:pos x="T0" y="T1"/>
                        </a:cxn>
                        <a:cxn ang="T9">
                          <a:pos x="T2" y="T3"/>
                        </a:cxn>
                        <a:cxn ang="T10">
                          <a:pos x="T4" y="T5"/>
                        </a:cxn>
                        <a:cxn ang="T11">
                          <a:pos x="T6" y="T7"/>
                        </a:cxn>
                      </a:cxnLst>
                      <a:rect l="T12" t="T13" r="T14" b="T15"/>
                      <a:pathLst>
                        <a:path w="127" h="109">
                          <a:moveTo>
                            <a:pt x="63" y="0"/>
                          </a:moveTo>
                          <a:lnTo>
                            <a:pt x="0" y="109"/>
                          </a:lnTo>
                          <a:lnTo>
                            <a:pt x="127" y="109"/>
                          </a:lnTo>
                          <a:lnTo>
                            <a:pt x="63" y="0"/>
                          </a:lnTo>
                          <a:close/>
                        </a:path>
                      </a:pathLst>
                    </a:custGeom>
                    <a:grpFill/>
                    <a:ln w="4763">
                      <a:solidFill>
                        <a:srgbClr val="000000"/>
                      </a:solidFill>
                      <a:round/>
                      <a:headEnd/>
                      <a:tailEnd/>
                    </a:ln>
                  </p:spPr>
                  <p:txBody>
                    <a:bodyPr/>
                    <a:lstStyle/>
                    <a:p>
                      <a:pPr>
                        <a:defRPr/>
                      </a:pPr>
                      <a:endParaRPr lang="en-US"/>
                    </a:p>
                  </p:txBody>
                </p:sp>
                <p:sp>
                  <p:nvSpPr>
                    <p:cNvPr id="35988" name="Freeform 1297"/>
                    <p:cNvSpPr>
                      <a:spLocks/>
                    </p:cNvSpPr>
                    <p:nvPr/>
                  </p:nvSpPr>
                  <p:spPr bwMode="auto">
                    <a:xfrm>
                      <a:off x="2795" y="693"/>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5989" name="Freeform 1298"/>
                    <p:cNvSpPr>
                      <a:spLocks/>
                    </p:cNvSpPr>
                    <p:nvPr/>
                  </p:nvSpPr>
                  <p:spPr bwMode="auto">
                    <a:xfrm>
                      <a:off x="2797" y="72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90" name="Freeform 1299"/>
                    <p:cNvSpPr>
                      <a:spLocks/>
                    </p:cNvSpPr>
                    <p:nvPr/>
                  </p:nvSpPr>
                  <p:spPr bwMode="auto">
                    <a:xfrm>
                      <a:off x="2800" y="699"/>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91" name="Freeform 1300"/>
                    <p:cNvSpPr>
                      <a:spLocks/>
                    </p:cNvSpPr>
                    <p:nvPr/>
                  </p:nvSpPr>
                  <p:spPr bwMode="auto">
                    <a:xfrm>
                      <a:off x="2803" y="68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92" name="Freeform 1301"/>
                    <p:cNvSpPr>
                      <a:spLocks/>
                    </p:cNvSpPr>
                    <p:nvPr/>
                  </p:nvSpPr>
                  <p:spPr bwMode="auto">
                    <a:xfrm>
                      <a:off x="2806" y="69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93" name="Freeform 1302"/>
                    <p:cNvSpPr>
                      <a:spLocks/>
                    </p:cNvSpPr>
                    <p:nvPr/>
                  </p:nvSpPr>
                  <p:spPr bwMode="auto">
                    <a:xfrm>
                      <a:off x="2809" y="717"/>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94" name="Freeform 1303"/>
                    <p:cNvSpPr>
                      <a:spLocks/>
                    </p:cNvSpPr>
                    <p:nvPr/>
                  </p:nvSpPr>
                  <p:spPr bwMode="auto">
                    <a:xfrm>
                      <a:off x="2812" y="659"/>
                      <a:ext cx="42"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95" name="Freeform 1304"/>
                    <p:cNvSpPr>
                      <a:spLocks/>
                    </p:cNvSpPr>
                    <p:nvPr/>
                  </p:nvSpPr>
                  <p:spPr bwMode="auto">
                    <a:xfrm>
                      <a:off x="2814" y="677"/>
                      <a:ext cx="43" cy="37"/>
                    </a:xfrm>
                    <a:custGeom>
                      <a:avLst/>
                      <a:gdLst>
                        <a:gd name="T0" fmla="*/ 0 w 128"/>
                        <a:gd name="T1" fmla="*/ 0 h 109"/>
                        <a:gd name="T2" fmla="*/ 0 w 128"/>
                        <a:gd name="T3" fmla="*/ 0 h 109"/>
                        <a:gd name="T4" fmla="*/ 0 w 128"/>
                        <a:gd name="T5" fmla="*/ 0 h 109"/>
                        <a:gd name="T6" fmla="*/ 0 w 128"/>
                        <a:gd name="T7" fmla="*/ 0 h 109"/>
                        <a:gd name="T8" fmla="*/ 0 60000 65536"/>
                        <a:gd name="T9" fmla="*/ 0 60000 65536"/>
                        <a:gd name="T10" fmla="*/ 0 60000 65536"/>
                        <a:gd name="T11" fmla="*/ 0 60000 65536"/>
                        <a:gd name="T12" fmla="*/ 0 w 128"/>
                        <a:gd name="T13" fmla="*/ 0 h 109"/>
                        <a:gd name="T14" fmla="*/ 128 w 128"/>
                        <a:gd name="T15" fmla="*/ 109 h 109"/>
                      </a:gdLst>
                      <a:ahLst/>
                      <a:cxnLst>
                        <a:cxn ang="T8">
                          <a:pos x="T0" y="T1"/>
                        </a:cxn>
                        <a:cxn ang="T9">
                          <a:pos x="T2" y="T3"/>
                        </a:cxn>
                        <a:cxn ang="T10">
                          <a:pos x="T4" y="T5"/>
                        </a:cxn>
                        <a:cxn ang="T11">
                          <a:pos x="T6" y="T7"/>
                        </a:cxn>
                      </a:cxnLst>
                      <a:rect l="T12" t="T13" r="T14" b="T15"/>
                      <a:pathLst>
                        <a:path w="128" h="109">
                          <a:moveTo>
                            <a:pt x="63" y="0"/>
                          </a:moveTo>
                          <a:lnTo>
                            <a:pt x="0" y="109"/>
                          </a:lnTo>
                          <a:lnTo>
                            <a:pt x="128" y="109"/>
                          </a:lnTo>
                          <a:lnTo>
                            <a:pt x="63" y="0"/>
                          </a:lnTo>
                          <a:close/>
                        </a:path>
                      </a:pathLst>
                    </a:custGeom>
                    <a:grpFill/>
                    <a:ln w="4763">
                      <a:solidFill>
                        <a:srgbClr val="000000"/>
                      </a:solidFill>
                      <a:round/>
                      <a:headEnd/>
                      <a:tailEnd/>
                    </a:ln>
                  </p:spPr>
                  <p:txBody>
                    <a:bodyPr/>
                    <a:lstStyle/>
                    <a:p>
                      <a:pPr>
                        <a:defRPr/>
                      </a:pPr>
                      <a:endParaRPr lang="en-US"/>
                    </a:p>
                  </p:txBody>
                </p:sp>
                <p:sp>
                  <p:nvSpPr>
                    <p:cNvPr id="35996" name="Freeform 1305"/>
                    <p:cNvSpPr>
                      <a:spLocks/>
                    </p:cNvSpPr>
                    <p:nvPr/>
                  </p:nvSpPr>
                  <p:spPr bwMode="auto">
                    <a:xfrm>
                      <a:off x="2817" y="659"/>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97" name="Freeform 1306"/>
                    <p:cNvSpPr>
                      <a:spLocks/>
                    </p:cNvSpPr>
                    <p:nvPr/>
                  </p:nvSpPr>
                  <p:spPr bwMode="auto">
                    <a:xfrm>
                      <a:off x="2820" y="68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98" name="Freeform 1307"/>
                    <p:cNvSpPr>
                      <a:spLocks/>
                    </p:cNvSpPr>
                    <p:nvPr/>
                  </p:nvSpPr>
                  <p:spPr bwMode="auto">
                    <a:xfrm>
                      <a:off x="2823" y="688"/>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5999" name="Freeform 1308"/>
                    <p:cNvSpPr>
                      <a:spLocks/>
                    </p:cNvSpPr>
                    <p:nvPr/>
                  </p:nvSpPr>
                  <p:spPr bwMode="auto">
                    <a:xfrm>
                      <a:off x="2826" y="742"/>
                      <a:ext cx="42"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000" name="Freeform 1309"/>
                    <p:cNvSpPr>
                      <a:spLocks/>
                    </p:cNvSpPr>
                    <p:nvPr/>
                  </p:nvSpPr>
                  <p:spPr bwMode="auto">
                    <a:xfrm>
                      <a:off x="2828" y="696"/>
                      <a:ext cx="43" cy="37"/>
                    </a:xfrm>
                    <a:custGeom>
                      <a:avLst/>
                      <a:gdLst>
                        <a:gd name="T0" fmla="*/ 0 w 127"/>
                        <a:gd name="T1" fmla="*/ 0 h 110"/>
                        <a:gd name="T2" fmla="*/ 0 w 127"/>
                        <a:gd name="T3" fmla="*/ 0 h 110"/>
                        <a:gd name="T4" fmla="*/ 0 w 127"/>
                        <a:gd name="T5" fmla="*/ 0 h 110"/>
                        <a:gd name="T6" fmla="*/ 0 w 127"/>
                        <a:gd name="T7" fmla="*/ 0 h 110"/>
                        <a:gd name="T8" fmla="*/ 0 60000 65536"/>
                        <a:gd name="T9" fmla="*/ 0 60000 65536"/>
                        <a:gd name="T10" fmla="*/ 0 60000 65536"/>
                        <a:gd name="T11" fmla="*/ 0 60000 65536"/>
                        <a:gd name="T12" fmla="*/ 0 w 127"/>
                        <a:gd name="T13" fmla="*/ 0 h 110"/>
                        <a:gd name="T14" fmla="*/ 127 w 127"/>
                        <a:gd name="T15" fmla="*/ 110 h 110"/>
                      </a:gdLst>
                      <a:ahLst/>
                      <a:cxnLst>
                        <a:cxn ang="T8">
                          <a:pos x="T0" y="T1"/>
                        </a:cxn>
                        <a:cxn ang="T9">
                          <a:pos x="T2" y="T3"/>
                        </a:cxn>
                        <a:cxn ang="T10">
                          <a:pos x="T4" y="T5"/>
                        </a:cxn>
                        <a:cxn ang="T11">
                          <a:pos x="T6" y="T7"/>
                        </a:cxn>
                      </a:cxnLst>
                      <a:rect l="T12" t="T13" r="T14" b="T15"/>
                      <a:pathLst>
                        <a:path w="127" h="110">
                          <a:moveTo>
                            <a:pt x="63" y="0"/>
                          </a:moveTo>
                          <a:lnTo>
                            <a:pt x="0" y="110"/>
                          </a:lnTo>
                          <a:lnTo>
                            <a:pt x="127" y="110"/>
                          </a:lnTo>
                          <a:lnTo>
                            <a:pt x="63" y="0"/>
                          </a:lnTo>
                          <a:close/>
                        </a:path>
                      </a:pathLst>
                    </a:custGeom>
                    <a:grpFill/>
                    <a:ln w="4763">
                      <a:solidFill>
                        <a:srgbClr val="000000"/>
                      </a:solidFill>
                      <a:round/>
                      <a:headEnd/>
                      <a:tailEnd/>
                    </a:ln>
                  </p:spPr>
                  <p:txBody>
                    <a:bodyPr/>
                    <a:lstStyle/>
                    <a:p>
                      <a:pPr>
                        <a:defRPr/>
                      </a:pPr>
                      <a:endParaRPr lang="en-US"/>
                    </a:p>
                  </p:txBody>
                </p:sp>
                <p:sp>
                  <p:nvSpPr>
                    <p:cNvPr id="36001" name="Freeform 1310"/>
                    <p:cNvSpPr>
                      <a:spLocks/>
                    </p:cNvSpPr>
                    <p:nvPr/>
                  </p:nvSpPr>
                  <p:spPr bwMode="auto">
                    <a:xfrm>
                      <a:off x="2831" y="645"/>
                      <a:ext cx="43" cy="37"/>
                    </a:xfrm>
                    <a:custGeom>
                      <a:avLst/>
                      <a:gdLst>
                        <a:gd name="T0" fmla="*/ 0 w 127"/>
                        <a:gd name="T1" fmla="*/ 0 h 109"/>
                        <a:gd name="T2" fmla="*/ 0 w 127"/>
                        <a:gd name="T3" fmla="*/ 0 h 109"/>
                        <a:gd name="T4" fmla="*/ 0 w 127"/>
                        <a:gd name="T5" fmla="*/ 0 h 109"/>
                        <a:gd name="T6" fmla="*/ 0 w 127"/>
                        <a:gd name="T7" fmla="*/ 0 h 109"/>
                        <a:gd name="T8" fmla="*/ 0 60000 65536"/>
                        <a:gd name="T9" fmla="*/ 0 60000 65536"/>
                        <a:gd name="T10" fmla="*/ 0 60000 65536"/>
                        <a:gd name="T11" fmla="*/ 0 60000 65536"/>
                        <a:gd name="T12" fmla="*/ 0 w 127"/>
                        <a:gd name="T13" fmla="*/ 0 h 109"/>
                        <a:gd name="T14" fmla="*/ 127 w 127"/>
                        <a:gd name="T15" fmla="*/ 109 h 109"/>
                      </a:gdLst>
                      <a:ahLst/>
                      <a:cxnLst>
                        <a:cxn ang="T8">
                          <a:pos x="T0" y="T1"/>
                        </a:cxn>
                        <a:cxn ang="T9">
                          <a:pos x="T2" y="T3"/>
                        </a:cxn>
                        <a:cxn ang="T10">
                          <a:pos x="T4" y="T5"/>
                        </a:cxn>
                        <a:cxn ang="T11">
                          <a:pos x="T6" y="T7"/>
                        </a:cxn>
                      </a:cxnLst>
                      <a:rect l="T12" t="T13" r="T14" b="T15"/>
                      <a:pathLst>
                        <a:path w="127" h="109">
                          <a:moveTo>
                            <a:pt x="63" y="0"/>
                          </a:moveTo>
                          <a:lnTo>
                            <a:pt x="0" y="109"/>
                          </a:lnTo>
                          <a:lnTo>
                            <a:pt x="127" y="109"/>
                          </a:lnTo>
                          <a:lnTo>
                            <a:pt x="63" y="0"/>
                          </a:lnTo>
                          <a:close/>
                        </a:path>
                      </a:pathLst>
                    </a:custGeom>
                    <a:grpFill/>
                    <a:ln w="4763">
                      <a:solidFill>
                        <a:srgbClr val="000000"/>
                      </a:solidFill>
                      <a:round/>
                      <a:headEnd/>
                      <a:tailEnd/>
                    </a:ln>
                  </p:spPr>
                  <p:txBody>
                    <a:bodyPr/>
                    <a:lstStyle/>
                    <a:p>
                      <a:pPr>
                        <a:defRPr/>
                      </a:pPr>
                      <a:endParaRPr lang="en-US"/>
                    </a:p>
                  </p:txBody>
                </p:sp>
                <p:sp>
                  <p:nvSpPr>
                    <p:cNvPr id="36002" name="Freeform 1311"/>
                    <p:cNvSpPr>
                      <a:spLocks/>
                    </p:cNvSpPr>
                    <p:nvPr/>
                  </p:nvSpPr>
                  <p:spPr bwMode="auto">
                    <a:xfrm>
                      <a:off x="2834" y="728"/>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003" name="Freeform 1312"/>
                    <p:cNvSpPr>
                      <a:spLocks/>
                    </p:cNvSpPr>
                    <p:nvPr/>
                  </p:nvSpPr>
                  <p:spPr bwMode="auto">
                    <a:xfrm>
                      <a:off x="2837" y="691"/>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004" name="Freeform 1313"/>
                    <p:cNvSpPr>
                      <a:spLocks/>
                    </p:cNvSpPr>
                    <p:nvPr/>
                  </p:nvSpPr>
                  <p:spPr bwMode="auto">
                    <a:xfrm>
                      <a:off x="2839" y="648"/>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005" name="Freeform 1314"/>
                    <p:cNvSpPr>
                      <a:spLocks/>
                    </p:cNvSpPr>
                    <p:nvPr/>
                  </p:nvSpPr>
                  <p:spPr bwMode="auto">
                    <a:xfrm>
                      <a:off x="2842" y="658"/>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4" y="0"/>
                          </a:moveTo>
                          <a:lnTo>
                            <a:pt x="0" y="110"/>
                          </a:lnTo>
                          <a:lnTo>
                            <a:pt x="129" y="110"/>
                          </a:lnTo>
                          <a:lnTo>
                            <a:pt x="64" y="0"/>
                          </a:lnTo>
                          <a:close/>
                        </a:path>
                      </a:pathLst>
                    </a:custGeom>
                    <a:grpFill/>
                    <a:ln w="4763">
                      <a:solidFill>
                        <a:srgbClr val="000000"/>
                      </a:solidFill>
                      <a:round/>
                      <a:headEnd/>
                      <a:tailEnd/>
                    </a:ln>
                  </p:spPr>
                  <p:txBody>
                    <a:bodyPr/>
                    <a:lstStyle/>
                    <a:p>
                      <a:pPr>
                        <a:defRPr/>
                      </a:pPr>
                      <a:endParaRPr lang="en-US"/>
                    </a:p>
                  </p:txBody>
                </p:sp>
                <p:sp>
                  <p:nvSpPr>
                    <p:cNvPr id="36006" name="Freeform 1315"/>
                    <p:cNvSpPr>
                      <a:spLocks/>
                    </p:cNvSpPr>
                    <p:nvPr/>
                  </p:nvSpPr>
                  <p:spPr bwMode="auto">
                    <a:xfrm>
                      <a:off x="2845" y="641"/>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007" name="Freeform 1316"/>
                    <p:cNvSpPr>
                      <a:spLocks/>
                    </p:cNvSpPr>
                    <p:nvPr/>
                  </p:nvSpPr>
                  <p:spPr bwMode="auto">
                    <a:xfrm>
                      <a:off x="2848" y="701"/>
                      <a:ext cx="43" cy="36"/>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008" name="Freeform 1317"/>
                    <p:cNvSpPr>
                      <a:spLocks/>
                    </p:cNvSpPr>
                    <p:nvPr/>
                  </p:nvSpPr>
                  <p:spPr bwMode="auto">
                    <a:xfrm>
                      <a:off x="2851" y="645"/>
                      <a:ext cx="43" cy="36"/>
                    </a:xfrm>
                    <a:custGeom>
                      <a:avLst/>
                      <a:gdLst>
                        <a:gd name="T0" fmla="*/ 0 w 129"/>
                        <a:gd name="T1" fmla="*/ 0 h 109"/>
                        <a:gd name="T2" fmla="*/ 0 w 129"/>
                        <a:gd name="T3" fmla="*/ 0 h 109"/>
                        <a:gd name="T4" fmla="*/ 0 w 129"/>
                        <a:gd name="T5" fmla="*/ 0 h 109"/>
                        <a:gd name="T6" fmla="*/ 0 w 129"/>
                        <a:gd name="T7" fmla="*/ 0 h 109"/>
                        <a:gd name="T8" fmla="*/ 0 60000 65536"/>
                        <a:gd name="T9" fmla="*/ 0 60000 65536"/>
                        <a:gd name="T10" fmla="*/ 0 60000 65536"/>
                        <a:gd name="T11" fmla="*/ 0 60000 65536"/>
                        <a:gd name="T12" fmla="*/ 0 w 129"/>
                        <a:gd name="T13" fmla="*/ 0 h 109"/>
                        <a:gd name="T14" fmla="*/ 129 w 129"/>
                        <a:gd name="T15" fmla="*/ 109 h 109"/>
                      </a:gdLst>
                      <a:ahLst/>
                      <a:cxnLst>
                        <a:cxn ang="T8">
                          <a:pos x="T0" y="T1"/>
                        </a:cxn>
                        <a:cxn ang="T9">
                          <a:pos x="T2" y="T3"/>
                        </a:cxn>
                        <a:cxn ang="T10">
                          <a:pos x="T4" y="T5"/>
                        </a:cxn>
                        <a:cxn ang="T11">
                          <a:pos x="T6" y="T7"/>
                        </a:cxn>
                      </a:cxnLst>
                      <a:rect l="T12" t="T13" r="T14" b="T15"/>
                      <a:pathLst>
                        <a:path w="129" h="109">
                          <a:moveTo>
                            <a:pt x="63" y="0"/>
                          </a:moveTo>
                          <a:lnTo>
                            <a:pt x="0" y="109"/>
                          </a:lnTo>
                          <a:lnTo>
                            <a:pt x="129" y="109"/>
                          </a:lnTo>
                          <a:lnTo>
                            <a:pt x="63" y="0"/>
                          </a:lnTo>
                          <a:close/>
                        </a:path>
                      </a:pathLst>
                    </a:custGeom>
                    <a:grpFill/>
                    <a:ln w="4763">
                      <a:solidFill>
                        <a:srgbClr val="000000"/>
                      </a:solidFill>
                      <a:round/>
                      <a:headEnd/>
                      <a:tailEnd/>
                    </a:ln>
                  </p:spPr>
                  <p:txBody>
                    <a:bodyPr/>
                    <a:lstStyle/>
                    <a:p>
                      <a:pPr>
                        <a:defRPr/>
                      </a:pPr>
                      <a:endParaRPr lang="en-US"/>
                    </a:p>
                  </p:txBody>
                </p:sp>
                <p:sp>
                  <p:nvSpPr>
                    <p:cNvPr id="36009" name="Freeform 1318"/>
                    <p:cNvSpPr>
                      <a:spLocks/>
                    </p:cNvSpPr>
                    <p:nvPr/>
                  </p:nvSpPr>
                  <p:spPr bwMode="auto">
                    <a:xfrm>
                      <a:off x="2854" y="740"/>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3" y="0"/>
                          </a:moveTo>
                          <a:lnTo>
                            <a:pt x="0" y="110"/>
                          </a:lnTo>
                          <a:lnTo>
                            <a:pt x="129" y="110"/>
                          </a:lnTo>
                          <a:lnTo>
                            <a:pt x="63" y="0"/>
                          </a:lnTo>
                          <a:close/>
                        </a:path>
                      </a:pathLst>
                    </a:custGeom>
                    <a:grpFill/>
                    <a:ln w="4763">
                      <a:solidFill>
                        <a:srgbClr val="000000"/>
                      </a:solidFill>
                      <a:round/>
                      <a:headEnd/>
                      <a:tailEnd/>
                    </a:ln>
                  </p:spPr>
                  <p:txBody>
                    <a:bodyPr/>
                    <a:lstStyle/>
                    <a:p>
                      <a:pPr>
                        <a:defRPr/>
                      </a:pPr>
                      <a:endParaRPr lang="en-US"/>
                    </a:p>
                  </p:txBody>
                </p:sp>
                <p:sp>
                  <p:nvSpPr>
                    <p:cNvPr id="36010" name="Freeform 1319"/>
                    <p:cNvSpPr>
                      <a:spLocks/>
                    </p:cNvSpPr>
                    <p:nvPr/>
                  </p:nvSpPr>
                  <p:spPr bwMode="auto">
                    <a:xfrm>
                      <a:off x="2856" y="679"/>
                      <a:ext cx="43" cy="36"/>
                    </a:xfrm>
                    <a:custGeom>
                      <a:avLst/>
                      <a:gdLst>
                        <a:gd name="T0" fmla="*/ 0 w 129"/>
                        <a:gd name="T1" fmla="*/ 0 h 109"/>
                        <a:gd name="T2" fmla="*/ 0 w 129"/>
                        <a:gd name="T3" fmla="*/ 0 h 109"/>
                        <a:gd name="T4" fmla="*/ 0 w 129"/>
                        <a:gd name="T5" fmla="*/ 0 h 109"/>
                        <a:gd name="T6" fmla="*/ 0 w 129"/>
                        <a:gd name="T7" fmla="*/ 0 h 109"/>
                        <a:gd name="T8" fmla="*/ 0 60000 65536"/>
                        <a:gd name="T9" fmla="*/ 0 60000 65536"/>
                        <a:gd name="T10" fmla="*/ 0 60000 65536"/>
                        <a:gd name="T11" fmla="*/ 0 60000 65536"/>
                        <a:gd name="T12" fmla="*/ 0 w 129"/>
                        <a:gd name="T13" fmla="*/ 0 h 109"/>
                        <a:gd name="T14" fmla="*/ 129 w 129"/>
                        <a:gd name="T15" fmla="*/ 109 h 109"/>
                      </a:gdLst>
                      <a:ahLst/>
                      <a:cxnLst>
                        <a:cxn ang="T8">
                          <a:pos x="T0" y="T1"/>
                        </a:cxn>
                        <a:cxn ang="T9">
                          <a:pos x="T2" y="T3"/>
                        </a:cxn>
                        <a:cxn ang="T10">
                          <a:pos x="T4" y="T5"/>
                        </a:cxn>
                        <a:cxn ang="T11">
                          <a:pos x="T6" y="T7"/>
                        </a:cxn>
                      </a:cxnLst>
                      <a:rect l="T12" t="T13" r="T14" b="T15"/>
                      <a:pathLst>
                        <a:path w="129" h="109">
                          <a:moveTo>
                            <a:pt x="64" y="0"/>
                          </a:moveTo>
                          <a:lnTo>
                            <a:pt x="0" y="109"/>
                          </a:lnTo>
                          <a:lnTo>
                            <a:pt x="129" y="109"/>
                          </a:lnTo>
                          <a:lnTo>
                            <a:pt x="64" y="0"/>
                          </a:lnTo>
                          <a:close/>
                        </a:path>
                      </a:pathLst>
                    </a:custGeom>
                    <a:grpFill/>
                    <a:ln w="4763">
                      <a:solidFill>
                        <a:srgbClr val="000000"/>
                      </a:solidFill>
                      <a:round/>
                      <a:headEnd/>
                      <a:tailEnd/>
                    </a:ln>
                  </p:spPr>
                  <p:txBody>
                    <a:bodyPr/>
                    <a:lstStyle/>
                    <a:p>
                      <a:pPr>
                        <a:defRPr/>
                      </a:pPr>
                      <a:endParaRPr lang="en-US"/>
                    </a:p>
                  </p:txBody>
                </p:sp>
                <p:sp>
                  <p:nvSpPr>
                    <p:cNvPr id="36011" name="Freeform 1320"/>
                    <p:cNvSpPr>
                      <a:spLocks/>
                    </p:cNvSpPr>
                    <p:nvPr/>
                  </p:nvSpPr>
                  <p:spPr bwMode="auto">
                    <a:xfrm>
                      <a:off x="2859" y="684"/>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012" name="Freeform 1321"/>
                    <p:cNvSpPr>
                      <a:spLocks/>
                    </p:cNvSpPr>
                    <p:nvPr/>
                  </p:nvSpPr>
                  <p:spPr bwMode="auto">
                    <a:xfrm>
                      <a:off x="2862" y="727"/>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013" name="Freeform 1322"/>
                    <p:cNvSpPr>
                      <a:spLocks/>
                    </p:cNvSpPr>
                    <p:nvPr/>
                  </p:nvSpPr>
                  <p:spPr bwMode="auto">
                    <a:xfrm>
                      <a:off x="2865" y="693"/>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014" name="Freeform 1323"/>
                    <p:cNvSpPr>
                      <a:spLocks/>
                    </p:cNvSpPr>
                    <p:nvPr/>
                  </p:nvSpPr>
                  <p:spPr bwMode="auto">
                    <a:xfrm>
                      <a:off x="2867" y="674"/>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015" name="Freeform 1324"/>
                    <p:cNvSpPr>
                      <a:spLocks/>
                    </p:cNvSpPr>
                    <p:nvPr/>
                  </p:nvSpPr>
                  <p:spPr bwMode="auto">
                    <a:xfrm>
                      <a:off x="2870" y="704"/>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016" name="Freeform 1325"/>
                    <p:cNvSpPr>
                      <a:spLocks/>
                    </p:cNvSpPr>
                    <p:nvPr/>
                  </p:nvSpPr>
                  <p:spPr bwMode="auto">
                    <a:xfrm>
                      <a:off x="2873" y="709"/>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017" name="Freeform 1326"/>
                    <p:cNvSpPr>
                      <a:spLocks/>
                    </p:cNvSpPr>
                    <p:nvPr/>
                  </p:nvSpPr>
                  <p:spPr bwMode="auto">
                    <a:xfrm>
                      <a:off x="2876" y="675"/>
                      <a:ext cx="43" cy="37"/>
                    </a:xfrm>
                    <a:custGeom>
                      <a:avLst/>
                      <a:gdLst>
                        <a:gd name="T0" fmla="*/ 0 w 129"/>
                        <a:gd name="T1" fmla="*/ 0 h 110"/>
                        <a:gd name="T2" fmla="*/ 0 w 129"/>
                        <a:gd name="T3" fmla="*/ 0 h 110"/>
                        <a:gd name="T4" fmla="*/ 0 w 129"/>
                        <a:gd name="T5" fmla="*/ 0 h 110"/>
                        <a:gd name="T6" fmla="*/ 0 w 129"/>
                        <a:gd name="T7" fmla="*/ 0 h 110"/>
                        <a:gd name="T8" fmla="*/ 0 60000 65536"/>
                        <a:gd name="T9" fmla="*/ 0 60000 65536"/>
                        <a:gd name="T10" fmla="*/ 0 60000 65536"/>
                        <a:gd name="T11" fmla="*/ 0 60000 65536"/>
                        <a:gd name="T12" fmla="*/ 0 w 129"/>
                        <a:gd name="T13" fmla="*/ 0 h 110"/>
                        <a:gd name="T14" fmla="*/ 129 w 129"/>
                        <a:gd name="T15" fmla="*/ 110 h 110"/>
                      </a:gdLst>
                      <a:ahLst/>
                      <a:cxnLst>
                        <a:cxn ang="T8">
                          <a:pos x="T0" y="T1"/>
                        </a:cxn>
                        <a:cxn ang="T9">
                          <a:pos x="T2" y="T3"/>
                        </a:cxn>
                        <a:cxn ang="T10">
                          <a:pos x="T4" y="T5"/>
                        </a:cxn>
                        <a:cxn ang="T11">
                          <a:pos x="T6" y="T7"/>
                        </a:cxn>
                      </a:cxnLst>
                      <a:rect l="T12" t="T13" r="T14" b="T15"/>
                      <a:pathLst>
                        <a:path w="129" h="110">
                          <a:moveTo>
                            <a:pt x="65" y="0"/>
                          </a:moveTo>
                          <a:lnTo>
                            <a:pt x="0" y="110"/>
                          </a:lnTo>
                          <a:lnTo>
                            <a:pt x="129" y="110"/>
                          </a:lnTo>
                          <a:lnTo>
                            <a:pt x="65" y="0"/>
                          </a:lnTo>
                          <a:close/>
                        </a:path>
                      </a:pathLst>
                    </a:custGeom>
                    <a:grpFill/>
                    <a:ln w="4763">
                      <a:solidFill>
                        <a:srgbClr val="000000"/>
                      </a:solidFill>
                      <a:round/>
                      <a:headEnd/>
                      <a:tailEnd/>
                    </a:ln>
                  </p:spPr>
                  <p:txBody>
                    <a:bodyPr/>
                    <a:lstStyle/>
                    <a:p>
                      <a:pPr>
                        <a:defRPr/>
                      </a:pPr>
                      <a:endParaRPr lang="en-US"/>
                    </a:p>
                  </p:txBody>
                </p:sp>
                <p:sp>
                  <p:nvSpPr>
                    <p:cNvPr id="36018" name="Freeform 1327"/>
                    <p:cNvSpPr>
                      <a:spLocks/>
                    </p:cNvSpPr>
                    <p:nvPr/>
                  </p:nvSpPr>
                  <p:spPr bwMode="auto">
                    <a:xfrm>
                      <a:off x="2879" y="636"/>
                      <a:ext cx="43"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6019" name="Freeform 1328"/>
                    <p:cNvSpPr>
                      <a:spLocks/>
                    </p:cNvSpPr>
                    <p:nvPr/>
                  </p:nvSpPr>
                  <p:spPr bwMode="auto">
                    <a:xfrm>
                      <a:off x="2882" y="697"/>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020" name="Freeform 1329"/>
                    <p:cNvSpPr>
                      <a:spLocks/>
                    </p:cNvSpPr>
                    <p:nvPr/>
                  </p:nvSpPr>
                  <p:spPr bwMode="auto">
                    <a:xfrm>
                      <a:off x="2885" y="652"/>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021" name="Freeform 1330"/>
                    <p:cNvSpPr>
                      <a:spLocks/>
                    </p:cNvSpPr>
                    <p:nvPr/>
                  </p:nvSpPr>
                  <p:spPr bwMode="auto">
                    <a:xfrm>
                      <a:off x="2887" y="709"/>
                      <a:ext cx="43" cy="36"/>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3" y="0"/>
                          </a:moveTo>
                          <a:lnTo>
                            <a:pt x="0" y="110"/>
                          </a:lnTo>
                          <a:lnTo>
                            <a:pt x="128" y="110"/>
                          </a:lnTo>
                          <a:lnTo>
                            <a:pt x="63" y="0"/>
                          </a:lnTo>
                          <a:close/>
                        </a:path>
                      </a:pathLst>
                    </a:custGeom>
                    <a:grpFill/>
                    <a:ln w="4763">
                      <a:solidFill>
                        <a:srgbClr val="000000"/>
                      </a:solidFill>
                      <a:round/>
                      <a:headEnd/>
                      <a:tailEnd/>
                    </a:ln>
                  </p:spPr>
                  <p:txBody>
                    <a:bodyPr/>
                    <a:lstStyle/>
                    <a:p>
                      <a:pPr>
                        <a:defRPr/>
                      </a:pPr>
                      <a:endParaRPr lang="en-US"/>
                    </a:p>
                  </p:txBody>
                </p:sp>
                <p:sp>
                  <p:nvSpPr>
                    <p:cNvPr id="36022" name="Rectangle 1331"/>
                    <p:cNvSpPr>
                      <a:spLocks noChangeArrowheads="1"/>
                    </p:cNvSpPr>
                    <p:nvPr/>
                  </p:nvSpPr>
                  <p:spPr bwMode="auto">
                    <a:xfrm>
                      <a:off x="3681" y="1212"/>
                      <a:ext cx="35" cy="34"/>
                    </a:xfrm>
                    <a:prstGeom prst="rect">
                      <a:avLst/>
                    </a:prstGeom>
                    <a:grpFill/>
                    <a:ln w="4763">
                      <a:solidFill>
                        <a:srgbClr val="000000"/>
                      </a:solidFill>
                      <a:miter lim="800000"/>
                      <a:headEnd/>
                      <a:tailEnd/>
                    </a:ln>
                  </p:spPr>
                  <p:txBody>
                    <a:bodyPr/>
                    <a:lstStyle/>
                    <a:p>
                      <a:pPr>
                        <a:defRPr/>
                      </a:pPr>
                      <a:endParaRPr lang="en-US"/>
                    </a:p>
                  </p:txBody>
                </p:sp>
                <p:sp>
                  <p:nvSpPr>
                    <p:cNvPr id="36023" name="Rectangle 1332"/>
                    <p:cNvSpPr>
                      <a:spLocks noChangeArrowheads="1"/>
                    </p:cNvSpPr>
                    <p:nvPr/>
                  </p:nvSpPr>
                  <p:spPr bwMode="auto">
                    <a:xfrm>
                      <a:off x="3684" y="1138"/>
                      <a:ext cx="35" cy="34"/>
                    </a:xfrm>
                    <a:prstGeom prst="rect">
                      <a:avLst/>
                    </a:prstGeom>
                    <a:grpFill/>
                    <a:ln w="4763">
                      <a:solidFill>
                        <a:srgbClr val="000000"/>
                      </a:solidFill>
                      <a:miter lim="800000"/>
                      <a:headEnd/>
                      <a:tailEnd/>
                    </a:ln>
                  </p:spPr>
                  <p:txBody>
                    <a:bodyPr/>
                    <a:lstStyle/>
                    <a:p>
                      <a:pPr>
                        <a:defRPr/>
                      </a:pPr>
                      <a:endParaRPr lang="en-US"/>
                    </a:p>
                  </p:txBody>
                </p:sp>
                <p:sp>
                  <p:nvSpPr>
                    <p:cNvPr id="36024" name="Rectangle 1333"/>
                    <p:cNvSpPr>
                      <a:spLocks noChangeArrowheads="1"/>
                    </p:cNvSpPr>
                    <p:nvPr/>
                  </p:nvSpPr>
                  <p:spPr bwMode="auto">
                    <a:xfrm>
                      <a:off x="3687" y="1193"/>
                      <a:ext cx="34" cy="34"/>
                    </a:xfrm>
                    <a:prstGeom prst="rect">
                      <a:avLst/>
                    </a:prstGeom>
                    <a:grpFill/>
                    <a:ln w="4763">
                      <a:solidFill>
                        <a:srgbClr val="000000"/>
                      </a:solidFill>
                      <a:miter lim="800000"/>
                      <a:headEnd/>
                      <a:tailEnd/>
                    </a:ln>
                  </p:spPr>
                  <p:txBody>
                    <a:bodyPr/>
                    <a:lstStyle/>
                    <a:p>
                      <a:pPr>
                        <a:defRPr/>
                      </a:pPr>
                      <a:endParaRPr lang="en-US"/>
                    </a:p>
                  </p:txBody>
                </p:sp>
                <p:sp>
                  <p:nvSpPr>
                    <p:cNvPr id="36025" name="Rectangle 1334"/>
                    <p:cNvSpPr>
                      <a:spLocks noChangeArrowheads="1"/>
                    </p:cNvSpPr>
                    <p:nvPr/>
                  </p:nvSpPr>
                  <p:spPr bwMode="auto">
                    <a:xfrm>
                      <a:off x="3690" y="1181"/>
                      <a:ext cx="34" cy="35"/>
                    </a:xfrm>
                    <a:prstGeom prst="rect">
                      <a:avLst/>
                    </a:prstGeom>
                    <a:grpFill/>
                    <a:ln w="4763">
                      <a:solidFill>
                        <a:srgbClr val="000000"/>
                      </a:solidFill>
                      <a:miter lim="800000"/>
                      <a:headEnd/>
                      <a:tailEnd/>
                    </a:ln>
                  </p:spPr>
                  <p:txBody>
                    <a:bodyPr/>
                    <a:lstStyle/>
                    <a:p>
                      <a:pPr>
                        <a:defRPr/>
                      </a:pPr>
                      <a:endParaRPr lang="en-US"/>
                    </a:p>
                  </p:txBody>
                </p:sp>
                <p:sp>
                  <p:nvSpPr>
                    <p:cNvPr id="36026" name="Rectangle 1335"/>
                    <p:cNvSpPr>
                      <a:spLocks noChangeArrowheads="1"/>
                    </p:cNvSpPr>
                    <p:nvPr/>
                  </p:nvSpPr>
                  <p:spPr bwMode="auto">
                    <a:xfrm>
                      <a:off x="3693" y="1165"/>
                      <a:ext cx="34" cy="35"/>
                    </a:xfrm>
                    <a:prstGeom prst="rect">
                      <a:avLst/>
                    </a:prstGeom>
                    <a:grpFill/>
                    <a:ln w="4763">
                      <a:solidFill>
                        <a:srgbClr val="000000"/>
                      </a:solidFill>
                      <a:miter lim="800000"/>
                      <a:headEnd/>
                      <a:tailEnd/>
                    </a:ln>
                  </p:spPr>
                  <p:txBody>
                    <a:bodyPr/>
                    <a:lstStyle/>
                    <a:p>
                      <a:pPr>
                        <a:defRPr/>
                      </a:pPr>
                      <a:endParaRPr lang="en-US"/>
                    </a:p>
                  </p:txBody>
                </p:sp>
                <p:sp>
                  <p:nvSpPr>
                    <p:cNvPr id="36027" name="Rectangle 1336"/>
                    <p:cNvSpPr>
                      <a:spLocks noChangeArrowheads="1"/>
                    </p:cNvSpPr>
                    <p:nvPr/>
                  </p:nvSpPr>
                  <p:spPr bwMode="auto">
                    <a:xfrm>
                      <a:off x="3696" y="1163"/>
                      <a:ext cx="34" cy="34"/>
                    </a:xfrm>
                    <a:prstGeom prst="rect">
                      <a:avLst/>
                    </a:prstGeom>
                    <a:grpFill/>
                    <a:ln w="4763">
                      <a:solidFill>
                        <a:srgbClr val="000000"/>
                      </a:solidFill>
                      <a:miter lim="800000"/>
                      <a:headEnd/>
                      <a:tailEnd/>
                    </a:ln>
                  </p:spPr>
                  <p:txBody>
                    <a:bodyPr/>
                    <a:lstStyle/>
                    <a:p>
                      <a:pPr>
                        <a:defRPr/>
                      </a:pPr>
                      <a:endParaRPr lang="en-US"/>
                    </a:p>
                  </p:txBody>
                </p:sp>
                <p:sp>
                  <p:nvSpPr>
                    <p:cNvPr id="36028" name="Rectangle 1337"/>
                    <p:cNvSpPr>
                      <a:spLocks noChangeArrowheads="1"/>
                    </p:cNvSpPr>
                    <p:nvPr/>
                  </p:nvSpPr>
                  <p:spPr bwMode="auto">
                    <a:xfrm>
                      <a:off x="3698" y="1141"/>
                      <a:ext cx="35" cy="34"/>
                    </a:xfrm>
                    <a:prstGeom prst="rect">
                      <a:avLst/>
                    </a:prstGeom>
                    <a:grpFill/>
                    <a:ln w="4763">
                      <a:solidFill>
                        <a:srgbClr val="000000"/>
                      </a:solidFill>
                      <a:miter lim="800000"/>
                      <a:headEnd/>
                      <a:tailEnd/>
                    </a:ln>
                  </p:spPr>
                  <p:txBody>
                    <a:bodyPr/>
                    <a:lstStyle/>
                    <a:p>
                      <a:pPr>
                        <a:defRPr/>
                      </a:pPr>
                      <a:endParaRPr lang="en-US"/>
                    </a:p>
                  </p:txBody>
                </p:sp>
                <p:sp>
                  <p:nvSpPr>
                    <p:cNvPr id="36029" name="Rectangle 1338"/>
                    <p:cNvSpPr>
                      <a:spLocks noChangeArrowheads="1"/>
                    </p:cNvSpPr>
                    <p:nvPr/>
                  </p:nvSpPr>
                  <p:spPr bwMode="auto">
                    <a:xfrm>
                      <a:off x="3701" y="1154"/>
                      <a:ext cx="34" cy="35"/>
                    </a:xfrm>
                    <a:prstGeom prst="rect">
                      <a:avLst/>
                    </a:prstGeom>
                    <a:grpFill/>
                    <a:ln w="4763">
                      <a:solidFill>
                        <a:srgbClr val="000000"/>
                      </a:solidFill>
                      <a:miter lim="800000"/>
                      <a:headEnd/>
                      <a:tailEnd/>
                    </a:ln>
                  </p:spPr>
                  <p:txBody>
                    <a:bodyPr/>
                    <a:lstStyle/>
                    <a:p>
                      <a:pPr>
                        <a:defRPr/>
                      </a:pPr>
                      <a:endParaRPr lang="en-US"/>
                    </a:p>
                  </p:txBody>
                </p:sp>
                <p:sp>
                  <p:nvSpPr>
                    <p:cNvPr id="36030" name="Rectangle 1339"/>
                    <p:cNvSpPr>
                      <a:spLocks noChangeArrowheads="1"/>
                    </p:cNvSpPr>
                    <p:nvPr/>
                  </p:nvSpPr>
                  <p:spPr bwMode="auto">
                    <a:xfrm>
                      <a:off x="3704" y="1170"/>
                      <a:ext cx="34" cy="35"/>
                    </a:xfrm>
                    <a:prstGeom prst="rect">
                      <a:avLst/>
                    </a:prstGeom>
                    <a:grpFill/>
                    <a:ln w="4763">
                      <a:solidFill>
                        <a:srgbClr val="000000"/>
                      </a:solidFill>
                      <a:miter lim="800000"/>
                      <a:headEnd/>
                      <a:tailEnd/>
                    </a:ln>
                  </p:spPr>
                  <p:txBody>
                    <a:bodyPr/>
                    <a:lstStyle/>
                    <a:p>
                      <a:pPr>
                        <a:defRPr/>
                      </a:pPr>
                      <a:endParaRPr lang="en-US"/>
                    </a:p>
                  </p:txBody>
                </p:sp>
                <p:sp>
                  <p:nvSpPr>
                    <p:cNvPr id="36031" name="Rectangle 1340"/>
                    <p:cNvSpPr>
                      <a:spLocks noChangeArrowheads="1"/>
                    </p:cNvSpPr>
                    <p:nvPr/>
                  </p:nvSpPr>
                  <p:spPr bwMode="auto">
                    <a:xfrm>
                      <a:off x="3707" y="1214"/>
                      <a:ext cx="34" cy="34"/>
                    </a:xfrm>
                    <a:prstGeom prst="rect">
                      <a:avLst/>
                    </a:prstGeom>
                    <a:grpFill/>
                    <a:ln w="4763">
                      <a:solidFill>
                        <a:srgbClr val="000000"/>
                      </a:solidFill>
                      <a:miter lim="800000"/>
                      <a:headEnd/>
                      <a:tailEnd/>
                    </a:ln>
                  </p:spPr>
                  <p:txBody>
                    <a:bodyPr/>
                    <a:lstStyle/>
                    <a:p>
                      <a:pPr>
                        <a:defRPr/>
                      </a:pPr>
                      <a:endParaRPr lang="en-US"/>
                    </a:p>
                  </p:txBody>
                </p:sp>
                <p:sp>
                  <p:nvSpPr>
                    <p:cNvPr id="36032" name="Rectangle 1341"/>
                    <p:cNvSpPr>
                      <a:spLocks noChangeArrowheads="1"/>
                    </p:cNvSpPr>
                    <p:nvPr/>
                  </p:nvSpPr>
                  <p:spPr bwMode="auto">
                    <a:xfrm>
                      <a:off x="3709" y="1203"/>
                      <a:ext cx="35" cy="35"/>
                    </a:xfrm>
                    <a:prstGeom prst="rect">
                      <a:avLst/>
                    </a:prstGeom>
                    <a:grpFill/>
                    <a:ln w="4763">
                      <a:solidFill>
                        <a:srgbClr val="000000"/>
                      </a:solidFill>
                      <a:miter lim="800000"/>
                      <a:headEnd/>
                      <a:tailEnd/>
                    </a:ln>
                  </p:spPr>
                  <p:txBody>
                    <a:bodyPr/>
                    <a:lstStyle/>
                    <a:p>
                      <a:pPr>
                        <a:defRPr/>
                      </a:pPr>
                      <a:endParaRPr lang="en-US"/>
                    </a:p>
                  </p:txBody>
                </p:sp>
                <p:sp>
                  <p:nvSpPr>
                    <p:cNvPr id="36033" name="Rectangle 1342"/>
                    <p:cNvSpPr>
                      <a:spLocks noChangeArrowheads="1"/>
                    </p:cNvSpPr>
                    <p:nvPr/>
                  </p:nvSpPr>
                  <p:spPr bwMode="auto">
                    <a:xfrm>
                      <a:off x="3712" y="1156"/>
                      <a:ext cx="34" cy="35"/>
                    </a:xfrm>
                    <a:prstGeom prst="rect">
                      <a:avLst/>
                    </a:prstGeom>
                    <a:grpFill/>
                    <a:ln w="4763">
                      <a:solidFill>
                        <a:srgbClr val="000000"/>
                      </a:solidFill>
                      <a:miter lim="800000"/>
                      <a:headEnd/>
                      <a:tailEnd/>
                    </a:ln>
                  </p:spPr>
                  <p:txBody>
                    <a:bodyPr/>
                    <a:lstStyle/>
                    <a:p>
                      <a:pPr>
                        <a:defRPr/>
                      </a:pPr>
                      <a:endParaRPr lang="en-US"/>
                    </a:p>
                  </p:txBody>
                </p:sp>
                <p:sp>
                  <p:nvSpPr>
                    <p:cNvPr id="36034" name="Rectangle 1343"/>
                    <p:cNvSpPr>
                      <a:spLocks noChangeArrowheads="1"/>
                    </p:cNvSpPr>
                    <p:nvPr/>
                  </p:nvSpPr>
                  <p:spPr bwMode="auto">
                    <a:xfrm>
                      <a:off x="3715" y="1197"/>
                      <a:ext cx="34" cy="34"/>
                    </a:xfrm>
                    <a:prstGeom prst="rect">
                      <a:avLst/>
                    </a:prstGeom>
                    <a:grpFill/>
                    <a:ln w="4763">
                      <a:solidFill>
                        <a:srgbClr val="000000"/>
                      </a:solidFill>
                      <a:miter lim="800000"/>
                      <a:headEnd/>
                      <a:tailEnd/>
                    </a:ln>
                  </p:spPr>
                  <p:txBody>
                    <a:bodyPr/>
                    <a:lstStyle/>
                    <a:p>
                      <a:pPr>
                        <a:defRPr/>
                      </a:pPr>
                      <a:endParaRPr lang="en-US"/>
                    </a:p>
                  </p:txBody>
                </p:sp>
                <p:sp>
                  <p:nvSpPr>
                    <p:cNvPr id="36035" name="Rectangle 1344"/>
                    <p:cNvSpPr>
                      <a:spLocks noChangeArrowheads="1"/>
                    </p:cNvSpPr>
                    <p:nvPr/>
                  </p:nvSpPr>
                  <p:spPr bwMode="auto">
                    <a:xfrm>
                      <a:off x="3718" y="1191"/>
                      <a:ext cx="34" cy="35"/>
                    </a:xfrm>
                    <a:prstGeom prst="rect">
                      <a:avLst/>
                    </a:prstGeom>
                    <a:grpFill/>
                    <a:ln w="4763">
                      <a:solidFill>
                        <a:srgbClr val="000000"/>
                      </a:solidFill>
                      <a:miter lim="800000"/>
                      <a:headEnd/>
                      <a:tailEnd/>
                    </a:ln>
                  </p:spPr>
                  <p:txBody>
                    <a:bodyPr/>
                    <a:lstStyle/>
                    <a:p>
                      <a:pPr>
                        <a:defRPr/>
                      </a:pPr>
                      <a:endParaRPr lang="en-US"/>
                    </a:p>
                  </p:txBody>
                </p:sp>
                <p:sp>
                  <p:nvSpPr>
                    <p:cNvPr id="36036" name="Rectangle 1345"/>
                    <p:cNvSpPr>
                      <a:spLocks noChangeArrowheads="1"/>
                    </p:cNvSpPr>
                    <p:nvPr/>
                  </p:nvSpPr>
                  <p:spPr bwMode="auto">
                    <a:xfrm>
                      <a:off x="3721" y="1182"/>
                      <a:ext cx="34" cy="34"/>
                    </a:xfrm>
                    <a:prstGeom prst="rect">
                      <a:avLst/>
                    </a:prstGeom>
                    <a:grpFill/>
                    <a:ln w="4763">
                      <a:solidFill>
                        <a:srgbClr val="000000"/>
                      </a:solidFill>
                      <a:miter lim="800000"/>
                      <a:headEnd/>
                      <a:tailEnd/>
                    </a:ln>
                  </p:spPr>
                  <p:txBody>
                    <a:bodyPr/>
                    <a:lstStyle/>
                    <a:p>
                      <a:pPr>
                        <a:defRPr/>
                      </a:pPr>
                      <a:endParaRPr lang="en-US"/>
                    </a:p>
                  </p:txBody>
                </p:sp>
                <p:sp>
                  <p:nvSpPr>
                    <p:cNvPr id="36037" name="Rectangle 1346"/>
                    <p:cNvSpPr>
                      <a:spLocks noChangeArrowheads="1"/>
                    </p:cNvSpPr>
                    <p:nvPr/>
                  </p:nvSpPr>
                  <p:spPr bwMode="auto">
                    <a:xfrm>
                      <a:off x="3723" y="1219"/>
                      <a:ext cx="35" cy="34"/>
                    </a:xfrm>
                    <a:prstGeom prst="rect">
                      <a:avLst/>
                    </a:prstGeom>
                    <a:grpFill/>
                    <a:ln w="4763">
                      <a:solidFill>
                        <a:srgbClr val="000000"/>
                      </a:solidFill>
                      <a:miter lim="800000"/>
                      <a:headEnd/>
                      <a:tailEnd/>
                    </a:ln>
                  </p:spPr>
                  <p:txBody>
                    <a:bodyPr/>
                    <a:lstStyle/>
                    <a:p>
                      <a:pPr>
                        <a:defRPr/>
                      </a:pPr>
                      <a:endParaRPr lang="en-US"/>
                    </a:p>
                  </p:txBody>
                </p:sp>
                <p:sp>
                  <p:nvSpPr>
                    <p:cNvPr id="36038" name="Rectangle 1347"/>
                    <p:cNvSpPr>
                      <a:spLocks noChangeArrowheads="1"/>
                    </p:cNvSpPr>
                    <p:nvPr/>
                  </p:nvSpPr>
                  <p:spPr bwMode="auto">
                    <a:xfrm>
                      <a:off x="3726" y="1229"/>
                      <a:ext cx="35" cy="34"/>
                    </a:xfrm>
                    <a:prstGeom prst="rect">
                      <a:avLst/>
                    </a:prstGeom>
                    <a:grpFill/>
                    <a:ln w="4763">
                      <a:solidFill>
                        <a:srgbClr val="000000"/>
                      </a:solidFill>
                      <a:miter lim="800000"/>
                      <a:headEnd/>
                      <a:tailEnd/>
                    </a:ln>
                  </p:spPr>
                  <p:txBody>
                    <a:bodyPr/>
                    <a:lstStyle/>
                    <a:p>
                      <a:pPr>
                        <a:defRPr/>
                      </a:pPr>
                      <a:endParaRPr lang="en-US"/>
                    </a:p>
                  </p:txBody>
                </p:sp>
                <p:sp>
                  <p:nvSpPr>
                    <p:cNvPr id="36039" name="Rectangle 1348"/>
                    <p:cNvSpPr>
                      <a:spLocks noChangeArrowheads="1"/>
                    </p:cNvSpPr>
                    <p:nvPr/>
                  </p:nvSpPr>
                  <p:spPr bwMode="auto">
                    <a:xfrm>
                      <a:off x="3729" y="1173"/>
                      <a:ext cx="34" cy="34"/>
                    </a:xfrm>
                    <a:prstGeom prst="rect">
                      <a:avLst/>
                    </a:prstGeom>
                    <a:grpFill/>
                    <a:ln w="4763">
                      <a:solidFill>
                        <a:srgbClr val="000000"/>
                      </a:solidFill>
                      <a:miter lim="800000"/>
                      <a:headEnd/>
                      <a:tailEnd/>
                    </a:ln>
                  </p:spPr>
                  <p:txBody>
                    <a:bodyPr/>
                    <a:lstStyle/>
                    <a:p>
                      <a:pPr>
                        <a:defRPr/>
                      </a:pPr>
                      <a:endParaRPr lang="en-US"/>
                    </a:p>
                  </p:txBody>
                </p:sp>
                <p:sp>
                  <p:nvSpPr>
                    <p:cNvPr id="36040" name="Rectangle 1349"/>
                    <p:cNvSpPr>
                      <a:spLocks noChangeArrowheads="1"/>
                    </p:cNvSpPr>
                    <p:nvPr/>
                  </p:nvSpPr>
                  <p:spPr bwMode="auto">
                    <a:xfrm>
                      <a:off x="3732" y="1195"/>
                      <a:ext cx="34" cy="34"/>
                    </a:xfrm>
                    <a:prstGeom prst="rect">
                      <a:avLst/>
                    </a:prstGeom>
                    <a:grpFill/>
                    <a:ln w="4763">
                      <a:solidFill>
                        <a:srgbClr val="000000"/>
                      </a:solidFill>
                      <a:miter lim="800000"/>
                      <a:headEnd/>
                      <a:tailEnd/>
                    </a:ln>
                  </p:spPr>
                  <p:txBody>
                    <a:bodyPr/>
                    <a:lstStyle/>
                    <a:p>
                      <a:pPr>
                        <a:defRPr/>
                      </a:pPr>
                      <a:endParaRPr lang="en-US"/>
                    </a:p>
                  </p:txBody>
                </p:sp>
                <p:sp>
                  <p:nvSpPr>
                    <p:cNvPr id="36041" name="Rectangle 1350"/>
                    <p:cNvSpPr>
                      <a:spLocks noChangeArrowheads="1"/>
                    </p:cNvSpPr>
                    <p:nvPr/>
                  </p:nvSpPr>
                  <p:spPr bwMode="auto">
                    <a:xfrm>
                      <a:off x="3735" y="1165"/>
                      <a:ext cx="34" cy="35"/>
                    </a:xfrm>
                    <a:prstGeom prst="rect">
                      <a:avLst/>
                    </a:prstGeom>
                    <a:grpFill/>
                    <a:ln w="4763">
                      <a:solidFill>
                        <a:srgbClr val="000000"/>
                      </a:solidFill>
                      <a:miter lim="800000"/>
                      <a:headEnd/>
                      <a:tailEnd/>
                    </a:ln>
                  </p:spPr>
                  <p:txBody>
                    <a:bodyPr/>
                    <a:lstStyle/>
                    <a:p>
                      <a:pPr>
                        <a:defRPr/>
                      </a:pPr>
                      <a:endParaRPr lang="en-US"/>
                    </a:p>
                  </p:txBody>
                </p:sp>
                <p:sp>
                  <p:nvSpPr>
                    <p:cNvPr id="36042" name="Rectangle 1351"/>
                    <p:cNvSpPr>
                      <a:spLocks noChangeArrowheads="1"/>
                    </p:cNvSpPr>
                    <p:nvPr/>
                  </p:nvSpPr>
                  <p:spPr bwMode="auto">
                    <a:xfrm>
                      <a:off x="3737" y="1189"/>
                      <a:ext cx="35" cy="35"/>
                    </a:xfrm>
                    <a:prstGeom prst="rect">
                      <a:avLst/>
                    </a:prstGeom>
                    <a:grpFill/>
                    <a:ln w="4763">
                      <a:solidFill>
                        <a:srgbClr val="000000"/>
                      </a:solidFill>
                      <a:miter lim="800000"/>
                      <a:headEnd/>
                      <a:tailEnd/>
                    </a:ln>
                  </p:spPr>
                  <p:txBody>
                    <a:bodyPr/>
                    <a:lstStyle/>
                    <a:p>
                      <a:pPr>
                        <a:defRPr/>
                      </a:pPr>
                      <a:endParaRPr lang="en-US"/>
                    </a:p>
                  </p:txBody>
                </p:sp>
                <p:sp>
                  <p:nvSpPr>
                    <p:cNvPr id="36043" name="Rectangle 1352"/>
                    <p:cNvSpPr>
                      <a:spLocks noChangeArrowheads="1"/>
                    </p:cNvSpPr>
                    <p:nvPr/>
                  </p:nvSpPr>
                  <p:spPr bwMode="auto">
                    <a:xfrm>
                      <a:off x="3740" y="1102"/>
                      <a:ext cx="34" cy="34"/>
                    </a:xfrm>
                    <a:prstGeom prst="rect">
                      <a:avLst/>
                    </a:prstGeom>
                    <a:grpFill/>
                    <a:ln w="4763">
                      <a:solidFill>
                        <a:srgbClr val="000000"/>
                      </a:solidFill>
                      <a:miter lim="800000"/>
                      <a:headEnd/>
                      <a:tailEnd/>
                    </a:ln>
                  </p:spPr>
                  <p:txBody>
                    <a:bodyPr/>
                    <a:lstStyle/>
                    <a:p>
                      <a:pPr>
                        <a:defRPr/>
                      </a:pPr>
                      <a:endParaRPr lang="en-US"/>
                    </a:p>
                  </p:txBody>
                </p:sp>
                <p:sp>
                  <p:nvSpPr>
                    <p:cNvPr id="36044" name="Rectangle 1353"/>
                    <p:cNvSpPr>
                      <a:spLocks noChangeArrowheads="1"/>
                    </p:cNvSpPr>
                    <p:nvPr/>
                  </p:nvSpPr>
                  <p:spPr bwMode="auto">
                    <a:xfrm>
                      <a:off x="3743" y="1205"/>
                      <a:ext cx="34" cy="34"/>
                    </a:xfrm>
                    <a:prstGeom prst="rect">
                      <a:avLst/>
                    </a:prstGeom>
                    <a:grpFill/>
                    <a:ln w="4763">
                      <a:solidFill>
                        <a:srgbClr val="000000"/>
                      </a:solidFill>
                      <a:miter lim="800000"/>
                      <a:headEnd/>
                      <a:tailEnd/>
                    </a:ln>
                  </p:spPr>
                  <p:txBody>
                    <a:bodyPr/>
                    <a:lstStyle/>
                    <a:p>
                      <a:pPr>
                        <a:defRPr/>
                      </a:pPr>
                      <a:endParaRPr lang="en-US"/>
                    </a:p>
                  </p:txBody>
                </p:sp>
                <p:sp>
                  <p:nvSpPr>
                    <p:cNvPr id="36045" name="Rectangle 1354"/>
                    <p:cNvSpPr>
                      <a:spLocks noChangeArrowheads="1"/>
                    </p:cNvSpPr>
                    <p:nvPr/>
                  </p:nvSpPr>
                  <p:spPr bwMode="auto">
                    <a:xfrm>
                      <a:off x="3746" y="1171"/>
                      <a:ext cx="34" cy="35"/>
                    </a:xfrm>
                    <a:prstGeom prst="rect">
                      <a:avLst/>
                    </a:prstGeom>
                    <a:grpFill/>
                    <a:ln w="4763">
                      <a:solidFill>
                        <a:srgbClr val="000000"/>
                      </a:solidFill>
                      <a:miter lim="800000"/>
                      <a:headEnd/>
                      <a:tailEnd/>
                    </a:ln>
                  </p:spPr>
                  <p:txBody>
                    <a:bodyPr/>
                    <a:lstStyle/>
                    <a:p>
                      <a:pPr>
                        <a:defRPr/>
                      </a:pPr>
                      <a:endParaRPr lang="en-US"/>
                    </a:p>
                  </p:txBody>
                </p:sp>
                <p:sp>
                  <p:nvSpPr>
                    <p:cNvPr id="36046" name="Rectangle 1355"/>
                    <p:cNvSpPr>
                      <a:spLocks noChangeArrowheads="1"/>
                    </p:cNvSpPr>
                    <p:nvPr/>
                  </p:nvSpPr>
                  <p:spPr bwMode="auto">
                    <a:xfrm>
                      <a:off x="3749" y="1195"/>
                      <a:ext cx="34" cy="35"/>
                    </a:xfrm>
                    <a:prstGeom prst="rect">
                      <a:avLst/>
                    </a:prstGeom>
                    <a:grpFill/>
                    <a:ln w="4763">
                      <a:solidFill>
                        <a:srgbClr val="000000"/>
                      </a:solidFill>
                      <a:miter lim="800000"/>
                      <a:headEnd/>
                      <a:tailEnd/>
                    </a:ln>
                  </p:spPr>
                  <p:txBody>
                    <a:bodyPr/>
                    <a:lstStyle/>
                    <a:p>
                      <a:pPr>
                        <a:defRPr/>
                      </a:pPr>
                      <a:endParaRPr lang="en-US"/>
                    </a:p>
                  </p:txBody>
                </p:sp>
                <p:sp>
                  <p:nvSpPr>
                    <p:cNvPr id="36047" name="Rectangle 1356"/>
                    <p:cNvSpPr>
                      <a:spLocks noChangeArrowheads="1"/>
                    </p:cNvSpPr>
                    <p:nvPr/>
                  </p:nvSpPr>
                  <p:spPr bwMode="auto">
                    <a:xfrm>
                      <a:off x="3751" y="1122"/>
                      <a:ext cx="35" cy="34"/>
                    </a:xfrm>
                    <a:prstGeom prst="rect">
                      <a:avLst/>
                    </a:prstGeom>
                    <a:grpFill/>
                    <a:ln w="4763">
                      <a:solidFill>
                        <a:srgbClr val="000000"/>
                      </a:solidFill>
                      <a:miter lim="800000"/>
                      <a:headEnd/>
                      <a:tailEnd/>
                    </a:ln>
                  </p:spPr>
                  <p:txBody>
                    <a:bodyPr/>
                    <a:lstStyle/>
                    <a:p>
                      <a:pPr>
                        <a:defRPr/>
                      </a:pPr>
                      <a:endParaRPr lang="en-US"/>
                    </a:p>
                  </p:txBody>
                </p:sp>
                <p:sp>
                  <p:nvSpPr>
                    <p:cNvPr id="36048" name="Rectangle 1357"/>
                    <p:cNvSpPr>
                      <a:spLocks noChangeArrowheads="1"/>
                    </p:cNvSpPr>
                    <p:nvPr/>
                  </p:nvSpPr>
                  <p:spPr bwMode="auto">
                    <a:xfrm>
                      <a:off x="3754" y="1144"/>
                      <a:ext cx="35" cy="34"/>
                    </a:xfrm>
                    <a:prstGeom prst="rect">
                      <a:avLst/>
                    </a:prstGeom>
                    <a:grpFill/>
                    <a:ln w="4763">
                      <a:solidFill>
                        <a:srgbClr val="000000"/>
                      </a:solidFill>
                      <a:miter lim="800000"/>
                      <a:headEnd/>
                      <a:tailEnd/>
                    </a:ln>
                  </p:spPr>
                  <p:txBody>
                    <a:bodyPr/>
                    <a:lstStyle/>
                    <a:p>
                      <a:pPr>
                        <a:defRPr/>
                      </a:pPr>
                      <a:endParaRPr lang="en-US"/>
                    </a:p>
                  </p:txBody>
                </p:sp>
                <p:sp>
                  <p:nvSpPr>
                    <p:cNvPr id="36049" name="Rectangle 1358"/>
                    <p:cNvSpPr>
                      <a:spLocks noChangeArrowheads="1"/>
                    </p:cNvSpPr>
                    <p:nvPr/>
                  </p:nvSpPr>
                  <p:spPr bwMode="auto">
                    <a:xfrm>
                      <a:off x="3757" y="1159"/>
                      <a:ext cx="34" cy="35"/>
                    </a:xfrm>
                    <a:prstGeom prst="rect">
                      <a:avLst/>
                    </a:prstGeom>
                    <a:grpFill/>
                    <a:ln w="4763">
                      <a:solidFill>
                        <a:srgbClr val="000000"/>
                      </a:solidFill>
                      <a:miter lim="800000"/>
                      <a:headEnd/>
                      <a:tailEnd/>
                    </a:ln>
                  </p:spPr>
                  <p:txBody>
                    <a:bodyPr/>
                    <a:lstStyle/>
                    <a:p>
                      <a:pPr>
                        <a:defRPr/>
                      </a:pPr>
                      <a:endParaRPr lang="en-US"/>
                    </a:p>
                  </p:txBody>
                </p:sp>
                <p:sp>
                  <p:nvSpPr>
                    <p:cNvPr id="36050" name="Rectangle 1359"/>
                    <p:cNvSpPr>
                      <a:spLocks noChangeArrowheads="1"/>
                    </p:cNvSpPr>
                    <p:nvPr/>
                  </p:nvSpPr>
                  <p:spPr bwMode="auto">
                    <a:xfrm>
                      <a:off x="3760" y="1165"/>
                      <a:ext cx="34" cy="34"/>
                    </a:xfrm>
                    <a:prstGeom prst="rect">
                      <a:avLst/>
                    </a:prstGeom>
                    <a:grpFill/>
                    <a:ln w="4763">
                      <a:solidFill>
                        <a:srgbClr val="000000"/>
                      </a:solidFill>
                      <a:miter lim="800000"/>
                      <a:headEnd/>
                      <a:tailEnd/>
                    </a:ln>
                  </p:spPr>
                  <p:txBody>
                    <a:bodyPr/>
                    <a:lstStyle/>
                    <a:p>
                      <a:pPr>
                        <a:defRPr/>
                      </a:pPr>
                      <a:endParaRPr lang="en-US"/>
                    </a:p>
                  </p:txBody>
                </p:sp>
                <p:sp>
                  <p:nvSpPr>
                    <p:cNvPr id="36051" name="Rectangle 1360"/>
                    <p:cNvSpPr>
                      <a:spLocks noChangeArrowheads="1"/>
                    </p:cNvSpPr>
                    <p:nvPr/>
                  </p:nvSpPr>
                  <p:spPr bwMode="auto">
                    <a:xfrm>
                      <a:off x="3763" y="1204"/>
                      <a:ext cx="34" cy="34"/>
                    </a:xfrm>
                    <a:prstGeom prst="rect">
                      <a:avLst/>
                    </a:prstGeom>
                    <a:grpFill/>
                    <a:ln w="4763">
                      <a:solidFill>
                        <a:srgbClr val="000000"/>
                      </a:solidFill>
                      <a:miter lim="800000"/>
                      <a:headEnd/>
                      <a:tailEnd/>
                    </a:ln>
                  </p:spPr>
                  <p:txBody>
                    <a:bodyPr/>
                    <a:lstStyle/>
                    <a:p>
                      <a:pPr>
                        <a:defRPr/>
                      </a:pPr>
                      <a:endParaRPr lang="en-US"/>
                    </a:p>
                  </p:txBody>
                </p:sp>
                <p:sp>
                  <p:nvSpPr>
                    <p:cNvPr id="36052" name="Rectangle 1361"/>
                    <p:cNvSpPr>
                      <a:spLocks noChangeArrowheads="1"/>
                    </p:cNvSpPr>
                    <p:nvPr/>
                  </p:nvSpPr>
                  <p:spPr bwMode="auto">
                    <a:xfrm>
                      <a:off x="3765" y="1214"/>
                      <a:ext cx="35" cy="34"/>
                    </a:xfrm>
                    <a:prstGeom prst="rect">
                      <a:avLst/>
                    </a:prstGeom>
                    <a:grpFill/>
                    <a:ln w="4763">
                      <a:solidFill>
                        <a:srgbClr val="000000"/>
                      </a:solidFill>
                      <a:miter lim="800000"/>
                      <a:headEnd/>
                      <a:tailEnd/>
                    </a:ln>
                  </p:spPr>
                  <p:txBody>
                    <a:bodyPr/>
                    <a:lstStyle/>
                    <a:p>
                      <a:pPr>
                        <a:defRPr/>
                      </a:pPr>
                      <a:endParaRPr lang="en-US"/>
                    </a:p>
                  </p:txBody>
                </p:sp>
                <p:sp>
                  <p:nvSpPr>
                    <p:cNvPr id="36053" name="Rectangle 1362"/>
                    <p:cNvSpPr>
                      <a:spLocks noChangeArrowheads="1"/>
                    </p:cNvSpPr>
                    <p:nvPr/>
                  </p:nvSpPr>
                  <p:spPr bwMode="auto">
                    <a:xfrm>
                      <a:off x="3768" y="1159"/>
                      <a:ext cx="34" cy="35"/>
                    </a:xfrm>
                    <a:prstGeom prst="rect">
                      <a:avLst/>
                    </a:prstGeom>
                    <a:grpFill/>
                    <a:ln w="4763">
                      <a:solidFill>
                        <a:srgbClr val="000000"/>
                      </a:solidFill>
                      <a:miter lim="800000"/>
                      <a:headEnd/>
                      <a:tailEnd/>
                    </a:ln>
                  </p:spPr>
                  <p:txBody>
                    <a:bodyPr/>
                    <a:lstStyle/>
                    <a:p>
                      <a:pPr>
                        <a:defRPr/>
                      </a:pPr>
                      <a:endParaRPr lang="en-US"/>
                    </a:p>
                  </p:txBody>
                </p:sp>
                <p:sp>
                  <p:nvSpPr>
                    <p:cNvPr id="36054" name="Rectangle 1363"/>
                    <p:cNvSpPr>
                      <a:spLocks noChangeArrowheads="1"/>
                    </p:cNvSpPr>
                    <p:nvPr/>
                  </p:nvSpPr>
                  <p:spPr bwMode="auto">
                    <a:xfrm>
                      <a:off x="3771" y="1183"/>
                      <a:ext cx="34" cy="35"/>
                    </a:xfrm>
                    <a:prstGeom prst="rect">
                      <a:avLst/>
                    </a:prstGeom>
                    <a:grpFill/>
                    <a:ln w="4763">
                      <a:solidFill>
                        <a:srgbClr val="000000"/>
                      </a:solidFill>
                      <a:miter lim="800000"/>
                      <a:headEnd/>
                      <a:tailEnd/>
                    </a:ln>
                  </p:spPr>
                  <p:txBody>
                    <a:bodyPr/>
                    <a:lstStyle/>
                    <a:p>
                      <a:pPr>
                        <a:defRPr/>
                      </a:pPr>
                      <a:endParaRPr lang="en-US"/>
                    </a:p>
                  </p:txBody>
                </p:sp>
                <p:sp>
                  <p:nvSpPr>
                    <p:cNvPr id="36055" name="Rectangle 1364"/>
                    <p:cNvSpPr>
                      <a:spLocks noChangeArrowheads="1"/>
                    </p:cNvSpPr>
                    <p:nvPr/>
                  </p:nvSpPr>
                  <p:spPr bwMode="auto">
                    <a:xfrm>
                      <a:off x="3774" y="1198"/>
                      <a:ext cx="34" cy="34"/>
                    </a:xfrm>
                    <a:prstGeom prst="rect">
                      <a:avLst/>
                    </a:prstGeom>
                    <a:grpFill/>
                    <a:ln w="4763">
                      <a:solidFill>
                        <a:srgbClr val="000000"/>
                      </a:solidFill>
                      <a:miter lim="800000"/>
                      <a:headEnd/>
                      <a:tailEnd/>
                    </a:ln>
                  </p:spPr>
                  <p:txBody>
                    <a:bodyPr/>
                    <a:lstStyle/>
                    <a:p>
                      <a:pPr>
                        <a:defRPr/>
                      </a:pPr>
                      <a:endParaRPr lang="en-US"/>
                    </a:p>
                  </p:txBody>
                </p:sp>
                <p:sp>
                  <p:nvSpPr>
                    <p:cNvPr id="36056" name="Rectangle 1365"/>
                    <p:cNvSpPr>
                      <a:spLocks noChangeArrowheads="1"/>
                    </p:cNvSpPr>
                    <p:nvPr/>
                  </p:nvSpPr>
                  <p:spPr bwMode="auto">
                    <a:xfrm>
                      <a:off x="3776" y="1177"/>
                      <a:ext cx="35" cy="34"/>
                    </a:xfrm>
                    <a:prstGeom prst="rect">
                      <a:avLst/>
                    </a:prstGeom>
                    <a:grpFill/>
                    <a:ln w="4763">
                      <a:solidFill>
                        <a:srgbClr val="000000"/>
                      </a:solidFill>
                      <a:miter lim="800000"/>
                      <a:headEnd/>
                      <a:tailEnd/>
                    </a:ln>
                  </p:spPr>
                  <p:txBody>
                    <a:bodyPr/>
                    <a:lstStyle/>
                    <a:p>
                      <a:pPr>
                        <a:defRPr/>
                      </a:pPr>
                      <a:endParaRPr lang="en-US"/>
                    </a:p>
                  </p:txBody>
                </p:sp>
                <p:sp>
                  <p:nvSpPr>
                    <p:cNvPr id="36057" name="Rectangle 1366"/>
                    <p:cNvSpPr>
                      <a:spLocks noChangeArrowheads="1"/>
                    </p:cNvSpPr>
                    <p:nvPr/>
                  </p:nvSpPr>
                  <p:spPr bwMode="auto">
                    <a:xfrm>
                      <a:off x="3779" y="1163"/>
                      <a:ext cx="35" cy="35"/>
                    </a:xfrm>
                    <a:prstGeom prst="rect">
                      <a:avLst/>
                    </a:prstGeom>
                    <a:grpFill/>
                    <a:ln w="4763">
                      <a:solidFill>
                        <a:srgbClr val="000000"/>
                      </a:solidFill>
                      <a:miter lim="800000"/>
                      <a:headEnd/>
                      <a:tailEnd/>
                    </a:ln>
                  </p:spPr>
                  <p:txBody>
                    <a:bodyPr/>
                    <a:lstStyle/>
                    <a:p>
                      <a:pPr>
                        <a:defRPr/>
                      </a:pPr>
                      <a:endParaRPr lang="en-US"/>
                    </a:p>
                  </p:txBody>
                </p:sp>
                <p:sp>
                  <p:nvSpPr>
                    <p:cNvPr id="36058" name="Rectangle 1367"/>
                    <p:cNvSpPr>
                      <a:spLocks noChangeArrowheads="1"/>
                    </p:cNvSpPr>
                    <p:nvPr/>
                  </p:nvSpPr>
                  <p:spPr bwMode="auto">
                    <a:xfrm>
                      <a:off x="3782" y="1139"/>
                      <a:ext cx="35" cy="35"/>
                    </a:xfrm>
                    <a:prstGeom prst="rect">
                      <a:avLst/>
                    </a:prstGeom>
                    <a:grpFill/>
                    <a:ln w="4763">
                      <a:solidFill>
                        <a:srgbClr val="000000"/>
                      </a:solidFill>
                      <a:miter lim="800000"/>
                      <a:headEnd/>
                      <a:tailEnd/>
                    </a:ln>
                  </p:spPr>
                  <p:txBody>
                    <a:bodyPr/>
                    <a:lstStyle/>
                    <a:p>
                      <a:pPr>
                        <a:defRPr/>
                      </a:pPr>
                      <a:endParaRPr lang="en-US"/>
                    </a:p>
                  </p:txBody>
                </p:sp>
                <p:sp>
                  <p:nvSpPr>
                    <p:cNvPr id="36059" name="Rectangle 1368"/>
                    <p:cNvSpPr>
                      <a:spLocks noChangeArrowheads="1"/>
                    </p:cNvSpPr>
                    <p:nvPr/>
                  </p:nvSpPr>
                  <p:spPr bwMode="auto">
                    <a:xfrm>
                      <a:off x="3785" y="1165"/>
                      <a:ext cx="35" cy="34"/>
                    </a:xfrm>
                    <a:prstGeom prst="rect">
                      <a:avLst/>
                    </a:prstGeom>
                    <a:grpFill/>
                    <a:ln w="4763">
                      <a:solidFill>
                        <a:srgbClr val="000000"/>
                      </a:solidFill>
                      <a:miter lim="800000"/>
                      <a:headEnd/>
                      <a:tailEnd/>
                    </a:ln>
                  </p:spPr>
                  <p:txBody>
                    <a:bodyPr/>
                    <a:lstStyle/>
                    <a:p>
                      <a:pPr>
                        <a:defRPr/>
                      </a:pPr>
                      <a:endParaRPr lang="en-US"/>
                    </a:p>
                  </p:txBody>
                </p:sp>
                <p:sp>
                  <p:nvSpPr>
                    <p:cNvPr id="36060" name="Rectangle 1369"/>
                    <p:cNvSpPr>
                      <a:spLocks noChangeArrowheads="1"/>
                    </p:cNvSpPr>
                    <p:nvPr/>
                  </p:nvSpPr>
                  <p:spPr bwMode="auto">
                    <a:xfrm>
                      <a:off x="3788" y="1149"/>
                      <a:ext cx="34" cy="34"/>
                    </a:xfrm>
                    <a:prstGeom prst="rect">
                      <a:avLst/>
                    </a:prstGeom>
                    <a:grpFill/>
                    <a:ln w="4763">
                      <a:solidFill>
                        <a:srgbClr val="000000"/>
                      </a:solidFill>
                      <a:miter lim="800000"/>
                      <a:headEnd/>
                      <a:tailEnd/>
                    </a:ln>
                  </p:spPr>
                  <p:txBody>
                    <a:bodyPr/>
                    <a:lstStyle/>
                    <a:p>
                      <a:pPr>
                        <a:defRPr/>
                      </a:pPr>
                      <a:endParaRPr lang="en-US"/>
                    </a:p>
                  </p:txBody>
                </p:sp>
                <p:sp>
                  <p:nvSpPr>
                    <p:cNvPr id="36061" name="Rectangle 1370"/>
                    <p:cNvSpPr>
                      <a:spLocks noChangeArrowheads="1"/>
                    </p:cNvSpPr>
                    <p:nvPr/>
                  </p:nvSpPr>
                  <p:spPr bwMode="auto">
                    <a:xfrm>
                      <a:off x="3791" y="1148"/>
                      <a:ext cx="34" cy="34"/>
                    </a:xfrm>
                    <a:prstGeom prst="rect">
                      <a:avLst/>
                    </a:prstGeom>
                    <a:grpFill/>
                    <a:ln w="4763">
                      <a:solidFill>
                        <a:srgbClr val="000000"/>
                      </a:solidFill>
                      <a:miter lim="800000"/>
                      <a:headEnd/>
                      <a:tailEnd/>
                    </a:ln>
                  </p:spPr>
                  <p:txBody>
                    <a:bodyPr/>
                    <a:lstStyle/>
                    <a:p>
                      <a:pPr>
                        <a:defRPr/>
                      </a:pPr>
                      <a:endParaRPr lang="en-US"/>
                    </a:p>
                  </p:txBody>
                </p:sp>
                <p:sp>
                  <p:nvSpPr>
                    <p:cNvPr id="36062" name="Rectangle 1371"/>
                    <p:cNvSpPr>
                      <a:spLocks noChangeArrowheads="1"/>
                    </p:cNvSpPr>
                    <p:nvPr/>
                  </p:nvSpPr>
                  <p:spPr bwMode="auto">
                    <a:xfrm>
                      <a:off x="3793" y="1159"/>
                      <a:ext cx="35" cy="34"/>
                    </a:xfrm>
                    <a:prstGeom prst="rect">
                      <a:avLst/>
                    </a:prstGeom>
                    <a:grpFill/>
                    <a:ln w="4763">
                      <a:solidFill>
                        <a:srgbClr val="000000"/>
                      </a:solidFill>
                      <a:miter lim="800000"/>
                      <a:headEnd/>
                      <a:tailEnd/>
                    </a:ln>
                  </p:spPr>
                  <p:txBody>
                    <a:bodyPr/>
                    <a:lstStyle/>
                    <a:p>
                      <a:pPr>
                        <a:defRPr/>
                      </a:pPr>
                      <a:endParaRPr lang="en-US"/>
                    </a:p>
                  </p:txBody>
                </p:sp>
                <p:sp>
                  <p:nvSpPr>
                    <p:cNvPr id="36063" name="Rectangle 1372"/>
                    <p:cNvSpPr>
                      <a:spLocks noChangeArrowheads="1"/>
                    </p:cNvSpPr>
                    <p:nvPr/>
                  </p:nvSpPr>
                  <p:spPr bwMode="auto">
                    <a:xfrm>
                      <a:off x="3796" y="1171"/>
                      <a:ext cx="35" cy="35"/>
                    </a:xfrm>
                    <a:prstGeom prst="rect">
                      <a:avLst/>
                    </a:prstGeom>
                    <a:grpFill/>
                    <a:ln w="4763">
                      <a:solidFill>
                        <a:srgbClr val="000000"/>
                      </a:solidFill>
                      <a:miter lim="800000"/>
                      <a:headEnd/>
                      <a:tailEnd/>
                    </a:ln>
                  </p:spPr>
                  <p:txBody>
                    <a:bodyPr/>
                    <a:lstStyle/>
                    <a:p>
                      <a:pPr>
                        <a:defRPr/>
                      </a:pPr>
                      <a:endParaRPr lang="en-US"/>
                    </a:p>
                  </p:txBody>
                </p:sp>
                <p:sp>
                  <p:nvSpPr>
                    <p:cNvPr id="36064" name="Rectangle 1373"/>
                    <p:cNvSpPr>
                      <a:spLocks noChangeArrowheads="1"/>
                    </p:cNvSpPr>
                    <p:nvPr/>
                  </p:nvSpPr>
                  <p:spPr bwMode="auto">
                    <a:xfrm>
                      <a:off x="3799" y="1187"/>
                      <a:ext cx="35" cy="34"/>
                    </a:xfrm>
                    <a:prstGeom prst="rect">
                      <a:avLst/>
                    </a:prstGeom>
                    <a:grpFill/>
                    <a:ln w="4763">
                      <a:solidFill>
                        <a:srgbClr val="000000"/>
                      </a:solidFill>
                      <a:miter lim="800000"/>
                      <a:headEnd/>
                      <a:tailEnd/>
                    </a:ln>
                  </p:spPr>
                  <p:txBody>
                    <a:bodyPr/>
                    <a:lstStyle/>
                    <a:p>
                      <a:pPr>
                        <a:defRPr/>
                      </a:pPr>
                      <a:endParaRPr lang="en-US"/>
                    </a:p>
                  </p:txBody>
                </p:sp>
                <p:sp>
                  <p:nvSpPr>
                    <p:cNvPr id="36065" name="Rectangle 1374"/>
                    <p:cNvSpPr>
                      <a:spLocks noChangeArrowheads="1"/>
                    </p:cNvSpPr>
                    <p:nvPr/>
                  </p:nvSpPr>
                  <p:spPr bwMode="auto">
                    <a:xfrm>
                      <a:off x="3802" y="1177"/>
                      <a:ext cx="35" cy="34"/>
                    </a:xfrm>
                    <a:prstGeom prst="rect">
                      <a:avLst/>
                    </a:prstGeom>
                    <a:grpFill/>
                    <a:ln w="4763">
                      <a:solidFill>
                        <a:srgbClr val="000000"/>
                      </a:solidFill>
                      <a:miter lim="800000"/>
                      <a:headEnd/>
                      <a:tailEnd/>
                    </a:ln>
                  </p:spPr>
                  <p:txBody>
                    <a:bodyPr/>
                    <a:lstStyle/>
                    <a:p>
                      <a:pPr>
                        <a:defRPr/>
                      </a:pPr>
                      <a:endParaRPr lang="en-US"/>
                    </a:p>
                  </p:txBody>
                </p:sp>
                <p:sp>
                  <p:nvSpPr>
                    <p:cNvPr id="36066" name="Rectangle 1375"/>
                    <p:cNvSpPr>
                      <a:spLocks noChangeArrowheads="1"/>
                    </p:cNvSpPr>
                    <p:nvPr/>
                  </p:nvSpPr>
                  <p:spPr bwMode="auto">
                    <a:xfrm>
                      <a:off x="3804" y="1137"/>
                      <a:ext cx="35" cy="35"/>
                    </a:xfrm>
                    <a:prstGeom prst="rect">
                      <a:avLst/>
                    </a:prstGeom>
                    <a:grpFill/>
                    <a:ln w="4763">
                      <a:solidFill>
                        <a:srgbClr val="000000"/>
                      </a:solidFill>
                      <a:miter lim="800000"/>
                      <a:headEnd/>
                      <a:tailEnd/>
                    </a:ln>
                  </p:spPr>
                  <p:txBody>
                    <a:bodyPr/>
                    <a:lstStyle/>
                    <a:p>
                      <a:pPr>
                        <a:defRPr/>
                      </a:pPr>
                      <a:endParaRPr lang="en-US"/>
                    </a:p>
                  </p:txBody>
                </p:sp>
                <p:sp>
                  <p:nvSpPr>
                    <p:cNvPr id="36067" name="Rectangle 1376"/>
                    <p:cNvSpPr>
                      <a:spLocks noChangeArrowheads="1"/>
                    </p:cNvSpPr>
                    <p:nvPr/>
                  </p:nvSpPr>
                  <p:spPr bwMode="auto">
                    <a:xfrm>
                      <a:off x="3807" y="1169"/>
                      <a:ext cx="35" cy="34"/>
                    </a:xfrm>
                    <a:prstGeom prst="rect">
                      <a:avLst/>
                    </a:prstGeom>
                    <a:grpFill/>
                    <a:ln w="4763">
                      <a:solidFill>
                        <a:srgbClr val="000000"/>
                      </a:solidFill>
                      <a:miter lim="800000"/>
                      <a:headEnd/>
                      <a:tailEnd/>
                    </a:ln>
                  </p:spPr>
                  <p:txBody>
                    <a:bodyPr/>
                    <a:lstStyle/>
                    <a:p>
                      <a:pPr>
                        <a:defRPr/>
                      </a:pPr>
                      <a:endParaRPr lang="en-US"/>
                    </a:p>
                  </p:txBody>
                </p:sp>
                <p:sp>
                  <p:nvSpPr>
                    <p:cNvPr id="36068" name="Rectangle 1377"/>
                    <p:cNvSpPr>
                      <a:spLocks noChangeArrowheads="1"/>
                    </p:cNvSpPr>
                    <p:nvPr/>
                  </p:nvSpPr>
                  <p:spPr bwMode="auto">
                    <a:xfrm>
                      <a:off x="3810" y="1162"/>
                      <a:ext cx="35" cy="35"/>
                    </a:xfrm>
                    <a:prstGeom prst="rect">
                      <a:avLst/>
                    </a:prstGeom>
                    <a:grpFill/>
                    <a:ln w="4763">
                      <a:solidFill>
                        <a:srgbClr val="000000"/>
                      </a:solidFill>
                      <a:miter lim="800000"/>
                      <a:headEnd/>
                      <a:tailEnd/>
                    </a:ln>
                  </p:spPr>
                  <p:txBody>
                    <a:bodyPr/>
                    <a:lstStyle/>
                    <a:p>
                      <a:pPr>
                        <a:defRPr/>
                      </a:pPr>
                      <a:endParaRPr lang="en-US"/>
                    </a:p>
                  </p:txBody>
                </p:sp>
                <p:sp>
                  <p:nvSpPr>
                    <p:cNvPr id="36069" name="Rectangle 1378"/>
                    <p:cNvSpPr>
                      <a:spLocks noChangeArrowheads="1"/>
                    </p:cNvSpPr>
                    <p:nvPr/>
                  </p:nvSpPr>
                  <p:spPr bwMode="auto">
                    <a:xfrm>
                      <a:off x="3813" y="1169"/>
                      <a:ext cx="35" cy="35"/>
                    </a:xfrm>
                    <a:prstGeom prst="rect">
                      <a:avLst/>
                    </a:prstGeom>
                    <a:grpFill/>
                    <a:ln w="4763">
                      <a:solidFill>
                        <a:srgbClr val="000000"/>
                      </a:solidFill>
                      <a:miter lim="800000"/>
                      <a:headEnd/>
                      <a:tailEnd/>
                    </a:ln>
                  </p:spPr>
                  <p:txBody>
                    <a:bodyPr/>
                    <a:lstStyle/>
                    <a:p>
                      <a:pPr>
                        <a:defRPr/>
                      </a:pPr>
                      <a:endParaRPr lang="en-US"/>
                    </a:p>
                  </p:txBody>
                </p:sp>
                <p:sp>
                  <p:nvSpPr>
                    <p:cNvPr id="36070" name="Rectangle 1379"/>
                    <p:cNvSpPr>
                      <a:spLocks noChangeArrowheads="1"/>
                    </p:cNvSpPr>
                    <p:nvPr/>
                  </p:nvSpPr>
                  <p:spPr bwMode="auto">
                    <a:xfrm>
                      <a:off x="3816" y="1188"/>
                      <a:ext cx="34" cy="35"/>
                    </a:xfrm>
                    <a:prstGeom prst="rect">
                      <a:avLst/>
                    </a:prstGeom>
                    <a:grpFill/>
                    <a:ln w="4763">
                      <a:solidFill>
                        <a:srgbClr val="000000"/>
                      </a:solidFill>
                      <a:miter lim="800000"/>
                      <a:headEnd/>
                      <a:tailEnd/>
                    </a:ln>
                  </p:spPr>
                  <p:txBody>
                    <a:bodyPr/>
                    <a:lstStyle/>
                    <a:p>
                      <a:pPr>
                        <a:defRPr/>
                      </a:pPr>
                      <a:endParaRPr lang="en-US"/>
                    </a:p>
                  </p:txBody>
                </p:sp>
                <p:sp>
                  <p:nvSpPr>
                    <p:cNvPr id="36071" name="Rectangle 1380"/>
                    <p:cNvSpPr>
                      <a:spLocks noChangeArrowheads="1"/>
                    </p:cNvSpPr>
                    <p:nvPr/>
                  </p:nvSpPr>
                  <p:spPr bwMode="auto">
                    <a:xfrm>
                      <a:off x="3819" y="1184"/>
                      <a:ext cx="34" cy="35"/>
                    </a:xfrm>
                    <a:prstGeom prst="rect">
                      <a:avLst/>
                    </a:prstGeom>
                    <a:grpFill/>
                    <a:ln w="4763">
                      <a:solidFill>
                        <a:srgbClr val="000000"/>
                      </a:solidFill>
                      <a:miter lim="800000"/>
                      <a:headEnd/>
                      <a:tailEnd/>
                    </a:ln>
                  </p:spPr>
                  <p:txBody>
                    <a:bodyPr/>
                    <a:lstStyle/>
                    <a:p>
                      <a:pPr>
                        <a:defRPr/>
                      </a:pPr>
                      <a:endParaRPr lang="en-US"/>
                    </a:p>
                  </p:txBody>
                </p:sp>
                <p:sp>
                  <p:nvSpPr>
                    <p:cNvPr id="36072" name="Rectangle 1381"/>
                    <p:cNvSpPr>
                      <a:spLocks noChangeArrowheads="1"/>
                    </p:cNvSpPr>
                    <p:nvPr/>
                  </p:nvSpPr>
                  <p:spPr bwMode="auto">
                    <a:xfrm>
                      <a:off x="3822" y="1168"/>
                      <a:ext cx="34" cy="35"/>
                    </a:xfrm>
                    <a:prstGeom prst="rect">
                      <a:avLst/>
                    </a:prstGeom>
                    <a:grpFill/>
                    <a:ln w="4763">
                      <a:solidFill>
                        <a:srgbClr val="000000"/>
                      </a:solidFill>
                      <a:miter lim="800000"/>
                      <a:headEnd/>
                      <a:tailEnd/>
                    </a:ln>
                  </p:spPr>
                  <p:txBody>
                    <a:bodyPr/>
                    <a:lstStyle/>
                    <a:p>
                      <a:pPr>
                        <a:defRPr/>
                      </a:pPr>
                      <a:endParaRPr lang="en-US"/>
                    </a:p>
                  </p:txBody>
                </p:sp>
                <p:sp>
                  <p:nvSpPr>
                    <p:cNvPr id="36073" name="Rectangle 1382"/>
                    <p:cNvSpPr>
                      <a:spLocks noChangeArrowheads="1"/>
                    </p:cNvSpPr>
                    <p:nvPr/>
                  </p:nvSpPr>
                  <p:spPr bwMode="auto">
                    <a:xfrm>
                      <a:off x="3824" y="1146"/>
                      <a:ext cx="35" cy="34"/>
                    </a:xfrm>
                    <a:prstGeom prst="rect">
                      <a:avLst/>
                    </a:prstGeom>
                    <a:grpFill/>
                    <a:ln w="4763">
                      <a:solidFill>
                        <a:srgbClr val="000000"/>
                      </a:solidFill>
                      <a:miter lim="800000"/>
                      <a:headEnd/>
                      <a:tailEnd/>
                    </a:ln>
                  </p:spPr>
                  <p:txBody>
                    <a:bodyPr/>
                    <a:lstStyle/>
                    <a:p>
                      <a:pPr>
                        <a:defRPr/>
                      </a:pPr>
                      <a:endParaRPr lang="en-US"/>
                    </a:p>
                  </p:txBody>
                </p:sp>
                <p:sp>
                  <p:nvSpPr>
                    <p:cNvPr id="36074" name="Rectangle 1383"/>
                    <p:cNvSpPr>
                      <a:spLocks noChangeArrowheads="1"/>
                    </p:cNvSpPr>
                    <p:nvPr/>
                  </p:nvSpPr>
                  <p:spPr bwMode="auto">
                    <a:xfrm>
                      <a:off x="3827" y="1181"/>
                      <a:ext cx="35" cy="35"/>
                    </a:xfrm>
                    <a:prstGeom prst="rect">
                      <a:avLst/>
                    </a:prstGeom>
                    <a:grpFill/>
                    <a:ln w="4763">
                      <a:solidFill>
                        <a:srgbClr val="000000"/>
                      </a:solidFill>
                      <a:miter lim="800000"/>
                      <a:headEnd/>
                      <a:tailEnd/>
                    </a:ln>
                  </p:spPr>
                  <p:txBody>
                    <a:bodyPr/>
                    <a:lstStyle/>
                    <a:p>
                      <a:pPr>
                        <a:defRPr/>
                      </a:pPr>
                      <a:endParaRPr lang="en-US"/>
                    </a:p>
                  </p:txBody>
                </p:sp>
                <p:sp>
                  <p:nvSpPr>
                    <p:cNvPr id="36075" name="Rectangle 1384"/>
                    <p:cNvSpPr>
                      <a:spLocks noChangeArrowheads="1"/>
                    </p:cNvSpPr>
                    <p:nvPr/>
                  </p:nvSpPr>
                  <p:spPr bwMode="auto">
                    <a:xfrm>
                      <a:off x="3830" y="1148"/>
                      <a:ext cx="34" cy="34"/>
                    </a:xfrm>
                    <a:prstGeom prst="rect">
                      <a:avLst/>
                    </a:prstGeom>
                    <a:grpFill/>
                    <a:ln w="4763">
                      <a:solidFill>
                        <a:srgbClr val="000000"/>
                      </a:solidFill>
                      <a:miter lim="800000"/>
                      <a:headEnd/>
                      <a:tailEnd/>
                    </a:ln>
                  </p:spPr>
                  <p:txBody>
                    <a:bodyPr/>
                    <a:lstStyle/>
                    <a:p>
                      <a:pPr>
                        <a:defRPr/>
                      </a:pPr>
                      <a:endParaRPr lang="en-US"/>
                    </a:p>
                  </p:txBody>
                </p:sp>
                <p:sp>
                  <p:nvSpPr>
                    <p:cNvPr id="36076" name="Rectangle 1385"/>
                    <p:cNvSpPr>
                      <a:spLocks noChangeArrowheads="1"/>
                    </p:cNvSpPr>
                    <p:nvPr/>
                  </p:nvSpPr>
                  <p:spPr bwMode="auto">
                    <a:xfrm>
                      <a:off x="3833" y="1156"/>
                      <a:ext cx="34" cy="35"/>
                    </a:xfrm>
                    <a:prstGeom prst="rect">
                      <a:avLst/>
                    </a:prstGeom>
                    <a:grpFill/>
                    <a:ln w="4763">
                      <a:solidFill>
                        <a:srgbClr val="000000"/>
                      </a:solidFill>
                      <a:miter lim="800000"/>
                      <a:headEnd/>
                      <a:tailEnd/>
                    </a:ln>
                  </p:spPr>
                  <p:txBody>
                    <a:bodyPr/>
                    <a:lstStyle/>
                    <a:p>
                      <a:pPr>
                        <a:defRPr/>
                      </a:pPr>
                      <a:endParaRPr lang="en-US"/>
                    </a:p>
                  </p:txBody>
                </p:sp>
                <p:sp>
                  <p:nvSpPr>
                    <p:cNvPr id="36077" name="Rectangle 1386"/>
                    <p:cNvSpPr>
                      <a:spLocks noChangeArrowheads="1"/>
                    </p:cNvSpPr>
                    <p:nvPr/>
                  </p:nvSpPr>
                  <p:spPr bwMode="auto">
                    <a:xfrm>
                      <a:off x="3836" y="1178"/>
                      <a:ext cx="34" cy="34"/>
                    </a:xfrm>
                    <a:prstGeom prst="rect">
                      <a:avLst/>
                    </a:prstGeom>
                    <a:grpFill/>
                    <a:ln w="4763">
                      <a:solidFill>
                        <a:srgbClr val="000000"/>
                      </a:solidFill>
                      <a:miter lim="800000"/>
                      <a:headEnd/>
                      <a:tailEnd/>
                    </a:ln>
                  </p:spPr>
                  <p:txBody>
                    <a:bodyPr/>
                    <a:lstStyle/>
                    <a:p>
                      <a:pPr>
                        <a:defRPr/>
                      </a:pPr>
                      <a:endParaRPr lang="en-US"/>
                    </a:p>
                  </p:txBody>
                </p:sp>
                <p:sp>
                  <p:nvSpPr>
                    <p:cNvPr id="36078" name="Rectangle 1387"/>
                    <p:cNvSpPr>
                      <a:spLocks noChangeArrowheads="1"/>
                    </p:cNvSpPr>
                    <p:nvPr/>
                  </p:nvSpPr>
                  <p:spPr bwMode="auto">
                    <a:xfrm>
                      <a:off x="3839" y="1204"/>
                      <a:ext cx="34" cy="34"/>
                    </a:xfrm>
                    <a:prstGeom prst="rect">
                      <a:avLst/>
                    </a:prstGeom>
                    <a:grpFill/>
                    <a:ln w="4763">
                      <a:solidFill>
                        <a:srgbClr val="000000"/>
                      </a:solidFill>
                      <a:miter lim="800000"/>
                      <a:headEnd/>
                      <a:tailEnd/>
                    </a:ln>
                  </p:spPr>
                  <p:txBody>
                    <a:bodyPr/>
                    <a:lstStyle/>
                    <a:p>
                      <a:pPr>
                        <a:defRPr/>
                      </a:pPr>
                      <a:endParaRPr lang="en-US"/>
                    </a:p>
                  </p:txBody>
                </p:sp>
                <p:sp>
                  <p:nvSpPr>
                    <p:cNvPr id="36079" name="Rectangle 1388"/>
                    <p:cNvSpPr>
                      <a:spLocks noChangeArrowheads="1"/>
                    </p:cNvSpPr>
                    <p:nvPr/>
                  </p:nvSpPr>
                  <p:spPr bwMode="auto">
                    <a:xfrm>
                      <a:off x="3841" y="1169"/>
                      <a:ext cx="34" cy="34"/>
                    </a:xfrm>
                    <a:prstGeom prst="rect">
                      <a:avLst/>
                    </a:prstGeom>
                    <a:grpFill/>
                    <a:ln w="4763">
                      <a:solidFill>
                        <a:srgbClr val="000000"/>
                      </a:solidFill>
                      <a:miter lim="800000"/>
                      <a:headEnd/>
                      <a:tailEnd/>
                    </a:ln>
                  </p:spPr>
                  <p:txBody>
                    <a:bodyPr/>
                    <a:lstStyle/>
                    <a:p>
                      <a:pPr>
                        <a:defRPr/>
                      </a:pPr>
                      <a:endParaRPr lang="en-US"/>
                    </a:p>
                  </p:txBody>
                </p:sp>
                <p:sp>
                  <p:nvSpPr>
                    <p:cNvPr id="36080" name="Rectangle 1389"/>
                    <p:cNvSpPr>
                      <a:spLocks noChangeArrowheads="1"/>
                    </p:cNvSpPr>
                    <p:nvPr/>
                  </p:nvSpPr>
                  <p:spPr bwMode="auto">
                    <a:xfrm>
                      <a:off x="3844" y="1173"/>
                      <a:ext cx="34" cy="34"/>
                    </a:xfrm>
                    <a:prstGeom prst="rect">
                      <a:avLst/>
                    </a:prstGeom>
                    <a:grpFill/>
                    <a:ln w="4763">
                      <a:solidFill>
                        <a:srgbClr val="000000"/>
                      </a:solidFill>
                      <a:miter lim="800000"/>
                      <a:headEnd/>
                      <a:tailEnd/>
                    </a:ln>
                  </p:spPr>
                  <p:txBody>
                    <a:bodyPr/>
                    <a:lstStyle/>
                    <a:p>
                      <a:pPr>
                        <a:defRPr/>
                      </a:pPr>
                      <a:endParaRPr lang="en-US"/>
                    </a:p>
                  </p:txBody>
                </p:sp>
                <p:sp>
                  <p:nvSpPr>
                    <p:cNvPr id="36081" name="Rectangle 1390"/>
                    <p:cNvSpPr>
                      <a:spLocks noChangeArrowheads="1"/>
                    </p:cNvSpPr>
                    <p:nvPr/>
                  </p:nvSpPr>
                  <p:spPr bwMode="auto">
                    <a:xfrm>
                      <a:off x="3847" y="1189"/>
                      <a:ext cx="34" cy="35"/>
                    </a:xfrm>
                    <a:prstGeom prst="rect">
                      <a:avLst/>
                    </a:prstGeom>
                    <a:grpFill/>
                    <a:ln w="4763">
                      <a:solidFill>
                        <a:srgbClr val="000000"/>
                      </a:solidFill>
                      <a:miter lim="800000"/>
                      <a:headEnd/>
                      <a:tailEnd/>
                    </a:ln>
                  </p:spPr>
                  <p:txBody>
                    <a:bodyPr/>
                    <a:lstStyle/>
                    <a:p>
                      <a:pPr>
                        <a:defRPr/>
                      </a:pPr>
                      <a:endParaRPr lang="en-US"/>
                    </a:p>
                  </p:txBody>
                </p:sp>
                <p:sp>
                  <p:nvSpPr>
                    <p:cNvPr id="36082" name="Rectangle 1391"/>
                    <p:cNvSpPr>
                      <a:spLocks noChangeArrowheads="1"/>
                    </p:cNvSpPr>
                    <p:nvPr/>
                  </p:nvSpPr>
                  <p:spPr bwMode="auto">
                    <a:xfrm>
                      <a:off x="3850" y="1183"/>
                      <a:ext cx="34" cy="34"/>
                    </a:xfrm>
                    <a:prstGeom prst="rect">
                      <a:avLst/>
                    </a:prstGeom>
                    <a:grpFill/>
                    <a:ln w="4763">
                      <a:solidFill>
                        <a:srgbClr val="000000"/>
                      </a:solidFill>
                      <a:miter lim="800000"/>
                      <a:headEnd/>
                      <a:tailEnd/>
                    </a:ln>
                  </p:spPr>
                  <p:txBody>
                    <a:bodyPr/>
                    <a:lstStyle/>
                    <a:p>
                      <a:pPr>
                        <a:defRPr/>
                      </a:pPr>
                      <a:endParaRPr lang="en-US"/>
                    </a:p>
                  </p:txBody>
                </p:sp>
                <p:sp>
                  <p:nvSpPr>
                    <p:cNvPr id="36083" name="Rectangle 1392"/>
                    <p:cNvSpPr>
                      <a:spLocks noChangeArrowheads="1"/>
                    </p:cNvSpPr>
                    <p:nvPr/>
                  </p:nvSpPr>
                  <p:spPr bwMode="auto">
                    <a:xfrm>
                      <a:off x="3852" y="1169"/>
                      <a:ext cx="35" cy="35"/>
                    </a:xfrm>
                    <a:prstGeom prst="rect">
                      <a:avLst/>
                    </a:prstGeom>
                    <a:grpFill/>
                    <a:ln w="4763">
                      <a:solidFill>
                        <a:srgbClr val="000000"/>
                      </a:solidFill>
                      <a:miter lim="800000"/>
                      <a:headEnd/>
                      <a:tailEnd/>
                    </a:ln>
                  </p:spPr>
                  <p:txBody>
                    <a:bodyPr/>
                    <a:lstStyle/>
                    <a:p>
                      <a:pPr>
                        <a:defRPr/>
                      </a:pPr>
                      <a:endParaRPr lang="en-US"/>
                    </a:p>
                  </p:txBody>
                </p:sp>
                <p:sp>
                  <p:nvSpPr>
                    <p:cNvPr id="36084" name="Rectangle 1393"/>
                    <p:cNvSpPr>
                      <a:spLocks noChangeArrowheads="1"/>
                    </p:cNvSpPr>
                    <p:nvPr/>
                  </p:nvSpPr>
                  <p:spPr bwMode="auto">
                    <a:xfrm>
                      <a:off x="3855" y="1210"/>
                      <a:ext cx="35" cy="35"/>
                    </a:xfrm>
                    <a:prstGeom prst="rect">
                      <a:avLst/>
                    </a:prstGeom>
                    <a:grpFill/>
                    <a:ln w="4763">
                      <a:solidFill>
                        <a:srgbClr val="000000"/>
                      </a:solidFill>
                      <a:miter lim="800000"/>
                      <a:headEnd/>
                      <a:tailEnd/>
                    </a:ln>
                  </p:spPr>
                  <p:txBody>
                    <a:bodyPr/>
                    <a:lstStyle/>
                    <a:p>
                      <a:pPr>
                        <a:defRPr/>
                      </a:pPr>
                      <a:endParaRPr lang="en-US"/>
                    </a:p>
                  </p:txBody>
                </p:sp>
                <p:sp>
                  <p:nvSpPr>
                    <p:cNvPr id="36085" name="Rectangle 1394"/>
                    <p:cNvSpPr>
                      <a:spLocks noChangeArrowheads="1"/>
                    </p:cNvSpPr>
                    <p:nvPr/>
                  </p:nvSpPr>
                  <p:spPr bwMode="auto">
                    <a:xfrm>
                      <a:off x="3858" y="1155"/>
                      <a:ext cx="34" cy="35"/>
                    </a:xfrm>
                    <a:prstGeom prst="rect">
                      <a:avLst/>
                    </a:prstGeom>
                    <a:grpFill/>
                    <a:ln w="4763">
                      <a:solidFill>
                        <a:srgbClr val="000000"/>
                      </a:solidFill>
                      <a:miter lim="800000"/>
                      <a:headEnd/>
                      <a:tailEnd/>
                    </a:ln>
                  </p:spPr>
                  <p:txBody>
                    <a:bodyPr/>
                    <a:lstStyle/>
                    <a:p>
                      <a:pPr>
                        <a:defRPr/>
                      </a:pPr>
                      <a:endParaRPr lang="en-US"/>
                    </a:p>
                  </p:txBody>
                </p:sp>
                <p:sp>
                  <p:nvSpPr>
                    <p:cNvPr id="36086" name="Rectangle 1395"/>
                    <p:cNvSpPr>
                      <a:spLocks noChangeArrowheads="1"/>
                    </p:cNvSpPr>
                    <p:nvPr/>
                  </p:nvSpPr>
                  <p:spPr bwMode="auto">
                    <a:xfrm>
                      <a:off x="3861" y="1150"/>
                      <a:ext cx="34" cy="34"/>
                    </a:xfrm>
                    <a:prstGeom prst="rect">
                      <a:avLst/>
                    </a:prstGeom>
                    <a:grpFill/>
                    <a:ln w="4763">
                      <a:solidFill>
                        <a:srgbClr val="000000"/>
                      </a:solidFill>
                      <a:miter lim="800000"/>
                      <a:headEnd/>
                      <a:tailEnd/>
                    </a:ln>
                  </p:spPr>
                  <p:txBody>
                    <a:bodyPr/>
                    <a:lstStyle/>
                    <a:p>
                      <a:pPr>
                        <a:defRPr/>
                      </a:pPr>
                      <a:endParaRPr lang="en-US"/>
                    </a:p>
                  </p:txBody>
                </p:sp>
                <p:sp>
                  <p:nvSpPr>
                    <p:cNvPr id="36087" name="Rectangle 1396"/>
                    <p:cNvSpPr>
                      <a:spLocks noChangeArrowheads="1"/>
                    </p:cNvSpPr>
                    <p:nvPr/>
                  </p:nvSpPr>
                  <p:spPr bwMode="auto">
                    <a:xfrm>
                      <a:off x="3864" y="1151"/>
                      <a:ext cx="34" cy="34"/>
                    </a:xfrm>
                    <a:prstGeom prst="rect">
                      <a:avLst/>
                    </a:prstGeom>
                    <a:grpFill/>
                    <a:ln w="4763">
                      <a:solidFill>
                        <a:srgbClr val="000000"/>
                      </a:solidFill>
                      <a:miter lim="800000"/>
                      <a:headEnd/>
                      <a:tailEnd/>
                    </a:ln>
                  </p:spPr>
                  <p:txBody>
                    <a:bodyPr/>
                    <a:lstStyle/>
                    <a:p>
                      <a:pPr>
                        <a:defRPr/>
                      </a:pPr>
                      <a:endParaRPr lang="en-US"/>
                    </a:p>
                  </p:txBody>
                </p:sp>
                <p:sp>
                  <p:nvSpPr>
                    <p:cNvPr id="36088" name="Rectangle 1397"/>
                    <p:cNvSpPr>
                      <a:spLocks noChangeArrowheads="1"/>
                    </p:cNvSpPr>
                    <p:nvPr/>
                  </p:nvSpPr>
                  <p:spPr bwMode="auto">
                    <a:xfrm>
                      <a:off x="3867" y="1188"/>
                      <a:ext cx="34" cy="34"/>
                    </a:xfrm>
                    <a:prstGeom prst="rect">
                      <a:avLst/>
                    </a:prstGeom>
                    <a:grpFill/>
                    <a:ln w="4763">
                      <a:solidFill>
                        <a:srgbClr val="000000"/>
                      </a:solidFill>
                      <a:miter lim="800000"/>
                      <a:headEnd/>
                      <a:tailEnd/>
                    </a:ln>
                  </p:spPr>
                  <p:txBody>
                    <a:bodyPr/>
                    <a:lstStyle/>
                    <a:p>
                      <a:pPr>
                        <a:defRPr/>
                      </a:pPr>
                      <a:endParaRPr lang="en-US"/>
                    </a:p>
                  </p:txBody>
                </p:sp>
                <p:sp>
                  <p:nvSpPr>
                    <p:cNvPr id="36089" name="Rectangle 1398"/>
                    <p:cNvSpPr>
                      <a:spLocks noChangeArrowheads="1"/>
                    </p:cNvSpPr>
                    <p:nvPr/>
                  </p:nvSpPr>
                  <p:spPr bwMode="auto">
                    <a:xfrm>
                      <a:off x="3869" y="1129"/>
                      <a:ext cx="35" cy="34"/>
                    </a:xfrm>
                    <a:prstGeom prst="rect">
                      <a:avLst/>
                    </a:prstGeom>
                    <a:grpFill/>
                    <a:ln w="4763">
                      <a:solidFill>
                        <a:srgbClr val="000000"/>
                      </a:solidFill>
                      <a:miter lim="800000"/>
                      <a:headEnd/>
                      <a:tailEnd/>
                    </a:ln>
                  </p:spPr>
                  <p:txBody>
                    <a:bodyPr/>
                    <a:lstStyle/>
                    <a:p>
                      <a:pPr>
                        <a:defRPr/>
                      </a:pPr>
                      <a:endParaRPr lang="en-US"/>
                    </a:p>
                  </p:txBody>
                </p:sp>
                <p:sp>
                  <p:nvSpPr>
                    <p:cNvPr id="36090" name="Rectangle 1399"/>
                    <p:cNvSpPr>
                      <a:spLocks noChangeArrowheads="1"/>
                    </p:cNvSpPr>
                    <p:nvPr/>
                  </p:nvSpPr>
                  <p:spPr bwMode="auto">
                    <a:xfrm>
                      <a:off x="3872" y="1182"/>
                      <a:ext cx="35" cy="35"/>
                    </a:xfrm>
                    <a:prstGeom prst="rect">
                      <a:avLst/>
                    </a:prstGeom>
                    <a:grpFill/>
                    <a:ln w="4763">
                      <a:solidFill>
                        <a:srgbClr val="000000"/>
                      </a:solidFill>
                      <a:miter lim="800000"/>
                      <a:headEnd/>
                      <a:tailEnd/>
                    </a:ln>
                  </p:spPr>
                  <p:txBody>
                    <a:bodyPr/>
                    <a:lstStyle/>
                    <a:p>
                      <a:pPr>
                        <a:defRPr/>
                      </a:pPr>
                      <a:endParaRPr lang="en-US"/>
                    </a:p>
                  </p:txBody>
                </p:sp>
                <p:sp>
                  <p:nvSpPr>
                    <p:cNvPr id="36091" name="Rectangle 1400"/>
                    <p:cNvSpPr>
                      <a:spLocks noChangeArrowheads="1"/>
                    </p:cNvSpPr>
                    <p:nvPr/>
                  </p:nvSpPr>
                  <p:spPr bwMode="auto">
                    <a:xfrm>
                      <a:off x="3875" y="1197"/>
                      <a:ext cx="34" cy="34"/>
                    </a:xfrm>
                    <a:prstGeom prst="rect">
                      <a:avLst/>
                    </a:prstGeom>
                    <a:grpFill/>
                    <a:ln w="4763">
                      <a:solidFill>
                        <a:srgbClr val="000000"/>
                      </a:solidFill>
                      <a:miter lim="800000"/>
                      <a:headEnd/>
                      <a:tailEnd/>
                    </a:ln>
                  </p:spPr>
                  <p:txBody>
                    <a:bodyPr/>
                    <a:lstStyle/>
                    <a:p>
                      <a:pPr>
                        <a:defRPr/>
                      </a:pPr>
                      <a:endParaRPr lang="en-US"/>
                    </a:p>
                  </p:txBody>
                </p:sp>
                <p:sp>
                  <p:nvSpPr>
                    <p:cNvPr id="36092" name="Rectangle 1401"/>
                    <p:cNvSpPr>
                      <a:spLocks noChangeArrowheads="1"/>
                    </p:cNvSpPr>
                    <p:nvPr/>
                  </p:nvSpPr>
                  <p:spPr bwMode="auto">
                    <a:xfrm>
                      <a:off x="3877" y="1182"/>
                      <a:ext cx="35" cy="34"/>
                    </a:xfrm>
                    <a:prstGeom prst="rect">
                      <a:avLst/>
                    </a:prstGeom>
                    <a:grpFill/>
                    <a:ln w="4763">
                      <a:solidFill>
                        <a:srgbClr val="000000"/>
                      </a:solidFill>
                      <a:miter lim="800000"/>
                      <a:headEnd/>
                      <a:tailEnd/>
                    </a:ln>
                  </p:spPr>
                  <p:txBody>
                    <a:bodyPr/>
                    <a:lstStyle/>
                    <a:p>
                      <a:pPr>
                        <a:defRPr/>
                      </a:pPr>
                      <a:endParaRPr lang="en-US"/>
                    </a:p>
                  </p:txBody>
                </p:sp>
                <p:sp>
                  <p:nvSpPr>
                    <p:cNvPr id="36093" name="Rectangle 1402"/>
                    <p:cNvSpPr>
                      <a:spLocks noChangeArrowheads="1"/>
                    </p:cNvSpPr>
                    <p:nvPr/>
                  </p:nvSpPr>
                  <p:spPr bwMode="auto">
                    <a:xfrm>
                      <a:off x="3880" y="1172"/>
                      <a:ext cx="35" cy="35"/>
                    </a:xfrm>
                    <a:prstGeom prst="rect">
                      <a:avLst/>
                    </a:prstGeom>
                    <a:grpFill/>
                    <a:ln w="4763">
                      <a:solidFill>
                        <a:srgbClr val="000000"/>
                      </a:solidFill>
                      <a:miter lim="800000"/>
                      <a:headEnd/>
                      <a:tailEnd/>
                    </a:ln>
                  </p:spPr>
                  <p:txBody>
                    <a:bodyPr/>
                    <a:lstStyle/>
                    <a:p>
                      <a:pPr>
                        <a:defRPr/>
                      </a:pPr>
                      <a:endParaRPr lang="en-US"/>
                    </a:p>
                  </p:txBody>
                </p:sp>
                <p:sp>
                  <p:nvSpPr>
                    <p:cNvPr id="36094" name="Rectangle 1403"/>
                    <p:cNvSpPr>
                      <a:spLocks noChangeArrowheads="1"/>
                    </p:cNvSpPr>
                    <p:nvPr/>
                  </p:nvSpPr>
                  <p:spPr bwMode="auto">
                    <a:xfrm>
                      <a:off x="3883" y="1167"/>
                      <a:ext cx="34" cy="34"/>
                    </a:xfrm>
                    <a:prstGeom prst="rect">
                      <a:avLst/>
                    </a:prstGeom>
                    <a:grpFill/>
                    <a:ln w="4763">
                      <a:solidFill>
                        <a:srgbClr val="000000"/>
                      </a:solidFill>
                      <a:miter lim="800000"/>
                      <a:headEnd/>
                      <a:tailEnd/>
                    </a:ln>
                  </p:spPr>
                  <p:txBody>
                    <a:bodyPr/>
                    <a:lstStyle/>
                    <a:p>
                      <a:pPr>
                        <a:defRPr/>
                      </a:pPr>
                      <a:endParaRPr lang="en-US"/>
                    </a:p>
                  </p:txBody>
                </p:sp>
                <p:sp>
                  <p:nvSpPr>
                    <p:cNvPr id="36095" name="Rectangle 1404"/>
                    <p:cNvSpPr>
                      <a:spLocks noChangeArrowheads="1"/>
                    </p:cNvSpPr>
                    <p:nvPr/>
                  </p:nvSpPr>
                  <p:spPr bwMode="auto">
                    <a:xfrm>
                      <a:off x="3886" y="1180"/>
                      <a:ext cx="34" cy="35"/>
                    </a:xfrm>
                    <a:prstGeom prst="rect">
                      <a:avLst/>
                    </a:prstGeom>
                    <a:grpFill/>
                    <a:ln w="4763">
                      <a:solidFill>
                        <a:srgbClr val="000000"/>
                      </a:solidFill>
                      <a:miter lim="800000"/>
                      <a:headEnd/>
                      <a:tailEnd/>
                    </a:ln>
                  </p:spPr>
                  <p:txBody>
                    <a:bodyPr/>
                    <a:lstStyle/>
                    <a:p>
                      <a:pPr>
                        <a:defRPr/>
                      </a:pPr>
                      <a:endParaRPr lang="en-US"/>
                    </a:p>
                  </p:txBody>
                </p:sp>
                <p:sp>
                  <p:nvSpPr>
                    <p:cNvPr id="36096" name="Rectangle 1405"/>
                    <p:cNvSpPr>
                      <a:spLocks noChangeArrowheads="1"/>
                    </p:cNvSpPr>
                    <p:nvPr/>
                  </p:nvSpPr>
                  <p:spPr bwMode="auto">
                    <a:xfrm>
                      <a:off x="3889" y="1171"/>
                      <a:ext cx="34" cy="34"/>
                    </a:xfrm>
                    <a:prstGeom prst="rect">
                      <a:avLst/>
                    </a:prstGeom>
                    <a:grpFill/>
                    <a:ln w="4763">
                      <a:solidFill>
                        <a:srgbClr val="000000"/>
                      </a:solidFill>
                      <a:miter lim="800000"/>
                      <a:headEnd/>
                      <a:tailEnd/>
                    </a:ln>
                  </p:spPr>
                  <p:txBody>
                    <a:bodyPr/>
                    <a:lstStyle/>
                    <a:p>
                      <a:pPr>
                        <a:defRPr/>
                      </a:pPr>
                      <a:endParaRPr lang="en-US"/>
                    </a:p>
                  </p:txBody>
                </p:sp>
                <p:sp>
                  <p:nvSpPr>
                    <p:cNvPr id="36097" name="Rectangle 1406"/>
                    <p:cNvSpPr>
                      <a:spLocks noChangeArrowheads="1"/>
                    </p:cNvSpPr>
                    <p:nvPr/>
                  </p:nvSpPr>
                  <p:spPr bwMode="auto">
                    <a:xfrm>
                      <a:off x="3892" y="1208"/>
                      <a:ext cx="34" cy="34"/>
                    </a:xfrm>
                    <a:prstGeom prst="rect">
                      <a:avLst/>
                    </a:prstGeom>
                    <a:grpFill/>
                    <a:ln w="4763">
                      <a:solidFill>
                        <a:srgbClr val="000000"/>
                      </a:solidFill>
                      <a:miter lim="800000"/>
                      <a:headEnd/>
                      <a:tailEnd/>
                    </a:ln>
                  </p:spPr>
                  <p:txBody>
                    <a:bodyPr/>
                    <a:lstStyle/>
                    <a:p>
                      <a:pPr>
                        <a:defRPr/>
                      </a:pPr>
                      <a:endParaRPr lang="en-US"/>
                    </a:p>
                  </p:txBody>
                </p:sp>
                <p:sp>
                  <p:nvSpPr>
                    <p:cNvPr id="36098" name="Rectangle 1407"/>
                    <p:cNvSpPr>
                      <a:spLocks noChangeArrowheads="1"/>
                    </p:cNvSpPr>
                    <p:nvPr/>
                  </p:nvSpPr>
                  <p:spPr bwMode="auto">
                    <a:xfrm>
                      <a:off x="3894" y="1144"/>
                      <a:ext cx="35" cy="34"/>
                    </a:xfrm>
                    <a:prstGeom prst="rect">
                      <a:avLst/>
                    </a:prstGeom>
                    <a:grpFill/>
                    <a:ln w="4763">
                      <a:solidFill>
                        <a:srgbClr val="000000"/>
                      </a:solidFill>
                      <a:miter lim="800000"/>
                      <a:headEnd/>
                      <a:tailEnd/>
                    </a:ln>
                  </p:spPr>
                  <p:txBody>
                    <a:bodyPr/>
                    <a:lstStyle/>
                    <a:p>
                      <a:pPr>
                        <a:defRPr/>
                      </a:pPr>
                      <a:endParaRPr lang="en-US"/>
                    </a:p>
                  </p:txBody>
                </p:sp>
                <p:sp>
                  <p:nvSpPr>
                    <p:cNvPr id="36099" name="Rectangle 1408"/>
                    <p:cNvSpPr>
                      <a:spLocks noChangeArrowheads="1"/>
                    </p:cNvSpPr>
                    <p:nvPr/>
                  </p:nvSpPr>
                  <p:spPr bwMode="auto">
                    <a:xfrm>
                      <a:off x="3897" y="1147"/>
                      <a:ext cx="35" cy="34"/>
                    </a:xfrm>
                    <a:prstGeom prst="rect">
                      <a:avLst/>
                    </a:prstGeom>
                    <a:grpFill/>
                    <a:ln w="4763">
                      <a:solidFill>
                        <a:srgbClr val="000000"/>
                      </a:solidFill>
                      <a:miter lim="800000"/>
                      <a:headEnd/>
                      <a:tailEnd/>
                    </a:ln>
                  </p:spPr>
                  <p:txBody>
                    <a:bodyPr/>
                    <a:lstStyle/>
                    <a:p>
                      <a:pPr>
                        <a:defRPr/>
                      </a:pPr>
                      <a:endParaRPr lang="en-US"/>
                    </a:p>
                  </p:txBody>
                </p:sp>
                <p:sp>
                  <p:nvSpPr>
                    <p:cNvPr id="36100" name="Rectangle 1409"/>
                    <p:cNvSpPr>
                      <a:spLocks noChangeArrowheads="1"/>
                    </p:cNvSpPr>
                    <p:nvPr/>
                  </p:nvSpPr>
                  <p:spPr bwMode="auto">
                    <a:xfrm>
                      <a:off x="3900" y="1173"/>
                      <a:ext cx="34" cy="35"/>
                    </a:xfrm>
                    <a:prstGeom prst="rect">
                      <a:avLst/>
                    </a:prstGeom>
                    <a:grpFill/>
                    <a:ln w="4763">
                      <a:solidFill>
                        <a:srgbClr val="000000"/>
                      </a:solidFill>
                      <a:miter lim="800000"/>
                      <a:headEnd/>
                      <a:tailEnd/>
                    </a:ln>
                  </p:spPr>
                  <p:txBody>
                    <a:bodyPr/>
                    <a:lstStyle/>
                    <a:p>
                      <a:pPr>
                        <a:defRPr/>
                      </a:pPr>
                      <a:endParaRPr lang="en-US"/>
                    </a:p>
                  </p:txBody>
                </p:sp>
                <p:sp>
                  <p:nvSpPr>
                    <p:cNvPr id="36101" name="Rectangle 1410"/>
                    <p:cNvSpPr>
                      <a:spLocks noChangeArrowheads="1"/>
                    </p:cNvSpPr>
                    <p:nvPr/>
                  </p:nvSpPr>
                  <p:spPr bwMode="auto">
                    <a:xfrm>
                      <a:off x="3903" y="1214"/>
                      <a:ext cx="34" cy="34"/>
                    </a:xfrm>
                    <a:prstGeom prst="rect">
                      <a:avLst/>
                    </a:prstGeom>
                    <a:grpFill/>
                    <a:ln w="4763">
                      <a:solidFill>
                        <a:srgbClr val="000000"/>
                      </a:solidFill>
                      <a:miter lim="800000"/>
                      <a:headEnd/>
                      <a:tailEnd/>
                    </a:ln>
                  </p:spPr>
                  <p:txBody>
                    <a:bodyPr/>
                    <a:lstStyle/>
                    <a:p>
                      <a:pPr>
                        <a:defRPr/>
                      </a:pPr>
                      <a:endParaRPr lang="en-US"/>
                    </a:p>
                  </p:txBody>
                </p:sp>
                <p:sp>
                  <p:nvSpPr>
                    <p:cNvPr id="36102" name="Rectangle 1411"/>
                    <p:cNvSpPr>
                      <a:spLocks noChangeArrowheads="1"/>
                    </p:cNvSpPr>
                    <p:nvPr/>
                  </p:nvSpPr>
                  <p:spPr bwMode="auto">
                    <a:xfrm>
                      <a:off x="3906" y="1147"/>
                      <a:ext cx="34" cy="35"/>
                    </a:xfrm>
                    <a:prstGeom prst="rect">
                      <a:avLst/>
                    </a:prstGeom>
                    <a:grpFill/>
                    <a:ln w="4763">
                      <a:solidFill>
                        <a:srgbClr val="000000"/>
                      </a:solidFill>
                      <a:miter lim="800000"/>
                      <a:headEnd/>
                      <a:tailEnd/>
                    </a:ln>
                  </p:spPr>
                  <p:txBody>
                    <a:bodyPr/>
                    <a:lstStyle/>
                    <a:p>
                      <a:pPr>
                        <a:defRPr/>
                      </a:pPr>
                      <a:endParaRPr lang="en-US"/>
                    </a:p>
                  </p:txBody>
                </p:sp>
                <p:sp>
                  <p:nvSpPr>
                    <p:cNvPr id="36103" name="Rectangle 1412"/>
                    <p:cNvSpPr>
                      <a:spLocks noChangeArrowheads="1"/>
                    </p:cNvSpPr>
                    <p:nvPr/>
                  </p:nvSpPr>
                  <p:spPr bwMode="auto">
                    <a:xfrm>
                      <a:off x="3909" y="1157"/>
                      <a:ext cx="34" cy="35"/>
                    </a:xfrm>
                    <a:prstGeom prst="rect">
                      <a:avLst/>
                    </a:prstGeom>
                    <a:grpFill/>
                    <a:ln w="4763">
                      <a:solidFill>
                        <a:srgbClr val="000000"/>
                      </a:solidFill>
                      <a:miter lim="800000"/>
                      <a:headEnd/>
                      <a:tailEnd/>
                    </a:ln>
                  </p:spPr>
                  <p:txBody>
                    <a:bodyPr/>
                    <a:lstStyle/>
                    <a:p>
                      <a:pPr>
                        <a:defRPr/>
                      </a:pPr>
                      <a:endParaRPr lang="en-US"/>
                    </a:p>
                  </p:txBody>
                </p:sp>
                <p:sp>
                  <p:nvSpPr>
                    <p:cNvPr id="36104" name="Rectangle 1413"/>
                    <p:cNvSpPr>
                      <a:spLocks noChangeArrowheads="1"/>
                    </p:cNvSpPr>
                    <p:nvPr/>
                  </p:nvSpPr>
                  <p:spPr bwMode="auto">
                    <a:xfrm>
                      <a:off x="3911" y="1192"/>
                      <a:ext cx="34" cy="35"/>
                    </a:xfrm>
                    <a:prstGeom prst="rect">
                      <a:avLst/>
                    </a:prstGeom>
                    <a:grpFill/>
                    <a:ln w="4763">
                      <a:solidFill>
                        <a:srgbClr val="000000"/>
                      </a:solidFill>
                      <a:miter lim="800000"/>
                      <a:headEnd/>
                      <a:tailEnd/>
                    </a:ln>
                  </p:spPr>
                  <p:txBody>
                    <a:bodyPr/>
                    <a:lstStyle/>
                    <a:p>
                      <a:pPr>
                        <a:defRPr/>
                      </a:pPr>
                      <a:endParaRPr lang="en-US"/>
                    </a:p>
                  </p:txBody>
                </p:sp>
                <p:sp>
                  <p:nvSpPr>
                    <p:cNvPr id="36105" name="Rectangle 1414"/>
                    <p:cNvSpPr>
                      <a:spLocks noChangeArrowheads="1"/>
                    </p:cNvSpPr>
                    <p:nvPr/>
                  </p:nvSpPr>
                  <p:spPr bwMode="auto">
                    <a:xfrm>
                      <a:off x="3914" y="1083"/>
                      <a:ext cx="34" cy="34"/>
                    </a:xfrm>
                    <a:prstGeom prst="rect">
                      <a:avLst/>
                    </a:prstGeom>
                    <a:grpFill/>
                    <a:ln w="4763">
                      <a:solidFill>
                        <a:srgbClr val="000000"/>
                      </a:solidFill>
                      <a:miter lim="800000"/>
                      <a:headEnd/>
                      <a:tailEnd/>
                    </a:ln>
                  </p:spPr>
                  <p:txBody>
                    <a:bodyPr/>
                    <a:lstStyle/>
                    <a:p>
                      <a:pPr>
                        <a:defRPr/>
                      </a:pPr>
                      <a:endParaRPr lang="en-US"/>
                    </a:p>
                  </p:txBody>
                </p:sp>
                <p:sp>
                  <p:nvSpPr>
                    <p:cNvPr id="36106" name="Rectangle 1415"/>
                    <p:cNvSpPr>
                      <a:spLocks noChangeArrowheads="1"/>
                    </p:cNvSpPr>
                    <p:nvPr/>
                  </p:nvSpPr>
                  <p:spPr bwMode="auto">
                    <a:xfrm>
                      <a:off x="3917" y="1145"/>
                      <a:ext cx="34" cy="35"/>
                    </a:xfrm>
                    <a:prstGeom prst="rect">
                      <a:avLst/>
                    </a:prstGeom>
                    <a:grpFill/>
                    <a:ln w="4763">
                      <a:solidFill>
                        <a:srgbClr val="000000"/>
                      </a:solidFill>
                      <a:miter lim="800000"/>
                      <a:headEnd/>
                      <a:tailEnd/>
                    </a:ln>
                  </p:spPr>
                  <p:txBody>
                    <a:bodyPr/>
                    <a:lstStyle/>
                    <a:p>
                      <a:pPr>
                        <a:defRPr/>
                      </a:pPr>
                      <a:endParaRPr lang="en-US"/>
                    </a:p>
                  </p:txBody>
                </p:sp>
                <p:sp>
                  <p:nvSpPr>
                    <p:cNvPr id="36107" name="Rectangle 1416"/>
                    <p:cNvSpPr>
                      <a:spLocks noChangeArrowheads="1"/>
                    </p:cNvSpPr>
                    <p:nvPr/>
                  </p:nvSpPr>
                  <p:spPr bwMode="auto">
                    <a:xfrm>
                      <a:off x="3920" y="1181"/>
                      <a:ext cx="34" cy="35"/>
                    </a:xfrm>
                    <a:prstGeom prst="rect">
                      <a:avLst/>
                    </a:prstGeom>
                    <a:grpFill/>
                    <a:ln w="4763">
                      <a:solidFill>
                        <a:srgbClr val="000000"/>
                      </a:solidFill>
                      <a:miter lim="800000"/>
                      <a:headEnd/>
                      <a:tailEnd/>
                    </a:ln>
                  </p:spPr>
                  <p:txBody>
                    <a:bodyPr/>
                    <a:lstStyle/>
                    <a:p>
                      <a:pPr>
                        <a:defRPr/>
                      </a:pPr>
                      <a:endParaRPr lang="en-US"/>
                    </a:p>
                  </p:txBody>
                </p:sp>
                <p:sp>
                  <p:nvSpPr>
                    <p:cNvPr id="36108" name="Rectangle 1417"/>
                    <p:cNvSpPr>
                      <a:spLocks noChangeArrowheads="1"/>
                    </p:cNvSpPr>
                    <p:nvPr/>
                  </p:nvSpPr>
                  <p:spPr bwMode="auto">
                    <a:xfrm>
                      <a:off x="3922" y="1139"/>
                      <a:ext cx="35" cy="34"/>
                    </a:xfrm>
                    <a:prstGeom prst="rect">
                      <a:avLst/>
                    </a:prstGeom>
                    <a:grpFill/>
                    <a:ln w="4763">
                      <a:solidFill>
                        <a:srgbClr val="000000"/>
                      </a:solidFill>
                      <a:miter lim="800000"/>
                      <a:headEnd/>
                      <a:tailEnd/>
                    </a:ln>
                  </p:spPr>
                  <p:txBody>
                    <a:bodyPr/>
                    <a:lstStyle/>
                    <a:p>
                      <a:pPr>
                        <a:defRPr/>
                      </a:pPr>
                      <a:endParaRPr lang="en-US"/>
                    </a:p>
                  </p:txBody>
                </p:sp>
                <p:sp>
                  <p:nvSpPr>
                    <p:cNvPr id="36109" name="Rectangle 1418"/>
                    <p:cNvSpPr>
                      <a:spLocks noChangeArrowheads="1"/>
                    </p:cNvSpPr>
                    <p:nvPr/>
                  </p:nvSpPr>
                  <p:spPr bwMode="auto">
                    <a:xfrm>
                      <a:off x="3925" y="1157"/>
                      <a:ext cx="35" cy="34"/>
                    </a:xfrm>
                    <a:prstGeom prst="rect">
                      <a:avLst/>
                    </a:prstGeom>
                    <a:grpFill/>
                    <a:ln w="4763">
                      <a:solidFill>
                        <a:srgbClr val="000000"/>
                      </a:solidFill>
                      <a:miter lim="800000"/>
                      <a:headEnd/>
                      <a:tailEnd/>
                    </a:ln>
                  </p:spPr>
                  <p:txBody>
                    <a:bodyPr/>
                    <a:lstStyle/>
                    <a:p>
                      <a:pPr>
                        <a:defRPr/>
                      </a:pPr>
                      <a:endParaRPr lang="en-US"/>
                    </a:p>
                  </p:txBody>
                </p:sp>
                <p:sp>
                  <p:nvSpPr>
                    <p:cNvPr id="36110" name="Rectangle 1419"/>
                    <p:cNvSpPr>
                      <a:spLocks noChangeArrowheads="1"/>
                    </p:cNvSpPr>
                    <p:nvPr/>
                  </p:nvSpPr>
                  <p:spPr bwMode="auto">
                    <a:xfrm>
                      <a:off x="3928" y="1153"/>
                      <a:ext cx="34" cy="34"/>
                    </a:xfrm>
                    <a:prstGeom prst="rect">
                      <a:avLst/>
                    </a:prstGeom>
                    <a:grpFill/>
                    <a:ln w="4763">
                      <a:solidFill>
                        <a:srgbClr val="000000"/>
                      </a:solidFill>
                      <a:miter lim="800000"/>
                      <a:headEnd/>
                      <a:tailEnd/>
                    </a:ln>
                  </p:spPr>
                  <p:txBody>
                    <a:bodyPr/>
                    <a:lstStyle/>
                    <a:p>
                      <a:pPr>
                        <a:defRPr/>
                      </a:pPr>
                      <a:endParaRPr lang="en-US"/>
                    </a:p>
                  </p:txBody>
                </p:sp>
                <p:sp>
                  <p:nvSpPr>
                    <p:cNvPr id="36111" name="Rectangle 1420"/>
                    <p:cNvSpPr>
                      <a:spLocks noChangeArrowheads="1"/>
                    </p:cNvSpPr>
                    <p:nvPr/>
                  </p:nvSpPr>
                  <p:spPr bwMode="auto">
                    <a:xfrm>
                      <a:off x="3931" y="1149"/>
                      <a:ext cx="34" cy="34"/>
                    </a:xfrm>
                    <a:prstGeom prst="rect">
                      <a:avLst/>
                    </a:prstGeom>
                    <a:grpFill/>
                    <a:ln w="4763">
                      <a:solidFill>
                        <a:srgbClr val="000000"/>
                      </a:solidFill>
                      <a:miter lim="800000"/>
                      <a:headEnd/>
                      <a:tailEnd/>
                    </a:ln>
                  </p:spPr>
                  <p:txBody>
                    <a:bodyPr/>
                    <a:lstStyle/>
                    <a:p>
                      <a:pPr>
                        <a:defRPr/>
                      </a:pPr>
                      <a:endParaRPr lang="en-US"/>
                    </a:p>
                  </p:txBody>
                </p:sp>
                <p:sp>
                  <p:nvSpPr>
                    <p:cNvPr id="36112" name="Rectangle 1421"/>
                    <p:cNvSpPr>
                      <a:spLocks noChangeArrowheads="1"/>
                    </p:cNvSpPr>
                    <p:nvPr/>
                  </p:nvSpPr>
                  <p:spPr bwMode="auto">
                    <a:xfrm>
                      <a:off x="3934" y="1178"/>
                      <a:ext cx="34" cy="34"/>
                    </a:xfrm>
                    <a:prstGeom prst="rect">
                      <a:avLst/>
                    </a:prstGeom>
                    <a:grpFill/>
                    <a:ln w="4763">
                      <a:solidFill>
                        <a:srgbClr val="000000"/>
                      </a:solidFill>
                      <a:miter lim="800000"/>
                      <a:headEnd/>
                      <a:tailEnd/>
                    </a:ln>
                  </p:spPr>
                  <p:txBody>
                    <a:bodyPr/>
                    <a:lstStyle/>
                    <a:p>
                      <a:pPr>
                        <a:defRPr/>
                      </a:pPr>
                      <a:endParaRPr lang="en-US"/>
                    </a:p>
                  </p:txBody>
                </p:sp>
                <p:sp>
                  <p:nvSpPr>
                    <p:cNvPr id="36113" name="Rectangle 1422"/>
                    <p:cNvSpPr>
                      <a:spLocks noChangeArrowheads="1"/>
                    </p:cNvSpPr>
                    <p:nvPr/>
                  </p:nvSpPr>
                  <p:spPr bwMode="auto">
                    <a:xfrm>
                      <a:off x="3936" y="1118"/>
                      <a:ext cx="35" cy="34"/>
                    </a:xfrm>
                    <a:prstGeom prst="rect">
                      <a:avLst/>
                    </a:prstGeom>
                    <a:grpFill/>
                    <a:ln w="4763">
                      <a:solidFill>
                        <a:srgbClr val="000000"/>
                      </a:solidFill>
                      <a:miter lim="800000"/>
                      <a:headEnd/>
                      <a:tailEnd/>
                    </a:ln>
                  </p:spPr>
                  <p:txBody>
                    <a:bodyPr/>
                    <a:lstStyle/>
                    <a:p>
                      <a:pPr>
                        <a:defRPr/>
                      </a:pPr>
                      <a:endParaRPr lang="en-US"/>
                    </a:p>
                  </p:txBody>
                </p:sp>
                <p:sp>
                  <p:nvSpPr>
                    <p:cNvPr id="36114" name="Rectangle 1423"/>
                    <p:cNvSpPr>
                      <a:spLocks noChangeArrowheads="1"/>
                    </p:cNvSpPr>
                    <p:nvPr/>
                  </p:nvSpPr>
                  <p:spPr bwMode="auto">
                    <a:xfrm>
                      <a:off x="3939" y="1160"/>
                      <a:ext cx="35" cy="35"/>
                    </a:xfrm>
                    <a:prstGeom prst="rect">
                      <a:avLst/>
                    </a:prstGeom>
                    <a:grpFill/>
                    <a:ln w="4763">
                      <a:solidFill>
                        <a:srgbClr val="000000"/>
                      </a:solidFill>
                      <a:miter lim="800000"/>
                      <a:headEnd/>
                      <a:tailEnd/>
                    </a:ln>
                  </p:spPr>
                  <p:txBody>
                    <a:bodyPr/>
                    <a:lstStyle/>
                    <a:p>
                      <a:pPr>
                        <a:defRPr/>
                      </a:pPr>
                      <a:endParaRPr lang="en-US"/>
                    </a:p>
                  </p:txBody>
                </p:sp>
                <p:sp>
                  <p:nvSpPr>
                    <p:cNvPr id="36115" name="Rectangle 1424"/>
                    <p:cNvSpPr>
                      <a:spLocks noChangeArrowheads="1"/>
                    </p:cNvSpPr>
                    <p:nvPr/>
                  </p:nvSpPr>
                  <p:spPr bwMode="auto">
                    <a:xfrm>
                      <a:off x="3942" y="1163"/>
                      <a:ext cx="34" cy="35"/>
                    </a:xfrm>
                    <a:prstGeom prst="rect">
                      <a:avLst/>
                    </a:prstGeom>
                    <a:grpFill/>
                    <a:ln w="4763">
                      <a:solidFill>
                        <a:srgbClr val="000000"/>
                      </a:solidFill>
                      <a:miter lim="800000"/>
                      <a:headEnd/>
                      <a:tailEnd/>
                    </a:ln>
                  </p:spPr>
                  <p:txBody>
                    <a:bodyPr/>
                    <a:lstStyle/>
                    <a:p>
                      <a:pPr>
                        <a:defRPr/>
                      </a:pPr>
                      <a:endParaRPr lang="en-US"/>
                    </a:p>
                  </p:txBody>
                </p:sp>
                <p:sp>
                  <p:nvSpPr>
                    <p:cNvPr id="36116" name="Rectangle 1425"/>
                    <p:cNvSpPr>
                      <a:spLocks noChangeArrowheads="1"/>
                    </p:cNvSpPr>
                    <p:nvPr/>
                  </p:nvSpPr>
                  <p:spPr bwMode="auto">
                    <a:xfrm>
                      <a:off x="3945" y="1118"/>
                      <a:ext cx="34" cy="34"/>
                    </a:xfrm>
                    <a:prstGeom prst="rect">
                      <a:avLst/>
                    </a:prstGeom>
                    <a:grpFill/>
                    <a:ln w="4763">
                      <a:solidFill>
                        <a:srgbClr val="000000"/>
                      </a:solidFill>
                      <a:miter lim="800000"/>
                      <a:headEnd/>
                      <a:tailEnd/>
                    </a:ln>
                  </p:spPr>
                  <p:txBody>
                    <a:bodyPr/>
                    <a:lstStyle/>
                    <a:p>
                      <a:pPr>
                        <a:defRPr/>
                      </a:pPr>
                      <a:endParaRPr lang="en-US"/>
                    </a:p>
                  </p:txBody>
                </p:sp>
                <p:sp>
                  <p:nvSpPr>
                    <p:cNvPr id="36117" name="Rectangle 1426"/>
                    <p:cNvSpPr>
                      <a:spLocks noChangeArrowheads="1"/>
                    </p:cNvSpPr>
                    <p:nvPr/>
                  </p:nvSpPr>
                  <p:spPr bwMode="auto">
                    <a:xfrm>
                      <a:off x="3947" y="1200"/>
                      <a:ext cx="35" cy="35"/>
                    </a:xfrm>
                    <a:prstGeom prst="rect">
                      <a:avLst/>
                    </a:prstGeom>
                    <a:grpFill/>
                    <a:ln w="4763">
                      <a:solidFill>
                        <a:srgbClr val="000000"/>
                      </a:solidFill>
                      <a:miter lim="800000"/>
                      <a:headEnd/>
                      <a:tailEnd/>
                    </a:ln>
                  </p:spPr>
                  <p:txBody>
                    <a:bodyPr/>
                    <a:lstStyle/>
                    <a:p>
                      <a:pPr>
                        <a:defRPr/>
                      </a:pPr>
                      <a:endParaRPr lang="en-US"/>
                    </a:p>
                  </p:txBody>
                </p:sp>
                <p:sp>
                  <p:nvSpPr>
                    <p:cNvPr id="36118" name="Rectangle 1427"/>
                    <p:cNvSpPr>
                      <a:spLocks noChangeArrowheads="1"/>
                    </p:cNvSpPr>
                    <p:nvPr/>
                  </p:nvSpPr>
                  <p:spPr bwMode="auto">
                    <a:xfrm>
                      <a:off x="3950" y="1138"/>
                      <a:ext cx="35" cy="34"/>
                    </a:xfrm>
                    <a:prstGeom prst="rect">
                      <a:avLst/>
                    </a:prstGeom>
                    <a:grpFill/>
                    <a:ln w="4763">
                      <a:solidFill>
                        <a:srgbClr val="000000"/>
                      </a:solidFill>
                      <a:miter lim="800000"/>
                      <a:headEnd/>
                      <a:tailEnd/>
                    </a:ln>
                  </p:spPr>
                  <p:txBody>
                    <a:bodyPr/>
                    <a:lstStyle/>
                    <a:p>
                      <a:pPr>
                        <a:defRPr/>
                      </a:pPr>
                      <a:endParaRPr lang="en-US"/>
                    </a:p>
                  </p:txBody>
                </p:sp>
                <p:sp>
                  <p:nvSpPr>
                    <p:cNvPr id="36119" name="Rectangle 1428"/>
                    <p:cNvSpPr>
                      <a:spLocks noChangeArrowheads="1"/>
                    </p:cNvSpPr>
                    <p:nvPr/>
                  </p:nvSpPr>
                  <p:spPr bwMode="auto">
                    <a:xfrm>
                      <a:off x="3953" y="1182"/>
                      <a:ext cx="34" cy="35"/>
                    </a:xfrm>
                    <a:prstGeom prst="rect">
                      <a:avLst/>
                    </a:prstGeom>
                    <a:grpFill/>
                    <a:ln w="4763">
                      <a:solidFill>
                        <a:srgbClr val="000000"/>
                      </a:solidFill>
                      <a:miter lim="800000"/>
                      <a:headEnd/>
                      <a:tailEnd/>
                    </a:ln>
                  </p:spPr>
                  <p:txBody>
                    <a:bodyPr/>
                    <a:lstStyle/>
                    <a:p>
                      <a:pPr>
                        <a:defRPr/>
                      </a:pPr>
                      <a:endParaRPr lang="en-US"/>
                    </a:p>
                  </p:txBody>
                </p:sp>
                <p:sp>
                  <p:nvSpPr>
                    <p:cNvPr id="36120" name="Rectangle 1429"/>
                    <p:cNvSpPr>
                      <a:spLocks noChangeArrowheads="1"/>
                    </p:cNvSpPr>
                    <p:nvPr/>
                  </p:nvSpPr>
                  <p:spPr bwMode="auto">
                    <a:xfrm>
                      <a:off x="2895" y="1113"/>
                      <a:ext cx="34" cy="34"/>
                    </a:xfrm>
                    <a:prstGeom prst="rect">
                      <a:avLst/>
                    </a:prstGeom>
                    <a:grpFill/>
                    <a:ln w="4763">
                      <a:solidFill>
                        <a:srgbClr val="000000"/>
                      </a:solidFill>
                      <a:miter lim="800000"/>
                      <a:headEnd/>
                      <a:tailEnd/>
                    </a:ln>
                  </p:spPr>
                  <p:txBody>
                    <a:bodyPr/>
                    <a:lstStyle/>
                    <a:p>
                      <a:pPr>
                        <a:defRPr/>
                      </a:pPr>
                      <a:endParaRPr lang="en-US"/>
                    </a:p>
                  </p:txBody>
                </p:sp>
                <p:sp>
                  <p:nvSpPr>
                    <p:cNvPr id="36121" name="Rectangle 1430"/>
                    <p:cNvSpPr>
                      <a:spLocks noChangeArrowheads="1"/>
                    </p:cNvSpPr>
                    <p:nvPr/>
                  </p:nvSpPr>
                  <p:spPr bwMode="auto">
                    <a:xfrm>
                      <a:off x="2897" y="1247"/>
                      <a:ext cx="34" cy="34"/>
                    </a:xfrm>
                    <a:prstGeom prst="rect">
                      <a:avLst/>
                    </a:prstGeom>
                    <a:grpFill/>
                    <a:ln w="4763">
                      <a:solidFill>
                        <a:srgbClr val="000000"/>
                      </a:solidFill>
                      <a:miter lim="800000"/>
                      <a:headEnd/>
                      <a:tailEnd/>
                    </a:ln>
                  </p:spPr>
                  <p:txBody>
                    <a:bodyPr/>
                    <a:lstStyle/>
                    <a:p>
                      <a:pPr>
                        <a:defRPr/>
                      </a:pPr>
                      <a:endParaRPr lang="en-US"/>
                    </a:p>
                  </p:txBody>
                </p:sp>
                <p:sp>
                  <p:nvSpPr>
                    <p:cNvPr id="36122" name="Rectangle 1431"/>
                    <p:cNvSpPr>
                      <a:spLocks noChangeArrowheads="1"/>
                    </p:cNvSpPr>
                    <p:nvPr/>
                  </p:nvSpPr>
                  <p:spPr bwMode="auto">
                    <a:xfrm>
                      <a:off x="2900" y="1211"/>
                      <a:ext cx="34" cy="34"/>
                    </a:xfrm>
                    <a:prstGeom prst="rect">
                      <a:avLst/>
                    </a:prstGeom>
                    <a:grpFill/>
                    <a:ln w="4763">
                      <a:solidFill>
                        <a:srgbClr val="000000"/>
                      </a:solidFill>
                      <a:miter lim="800000"/>
                      <a:headEnd/>
                      <a:tailEnd/>
                    </a:ln>
                  </p:spPr>
                  <p:txBody>
                    <a:bodyPr/>
                    <a:lstStyle/>
                    <a:p>
                      <a:pPr>
                        <a:defRPr/>
                      </a:pPr>
                      <a:endParaRPr lang="en-US"/>
                    </a:p>
                  </p:txBody>
                </p:sp>
                <p:sp>
                  <p:nvSpPr>
                    <p:cNvPr id="36123" name="Rectangle 1432"/>
                    <p:cNvSpPr>
                      <a:spLocks noChangeArrowheads="1"/>
                    </p:cNvSpPr>
                    <p:nvPr/>
                  </p:nvSpPr>
                  <p:spPr bwMode="auto">
                    <a:xfrm>
                      <a:off x="2903" y="1175"/>
                      <a:ext cx="34" cy="34"/>
                    </a:xfrm>
                    <a:prstGeom prst="rect">
                      <a:avLst/>
                    </a:prstGeom>
                    <a:grpFill/>
                    <a:ln w="4763">
                      <a:solidFill>
                        <a:srgbClr val="000000"/>
                      </a:solidFill>
                      <a:miter lim="800000"/>
                      <a:headEnd/>
                      <a:tailEnd/>
                    </a:ln>
                  </p:spPr>
                  <p:txBody>
                    <a:bodyPr/>
                    <a:lstStyle/>
                    <a:p>
                      <a:pPr>
                        <a:defRPr/>
                      </a:pPr>
                      <a:endParaRPr lang="en-US"/>
                    </a:p>
                  </p:txBody>
                </p:sp>
                <p:sp>
                  <p:nvSpPr>
                    <p:cNvPr id="36124" name="Rectangle 1433"/>
                    <p:cNvSpPr>
                      <a:spLocks noChangeArrowheads="1"/>
                    </p:cNvSpPr>
                    <p:nvPr/>
                  </p:nvSpPr>
                  <p:spPr bwMode="auto">
                    <a:xfrm>
                      <a:off x="2906" y="1184"/>
                      <a:ext cx="34" cy="34"/>
                    </a:xfrm>
                    <a:prstGeom prst="rect">
                      <a:avLst/>
                    </a:prstGeom>
                    <a:grpFill/>
                    <a:ln w="4763">
                      <a:solidFill>
                        <a:srgbClr val="000000"/>
                      </a:solidFill>
                      <a:miter lim="800000"/>
                      <a:headEnd/>
                      <a:tailEnd/>
                    </a:ln>
                  </p:spPr>
                  <p:txBody>
                    <a:bodyPr/>
                    <a:lstStyle/>
                    <a:p>
                      <a:pPr>
                        <a:defRPr/>
                      </a:pPr>
                      <a:endParaRPr lang="en-US"/>
                    </a:p>
                  </p:txBody>
                </p:sp>
                <p:sp>
                  <p:nvSpPr>
                    <p:cNvPr id="36125" name="Rectangle 1434"/>
                    <p:cNvSpPr>
                      <a:spLocks noChangeArrowheads="1"/>
                    </p:cNvSpPr>
                    <p:nvPr/>
                  </p:nvSpPr>
                  <p:spPr bwMode="auto">
                    <a:xfrm>
                      <a:off x="2908" y="1218"/>
                      <a:ext cx="34" cy="34"/>
                    </a:xfrm>
                    <a:prstGeom prst="rect">
                      <a:avLst/>
                    </a:prstGeom>
                    <a:grpFill/>
                    <a:ln w="4763">
                      <a:solidFill>
                        <a:srgbClr val="000000"/>
                      </a:solidFill>
                      <a:miter lim="800000"/>
                      <a:headEnd/>
                      <a:tailEnd/>
                    </a:ln>
                  </p:spPr>
                  <p:txBody>
                    <a:bodyPr/>
                    <a:lstStyle/>
                    <a:p>
                      <a:pPr>
                        <a:defRPr/>
                      </a:pPr>
                      <a:endParaRPr lang="en-US"/>
                    </a:p>
                  </p:txBody>
                </p:sp>
                <p:sp>
                  <p:nvSpPr>
                    <p:cNvPr id="36126" name="Rectangle 1435"/>
                    <p:cNvSpPr>
                      <a:spLocks noChangeArrowheads="1"/>
                    </p:cNvSpPr>
                    <p:nvPr/>
                  </p:nvSpPr>
                  <p:spPr bwMode="auto">
                    <a:xfrm>
                      <a:off x="2911" y="1212"/>
                      <a:ext cx="34" cy="34"/>
                    </a:xfrm>
                    <a:prstGeom prst="rect">
                      <a:avLst/>
                    </a:prstGeom>
                    <a:grpFill/>
                    <a:ln w="4763">
                      <a:solidFill>
                        <a:srgbClr val="000000"/>
                      </a:solidFill>
                      <a:miter lim="800000"/>
                      <a:headEnd/>
                      <a:tailEnd/>
                    </a:ln>
                  </p:spPr>
                  <p:txBody>
                    <a:bodyPr/>
                    <a:lstStyle/>
                    <a:p>
                      <a:pPr>
                        <a:defRPr/>
                      </a:pPr>
                      <a:endParaRPr lang="en-US"/>
                    </a:p>
                  </p:txBody>
                </p:sp>
                <p:sp>
                  <p:nvSpPr>
                    <p:cNvPr id="36127" name="Rectangle 1436"/>
                    <p:cNvSpPr>
                      <a:spLocks noChangeArrowheads="1"/>
                    </p:cNvSpPr>
                    <p:nvPr/>
                  </p:nvSpPr>
                  <p:spPr bwMode="auto">
                    <a:xfrm>
                      <a:off x="2914" y="1205"/>
                      <a:ext cx="34" cy="34"/>
                    </a:xfrm>
                    <a:prstGeom prst="rect">
                      <a:avLst/>
                    </a:prstGeom>
                    <a:grpFill/>
                    <a:ln w="4763">
                      <a:solidFill>
                        <a:srgbClr val="000000"/>
                      </a:solidFill>
                      <a:miter lim="800000"/>
                      <a:headEnd/>
                      <a:tailEnd/>
                    </a:ln>
                  </p:spPr>
                  <p:txBody>
                    <a:bodyPr/>
                    <a:lstStyle/>
                    <a:p>
                      <a:pPr>
                        <a:defRPr/>
                      </a:pPr>
                      <a:endParaRPr lang="en-US"/>
                    </a:p>
                  </p:txBody>
                </p:sp>
                <p:sp>
                  <p:nvSpPr>
                    <p:cNvPr id="36128" name="Rectangle 1437"/>
                    <p:cNvSpPr>
                      <a:spLocks noChangeArrowheads="1"/>
                    </p:cNvSpPr>
                    <p:nvPr/>
                  </p:nvSpPr>
                  <p:spPr bwMode="auto">
                    <a:xfrm>
                      <a:off x="2917" y="1137"/>
                      <a:ext cx="34" cy="34"/>
                    </a:xfrm>
                    <a:prstGeom prst="rect">
                      <a:avLst/>
                    </a:prstGeom>
                    <a:grpFill/>
                    <a:ln w="4763">
                      <a:solidFill>
                        <a:srgbClr val="000000"/>
                      </a:solidFill>
                      <a:miter lim="800000"/>
                      <a:headEnd/>
                      <a:tailEnd/>
                    </a:ln>
                  </p:spPr>
                  <p:txBody>
                    <a:bodyPr/>
                    <a:lstStyle/>
                    <a:p>
                      <a:pPr>
                        <a:defRPr/>
                      </a:pPr>
                      <a:endParaRPr lang="en-US"/>
                    </a:p>
                  </p:txBody>
                </p:sp>
                <p:sp>
                  <p:nvSpPr>
                    <p:cNvPr id="36129" name="Rectangle 1438"/>
                    <p:cNvSpPr>
                      <a:spLocks noChangeArrowheads="1"/>
                    </p:cNvSpPr>
                    <p:nvPr/>
                  </p:nvSpPr>
                  <p:spPr bwMode="auto">
                    <a:xfrm>
                      <a:off x="2920" y="1248"/>
                      <a:ext cx="34" cy="34"/>
                    </a:xfrm>
                    <a:prstGeom prst="rect">
                      <a:avLst/>
                    </a:prstGeom>
                    <a:grpFill/>
                    <a:ln w="4763">
                      <a:solidFill>
                        <a:srgbClr val="000000"/>
                      </a:solidFill>
                      <a:miter lim="800000"/>
                      <a:headEnd/>
                      <a:tailEnd/>
                    </a:ln>
                  </p:spPr>
                  <p:txBody>
                    <a:bodyPr/>
                    <a:lstStyle/>
                    <a:p>
                      <a:pPr>
                        <a:defRPr/>
                      </a:pPr>
                      <a:endParaRPr lang="en-US"/>
                    </a:p>
                  </p:txBody>
                </p:sp>
                <p:sp>
                  <p:nvSpPr>
                    <p:cNvPr id="36130" name="Rectangle 1439"/>
                    <p:cNvSpPr>
                      <a:spLocks noChangeArrowheads="1"/>
                    </p:cNvSpPr>
                    <p:nvPr/>
                  </p:nvSpPr>
                  <p:spPr bwMode="auto">
                    <a:xfrm>
                      <a:off x="2923" y="1149"/>
                      <a:ext cx="34" cy="34"/>
                    </a:xfrm>
                    <a:prstGeom prst="rect">
                      <a:avLst/>
                    </a:prstGeom>
                    <a:grpFill/>
                    <a:ln w="4763">
                      <a:solidFill>
                        <a:srgbClr val="000000"/>
                      </a:solidFill>
                      <a:miter lim="800000"/>
                      <a:headEnd/>
                      <a:tailEnd/>
                    </a:ln>
                  </p:spPr>
                  <p:txBody>
                    <a:bodyPr/>
                    <a:lstStyle/>
                    <a:p>
                      <a:pPr>
                        <a:defRPr/>
                      </a:pPr>
                      <a:endParaRPr lang="en-US"/>
                    </a:p>
                  </p:txBody>
                </p:sp>
                <p:sp>
                  <p:nvSpPr>
                    <p:cNvPr id="36131" name="Rectangle 1440"/>
                    <p:cNvSpPr>
                      <a:spLocks noChangeArrowheads="1"/>
                    </p:cNvSpPr>
                    <p:nvPr/>
                  </p:nvSpPr>
                  <p:spPr bwMode="auto">
                    <a:xfrm>
                      <a:off x="2925" y="1137"/>
                      <a:ext cx="34" cy="34"/>
                    </a:xfrm>
                    <a:prstGeom prst="rect">
                      <a:avLst/>
                    </a:prstGeom>
                    <a:grpFill/>
                    <a:ln w="4763">
                      <a:solidFill>
                        <a:srgbClr val="000000"/>
                      </a:solidFill>
                      <a:miter lim="800000"/>
                      <a:headEnd/>
                      <a:tailEnd/>
                    </a:ln>
                  </p:spPr>
                  <p:txBody>
                    <a:bodyPr/>
                    <a:lstStyle/>
                    <a:p>
                      <a:pPr>
                        <a:defRPr/>
                      </a:pPr>
                      <a:endParaRPr lang="en-US"/>
                    </a:p>
                  </p:txBody>
                </p:sp>
                <p:sp>
                  <p:nvSpPr>
                    <p:cNvPr id="36132" name="Rectangle 1441"/>
                    <p:cNvSpPr>
                      <a:spLocks noChangeArrowheads="1"/>
                    </p:cNvSpPr>
                    <p:nvPr/>
                  </p:nvSpPr>
                  <p:spPr bwMode="auto">
                    <a:xfrm>
                      <a:off x="2928" y="1188"/>
                      <a:ext cx="34" cy="35"/>
                    </a:xfrm>
                    <a:prstGeom prst="rect">
                      <a:avLst/>
                    </a:prstGeom>
                    <a:grpFill/>
                    <a:ln w="4763">
                      <a:solidFill>
                        <a:srgbClr val="000000"/>
                      </a:solidFill>
                      <a:miter lim="800000"/>
                      <a:headEnd/>
                      <a:tailEnd/>
                    </a:ln>
                  </p:spPr>
                  <p:txBody>
                    <a:bodyPr/>
                    <a:lstStyle/>
                    <a:p>
                      <a:pPr>
                        <a:defRPr/>
                      </a:pPr>
                      <a:endParaRPr lang="en-US"/>
                    </a:p>
                  </p:txBody>
                </p:sp>
                <p:sp>
                  <p:nvSpPr>
                    <p:cNvPr id="36133" name="Rectangle 1442"/>
                    <p:cNvSpPr>
                      <a:spLocks noChangeArrowheads="1"/>
                    </p:cNvSpPr>
                    <p:nvPr/>
                  </p:nvSpPr>
                  <p:spPr bwMode="auto">
                    <a:xfrm>
                      <a:off x="2931" y="1153"/>
                      <a:ext cx="34" cy="34"/>
                    </a:xfrm>
                    <a:prstGeom prst="rect">
                      <a:avLst/>
                    </a:prstGeom>
                    <a:grpFill/>
                    <a:ln w="4763">
                      <a:solidFill>
                        <a:srgbClr val="000000"/>
                      </a:solidFill>
                      <a:miter lim="800000"/>
                      <a:headEnd/>
                      <a:tailEnd/>
                    </a:ln>
                  </p:spPr>
                  <p:txBody>
                    <a:bodyPr/>
                    <a:lstStyle/>
                    <a:p>
                      <a:pPr>
                        <a:defRPr/>
                      </a:pPr>
                      <a:endParaRPr lang="en-US"/>
                    </a:p>
                  </p:txBody>
                </p:sp>
                <p:sp>
                  <p:nvSpPr>
                    <p:cNvPr id="36134" name="Rectangle 1443"/>
                    <p:cNvSpPr>
                      <a:spLocks noChangeArrowheads="1"/>
                    </p:cNvSpPr>
                    <p:nvPr/>
                  </p:nvSpPr>
                  <p:spPr bwMode="auto">
                    <a:xfrm>
                      <a:off x="2934" y="1196"/>
                      <a:ext cx="34" cy="34"/>
                    </a:xfrm>
                    <a:prstGeom prst="rect">
                      <a:avLst/>
                    </a:prstGeom>
                    <a:grpFill/>
                    <a:ln w="4763">
                      <a:solidFill>
                        <a:srgbClr val="000000"/>
                      </a:solidFill>
                      <a:miter lim="800000"/>
                      <a:headEnd/>
                      <a:tailEnd/>
                    </a:ln>
                  </p:spPr>
                  <p:txBody>
                    <a:bodyPr/>
                    <a:lstStyle/>
                    <a:p>
                      <a:pPr>
                        <a:defRPr/>
                      </a:pPr>
                      <a:endParaRPr lang="en-US"/>
                    </a:p>
                  </p:txBody>
                </p:sp>
                <p:sp>
                  <p:nvSpPr>
                    <p:cNvPr id="36135" name="Rectangle 1444"/>
                    <p:cNvSpPr>
                      <a:spLocks noChangeArrowheads="1"/>
                    </p:cNvSpPr>
                    <p:nvPr/>
                  </p:nvSpPr>
                  <p:spPr bwMode="auto">
                    <a:xfrm>
                      <a:off x="2937" y="1148"/>
                      <a:ext cx="33" cy="34"/>
                    </a:xfrm>
                    <a:prstGeom prst="rect">
                      <a:avLst/>
                    </a:prstGeom>
                    <a:grpFill/>
                    <a:ln w="4763">
                      <a:solidFill>
                        <a:srgbClr val="000000"/>
                      </a:solidFill>
                      <a:miter lim="800000"/>
                      <a:headEnd/>
                      <a:tailEnd/>
                    </a:ln>
                  </p:spPr>
                  <p:txBody>
                    <a:bodyPr/>
                    <a:lstStyle/>
                    <a:p>
                      <a:pPr>
                        <a:defRPr/>
                      </a:pPr>
                      <a:endParaRPr lang="en-US"/>
                    </a:p>
                  </p:txBody>
                </p:sp>
                <p:sp>
                  <p:nvSpPr>
                    <p:cNvPr id="36136" name="Rectangle 1445"/>
                    <p:cNvSpPr>
                      <a:spLocks noChangeArrowheads="1"/>
                    </p:cNvSpPr>
                    <p:nvPr/>
                  </p:nvSpPr>
                  <p:spPr bwMode="auto">
                    <a:xfrm>
                      <a:off x="2939" y="1210"/>
                      <a:ext cx="34" cy="34"/>
                    </a:xfrm>
                    <a:prstGeom prst="rect">
                      <a:avLst/>
                    </a:prstGeom>
                    <a:grpFill/>
                    <a:ln w="4763">
                      <a:solidFill>
                        <a:srgbClr val="000000"/>
                      </a:solidFill>
                      <a:miter lim="800000"/>
                      <a:headEnd/>
                      <a:tailEnd/>
                    </a:ln>
                  </p:spPr>
                  <p:txBody>
                    <a:bodyPr/>
                    <a:lstStyle/>
                    <a:p>
                      <a:pPr>
                        <a:defRPr/>
                      </a:pPr>
                      <a:endParaRPr lang="en-US"/>
                    </a:p>
                  </p:txBody>
                </p:sp>
                <p:sp>
                  <p:nvSpPr>
                    <p:cNvPr id="36137" name="Rectangle 1446"/>
                    <p:cNvSpPr>
                      <a:spLocks noChangeArrowheads="1"/>
                    </p:cNvSpPr>
                    <p:nvPr/>
                  </p:nvSpPr>
                  <p:spPr bwMode="auto">
                    <a:xfrm>
                      <a:off x="2942" y="1140"/>
                      <a:ext cx="34" cy="34"/>
                    </a:xfrm>
                    <a:prstGeom prst="rect">
                      <a:avLst/>
                    </a:prstGeom>
                    <a:grpFill/>
                    <a:ln w="4763">
                      <a:solidFill>
                        <a:srgbClr val="000000"/>
                      </a:solidFill>
                      <a:miter lim="800000"/>
                      <a:headEnd/>
                      <a:tailEnd/>
                    </a:ln>
                  </p:spPr>
                  <p:txBody>
                    <a:bodyPr/>
                    <a:lstStyle/>
                    <a:p>
                      <a:pPr>
                        <a:defRPr/>
                      </a:pPr>
                      <a:endParaRPr lang="en-US"/>
                    </a:p>
                  </p:txBody>
                </p:sp>
                <p:sp>
                  <p:nvSpPr>
                    <p:cNvPr id="36138" name="Rectangle 1447"/>
                    <p:cNvSpPr>
                      <a:spLocks noChangeArrowheads="1"/>
                    </p:cNvSpPr>
                    <p:nvPr/>
                  </p:nvSpPr>
                  <p:spPr bwMode="auto">
                    <a:xfrm>
                      <a:off x="2945" y="1158"/>
                      <a:ext cx="34" cy="35"/>
                    </a:xfrm>
                    <a:prstGeom prst="rect">
                      <a:avLst/>
                    </a:prstGeom>
                    <a:grpFill/>
                    <a:ln w="4763">
                      <a:solidFill>
                        <a:srgbClr val="000000"/>
                      </a:solidFill>
                      <a:miter lim="800000"/>
                      <a:headEnd/>
                      <a:tailEnd/>
                    </a:ln>
                  </p:spPr>
                  <p:txBody>
                    <a:bodyPr/>
                    <a:lstStyle/>
                    <a:p>
                      <a:pPr>
                        <a:defRPr/>
                      </a:pPr>
                      <a:endParaRPr lang="en-US"/>
                    </a:p>
                  </p:txBody>
                </p:sp>
                <p:sp>
                  <p:nvSpPr>
                    <p:cNvPr id="36139" name="Rectangle 1448"/>
                    <p:cNvSpPr>
                      <a:spLocks noChangeArrowheads="1"/>
                    </p:cNvSpPr>
                    <p:nvPr/>
                  </p:nvSpPr>
                  <p:spPr bwMode="auto">
                    <a:xfrm>
                      <a:off x="2948" y="1225"/>
                      <a:ext cx="34" cy="34"/>
                    </a:xfrm>
                    <a:prstGeom prst="rect">
                      <a:avLst/>
                    </a:prstGeom>
                    <a:grpFill/>
                    <a:ln w="4763">
                      <a:solidFill>
                        <a:srgbClr val="000000"/>
                      </a:solidFill>
                      <a:miter lim="800000"/>
                      <a:headEnd/>
                      <a:tailEnd/>
                    </a:ln>
                  </p:spPr>
                  <p:txBody>
                    <a:bodyPr/>
                    <a:lstStyle/>
                    <a:p>
                      <a:pPr>
                        <a:defRPr/>
                      </a:pPr>
                      <a:endParaRPr lang="en-US"/>
                    </a:p>
                  </p:txBody>
                </p:sp>
                <p:sp>
                  <p:nvSpPr>
                    <p:cNvPr id="36140" name="Rectangle 1449"/>
                    <p:cNvSpPr>
                      <a:spLocks noChangeArrowheads="1"/>
                    </p:cNvSpPr>
                    <p:nvPr/>
                  </p:nvSpPr>
                  <p:spPr bwMode="auto">
                    <a:xfrm>
                      <a:off x="2950" y="1189"/>
                      <a:ext cx="34" cy="35"/>
                    </a:xfrm>
                    <a:prstGeom prst="rect">
                      <a:avLst/>
                    </a:prstGeom>
                    <a:grpFill/>
                    <a:ln w="4763">
                      <a:solidFill>
                        <a:srgbClr val="000000"/>
                      </a:solidFill>
                      <a:miter lim="800000"/>
                      <a:headEnd/>
                      <a:tailEnd/>
                    </a:ln>
                  </p:spPr>
                  <p:txBody>
                    <a:bodyPr/>
                    <a:lstStyle/>
                    <a:p>
                      <a:pPr>
                        <a:defRPr/>
                      </a:pPr>
                      <a:endParaRPr lang="en-US"/>
                    </a:p>
                  </p:txBody>
                </p:sp>
                <p:sp>
                  <p:nvSpPr>
                    <p:cNvPr id="36141" name="Rectangle 1450"/>
                    <p:cNvSpPr>
                      <a:spLocks noChangeArrowheads="1"/>
                    </p:cNvSpPr>
                    <p:nvPr/>
                  </p:nvSpPr>
                  <p:spPr bwMode="auto">
                    <a:xfrm>
                      <a:off x="2953" y="1143"/>
                      <a:ext cx="34" cy="34"/>
                    </a:xfrm>
                    <a:prstGeom prst="rect">
                      <a:avLst/>
                    </a:prstGeom>
                    <a:grpFill/>
                    <a:ln w="4763">
                      <a:solidFill>
                        <a:srgbClr val="000000"/>
                      </a:solidFill>
                      <a:miter lim="800000"/>
                      <a:headEnd/>
                      <a:tailEnd/>
                    </a:ln>
                  </p:spPr>
                  <p:txBody>
                    <a:bodyPr/>
                    <a:lstStyle/>
                    <a:p>
                      <a:pPr>
                        <a:defRPr/>
                      </a:pPr>
                      <a:endParaRPr lang="en-US"/>
                    </a:p>
                  </p:txBody>
                </p:sp>
                <p:sp>
                  <p:nvSpPr>
                    <p:cNvPr id="36142" name="Rectangle 1451"/>
                    <p:cNvSpPr>
                      <a:spLocks noChangeArrowheads="1"/>
                    </p:cNvSpPr>
                    <p:nvPr/>
                  </p:nvSpPr>
                  <p:spPr bwMode="auto">
                    <a:xfrm>
                      <a:off x="2956" y="1121"/>
                      <a:ext cx="34" cy="34"/>
                    </a:xfrm>
                    <a:prstGeom prst="rect">
                      <a:avLst/>
                    </a:prstGeom>
                    <a:grpFill/>
                    <a:ln w="4763">
                      <a:solidFill>
                        <a:srgbClr val="000000"/>
                      </a:solidFill>
                      <a:miter lim="800000"/>
                      <a:headEnd/>
                      <a:tailEnd/>
                    </a:ln>
                  </p:spPr>
                  <p:txBody>
                    <a:bodyPr/>
                    <a:lstStyle/>
                    <a:p>
                      <a:pPr>
                        <a:defRPr/>
                      </a:pPr>
                      <a:endParaRPr lang="en-US"/>
                    </a:p>
                  </p:txBody>
                </p:sp>
                <p:sp>
                  <p:nvSpPr>
                    <p:cNvPr id="36143" name="Rectangle 1452"/>
                    <p:cNvSpPr>
                      <a:spLocks noChangeArrowheads="1"/>
                    </p:cNvSpPr>
                    <p:nvPr/>
                  </p:nvSpPr>
                  <p:spPr bwMode="auto">
                    <a:xfrm>
                      <a:off x="2959" y="1178"/>
                      <a:ext cx="34" cy="35"/>
                    </a:xfrm>
                    <a:prstGeom prst="rect">
                      <a:avLst/>
                    </a:prstGeom>
                    <a:grpFill/>
                    <a:ln w="4763">
                      <a:solidFill>
                        <a:srgbClr val="000000"/>
                      </a:solidFill>
                      <a:miter lim="800000"/>
                      <a:headEnd/>
                      <a:tailEnd/>
                    </a:ln>
                  </p:spPr>
                  <p:txBody>
                    <a:bodyPr/>
                    <a:lstStyle/>
                    <a:p>
                      <a:pPr>
                        <a:defRPr/>
                      </a:pPr>
                      <a:endParaRPr lang="en-US"/>
                    </a:p>
                  </p:txBody>
                </p:sp>
                <p:sp>
                  <p:nvSpPr>
                    <p:cNvPr id="36144" name="Rectangle 1453"/>
                    <p:cNvSpPr>
                      <a:spLocks noChangeArrowheads="1"/>
                    </p:cNvSpPr>
                    <p:nvPr/>
                  </p:nvSpPr>
                  <p:spPr bwMode="auto">
                    <a:xfrm>
                      <a:off x="2962" y="1171"/>
                      <a:ext cx="34" cy="34"/>
                    </a:xfrm>
                    <a:prstGeom prst="rect">
                      <a:avLst/>
                    </a:prstGeom>
                    <a:grpFill/>
                    <a:ln w="4763">
                      <a:solidFill>
                        <a:srgbClr val="000000"/>
                      </a:solidFill>
                      <a:miter lim="800000"/>
                      <a:headEnd/>
                      <a:tailEnd/>
                    </a:ln>
                  </p:spPr>
                  <p:txBody>
                    <a:bodyPr/>
                    <a:lstStyle/>
                    <a:p>
                      <a:pPr>
                        <a:defRPr/>
                      </a:pPr>
                      <a:endParaRPr lang="en-US"/>
                    </a:p>
                  </p:txBody>
                </p:sp>
                <p:sp>
                  <p:nvSpPr>
                    <p:cNvPr id="36145" name="Rectangle 1454"/>
                    <p:cNvSpPr>
                      <a:spLocks noChangeArrowheads="1"/>
                    </p:cNvSpPr>
                    <p:nvPr/>
                  </p:nvSpPr>
                  <p:spPr bwMode="auto">
                    <a:xfrm>
                      <a:off x="2965" y="1184"/>
                      <a:ext cx="34" cy="34"/>
                    </a:xfrm>
                    <a:prstGeom prst="rect">
                      <a:avLst/>
                    </a:prstGeom>
                    <a:grpFill/>
                    <a:ln w="4763">
                      <a:solidFill>
                        <a:srgbClr val="000000"/>
                      </a:solidFill>
                      <a:miter lim="800000"/>
                      <a:headEnd/>
                      <a:tailEnd/>
                    </a:ln>
                  </p:spPr>
                  <p:txBody>
                    <a:bodyPr/>
                    <a:lstStyle/>
                    <a:p>
                      <a:pPr>
                        <a:defRPr/>
                      </a:pPr>
                      <a:endParaRPr lang="en-US"/>
                    </a:p>
                  </p:txBody>
                </p:sp>
                <p:sp>
                  <p:nvSpPr>
                    <p:cNvPr id="36146" name="Rectangle 1455"/>
                    <p:cNvSpPr>
                      <a:spLocks noChangeArrowheads="1"/>
                    </p:cNvSpPr>
                    <p:nvPr/>
                  </p:nvSpPr>
                  <p:spPr bwMode="auto">
                    <a:xfrm>
                      <a:off x="2967" y="1222"/>
                      <a:ext cx="34" cy="34"/>
                    </a:xfrm>
                    <a:prstGeom prst="rect">
                      <a:avLst/>
                    </a:prstGeom>
                    <a:grpFill/>
                    <a:ln w="4763">
                      <a:solidFill>
                        <a:srgbClr val="000000"/>
                      </a:solidFill>
                      <a:miter lim="800000"/>
                      <a:headEnd/>
                      <a:tailEnd/>
                    </a:ln>
                  </p:spPr>
                  <p:txBody>
                    <a:bodyPr/>
                    <a:lstStyle/>
                    <a:p>
                      <a:pPr>
                        <a:defRPr/>
                      </a:pPr>
                      <a:endParaRPr lang="en-US"/>
                    </a:p>
                  </p:txBody>
                </p:sp>
                <p:sp>
                  <p:nvSpPr>
                    <p:cNvPr id="36147" name="Rectangle 1456"/>
                    <p:cNvSpPr>
                      <a:spLocks noChangeArrowheads="1"/>
                    </p:cNvSpPr>
                    <p:nvPr/>
                  </p:nvSpPr>
                  <p:spPr bwMode="auto">
                    <a:xfrm>
                      <a:off x="2970" y="1145"/>
                      <a:ext cx="34" cy="34"/>
                    </a:xfrm>
                    <a:prstGeom prst="rect">
                      <a:avLst/>
                    </a:prstGeom>
                    <a:grpFill/>
                    <a:ln w="4763">
                      <a:solidFill>
                        <a:srgbClr val="000000"/>
                      </a:solidFill>
                      <a:miter lim="800000"/>
                      <a:headEnd/>
                      <a:tailEnd/>
                    </a:ln>
                  </p:spPr>
                  <p:txBody>
                    <a:bodyPr/>
                    <a:lstStyle/>
                    <a:p>
                      <a:pPr>
                        <a:defRPr/>
                      </a:pPr>
                      <a:endParaRPr lang="en-US"/>
                    </a:p>
                  </p:txBody>
                </p:sp>
                <p:sp>
                  <p:nvSpPr>
                    <p:cNvPr id="36148" name="Rectangle 1457"/>
                    <p:cNvSpPr>
                      <a:spLocks noChangeArrowheads="1"/>
                    </p:cNvSpPr>
                    <p:nvPr/>
                  </p:nvSpPr>
                  <p:spPr bwMode="auto">
                    <a:xfrm>
                      <a:off x="2973" y="1123"/>
                      <a:ext cx="34" cy="34"/>
                    </a:xfrm>
                    <a:prstGeom prst="rect">
                      <a:avLst/>
                    </a:prstGeom>
                    <a:grpFill/>
                    <a:ln w="4763">
                      <a:solidFill>
                        <a:srgbClr val="000000"/>
                      </a:solidFill>
                      <a:miter lim="800000"/>
                      <a:headEnd/>
                      <a:tailEnd/>
                    </a:ln>
                  </p:spPr>
                  <p:txBody>
                    <a:bodyPr/>
                    <a:lstStyle/>
                    <a:p>
                      <a:pPr>
                        <a:defRPr/>
                      </a:pPr>
                      <a:endParaRPr lang="en-US"/>
                    </a:p>
                  </p:txBody>
                </p:sp>
                <p:sp>
                  <p:nvSpPr>
                    <p:cNvPr id="36149" name="Rectangle 1458"/>
                    <p:cNvSpPr>
                      <a:spLocks noChangeArrowheads="1"/>
                    </p:cNvSpPr>
                    <p:nvPr/>
                  </p:nvSpPr>
                  <p:spPr bwMode="auto">
                    <a:xfrm>
                      <a:off x="2976" y="1145"/>
                      <a:ext cx="34" cy="34"/>
                    </a:xfrm>
                    <a:prstGeom prst="rect">
                      <a:avLst/>
                    </a:prstGeom>
                    <a:grpFill/>
                    <a:ln w="4763">
                      <a:solidFill>
                        <a:srgbClr val="000000"/>
                      </a:solidFill>
                      <a:miter lim="800000"/>
                      <a:headEnd/>
                      <a:tailEnd/>
                    </a:ln>
                  </p:spPr>
                  <p:txBody>
                    <a:bodyPr/>
                    <a:lstStyle/>
                    <a:p>
                      <a:pPr>
                        <a:defRPr/>
                      </a:pPr>
                      <a:endParaRPr lang="en-US"/>
                    </a:p>
                  </p:txBody>
                </p:sp>
                <p:sp>
                  <p:nvSpPr>
                    <p:cNvPr id="36150" name="Rectangle 1459"/>
                    <p:cNvSpPr>
                      <a:spLocks noChangeArrowheads="1"/>
                    </p:cNvSpPr>
                    <p:nvPr/>
                  </p:nvSpPr>
                  <p:spPr bwMode="auto">
                    <a:xfrm>
                      <a:off x="2978" y="1240"/>
                      <a:ext cx="34" cy="34"/>
                    </a:xfrm>
                    <a:prstGeom prst="rect">
                      <a:avLst/>
                    </a:prstGeom>
                    <a:grpFill/>
                    <a:ln w="4763">
                      <a:solidFill>
                        <a:srgbClr val="000000"/>
                      </a:solidFill>
                      <a:miter lim="800000"/>
                      <a:headEnd/>
                      <a:tailEnd/>
                    </a:ln>
                  </p:spPr>
                  <p:txBody>
                    <a:bodyPr/>
                    <a:lstStyle/>
                    <a:p>
                      <a:pPr>
                        <a:defRPr/>
                      </a:pPr>
                      <a:endParaRPr lang="en-US"/>
                    </a:p>
                  </p:txBody>
                </p:sp>
                <p:sp>
                  <p:nvSpPr>
                    <p:cNvPr id="36151" name="Rectangle 1460"/>
                    <p:cNvSpPr>
                      <a:spLocks noChangeArrowheads="1"/>
                    </p:cNvSpPr>
                    <p:nvPr/>
                  </p:nvSpPr>
                  <p:spPr bwMode="auto">
                    <a:xfrm>
                      <a:off x="2981" y="1180"/>
                      <a:ext cx="34" cy="34"/>
                    </a:xfrm>
                    <a:prstGeom prst="rect">
                      <a:avLst/>
                    </a:prstGeom>
                    <a:grpFill/>
                    <a:ln w="4763">
                      <a:solidFill>
                        <a:srgbClr val="000000"/>
                      </a:solidFill>
                      <a:miter lim="800000"/>
                      <a:headEnd/>
                      <a:tailEnd/>
                    </a:ln>
                  </p:spPr>
                  <p:txBody>
                    <a:bodyPr/>
                    <a:lstStyle/>
                    <a:p>
                      <a:pPr>
                        <a:defRPr/>
                      </a:pPr>
                      <a:endParaRPr lang="en-US"/>
                    </a:p>
                  </p:txBody>
                </p:sp>
                <p:sp>
                  <p:nvSpPr>
                    <p:cNvPr id="36152" name="Rectangle 1461"/>
                    <p:cNvSpPr>
                      <a:spLocks noChangeArrowheads="1"/>
                    </p:cNvSpPr>
                    <p:nvPr/>
                  </p:nvSpPr>
                  <p:spPr bwMode="auto">
                    <a:xfrm>
                      <a:off x="2984" y="1192"/>
                      <a:ext cx="34" cy="34"/>
                    </a:xfrm>
                    <a:prstGeom prst="rect">
                      <a:avLst/>
                    </a:prstGeom>
                    <a:grpFill/>
                    <a:ln w="4763">
                      <a:solidFill>
                        <a:srgbClr val="000000"/>
                      </a:solidFill>
                      <a:miter lim="800000"/>
                      <a:headEnd/>
                      <a:tailEnd/>
                    </a:ln>
                  </p:spPr>
                  <p:txBody>
                    <a:bodyPr/>
                    <a:lstStyle/>
                    <a:p>
                      <a:pPr>
                        <a:defRPr/>
                      </a:pPr>
                      <a:endParaRPr lang="en-US"/>
                    </a:p>
                  </p:txBody>
                </p:sp>
                <p:sp>
                  <p:nvSpPr>
                    <p:cNvPr id="36153" name="Rectangle 1462"/>
                    <p:cNvSpPr>
                      <a:spLocks noChangeArrowheads="1"/>
                    </p:cNvSpPr>
                    <p:nvPr/>
                  </p:nvSpPr>
                  <p:spPr bwMode="auto">
                    <a:xfrm>
                      <a:off x="2987" y="1119"/>
                      <a:ext cx="34" cy="34"/>
                    </a:xfrm>
                    <a:prstGeom prst="rect">
                      <a:avLst/>
                    </a:prstGeom>
                    <a:grpFill/>
                    <a:ln w="4763">
                      <a:solidFill>
                        <a:srgbClr val="000000"/>
                      </a:solidFill>
                      <a:miter lim="800000"/>
                      <a:headEnd/>
                      <a:tailEnd/>
                    </a:ln>
                  </p:spPr>
                  <p:txBody>
                    <a:bodyPr/>
                    <a:lstStyle/>
                    <a:p>
                      <a:pPr>
                        <a:defRPr/>
                      </a:pPr>
                      <a:endParaRPr lang="en-US"/>
                    </a:p>
                  </p:txBody>
                </p:sp>
                <p:sp>
                  <p:nvSpPr>
                    <p:cNvPr id="36154" name="Rectangle 1463"/>
                    <p:cNvSpPr>
                      <a:spLocks noChangeArrowheads="1"/>
                    </p:cNvSpPr>
                    <p:nvPr/>
                  </p:nvSpPr>
                  <p:spPr bwMode="auto">
                    <a:xfrm>
                      <a:off x="2990" y="1147"/>
                      <a:ext cx="34" cy="34"/>
                    </a:xfrm>
                    <a:prstGeom prst="rect">
                      <a:avLst/>
                    </a:prstGeom>
                    <a:grpFill/>
                    <a:ln w="4763">
                      <a:solidFill>
                        <a:srgbClr val="000000"/>
                      </a:solidFill>
                      <a:miter lim="800000"/>
                      <a:headEnd/>
                      <a:tailEnd/>
                    </a:ln>
                  </p:spPr>
                  <p:txBody>
                    <a:bodyPr/>
                    <a:lstStyle/>
                    <a:p>
                      <a:pPr>
                        <a:defRPr/>
                      </a:pPr>
                      <a:endParaRPr lang="en-US"/>
                    </a:p>
                  </p:txBody>
                </p:sp>
                <p:sp>
                  <p:nvSpPr>
                    <p:cNvPr id="36155" name="Rectangle 1464"/>
                    <p:cNvSpPr>
                      <a:spLocks noChangeArrowheads="1"/>
                    </p:cNvSpPr>
                    <p:nvPr/>
                  </p:nvSpPr>
                  <p:spPr bwMode="auto">
                    <a:xfrm>
                      <a:off x="2992" y="1178"/>
                      <a:ext cx="34" cy="35"/>
                    </a:xfrm>
                    <a:prstGeom prst="rect">
                      <a:avLst/>
                    </a:prstGeom>
                    <a:grpFill/>
                    <a:ln w="4763">
                      <a:solidFill>
                        <a:srgbClr val="000000"/>
                      </a:solidFill>
                      <a:miter lim="800000"/>
                      <a:headEnd/>
                      <a:tailEnd/>
                    </a:ln>
                  </p:spPr>
                  <p:txBody>
                    <a:bodyPr/>
                    <a:lstStyle/>
                    <a:p>
                      <a:pPr>
                        <a:defRPr/>
                      </a:pPr>
                      <a:endParaRPr lang="en-US"/>
                    </a:p>
                  </p:txBody>
                </p:sp>
                <p:sp>
                  <p:nvSpPr>
                    <p:cNvPr id="36156" name="Rectangle 1465"/>
                    <p:cNvSpPr>
                      <a:spLocks noChangeArrowheads="1"/>
                    </p:cNvSpPr>
                    <p:nvPr/>
                  </p:nvSpPr>
                  <p:spPr bwMode="auto">
                    <a:xfrm>
                      <a:off x="2995" y="1142"/>
                      <a:ext cx="34" cy="34"/>
                    </a:xfrm>
                    <a:prstGeom prst="rect">
                      <a:avLst/>
                    </a:prstGeom>
                    <a:grpFill/>
                    <a:ln w="4763">
                      <a:solidFill>
                        <a:srgbClr val="000000"/>
                      </a:solidFill>
                      <a:miter lim="800000"/>
                      <a:headEnd/>
                      <a:tailEnd/>
                    </a:ln>
                  </p:spPr>
                  <p:txBody>
                    <a:bodyPr/>
                    <a:lstStyle/>
                    <a:p>
                      <a:pPr>
                        <a:defRPr/>
                      </a:pPr>
                      <a:endParaRPr lang="en-US"/>
                    </a:p>
                  </p:txBody>
                </p:sp>
                <p:sp>
                  <p:nvSpPr>
                    <p:cNvPr id="36157" name="Rectangle 1466"/>
                    <p:cNvSpPr>
                      <a:spLocks noChangeArrowheads="1"/>
                    </p:cNvSpPr>
                    <p:nvPr/>
                  </p:nvSpPr>
                  <p:spPr bwMode="auto">
                    <a:xfrm>
                      <a:off x="2998" y="1169"/>
                      <a:ext cx="34" cy="34"/>
                    </a:xfrm>
                    <a:prstGeom prst="rect">
                      <a:avLst/>
                    </a:prstGeom>
                    <a:grpFill/>
                    <a:ln w="4763">
                      <a:solidFill>
                        <a:srgbClr val="000000"/>
                      </a:solidFill>
                      <a:miter lim="800000"/>
                      <a:headEnd/>
                      <a:tailEnd/>
                    </a:ln>
                  </p:spPr>
                  <p:txBody>
                    <a:bodyPr/>
                    <a:lstStyle/>
                    <a:p>
                      <a:pPr>
                        <a:defRPr/>
                      </a:pPr>
                      <a:endParaRPr lang="en-US"/>
                    </a:p>
                  </p:txBody>
                </p:sp>
                <p:sp>
                  <p:nvSpPr>
                    <p:cNvPr id="36158" name="Rectangle 1467"/>
                    <p:cNvSpPr>
                      <a:spLocks noChangeArrowheads="1"/>
                    </p:cNvSpPr>
                    <p:nvPr/>
                  </p:nvSpPr>
                  <p:spPr bwMode="auto">
                    <a:xfrm>
                      <a:off x="3001" y="1083"/>
                      <a:ext cx="34" cy="33"/>
                    </a:xfrm>
                    <a:prstGeom prst="rect">
                      <a:avLst/>
                    </a:prstGeom>
                    <a:grpFill/>
                    <a:ln w="4763">
                      <a:solidFill>
                        <a:srgbClr val="000000"/>
                      </a:solidFill>
                      <a:miter lim="800000"/>
                      <a:headEnd/>
                      <a:tailEnd/>
                    </a:ln>
                  </p:spPr>
                  <p:txBody>
                    <a:bodyPr/>
                    <a:lstStyle/>
                    <a:p>
                      <a:pPr>
                        <a:defRPr/>
                      </a:pPr>
                      <a:endParaRPr lang="en-US"/>
                    </a:p>
                  </p:txBody>
                </p:sp>
                <p:sp>
                  <p:nvSpPr>
                    <p:cNvPr id="36159" name="Rectangle 1468"/>
                    <p:cNvSpPr>
                      <a:spLocks noChangeArrowheads="1"/>
                    </p:cNvSpPr>
                    <p:nvPr/>
                  </p:nvSpPr>
                  <p:spPr bwMode="auto">
                    <a:xfrm>
                      <a:off x="3004" y="1179"/>
                      <a:ext cx="34" cy="35"/>
                    </a:xfrm>
                    <a:prstGeom prst="rect">
                      <a:avLst/>
                    </a:prstGeom>
                    <a:grpFill/>
                    <a:ln w="4763">
                      <a:solidFill>
                        <a:srgbClr val="000000"/>
                      </a:solidFill>
                      <a:miter lim="800000"/>
                      <a:headEnd/>
                      <a:tailEnd/>
                    </a:ln>
                  </p:spPr>
                  <p:txBody>
                    <a:bodyPr/>
                    <a:lstStyle/>
                    <a:p>
                      <a:pPr>
                        <a:defRPr/>
                      </a:pPr>
                      <a:endParaRPr lang="en-US"/>
                    </a:p>
                  </p:txBody>
                </p:sp>
                <p:sp>
                  <p:nvSpPr>
                    <p:cNvPr id="36160" name="Rectangle 1469"/>
                    <p:cNvSpPr>
                      <a:spLocks noChangeArrowheads="1"/>
                    </p:cNvSpPr>
                    <p:nvPr/>
                  </p:nvSpPr>
                  <p:spPr bwMode="auto">
                    <a:xfrm>
                      <a:off x="3006" y="1150"/>
                      <a:ext cx="34" cy="33"/>
                    </a:xfrm>
                    <a:prstGeom prst="rect">
                      <a:avLst/>
                    </a:prstGeom>
                    <a:grpFill/>
                    <a:ln w="4763">
                      <a:solidFill>
                        <a:srgbClr val="000000"/>
                      </a:solidFill>
                      <a:miter lim="800000"/>
                      <a:headEnd/>
                      <a:tailEnd/>
                    </a:ln>
                  </p:spPr>
                  <p:txBody>
                    <a:bodyPr/>
                    <a:lstStyle/>
                    <a:p>
                      <a:pPr>
                        <a:defRPr/>
                      </a:pPr>
                      <a:endParaRPr lang="en-US"/>
                    </a:p>
                  </p:txBody>
                </p:sp>
                <p:sp>
                  <p:nvSpPr>
                    <p:cNvPr id="36161" name="Rectangle 1470"/>
                    <p:cNvSpPr>
                      <a:spLocks noChangeArrowheads="1"/>
                    </p:cNvSpPr>
                    <p:nvPr/>
                  </p:nvSpPr>
                  <p:spPr bwMode="auto">
                    <a:xfrm>
                      <a:off x="3009" y="1096"/>
                      <a:ext cx="34" cy="34"/>
                    </a:xfrm>
                    <a:prstGeom prst="rect">
                      <a:avLst/>
                    </a:prstGeom>
                    <a:grpFill/>
                    <a:ln w="4763">
                      <a:solidFill>
                        <a:srgbClr val="000000"/>
                      </a:solidFill>
                      <a:miter lim="800000"/>
                      <a:headEnd/>
                      <a:tailEnd/>
                    </a:ln>
                  </p:spPr>
                  <p:txBody>
                    <a:bodyPr/>
                    <a:lstStyle/>
                    <a:p>
                      <a:pPr>
                        <a:defRPr/>
                      </a:pPr>
                      <a:endParaRPr lang="en-US"/>
                    </a:p>
                  </p:txBody>
                </p:sp>
                <p:sp>
                  <p:nvSpPr>
                    <p:cNvPr id="36162" name="Rectangle 1471"/>
                    <p:cNvSpPr>
                      <a:spLocks noChangeArrowheads="1"/>
                    </p:cNvSpPr>
                    <p:nvPr/>
                  </p:nvSpPr>
                  <p:spPr bwMode="auto">
                    <a:xfrm>
                      <a:off x="3012" y="1200"/>
                      <a:ext cx="34" cy="34"/>
                    </a:xfrm>
                    <a:prstGeom prst="rect">
                      <a:avLst/>
                    </a:prstGeom>
                    <a:grpFill/>
                    <a:ln w="4763">
                      <a:solidFill>
                        <a:srgbClr val="000000"/>
                      </a:solidFill>
                      <a:miter lim="800000"/>
                      <a:headEnd/>
                      <a:tailEnd/>
                    </a:ln>
                  </p:spPr>
                  <p:txBody>
                    <a:bodyPr/>
                    <a:lstStyle/>
                    <a:p>
                      <a:pPr>
                        <a:defRPr/>
                      </a:pPr>
                      <a:endParaRPr lang="en-US"/>
                    </a:p>
                  </p:txBody>
                </p:sp>
                <p:sp>
                  <p:nvSpPr>
                    <p:cNvPr id="36163" name="Rectangle 1472"/>
                    <p:cNvSpPr>
                      <a:spLocks noChangeArrowheads="1"/>
                    </p:cNvSpPr>
                    <p:nvPr/>
                  </p:nvSpPr>
                  <p:spPr bwMode="auto">
                    <a:xfrm>
                      <a:off x="3015" y="1208"/>
                      <a:ext cx="34" cy="34"/>
                    </a:xfrm>
                    <a:prstGeom prst="rect">
                      <a:avLst/>
                    </a:prstGeom>
                    <a:grpFill/>
                    <a:ln w="4763">
                      <a:solidFill>
                        <a:srgbClr val="000000"/>
                      </a:solidFill>
                      <a:miter lim="800000"/>
                      <a:headEnd/>
                      <a:tailEnd/>
                    </a:ln>
                  </p:spPr>
                  <p:txBody>
                    <a:bodyPr/>
                    <a:lstStyle/>
                    <a:p>
                      <a:pPr>
                        <a:defRPr/>
                      </a:pPr>
                      <a:endParaRPr lang="en-US"/>
                    </a:p>
                  </p:txBody>
                </p:sp>
                <p:sp>
                  <p:nvSpPr>
                    <p:cNvPr id="36164" name="Rectangle 1473"/>
                    <p:cNvSpPr>
                      <a:spLocks noChangeArrowheads="1"/>
                    </p:cNvSpPr>
                    <p:nvPr/>
                  </p:nvSpPr>
                  <p:spPr bwMode="auto">
                    <a:xfrm>
                      <a:off x="3018" y="1114"/>
                      <a:ext cx="34" cy="34"/>
                    </a:xfrm>
                    <a:prstGeom prst="rect">
                      <a:avLst/>
                    </a:prstGeom>
                    <a:grpFill/>
                    <a:ln w="4763">
                      <a:solidFill>
                        <a:srgbClr val="000000"/>
                      </a:solidFill>
                      <a:miter lim="800000"/>
                      <a:headEnd/>
                      <a:tailEnd/>
                    </a:ln>
                  </p:spPr>
                  <p:txBody>
                    <a:bodyPr/>
                    <a:lstStyle/>
                    <a:p>
                      <a:pPr>
                        <a:defRPr/>
                      </a:pPr>
                      <a:endParaRPr lang="en-US"/>
                    </a:p>
                  </p:txBody>
                </p:sp>
                <p:sp>
                  <p:nvSpPr>
                    <p:cNvPr id="36165" name="Rectangle 1474"/>
                    <p:cNvSpPr>
                      <a:spLocks noChangeArrowheads="1"/>
                    </p:cNvSpPr>
                    <p:nvPr/>
                  </p:nvSpPr>
                  <p:spPr bwMode="auto">
                    <a:xfrm>
                      <a:off x="3020" y="1138"/>
                      <a:ext cx="34" cy="34"/>
                    </a:xfrm>
                    <a:prstGeom prst="rect">
                      <a:avLst/>
                    </a:prstGeom>
                    <a:grpFill/>
                    <a:ln w="4763">
                      <a:solidFill>
                        <a:srgbClr val="000000"/>
                      </a:solidFill>
                      <a:miter lim="800000"/>
                      <a:headEnd/>
                      <a:tailEnd/>
                    </a:ln>
                  </p:spPr>
                  <p:txBody>
                    <a:bodyPr/>
                    <a:lstStyle/>
                    <a:p>
                      <a:pPr>
                        <a:defRPr/>
                      </a:pPr>
                      <a:endParaRPr lang="en-US"/>
                    </a:p>
                  </p:txBody>
                </p:sp>
                <p:sp>
                  <p:nvSpPr>
                    <p:cNvPr id="36166" name="Rectangle 1475"/>
                    <p:cNvSpPr>
                      <a:spLocks noChangeArrowheads="1"/>
                    </p:cNvSpPr>
                    <p:nvPr/>
                  </p:nvSpPr>
                  <p:spPr bwMode="auto">
                    <a:xfrm>
                      <a:off x="3023" y="1211"/>
                      <a:ext cx="34" cy="34"/>
                    </a:xfrm>
                    <a:prstGeom prst="rect">
                      <a:avLst/>
                    </a:prstGeom>
                    <a:grpFill/>
                    <a:ln w="4763">
                      <a:solidFill>
                        <a:srgbClr val="000000"/>
                      </a:solidFill>
                      <a:miter lim="800000"/>
                      <a:headEnd/>
                      <a:tailEnd/>
                    </a:ln>
                  </p:spPr>
                  <p:txBody>
                    <a:bodyPr/>
                    <a:lstStyle/>
                    <a:p>
                      <a:pPr>
                        <a:defRPr/>
                      </a:pPr>
                      <a:endParaRPr lang="en-US"/>
                    </a:p>
                  </p:txBody>
                </p:sp>
              </p:grpSp>
              <p:sp>
                <p:nvSpPr>
                  <p:cNvPr id="35952" name="Rectangle 1476"/>
                  <p:cNvSpPr>
                    <a:spLocks noChangeArrowheads="1"/>
                  </p:cNvSpPr>
                  <p:nvPr/>
                </p:nvSpPr>
                <p:spPr bwMode="auto">
                  <a:xfrm rot="5400000">
                    <a:off x="3177" y="2200"/>
                    <a:ext cx="1010" cy="116"/>
                  </a:xfrm>
                  <a:prstGeom prst="rect">
                    <a:avLst/>
                  </a:prstGeom>
                  <a:grpFill/>
                  <a:ln w="9525">
                    <a:noFill/>
                    <a:miter lim="800000"/>
                    <a:headEnd/>
                    <a:tailEnd/>
                  </a:ln>
                </p:spPr>
                <p:txBody>
                  <a:bodyPr wrap="none" lIns="0" tIns="0" rIns="0" bIns="0">
                    <a:spAutoFit/>
                  </a:bodyPr>
                  <a:lstStyle/>
                  <a:p>
                    <a:pPr>
                      <a:defRPr/>
                    </a:pPr>
                    <a:r>
                      <a:rPr lang="en-US" sz="1200"/>
                      <a:t>Discriminant Function 4</a:t>
                    </a:r>
                  </a:p>
                </p:txBody>
              </p:sp>
              <p:sp>
                <p:nvSpPr>
                  <p:cNvPr id="35953" name="Text Box 1477"/>
                  <p:cNvSpPr txBox="1">
                    <a:spLocks noChangeArrowheads="1"/>
                  </p:cNvSpPr>
                  <p:nvPr/>
                </p:nvSpPr>
                <p:spPr bwMode="auto">
                  <a:xfrm>
                    <a:off x="4397" y="1632"/>
                    <a:ext cx="690" cy="252"/>
                  </a:xfrm>
                  <a:prstGeom prst="rect">
                    <a:avLst/>
                  </a:prstGeom>
                  <a:grpFill/>
                  <a:ln w="9525">
                    <a:noFill/>
                    <a:miter lim="800000"/>
                    <a:headEnd/>
                    <a:tailEnd/>
                  </a:ln>
                </p:spPr>
                <p:txBody>
                  <a:bodyPr wrap="none">
                    <a:spAutoFit/>
                  </a:bodyPr>
                  <a:lstStyle/>
                  <a:p>
                    <a:pPr>
                      <a:defRPr/>
                    </a:pPr>
                    <a:r>
                      <a:rPr lang="en-US" sz="2000" b="1">
                        <a:solidFill>
                          <a:srgbClr val="7030A0"/>
                        </a:solidFill>
                      </a:rPr>
                      <a:t>Listeria</a:t>
                    </a:r>
                  </a:p>
                </p:txBody>
              </p:sp>
              <p:grpSp>
                <p:nvGrpSpPr>
                  <p:cNvPr id="14" name="Group 1478"/>
                  <p:cNvGrpSpPr>
                    <a:grpSpLocks/>
                  </p:cNvGrpSpPr>
                  <p:nvPr/>
                </p:nvGrpSpPr>
                <p:grpSpPr bwMode="auto">
                  <a:xfrm>
                    <a:off x="3949" y="2586"/>
                    <a:ext cx="877" cy="377"/>
                    <a:chOff x="2465" y="4903"/>
                    <a:chExt cx="877" cy="377"/>
                  </a:xfrm>
                  <a:grpFill/>
                </p:grpSpPr>
                <p:sp>
                  <p:nvSpPr>
                    <p:cNvPr id="35955" name="Rectangle 1479"/>
                    <p:cNvSpPr>
                      <a:spLocks noChangeArrowheads="1"/>
                    </p:cNvSpPr>
                    <p:nvPr/>
                  </p:nvSpPr>
                  <p:spPr bwMode="auto">
                    <a:xfrm>
                      <a:off x="2564" y="4903"/>
                      <a:ext cx="581"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innocua F4248 </a:t>
                      </a:r>
                      <a:endParaRPr lang="en-US" sz="700"/>
                    </a:p>
                  </p:txBody>
                </p:sp>
                <p:sp>
                  <p:nvSpPr>
                    <p:cNvPr id="35956" name="Oval 1480"/>
                    <p:cNvSpPr>
                      <a:spLocks noChangeArrowheads="1"/>
                    </p:cNvSpPr>
                    <p:nvPr/>
                  </p:nvSpPr>
                  <p:spPr bwMode="auto">
                    <a:xfrm>
                      <a:off x="2467" y="4908"/>
                      <a:ext cx="40" cy="40"/>
                    </a:xfrm>
                    <a:prstGeom prst="ellipse">
                      <a:avLst/>
                    </a:prstGeom>
                    <a:grpFill/>
                    <a:ln w="4763">
                      <a:solidFill>
                        <a:srgbClr val="000000"/>
                      </a:solidFill>
                      <a:round/>
                      <a:headEnd/>
                      <a:tailEnd/>
                    </a:ln>
                  </p:spPr>
                  <p:txBody>
                    <a:bodyPr/>
                    <a:lstStyle/>
                    <a:p>
                      <a:pPr>
                        <a:defRPr/>
                      </a:pPr>
                      <a:endParaRPr lang="en-US"/>
                    </a:p>
                  </p:txBody>
                </p:sp>
                <p:sp>
                  <p:nvSpPr>
                    <p:cNvPr id="35957" name="Rectangle 1481"/>
                    <p:cNvSpPr>
                      <a:spLocks noChangeArrowheads="1"/>
                    </p:cNvSpPr>
                    <p:nvPr/>
                  </p:nvSpPr>
                  <p:spPr bwMode="auto">
                    <a:xfrm>
                      <a:off x="2564" y="4965"/>
                      <a:ext cx="568"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ivanovii 19119 </a:t>
                      </a:r>
                      <a:endParaRPr lang="en-US" sz="700"/>
                    </a:p>
                  </p:txBody>
                </p:sp>
                <p:sp>
                  <p:nvSpPr>
                    <p:cNvPr id="35958" name="Oval 1482"/>
                    <p:cNvSpPr>
                      <a:spLocks noChangeArrowheads="1"/>
                    </p:cNvSpPr>
                    <p:nvPr/>
                  </p:nvSpPr>
                  <p:spPr bwMode="auto">
                    <a:xfrm>
                      <a:off x="2467" y="4970"/>
                      <a:ext cx="40" cy="40"/>
                    </a:xfrm>
                    <a:prstGeom prst="ellipse">
                      <a:avLst/>
                    </a:prstGeom>
                    <a:grpFill/>
                    <a:ln w="4763">
                      <a:solidFill>
                        <a:srgbClr val="000000"/>
                      </a:solidFill>
                      <a:round/>
                      <a:headEnd/>
                      <a:tailEnd/>
                    </a:ln>
                  </p:spPr>
                  <p:txBody>
                    <a:bodyPr/>
                    <a:lstStyle/>
                    <a:p>
                      <a:pPr>
                        <a:defRPr/>
                      </a:pPr>
                      <a:endParaRPr lang="en-US"/>
                    </a:p>
                  </p:txBody>
                </p:sp>
                <p:sp>
                  <p:nvSpPr>
                    <p:cNvPr id="35959" name="Rectangle 1483"/>
                    <p:cNvSpPr>
                      <a:spLocks noChangeArrowheads="1"/>
                    </p:cNvSpPr>
                    <p:nvPr/>
                  </p:nvSpPr>
                  <p:spPr bwMode="auto">
                    <a:xfrm>
                      <a:off x="2564" y="5027"/>
                      <a:ext cx="778"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monocytogenes 19118 </a:t>
                      </a:r>
                      <a:endParaRPr lang="en-US" sz="700"/>
                    </a:p>
                  </p:txBody>
                </p:sp>
                <p:sp>
                  <p:nvSpPr>
                    <p:cNvPr id="35960" name="Freeform 1484"/>
                    <p:cNvSpPr>
                      <a:spLocks/>
                    </p:cNvSpPr>
                    <p:nvPr/>
                  </p:nvSpPr>
                  <p:spPr bwMode="auto">
                    <a:xfrm>
                      <a:off x="2465" y="5040"/>
                      <a:ext cx="43" cy="37"/>
                    </a:xfrm>
                    <a:custGeom>
                      <a:avLst/>
                      <a:gdLst>
                        <a:gd name="T0" fmla="*/ 0 w 129"/>
                        <a:gd name="T1" fmla="*/ 0 h 111"/>
                        <a:gd name="T2" fmla="*/ 0 w 129"/>
                        <a:gd name="T3" fmla="*/ 0 h 111"/>
                        <a:gd name="T4" fmla="*/ 0 w 129"/>
                        <a:gd name="T5" fmla="*/ 0 h 111"/>
                        <a:gd name="T6" fmla="*/ 0 w 129"/>
                        <a:gd name="T7" fmla="*/ 0 h 111"/>
                        <a:gd name="T8" fmla="*/ 0 60000 65536"/>
                        <a:gd name="T9" fmla="*/ 0 60000 65536"/>
                        <a:gd name="T10" fmla="*/ 0 60000 65536"/>
                        <a:gd name="T11" fmla="*/ 0 60000 65536"/>
                        <a:gd name="T12" fmla="*/ 0 w 129"/>
                        <a:gd name="T13" fmla="*/ 0 h 111"/>
                        <a:gd name="T14" fmla="*/ 129 w 129"/>
                        <a:gd name="T15" fmla="*/ 111 h 111"/>
                      </a:gdLst>
                      <a:ahLst/>
                      <a:cxnLst>
                        <a:cxn ang="T8">
                          <a:pos x="T0" y="T1"/>
                        </a:cxn>
                        <a:cxn ang="T9">
                          <a:pos x="T2" y="T3"/>
                        </a:cxn>
                        <a:cxn ang="T10">
                          <a:pos x="T4" y="T5"/>
                        </a:cxn>
                        <a:cxn ang="T11">
                          <a:pos x="T6" y="T7"/>
                        </a:cxn>
                      </a:cxnLst>
                      <a:rect l="T12" t="T13" r="T14" b="T15"/>
                      <a:pathLst>
                        <a:path w="129" h="111">
                          <a:moveTo>
                            <a:pt x="65" y="111"/>
                          </a:moveTo>
                          <a:lnTo>
                            <a:pt x="129" y="0"/>
                          </a:lnTo>
                          <a:lnTo>
                            <a:pt x="0" y="0"/>
                          </a:lnTo>
                          <a:lnTo>
                            <a:pt x="65" y="111"/>
                          </a:lnTo>
                          <a:close/>
                        </a:path>
                      </a:pathLst>
                    </a:custGeom>
                    <a:grpFill/>
                    <a:ln w="4763">
                      <a:solidFill>
                        <a:srgbClr val="000000"/>
                      </a:solidFill>
                      <a:round/>
                      <a:headEnd/>
                      <a:tailEnd/>
                    </a:ln>
                  </p:spPr>
                  <p:txBody>
                    <a:bodyPr/>
                    <a:lstStyle/>
                    <a:p>
                      <a:pPr>
                        <a:defRPr/>
                      </a:pPr>
                      <a:endParaRPr lang="en-US"/>
                    </a:p>
                  </p:txBody>
                </p:sp>
                <p:sp>
                  <p:nvSpPr>
                    <p:cNvPr id="35961" name="Rectangle 1485"/>
                    <p:cNvSpPr>
                      <a:spLocks noChangeArrowheads="1"/>
                    </p:cNvSpPr>
                    <p:nvPr/>
                  </p:nvSpPr>
                  <p:spPr bwMode="auto">
                    <a:xfrm>
                      <a:off x="2564" y="5089"/>
                      <a:ext cx="747"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monocytogenes 7644 </a:t>
                      </a:r>
                      <a:endParaRPr lang="en-US" sz="700"/>
                    </a:p>
                  </p:txBody>
                </p:sp>
                <p:sp>
                  <p:nvSpPr>
                    <p:cNvPr id="35962" name="Freeform 1486"/>
                    <p:cNvSpPr>
                      <a:spLocks/>
                    </p:cNvSpPr>
                    <p:nvPr/>
                  </p:nvSpPr>
                  <p:spPr bwMode="auto">
                    <a:xfrm>
                      <a:off x="2466" y="5089"/>
                      <a:ext cx="42" cy="37"/>
                    </a:xfrm>
                    <a:custGeom>
                      <a:avLst/>
                      <a:gdLst>
                        <a:gd name="T0" fmla="*/ 0 w 128"/>
                        <a:gd name="T1" fmla="*/ 0 h 110"/>
                        <a:gd name="T2" fmla="*/ 0 w 128"/>
                        <a:gd name="T3" fmla="*/ 0 h 110"/>
                        <a:gd name="T4" fmla="*/ 0 w 128"/>
                        <a:gd name="T5" fmla="*/ 0 h 110"/>
                        <a:gd name="T6" fmla="*/ 0 w 128"/>
                        <a:gd name="T7" fmla="*/ 0 h 110"/>
                        <a:gd name="T8" fmla="*/ 0 60000 65536"/>
                        <a:gd name="T9" fmla="*/ 0 60000 65536"/>
                        <a:gd name="T10" fmla="*/ 0 60000 65536"/>
                        <a:gd name="T11" fmla="*/ 0 60000 65536"/>
                        <a:gd name="T12" fmla="*/ 0 w 128"/>
                        <a:gd name="T13" fmla="*/ 0 h 110"/>
                        <a:gd name="T14" fmla="*/ 128 w 128"/>
                        <a:gd name="T15" fmla="*/ 110 h 110"/>
                      </a:gdLst>
                      <a:ahLst/>
                      <a:cxnLst>
                        <a:cxn ang="T8">
                          <a:pos x="T0" y="T1"/>
                        </a:cxn>
                        <a:cxn ang="T9">
                          <a:pos x="T2" y="T3"/>
                        </a:cxn>
                        <a:cxn ang="T10">
                          <a:pos x="T4" y="T5"/>
                        </a:cxn>
                        <a:cxn ang="T11">
                          <a:pos x="T6" y="T7"/>
                        </a:cxn>
                      </a:cxnLst>
                      <a:rect l="T12" t="T13" r="T14" b="T15"/>
                      <a:pathLst>
                        <a:path w="128" h="110">
                          <a:moveTo>
                            <a:pt x="64" y="0"/>
                          </a:moveTo>
                          <a:lnTo>
                            <a:pt x="0" y="110"/>
                          </a:lnTo>
                          <a:lnTo>
                            <a:pt x="128" y="110"/>
                          </a:lnTo>
                          <a:lnTo>
                            <a:pt x="64" y="0"/>
                          </a:lnTo>
                          <a:close/>
                        </a:path>
                      </a:pathLst>
                    </a:custGeom>
                    <a:grpFill/>
                    <a:ln w="4763">
                      <a:solidFill>
                        <a:srgbClr val="000000"/>
                      </a:solidFill>
                      <a:round/>
                      <a:headEnd/>
                      <a:tailEnd/>
                    </a:ln>
                  </p:spPr>
                  <p:txBody>
                    <a:bodyPr/>
                    <a:lstStyle/>
                    <a:p>
                      <a:pPr>
                        <a:defRPr/>
                      </a:pPr>
                      <a:endParaRPr lang="en-US"/>
                    </a:p>
                  </p:txBody>
                </p:sp>
                <p:sp>
                  <p:nvSpPr>
                    <p:cNvPr id="35963" name="Rectangle 1487"/>
                    <p:cNvSpPr>
                      <a:spLocks noChangeArrowheads="1"/>
                    </p:cNvSpPr>
                    <p:nvPr/>
                  </p:nvSpPr>
                  <p:spPr bwMode="auto">
                    <a:xfrm>
                      <a:off x="2564" y="5151"/>
                      <a:ext cx="682"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monocytogenes v7 </a:t>
                      </a:r>
                      <a:endParaRPr lang="en-US" sz="700"/>
                    </a:p>
                  </p:txBody>
                </p:sp>
                <p:sp>
                  <p:nvSpPr>
                    <p:cNvPr id="35964" name="Rectangle 1488"/>
                    <p:cNvSpPr>
                      <a:spLocks noChangeArrowheads="1"/>
                    </p:cNvSpPr>
                    <p:nvPr/>
                  </p:nvSpPr>
                  <p:spPr bwMode="auto">
                    <a:xfrm>
                      <a:off x="2470" y="5159"/>
                      <a:ext cx="34" cy="34"/>
                    </a:xfrm>
                    <a:prstGeom prst="rect">
                      <a:avLst/>
                    </a:prstGeom>
                    <a:grpFill/>
                    <a:ln w="4763">
                      <a:solidFill>
                        <a:srgbClr val="000000"/>
                      </a:solidFill>
                      <a:miter lim="800000"/>
                      <a:headEnd/>
                      <a:tailEnd/>
                    </a:ln>
                  </p:spPr>
                  <p:txBody>
                    <a:bodyPr/>
                    <a:lstStyle/>
                    <a:p>
                      <a:pPr>
                        <a:defRPr/>
                      </a:pPr>
                      <a:endParaRPr lang="en-US"/>
                    </a:p>
                  </p:txBody>
                </p:sp>
                <p:sp>
                  <p:nvSpPr>
                    <p:cNvPr id="35965" name="Rectangle 1489"/>
                    <p:cNvSpPr>
                      <a:spLocks noChangeArrowheads="1"/>
                    </p:cNvSpPr>
                    <p:nvPr/>
                  </p:nvSpPr>
                  <p:spPr bwMode="auto">
                    <a:xfrm>
                      <a:off x="2564" y="5213"/>
                      <a:ext cx="630" cy="67"/>
                    </a:xfrm>
                    <a:prstGeom prst="rect">
                      <a:avLst/>
                    </a:prstGeom>
                    <a:grpFill/>
                    <a:ln w="9525">
                      <a:noFill/>
                      <a:miter lim="800000"/>
                      <a:headEnd/>
                      <a:tailEnd/>
                    </a:ln>
                  </p:spPr>
                  <p:txBody>
                    <a:bodyPr wrap="none" lIns="0" tIns="0" rIns="0" bIns="0">
                      <a:spAutoFit/>
                    </a:bodyPr>
                    <a:lstStyle/>
                    <a:p>
                      <a:pPr>
                        <a:defRPr/>
                      </a:pPr>
                      <a:r>
                        <a:rPr lang="en-US" sz="700" i="1">
                          <a:solidFill>
                            <a:srgbClr val="000000"/>
                          </a:solidFill>
                        </a:rPr>
                        <a:t>Listeria welshimeri 35897</a:t>
                      </a:r>
                      <a:endParaRPr lang="en-US" sz="700"/>
                    </a:p>
                  </p:txBody>
                </p:sp>
                <p:sp>
                  <p:nvSpPr>
                    <p:cNvPr id="35966" name="Rectangle 1490"/>
                    <p:cNvSpPr>
                      <a:spLocks noChangeArrowheads="1"/>
                    </p:cNvSpPr>
                    <p:nvPr/>
                  </p:nvSpPr>
                  <p:spPr bwMode="auto">
                    <a:xfrm>
                      <a:off x="2470" y="5221"/>
                      <a:ext cx="34" cy="34"/>
                    </a:xfrm>
                    <a:prstGeom prst="rect">
                      <a:avLst/>
                    </a:prstGeom>
                    <a:grpFill/>
                    <a:ln w="4763">
                      <a:solidFill>
                        <a:srgbClr val="000000"/>
                      </a:solidFill>
                      <a:miter lim="800000"/>
                      <a:headEnd/>
                      <a:tailEnd/>
                    </a:ln>
                  </p:spPr>
                  <p:txBody>
                    <a:bodyPr/>
                    <a:lstStyle/>
                    <a:p>
                      <a:pPr>
                        <a:defRPr/>
                      </a:pPr>
                      <a:endParaRPr lang="en-US"/>
                    </a:p>
                  </p:txBody>
                </p:sp>
              </p:grpSp>
            </p:grpSp>
            <p:sp>
              <p:nvSpPr>
                <p:cNvPr id="35851" name="Rectangle 1491"/>
                <p:cNvSpPr>
                  <a:spLocks noChangeArrowheads="1"/>
                </p:cNvSpPr>
                <p:nvPr/>
              </p:nvSpPr>
              <p:spPr bwMode="auto">
                <a:xfrm>
                  <a:off x="7072750" y="4957950"/>
                  <a:ext cx="1603003" cy="184666"/>
                </a:xfrm>
                <a:prstGeom prst="rect">
                  <a:avLst/>
                </a:prstGeom>
                <a:grpFill/>
                <a:ln w="9525">
                  <a:noFill/>
                  <a:miter lim="800000"/>
                  <a:headEnd/>
                  <a:tailEnd/>
                </a:ln>
              </p:spPr>
              <p:txBody>
                <a:bodyPr wrap="none" lIns="0" tIns="0" rIns="0" bIns="0">
                  <a:spAutoFit/>
                </a:bodyPr>
                <a:lstStyle/>
                <a:p>
                  <a:pPr>
                    <a:defRPr/>
                  </a:pPr>
                  <a:r>
                    <a:rPr lang="en-US" sz="1200">
                      <a:solidFill>
                        <a:srgbClr val="000000"/>
                      </a:solidFill>
                    </a:rPr>
                    <a:t>Discriminant Function 1</a:t>
                  </a:r>
                  <a:endParaRPr lang="en-US" sz="1200"/>
                </a:p>
              </p:txBody>
            </p:sp>
          </p:grpSp>
          <p:grpSp>
            <p:nvGrpSpPr>
              <p:cNvPr id="15" name="Group 1497"/>
              <p:cNvGrpSpPr>
                <a:grpSpLocks/>
              </p:cNvGrpSpPr>
              <p:nvPr/>
            </p:nvGrpSpPr>
            <p:grpSpPr bwMode="auto">
              <a:xfrm>
                <a:off x="5757038" y="2575034"/>
                <a:ext cx="3276600" cy="2504000"/>
                <a:chOff x="0" y="4288975"/>
                <a:chExt cx="3276600" cy="2504000"/>
              </a:xfrm>
              <a:grpFill/>
            </p:grpSpPr>
            <p:pic>
              <p:nvPicPr>
                <p:cNvPr id="35848" name="Picture 1493"/>
                <p:cNvPicPr>
                  <a:picLocks noChangeAspect="1" noChangeArrowheads="1"/>
                </p:cNvPicPr>
                <p:nvPr/>
              </p:nvPicPr>
              <p:blipFill>
                <a:blip r:embed="rId4" cstate="email"/>
                <a:srcRect t="7751"/>
                <a:stretch>
                  <a:fillRect/>
                </a:stretch>
              </p:blipFill>
              <p:spPr bwMode="auto">
                <a:xfrm>
                  <a:off x="0" y="4395850"/>
                  <a:ext cx="3276600" cy="2397125"/>
                </a:xfrm>
                <a:prstGeom prst="rect">
                  <a:avLst/>
                </a:prstGeom>
                <a:grpFill/>
                <a:ln w="9525">
                  <a:noFill/>
                  <a:miter lim="800000"/>
                  <a:headEnd/>
                  <a:tailEnd/>
                </a:ln>
              </p:spPr>
            </p:pic>
            <p:sp>
              <p:nvSpPr>
                <p:cNvPr id="35849" name="Text Box 1494"/>
                <p:cNvSpPr txBox="1">
                  <a:spLocks noChangeArrowheads="1"/>
                </p:cNvSpPr>
                <p:nvPr/>
              </p:nvSpPr>
              <p:spPr bwMode="auto">
                <a:xfrm>
                  <a:off x="533400" y="4288975"/>
                  <a:ext cx="2153154" cy="400110"/>
                </a:xfrm>
                <a:prstGeom prst="rect">
                  <a:avLst/>
                </a:prstGeom>
                <a:grpFill/>
                <a:ln w="9525">
                  <a:noFill/>
                  <a:miter lim="800000"/>
                  <a:headEnd/>
                  <a:tailEnd/>
                </a:ln>
              </p:spPr>
              <p:txBody>
                <a:bodyPr wrap="none">
                  <a:spAutoFit/>
                </a:bodyPr>
                <a:lstStyle/>
                <a:p>
                  <a:pPr>
                    <a:defRPr/>
                  </a:pPr>
                  <a:r>
                    <a:rPr lang="en-US" sz="2000" b="1">
                      <a:solidFill>
                        <a:srgbClr val="7030A0"/>
                      </a:solidFill>
                    </a:rPr>
                    <a:t>Staphylococcus</a:t>
                  </a:r>
                </a:p>
              </p:txBody>
            </p:sp>
          </p:gr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2DE4017-FB23-4DD6-B781-730B46C64BB2}" type="slidenum">
              <a:rPr lang="en-US"/>
              <a:pPr/>
              <a:t>3</a:t>
            </a:fld>
            <a:endParaRPr lang="en-US"/>
          </a:p>
        </p:txBody>
      </p:sp>
      <p:sp>
        <p:nvSpPr>
          <p:cNvPr id="567298" name="Rectangle 2"/>
          <p:cNvSpPr>
            <a:spLocks noGrp="1" noChangeArrowheads="1"/>
          </p:cNvSpPr>
          <p:nvPr>
            <p:ph type="title"/>
          </p:nvPr>
        </p:nvSpPr>
        <p:spPr/>
        <p:txBody>
          <a:bodyPr/>
          <a:lstStyle/>
          <a:p>
            <a:r>
              <a:rPr lang="en-US" sz="3600"/>
              <a:t>Drivers of technology need</a:t>
            </a:r>
            <a:br>
              <a:rPr lang="en-US" sz="3600"/>
            </a:br>
            <a:endParaRPr lang="en-US" sz="3600"/>
          </a:p>
        </p:txBody>
      </p:sp>
      <p:sp>
        <p:nvSpPr>
          <p:cNvPr id="567299" name="Rectangle 3"/>
          <p:cNvSpPr>
            <a:spLocks noGrp="1" noChangeArrowheads="1"/>
          </p:cNvSpPr>
          <p:nvPr>
            <p:ph type="body" idx="1"/>
          </p:nvPr>
        </p:nvSpPr>
        <p:spPr>
          <a:xfrm>
            <a:off x="457200" y="1600200"/>
            <a:ext cx="8229600" cy="4114800"/>
          </a:xfrm>
        </p:spPr>
        <p:txBody>
          <a:bodyPr/>
          <a:lstStyle/>
          <a:p>
            <a:endParaRPr lang="en-US" sz="2800"/>
          </a:p>
          <a:p>
            <a:r>
              <a:rPr lang="en-US" sz="2800"/>
              <a:t>Increased Government Scrutiny: </a:t>
            </a:r>
          </a:p>
          <a:p>
            <a:pPr lvl="1"/>
            <a:r>
              <a:rPr lang="en-US" sz="2400"/>
              <a:t>Increased regulation for Listeria: mandatory testing RTE (</a:t>
            </a:r>
            <a:r>
              <a:rPr lang="en-US" sz="2400" i="1"/>
              <a:t>ready to eat</a:t>
            </a:r>
            <a:r>
              <a:rPr lang="en-US" sz="2400"/>
              <a:t>) meat process surface, zero tolerance, HACCP </a:t>
            </a:r>
            <a:r>
              <a:rPr lang="en-US" sz="1800"/>
              <a:t>(</a:t>
            </a:r>
            <a:r>
              <a:rPr lang="en-US" sz="1800" i="1"/>
              <a:t>Hazard Analysis and Critical Control Point</a:t>
            </a:r>
            <a:r>
              <a:rPr lang="en-US" sz="1800"/>
              <a:t>)</a:t>
            </a:r>
          </a:p>
          <a:p>
            <a:r>
              <a:rPr lang="en-US" sz="2800"/>
              <a:t>Convenience driving new (ready-to-eat) processing technique e.g. fresh vegetables, fruits, RTE meats/meals (e.g. spinach, Taco Bell; Westco Fruit and Nut Co., Peanut Butter) </a:t>
            </a:r>
          </a:p>
          <a:p>
            <a:r>
              <a:rPr lang="en-US" sz="2800"/>
              <a:t>Bioterrorism concerns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9D712C7D-6FF4-4E6C-BCBB-577B77AD2F32}" type="slidenum">
              <a:rPr lang="en-US"/>
              <a:pPr/>
              <a:t>30</a:t>
            </a:fld>
            <a:endParaRPr lang="en-US"/>
          </a:p>
        </p:txBody>
      </p:sp>
      <p:sp>
        <p:nvSpPr>
          <p:cNvPr id="621570" name="Rectangle 2"/>
          <p:cNvSpPr>
            <a:spLocks noChangeArrowheads="1"/>
          </p:cNvSpPr>
          <p:nvPr/>
        </p:nvSpPr>
        <p:spPr bwMode="auto">
          <a:xfrm>
            <a:off x="0" y="0"/>
            <a:ext cx="4648200" cy="14478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altLang="ko-KR" sz="1400">
                <a:solidFill>
                  <a:srgbClr val="FFFF00"/>
                </a:solidFill>
                <a:ea typeface="굴림" pitchFamily="34" charset="-127"/>
              </a:rPr>
              <a:t>Staphylococcus aureus S41</a:t>
            </a:r>
          </a:p>
          <a:p>
            <a:pPr marL="342900" indent="-342900">
              <a:lnSpc>
                <a:spcPct val="90000"/>
              </a:lnSpc>
              <a:spcBef>
                <a:spcPct val="20000"/>
              </a:spcBef>
              <a:buFontTx/>
              <a:buChar char="•"/>
            </a:pPr>
            <a:r>
              <a:rPr lang="en-US" altLang="ko-KR" sz="1400">
                <a:solidFill>
                  <a:srgbClr val="FFFF00"/>
                </a:solidFill>
                <a:ea typeface="굴림" pitchFamily="34" charset="-127"/>
              </a:rPr>
              <a:t>Staphylococcus hyicus T6346</a:t>
            </a:r>
          </a:p>
          <a:p>
            <a:pPr marL="342900" indent="-342900">
              <a:lnSpc>
                <a:spcPct val="90000"/>
              </a:lnSpc>
              <a:spcBef>
                <a:spcPct val="20000"/>
              </a:spcBef>
              <a:buFontTx/>
              <a:buChar char="•"/>
            </a:pPr>
            <a:r>
              <a:rPr lang="en-US" altLang="ko-KR" sz="1400">
                <a:solidFill>
                  <a:srgbClr val="FFFF00"/>
                </a:solidFill>
                <a:ea typeface="굴림" pitchFamily="34" charset="-127"/>
              </a:rPr>
              <a:t>Staphylococcus aureus PS103</a:t>
            </a:r>
          </a:p>
          <a:p>
            <a:pPr marL="342900" indent="-342900">
              <a:lnSpc>
                <a:spcPct val="90000"/>
              </a:lnSpc>
              <a:spcBef>
                <a:spcPct val="20000"/>
              </a:spcBef>
              <a:buFontTx/>
              <a:buChar char="•"/>
            </a:pPr>
            <a:r>
              <a:rPr lang="en-US" altLang="ko-KR" sz="1400">
                <a:solidFill>
                  <a:srgbClr val="FFFF00"/>
                </a:solidFill>
                <a:ea typeface="굴림" pitchFamily="34" charset="-127"/>
              </a:rPr>
              <a:t>Staphylococcus aureus ATCC13301</a:t>
            </a:r>
          </a:p>
          <a:p>
            <a:pPr marL="342900" indent="-342900">
              <a:lnSpc>
                <a:spcPct val="90000"/>
              </a:lnSpc>
              <a:spcBef>
                <a:spcPct val="20000"/>
              </a:spcBef>
              <a:buFontTx/>
              <a:buChar char="•"/>
            </a:pPr>
            <a:r>
              <a:rPr lang="en-US" altLang="ko-KR" sz="1400">
                <a:solidFill>
                  <a:srgbClr val="FFFF00"/>
                </a:solidFill>
                <a:ea typeface="굴림" pitchFamily="34" charset="-127"/>
              </a:rPr>
              <a:t>Staphylococcus epidermidis 302</a:t>
            </a:r>
          </a:p>
          <a:p>
            <a:pPr marL="342900" indent="-342900">
              <a:lnSpc>
                <a:spcPct val="90000"/>
              </a:lnSpc>
              <a:spcBef>
                <a:spcPct val="20000"/>
              </a:spcBef>
              <a:buFontTx/>
              <a:buChar char="•"/>
            </a:pPr>
            <a:r>
              <a:rPr lang="en-US" altLang="ko-KR" sz="1400">
                <a:solidFill>
                  <a:srgbClr val="FFFF00"/>
                </a:solidFill>
                <a:ea typeface="굴림" pitchFamily="34" charset="-127"/>
              </a:rPr>
              <a:t>Staphylococcus epidermidis ATCC35547</a:t>
            </a:r>
          </a:p>
          <a:p>
            <a:pPr marL="342900" indent="-342900">
              <a:lnSpc>
                <a:spcPct val="90000"/>
              </a:lnSpc>
              <a:spcBef>
                <a:spcPct val="20000"/>
              </a:spcBef>
              <a:buFontTx/>
              <a:buChar char="•"/>
            </a:pPr>
            <a:endParaRPr lang="ko-KR" altLang="en-US" sz="1400">
              <a:solidFill>
                <a:srgbClr val="FFFF00"/>
              </a:solidFill>
              <a:ea typeface="굴림" pitchFamily="34" charset="-127"/>
            </a:endParaRPr>
          </a:p>
        </p:txBody>
      </p:sp>
      <p:sp>
        <p:nvSpPr>
          <p:cNvPr id="621571" name="Rectangle 3"/>
          <p:cNvSpPr>
            <a:spLocks noChangeArrowheads="1"/>
          </p:cNvSpPr>
          <p:nvPr/>
        </p:nvSpPr>
        <p:spPr bwMode="auto">
          <a:xfrm>
            <a:off x="0" y="1524000"/>
            <a:ext cx="4724400" cy="1524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altLang="ko-KR" sz="1400">
                <a:ea typeface="굴림" pitchFamily="34" charset="-127"/>
              </a:rPr>
              <a:t>Salmonella Enteritidis PT28</a:t>
            </a:r>
          </a:p>
          <a:p>
            <a:pPr marL="342900" indent="-342900">
              <a:lnSpc>
                <a:spcPct val="90000"/>
              </a:lnSpc>
              <a:spcBef>
                <a:spcPct val="20000"/>
              </a:spcBef>
              <a:buFontTx/>
              <a:buChar char="•"/>
            </a:pPr>
            <a:r>
              <a:rPr lang="en-US" altLang="ko-KR" sz="1400">
                <a:ea typeface="굴림" pitchFamily="34" charset="-127"/>
              </a:rPr>
              <a:t>Salmonella Enteritidis PT4</a:t>
            </a:r>
          </a:p>
          <a:p>
            <a:pPr marL="342900" indent="-342900">
              <a:lnSpc>
                <a:spcPct val="90000"/>
              </a:lnSpc>
              <a:spcBef>
                <a:spcPct val="20000"/>
              </a:spcBef>
              <a:buFontTx/>
              <a:buChar char="•"/>
            </a:pPr>
            <a:r>
              <a:rPr lang="en-US" altLang="ko-KR" sz="1400">
                <a:ea typeface="굴림" pitchFamily="34" charset="-127"/>
              </a:rPr>
              <a:t>Salmonella Enteritidis ser. 13096</a:t>
            </a:r>
          </a:p>
          <a:p>
            <a:pPr marL="342900" indent="-342900">
              <a:lnSpc>
                <a:spcPct val="90000"/>
              </a:lnSpc>
              <a:spcBef>
                <a:spcPct val="20000"/>
              </a:spcBef>
              <a:buFontTx/>
              <a:buChar char="•"/>
            </a:pPr>
            <a:r>
              <a:rPr lang="en-US" altLang="ko-KR" sz="1400">
                <a:ea typeface="굴림" pitchFamily="34" charset="-127"/>
              </a:rPr>
              <a:t>Salmonella Agona</a:t>
            </a:r>
          </a:p>
          <a:p>
            <a:pPr marL="342900" indent="-342900">
              <a:lnSpc>
                <a:spcPct val="90000"/>
              </a:lnSpc>
              <a:spcBef>
                <a:spcPct val="20000"/>
              </a:spcBef>
              <a:buFontTx/>
              <a:buChar char="•"/>
            </a:pPr>
            <a:r>
              <a:rPr lang="en-US" altLang="ko-KR" sz="1400">
                <a:ea typeface="굴림" pitchFamily="34" charset="-127"/>
              </a:rPr>
              <a:t>Salmonella Typhimurium var. copenhagen</a:t>
            </a:r>
          </a:p>
          <a:p>
            <a:pPr marL="342900" indent="-342900">
              <a:lnSpc>
                <a:spcPct val="90000"/>
              </a:lnSpc>
              <a:spcBef>
                <a:spcPct val="20000"/>
              </a:spcBef>
              <a:buFontTx/>
              <a:buChar char="•"/>
            </a:pPr>
            <a:r>
              <a:rPr lang="en-US" altLang="ko-KR" sz="1400">
                <a:ea typeface="굴림" pitchFamily="34" charset="-127"/>
              </a:rPr>
              <a:t>Salmonella Tennessee</a:t>
            </a:r>
          </a:p>
          <a:p>
            <a:pPr marL="342900" indent="-342900">
              <a:lnSpc>
                <a:spcPct val="90000"/>
              </a:lnSpc>
              <a:spcBef>
                <a:spcPct val="20000"/>
              </a:spcBef>
            </a:pPr>
            <a:endParaRPr lang="ko-KR" altLang="en-US" sz="1400">
              <a:ea typeface="굴림" pitchFamily="34" charset="-127"/>
            </a:endParaRPr>
          </a:p>
        </p:txBody>
      </p:sp>
      <p:sp>
        <p:nvSpPr>
          <p:cNvPr id="621572" name="Rectangle 4"/>
          <p:cNvSpPr>
            <a:spLocks noChangeArrowheads="1"/>
          </p:cNvSpPr>
          <p:nvPr/>
        </p:nvSpPr>
        <p:spPr bwMode="auto">
          <a:xfrm>
            <a:off x="0" y="3028950"/>
            <a:ext cx="4038600" cy="1143000"/>
          </a:xfrm>
          <a:prstGeom prst="rect">
            <a:avLst/>
          </a:prstGeom>
          <a:noFill/>
          <a:ln w="9525">
            <a:noFill/>
            <a:miter lim="800000"/>
            <a:headEnd/>
            <a:tailEnd/>
          </a:ln>
        </p:spPr>
        <p:txBody>
          <a:bodyPr/>
          <a:lstStyle/>
          <a:p>
            <a:pPr marL="342900" indent="-342900">
              <a:lnSpc>
                <a:spcPct val="60000"/>
              </a:lnSpc>
              <a:spcBef>
                <a:spcPct val="20000"/>
              </a:spcBef>
              <a:buFontTx/>
              <a:buChar char="•"/>
            </a:pPr>
            <a:r>
              <a:rPr lang="it-IT" sz="1400">
                <a:solidFill>
                  <a:srgbClr val="FFC000"/>
                </a:solidFill>
              </a:rPr>
              <a:t>E. coli H701</a:t>
            </a:r>
          </a:p>
          <a:p>
            <a:pPr marL="342900" indent="-342900">
              <a:lnSpc>
                <a:spcPct val="60000"/>
              </a:lnSpc>
              <a:spcBef>
                <a:spcPct val="20000"/>
              </a:spcBef>
              <a:buFontTx/>
              <a:buChar char="•"/>
            </a:pPr>
            <a:r>
              <a:rPr lang="it-IT" sz="1400">
                <a:solidFill>
                  <a:srgbClr val="FFC000"/>
                </a:solidFill>
              </a:rPr>
              <a:t>E. coli ETEC025</a:t>
            </a:r>
          </a:p>
          <a:p>
            <a:pPr marL="342900" indent="-342900">
              <a:lnSpc>
                <a:spcPct val="60000"/>
              </a:lnSpc>
              <a:spcBef>
                <a:spcPct val="20000"/>
              </a:spcBef>
              <a:buFontTx/>
              <a:buChar char="•"/>
            </a:pPr>
            <a:r>
              <a:rPr lang="it-IT" sz="1400">
                <a:solidFill>
                  <a:srgbClr val="FFC000"/>
                </a:solidFill>
              </a:rPr>
              <a:t>E. coli ETEC078</a:t>
            </a:r>
          </a:p>
          <a:p>
            <a:pPr marL="342900" indent="-342900">
              <a:lnSpc>
                <a:spcPct val="60000"/>
              </a:lnSpc>
              <a:spcBef>
                <a:spcPct val="20000"/>
              </a:spcBef>
              <a:buFontTx/>
              <a:buChar char="•"/>
            </a:pPr>
            <a:r>
              <a:rPr lang="pt-BR" sz="1400">
                <a:solidFill>
                  <a:srgbClr val="FFC000"/>
                </a:solidFill>
              </a:rPr>
              <a:t>E. coli K12</a:t>
            </a:r>
          </a:p>
          <a:p>
            <a:pPr marL="342900" indent="-342900">
              <a:lnSpc>
                <a:spcPct val="60000"/>
              </a:lnSpc>
              <a:spcBef>
                <a:spcPct val="20000"/>
              </a:spcBef>
              <a:buFontTx/>
              <a:buChar char="•"/>
            </a:pPr>
            <a:r>
              <a:rPr lang="pt-BR" sz="1400">
                <a:solidFill>
                  <a:srgbClr val="FFC000"/>
                </a:solidFill>
              </a:rPr>
              <a:t>E. coli H7G458 (O157:H7)</a:t>
            </a:r>
          </a:p>
          <a:p>
            <a:pPr marL="342900" indent="-342900">
              <a:lnSpc>
                <a:spcPct val="60000"/>
              </a:lnSpc>
              <a:spcBef>
                <a:spcPct val="20000"/>
              </a:spcBef>
              <a:buFontTx/>
              <a:buChar char="•"/>
            </a:pPr>
            <a:r>
              <a:rPr lang="pt-BR" sz="1400">
                <a:solidFill>
                  <a:srgbClr val="FFC000"/>
                </a:solidFill>
              </a:rPr>
              <a:t>E. coli H7G5295 (O157:H7)</a:t>
            </a:r>
            <a:endParaRPr lang="en-US" altLang="ko-KR" sz="1400">
              <a:solidFill>
                <a:srgbClr val="FFC000"/>
              </a:solidFill>
              <a:ea typeface="굴림" pitchFamily="34" charset="-127"/>
            </a:endParaRPr>
          </a:p>
        </p:txBody>
      </p:sp>
      <p:sp>
        <p:nvSpPr>
          <p:cNvPr id="621573" name="Rectangle 5"/>
          <p:cNvSpPr>
            <a:spLocks noChangeArrowheads="1"/>
          </p:cNvSpPr>
          <p:nvPr/>
        </p:nvSpPr>
        <p:spPr bwMode="auto">
          <a:xfrm>
            <a:off x="-19050" y="4114800"/>
            <a:ext cx="4038600" cy="135255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altLang="ko-KR" sz="1400">
                <a:ea typeface="굴림" pitchFamily="34" charset="-127"/>
              </a:rPr>
              <a:t>L. monocytogenes 7644</a:t>
            </a:r>
          </a:p>
          <a:p>
            <a:pPr marL="342900" indent="-342900">
              <a:lnSpc>
                <a:spcPct val="80000"/>
              </a:lnSpc>
              <a:spcBef>
                <a:spcPct val="20000"/>
              </a:spcBef>
              <a:buFontTx/>
              <a:buChar char="•"/>
            </a:pPr>
            <a:r>
              <a:rPr lang="en-US" altLang="ko-KR" sz="1400">
                <a:ea typeface="굴림" pitchFamily="34" charset="-127"/>
              </a:rPr>
              <a:t>L. welshimeri 35897</a:t>
            </a:r>
          </a:p>
          <a:p>
            <a:pPr marL="342900" indent="-342900">
              <a:lnSpc>
                <a:spcPct val="80000"/>
              </a:lnSpc>
              <a:spcBef>
                <a:spcPct val="20000"/>
              </a:spcBef>
              <a:buFontTx/>
              <a:buChar char="•"/>
            </a:pPr>
            <a:r>
              <a:rPr lang="en-US" altLang="ko-KR" sz="1400">
                <a:ea typeface="굴림" pitchFamily="34" charset="-127"/>
              </a:rPr>
              <a:t>L. innocua F4248</a:t>
            </a:r>
          </a:p>
          <a:p>
            <a:pPr marL="342900" indent="-342900">
              <a:lnSpc>
                <a:spcPct val="80000"/>
              </a:lnSpc>
              <a:spcBef>
                <a:spcPct val="20000"/>
              </a:spcBef>
              <a:buFontTx/>
              <a:buChar char="•"/>
            </a:pPr>
            <a:r>
              <a:rPr lang="en-US" altLang="ko-KR" sz="1400">
                <a:ea typeface="굴림" pitchFamily="34" charset="-127"/>
              </a:rPr>
              <a:t>L. ivanovii 19119</a:t>
            </a:r>
          </a:p>
          <a:p>
            <a:pPr marL="342900" indent="-342900">
              <a:lnSpc>
                <a:spcPct val="80000"/>
              </a:lnSpc>
              <a:spcBef>
                <a:spcPct val="20000"/>
              </a:spcBef>
              <a:buFontTx/>
              <a:buChar char="•"/>
            </a:pPr>
            <a:r>
              <a:rPr lang="en-US" altLang="ko-KR" sz="1400">
                <a:ea typeface="굴림" pitchFamily="34" charset="-127"/>
              </a:rPr>
              <a:t>L. monocytogenes 19118</a:t>
            </a:r>
          </a:p>
          <a:p>
            <a:pPr marL="342900" indent="-342900">
              <a:lnSpc>
                <a:spcPct val="80000"/>
              </a:lnSpc>
              <a:spcBef>
                <a:spcPct val="20000"/>
              </a:spcBef>
              <a:buFontTx/>
              <a:buChar char="•"/>
            </a:pPr>
            <a:r>
              <a:rPr lang="en-US" altLang="ko-KR" sz="1400">
                <a:ea typeface="굴림" pitchFamily="34" charset="-127"/>
              </a:rPr>
              <a:t>L. monocytogenes V7</a:t>
            </a:r>
          </a:p>
        </p:txBody>
      </p:sp>
      <p:sp>
        <p:nvSpPr>
          <p:cNvPr id="621574" name="Rectangle 6"/>
          <p:cNvSpPr>
            <a:spLocks noChangeArrowheads="1"/>
          </p:cNvSpPr>
          <p:nvPr/>
        </p:nvSpPr>
        <p:spPr bwMode="auto">
          <a:xfrm>
            <a:off x="0" y="5410200"/>
            <a:ext cx="4038600" cy="1447800"/>
          </a:xfrm>
          <a:prstGeom prst="rect">
            <a:avLst/>
          </a:prstGeom>
          <a:noFill/>
          <a:ln w="9525">
            <a:noFill/>
            <a:miter lim="800000"/>
            <a:headEnd/>
            <a:tailEnd/>
          </a:ln>
        </p:spPr>
        <p:txBody>
          <a:bodyPr/>
          <a:lstStyle/>
          <a:p>
            <a:pPr marL="342900" indent="-342900">
              <a:lnSpc>
                <a:spcPct val="80000"/>
              </a:lnSpc>
              <a:spcBef>
                <a:spcPct val="20000"/>
              </a:spcBef>
              <a:buFontTx/>
              <a:buChar char="•"/>
            </a:pPr>
            <a:r>
              <a:rPr lang="it-IT" sz="1400">
                <a:solidFill>
                  <a:srgbClr val="FFFF00"/>
                </a:solidFill>
              </a:rPr>
              <a:t>Vibrio alginolyticus</a:t>
            </a:r>
          </a:p>
          <a:p>
            <a:pPr marL="342900" indent="-342900">
              <a:lnSpc>
                <a:spcPct val="80000"/>
              </a:lnSpc>
              <a:spcBef>
                <a:spcPct val="20000"/>
              </a:spcBef>
              <a:buFontTx/>
              <a:buChar char="•"/>
            </a:pPr>
            <a:r>
              <a:rPr lang="it-IT" sz="1400">
                <a:solidFill>
                  <a:srgbClr val="FFFF00"/>
                </a:solidFill>
              </a:rPr>
              <a:t>Vibrio campbellii</a:t>
            </a:r>
          </a:p>
          <a:p>
            <a:pPr marL="342900" indent="-342900">
              <a:lnSpc>
                <a:spcPct val="80000"/>
              </a:lnSpc>
              <a:spcBef>
                <a:spcPct val="20000"/>
              </a:spcBef>
              <a:buFontTx/>
              <a:buChar char="•"/>
            </a:pPr>
            <a:r>
              <a:rPr lang="it-IT" sz="1400">
                <a:solidFill>
                  <a:srgbClr val="FFFF00"/>
                </a:solidFill>
              </a:rPr>
              <a:t>Vibrio cincinnatiensis</a:t>
            </a:r>
          </a:p>
          <a:p>
            <a:pPr marL="342900" indent="-342900">
              <a:lnSpc>
                <a:spcPct val="80000"/>
              </a:lnSpc>
              <a:spcBef>
                <a:spcPct val="20000"/>
              </a:spcBef>
              <a:buFontTx/>
              <a:buChar char="•"/>
            </a:pPr>
            <a:r>
              <a:rPr lang="it-IT" sz="1400">
                <a:solidFill>
                  <a:srgbClr val="FFFF00"/>
                </a:solidFill>
              </a:rPr>
              <a:t>Vibrio hollisae</a:t>
            </a:r>
          </a:p>
          <a:p>
            <a:pPr marL="342900" indent="-342900">
              <a:lnSpc>
                <a:spcPct val="80000"/>
              </a:lnSpc>
              <a:spcBef>
                <a:spcPct val="20000"/>
              </a:spcBef>
              <a:buFontTx/>
              <a:buChar char="•"/>
            </a:pPr>
            <a:r>
              <a:rPr lang="it-IT" sz="1400">
                <a:solidFill>
                  <a:srgbClr val="FFFF00"/>
                </a:solidFill>
              </a:rPr>
              <a:t>Vibrio orientalis</a:t>
            </a:r>
          </a:p>
          <a:p>
            <a:pPr marL="342900" indent="-342900">
              <a:lnSpc>
                <a:spcPct val="80000"/>
              </a:lnSpc>
              <a:spcBef>
                <a:spcPct val="20000"/>
              </a:spcBef>
              <a:buFontTx/>
              <a:buChar char="•"/>
            </a:pPr>
            <a:r>
              <a:rPr lang="it-IT" sz="1400">
                <a:solidFill>
                  <a:srgbClr val="FFFF00"/>
                </a:solidFill>
              </a:rPr>
              <a:t>Vibrio parahaemolyticus</a:t>
            </a:r>
          </a:p>
          <a:p>
            <a:pPr marL="342900" indent="-342900">
              <a:lnSpc>
                <a:spcPct val="80000"/>
              </a:lnSpc>
              <a:spcBef>
                <a:spcPct val="20000"/>
              </a:spcBef>
              <a:buFontTx/>
              <a:buChar char="•"/>
            </a:pPr>
            <a:r>
              <a:rPr lang="it-IT" altLang="ko-KR" sz="1400">
                <a:solidFill>
                  <a:srgbClr val="FFFF00"/>
                </a:solidFill>
                <a:ea typeface="굴림" pitchFamily="34" charset="-127"/>
              </a:rPr>
              <a:t>Vibrio vulnificus</a:t>
            </a:r>
            <a:endParaRPr lang="en-US" altLang="ko-KR" sz="1400">
              <a:solidFill>
                <a:srgbClr val="FFFF00"/>
              </a:solidFill>
              <a:ea typeface="굴림" pitchFamily="34" charset="-127"/>
            </a:endParaRPr>
          </a:p>
        </p:txBody>
      </p:sp>
      <p:sp>
        <p:nvSpPr>
          <p:cNvPr id="621575" name="Line 7"/>
          <p:cNvSpPr>
            <a:spLocks noChangeShapeType="1"/>
          </p:cNvSpPr>
          <p:nvPr/>
        </p:nvSpPr>
        <p:spPr bwMode="auto">
          <a:xfrm>
            <a:off x="14288" y="1524000"/>
            <a:ext cx="7543800" cy="0"/>
          </a:xfrm>
          <a:prstGeom prst="line">
            <a:avLst/>
          </a:prstGeom>
          <a:noFill/>
          <a:ln w="38100">
            <a:solidFill>
              <a:srgbClr val="FFFF00"/>
            </a:solidFill>
            <a:round/>
            <a:headEnd/>
            <a:tailEnd/>
          </a:ln>
        </p:spPr>
        <p:txBody>
          <a:bodyPr/>
          <a:lstStyle/>
          <a:p>
            <a:endParaRPr lang="en-US"/>
          </a:p>
        </p:txBody>
      </p:sp>
      <p:sp>
        <p:nvSpPr>
          <p:cNvPr id="621576" name="Line 8"/>
          <p:cNvSpPr>
            <a:spLocks noChangeShapeType="1"/>
          </p:cNvSpPr>
          <p:nvPr/>
        </p:nvSpPr>
        <p:spPr bwMode="auto">
          <a:xfrm>
            <a:off x="0" y="5410200"/>
            <a:ext cx="7620000" cy="0"/>
          </a:xfrm>
          <a:prstGeom prst="line">
            <a:avLst/>
          </a:prstGeom>
          <a:noFill/>
          <a:ln w="38100">
            <a:solidFill>
              <a:srgbClr val="FFFF00"/>
            </a:solidFill>
            <a:round/>
            <a:headEnd/>
            <a:tailEnd/>
          </a:ln>
        </p:spPr>
        <p:txBody>
          <a:bodyPr/>
          <a:lstStyle/>
          <a:p>
            <a:endParaRPr lang="en-US"/>
          </a:p>
        </p:txBody>
      </p:sp>
      <p:sp>
        <p:nvSpPr>
          <p:cNvPr id="621577" name="Line 9"/>
          <p:cNvSpPr>
            <a:spLocks noChangeShapeType="1"/>
          </p:cNvSpPr>
          <p:nvPr/>
        </p:nvSpPr>
        <p:spPr bwMode="auto">
          <a:xfrm>
            <a:off x="9525" y="4114800"/>
            <a:ext cx="7581900" cy="0"/>
          </a:xfrm>
          <a:prstGeom prst="line">
            <a:avLst/>
          </a:prstGeom>
          <a:noFill/>
          <a:ln w="38100">
            <a:solidFill>
              <a:srgbClr val="FFFF00"/>
            </a:solidFill>
            <a:round/>
            <a:headEnd/>
            <a:tailEnd/>
          </a:ln>
        </p:spPr>
        <p:txBody>
          <a:bodyPr/>
          <a:lstStyle/>
          <a:p>
            <a:endParaRPr lang="en-US"/>
          </a:p>
        </p:txBody>
      </p:sp>
      <p:sp>
        <p:nvSpPr>
          <p:cNvPr id="621578" name="Line 10"/>
          <p:cNvSpPr>
            <a:spLocks noChangeShapeType="1"/>
          </p:cNvSpPr>
          <p:nvPr/>
        </p:nvSpPr>
        <p:spPr bwMode="auto">
          <a:xfrm>
            <a:off x="3733800" y="0"/>
            <a:ext cx="0" cy="6858000"/>
          </a:xfrm>
          <a:prstGeom prst="line">
            <a:avLst/>
          </a:prstGeom>
          <a:noFill/>
          <a:ln w="38100">
            <a:solidFill>
              <a:srgbClr val="FFFF00"/>
            </a:solidFill>
            <a:round/>
            <a:headEnd/>
            <a:tailEnd/>
          </a:ln>
        </p:spPr>
        <p:txBody>
          <a:bodyPr/>
          <a:lstStyle/>
          <a:p>
            <a:endParaRPr lang="en-US"/>
          </a:p>
        </p:txBody>
      </p:sp>
      <p:sp>
        <p:nvSpPr>
          <p:cNvPr id="621579" name="Text Box 11"/>
          <p:cNvSpPr txBox="1">
            <a:spLocks noChangeArrowheads="1"/>
          </p:cNvSpPr>
          <p:nvPr/>
        </p:nvSpPr>
        <p:spPr bwMode="auto">
          <a:xfrm>
            <a:off x="3581400" y="228600"/>
            <a:ext cx="4038600" cy="1066800"/>
          </a:xfrm>
          <a:prstGeom prst="rect">
            <a:avLst/>
          </a:prstGeom>
          <a:noFill/>
          <a:ln w="9525">
            <a:noFill/>
            <a:miter lim="800000"/>
            <a:headEnd/>
            <a:tailEnd/>
          </a:ln>
        </p:spPr>
        <p:txBody>
          <a:bodyPr>
            <a:spAutoFit/>
          </a:bodyPr>
          <a:lstStyle/>
          <a:p>
            <a:pPr algn="ctr"/>
            <a:r>
              <a:rPr lang="en-US" altLang="ko-KR" sz="3200" i="1">
                <a:solidFill>
                  <a:srgbClr val="FFFF00"/>
                </a:solidFill>
                <a:ea typeface="굴림" pitchFamily="34" charset="-127"/>
              </a:rPr>
              <a:t>Staphylococcus </a:t>
            </a:r>
            <a:r>
              <a:rPr lang="en-US" altLang="ko-KR" sz="3200">
                <a:solidFill>
                  <a:srgbClr val="FFFF00"/>
                </a:solidFill>
                <a:ea typeface="굴림" pitchFamily="34" charset="-127"/>
              </a:rPr>
              <a:t>spp</a:t>
            </a:r>
          </a:p>
          <a:p>
            <a:pPr algn="ctr"/>
            <a:r>
              <a:rPr lang="en-US" altLang="ko-KR" sz="3200" b="1">
                <a:solidFill>
                  <a:srgbClr val="FFFF00"/>
                </a:solidFill>
                <a:ea typeface="굴림" pitchFamily="34" charset="-127"/>
              </a:rPr>
              <a:t>95.78%</a:t>
            </a:r>
          </a:p>
        </p:txBody>
      </p:sp>
      <p:sp>
        <p:nvSpPr>
          <p:cNvPr id="621580" name="Text Box 12"/>
          <p:cNvSpPr txBox="1">
            <a:spLocks noChangeArrowheads="1"/>
          </p:cNvSpPr>
          <p:nvPr/>
        </p:nvSpPr>
        <p:spPr bwMode="auto">
          <a:xfrm>
            <a:off x="3657600" y="1676400"/>
            <a:ext cx="4038600" cy="1066800"/>
          </a:xfrm>
          <a:prstGeom prst="rect">
            <a:avLst/>
          </a:prstGeom>
          <a:noFill/>
          <a:ln w="9525">
            <a:noFill/>
            <a:miter lim="800000"/>
            <a:headEnd/>
            <a:tailEnd/>
          </a:ln>
        </p:spPr>
        <p:txBody>
          <a:bodyPr>
            <a:spAutoFit/>
          </a:bodyPr>
          <a:lstStyle/>
          <a:p>
            <a:pPr algn="ctr"/>
            <a:r>
              <a:rPr lang="en-US" altLang="ko-KR" sz="3200" i="1">
                <a:solidFill>
                  <a:srgbClr val="FFFF00"/>
                </a:solidFill>
                <a:ea typeface="굴림" pitchFamily="34" charset="-127"/>
              </a:rPr>
              <a:t>Salmonella </a:t>
            </a:r>
            <a:r>
              <a:rPr lang="en-US" altLang="ko-KR" sz="3200">
                <a:solidFill>
                  <a:srgbClr val="FFFF00"/>
                </a:solidFill>
                <a:ea typeface="굴림" pitchFamily="34" charset="-127"/>
              </a:rPr>
              <a:t>serovars</a:t>
            </a:r>
          </a:p>
          <a:p>
            <a:pPr algn="ctr"/>
            <a:r>
              <a:rPr lang="en-US" altLang="ko-KR" sz="3200" b="1">
                <a:solidFill>
                  <a:srgbClr val="FFFF00"/>
                </a:solidFill>
                <a:ea typeface="굴림" pitchFamily="34" charset="-127"/>
              </a:rPr>
              <a:t>78%</a:t>
            </a:r>
          </a:p>
        </p:txBody>
      </p:sp>
      <p:sp>
        <p:nvSpPr>
          <p:cNvPr id="621581" name="Text Box 13"/>
          <p:cNvSpPr txBox="1">
            <a:spLocks noChangeArrowheads="1"/>
          </p:cNvSpPr>
          <p:nvPr/>
        </p:nvSpPr>
        <p:spPr bwMode="auto">
          <a:xfrm>
            <a:off x="3946525" y="2971800"/>
            <a:ext cx="3140075" cy="1066800"/>
          </a:xfrm>
          <a:prstGeom prst="rect">
            <a:avLst/>
          </a:prstGeom>
          <a:noFill/>
          <a:ln w="9525">
            <a:noFill/>
            <a:miter lim="800000"/>
            <a:headEnd/>
            <a:tailEnd/>
          </a:ln>
        </p:spPr>
        <p:txBody>
          <a:bodyPr>
            <a:spAutoFit/>
          </a:bodyPr>
          <a:lstStyle/>
          <a:p>
            <a:pPr algn="ctr"/>
            <a:r>
              <a:rPr lang="en-US" altLang="ko-KR" sz="3200" i="1">
                <a:solidFill>
                  <a:srgbClr val="FFFF00"/>
                </a:solidFill>
                <a:ea typeface="굴림" pitchFamily="34" charset="-127"/>
              </a:rPr>
              <a:t>E. coli</a:t>
            </a:r>
          </a:p>
          <a:p>
            <a:pPr algn="ctr"/>
            <a:r>
              <a:rPr lang="en-US" altLang="ko-KR" sz="3200" b="1">
                <a:solidFill>
                  <a:srgbClr val="FFFF00"/>
                </a:solidFill>
                <a:ea typeface="굴림" pitchFamily="34" charset="-127"/>
              </a:rPr>
              <a:t>87%</a:t>
            </a:r>
          </a:p>
        </p:txBody>
      </p:sp>
      <p:sp>
        <p:nvSpPr>
          <p:cNvPr id="621582" name="Text Box 14"/>
          <p:cNvSpPr txBox="1">
            <a:spLocks noChangeArrowheads="1"/>
          </p:cNvSpPr>
          <p:nvPr/>
        </p:nvSpPr>
        <p:spPr bwMode="auto">
          <a:xfrm>
            <a:off x="3886200" y="4191000"/>
            <a:ext cx="3140075" cy="1066800"/>
          </a:xfrm>
          <a:prstGeom prst="rect">
            <a:avLst/>
          </a:prstGeom>
          <a:noFill/>
          <a:ln w="9525">
            <a:noFill/>
            <a:miter lim="800000"/>
            <a:headEnd/>
            <a:tailEnd/>
          </a:ln>
        </p:spPr>
        <p:txBody>
          <a:bodyPr>
            <a:spAutoFit/>
          </a:bodyPr>
          <a:lstStyle/>
          <a:p>
            <a:pPr algn="ctr"/>
            <a:r>
              <a:rPr lang="en-US" altLang="ko-KR" sz="3200" i="1">
                <a:solidFill>
                  <a:srgbClr val="FFFF00"/>
                </a:solidFill>
                <a:ea typeface="굴림" pitchFamily="34" charset="-127"/>
              </a:rPr>
              <a:t>Listeria </a:t>
            </a:r>
            <a:r>
              <a:rPr lang="en-US" altLang="ko-KR" sz="3200">
                <a:solidFill>
                  <a:srgbClr val="FFFF00"/>
                </a:solidFill>
                <a:ea typeface="굴림" pitchFamily="34" charset="-127"/>
              </a:rPr>
              <a:t>spp</a:t>
            </a:r>
          </a:p>
          <a:p>
            <a:pPr algn="ctr"/>
            <a:r>
              <a:rPr lang="en-US" altLang="ko-KR" sz="3200" b="1">
                <a:solidFill>
                  <a:srgbClr val="FFFF00"/>
                </a:solidFill>
                <a:ea typeface="굴림" pitchFamily="34" charset="-127"/>
              </a:rPr>
              <a:t>99.6%</a:t>
            </a:r>
          </a:p>
        </p:txBody>
      </p:sp>
      <p:sp>
        <p:nvSpPr>
          <p:cNvPr id="621583" name="Text Box 15"/>
          <p:cNvSpPr txBox="1">
            <a:spLocks noChangeArrowheads="1"/>
          </p:cNvSpPr>
          <p:nvPr/>
        </p:nvSpPr>
        <p:spPr bwMode="auto">
          <a:xfrm>
            <a:off x="3962400" y="5410200"/>
            <a:ext cx="3140075" cy="1066800"/>
          </a:xfrm>
          <a:prstGeom prst="rect">
            <a:avLst/>
          </a:prstGeom>
          <a:noFill/>
          <a:ln w="9525">
            <a:noFill/>
            <a:miter lim="800000"/>
            <a:headEnd/>
            <a:tailEnd/>
          </a:ln>
        </p:spPr>
        <p:txBody>
          <a:bodyPr>
            <a:spAutoFit/>
          </a:bodyPr>
          <a:lstStyle/>
          <a:p>
            <a:pPr algn="ctr"/>
            <a:r>
              <a:rPr lang="en-US" altLang="ko-KR" sz="3200" i="1">
                <a:solidFill>
                  <a:srgbClr val="FFFF00"/>
                </a:solidFill>
                <a:ea typeface="굴림" pitchFamily="34" charset="-127"/>
              </a:rPr>
              <a:t>Vibrio </a:t>
            </a:r>
            <a:r>
              <a:rPr lang="en-US" altLang="ko-KR" sz="3200">
                <a:solidFill>
                  <a:srgbClr val="FFFF00"/>
                </a:solidFill>
                <a:ea typeface="굴림" pitchFamily="34" charset="-127"/>
              </a:rPr>
              <a:t>spp</a:t>
            </a:r>
          </a:p>
          <a:p>
            <a:pPr algn="ctr"/>
            <a:r>
              <a:rPr lang="en-US" altLang="ko-KR" sz="3200" b="1">
                <a:solidFill>
                  <a:srgbClr val="FFFF00"/>
                </a:solidFill>
                <a:ea typeface="굴림" pitchFamily="34" charset="-127"/>
              </a:rPr>
              <a:t>94%</a:t>
            </a:r>
          </a:p>
        </p:txBody>
      </p:sp>
      <p:sp>
        <p:nvSpPr>
          <p:cNvPr id="621584" name="Line 16"/>
          <p:cNvSpPr>
            <a:spLocks noChangeShapeType="1"/>
          </p:cNvSpPr>
          <p:nvPr/>
        </p:nvSpPr>
        <p:spPr bwMode="auto">
          <a:xfrm>
            <a:off x="9525" y="2971800"/>
            <a:ext cx="7562850" cy="0"/>
          </a:xfrm>
          <a:prstGeom prst="line">
            <a:avLst/>
          </a:prstGeom>
          <a:noFill/>
          <a:ln w="38100">
            <a:solidFill>
              <a:srgbClr val="FFFF00"/>
            </a:solidFill>
            <a:round/>
            <a:headEnd/>
            <a:tailEnd/>
          </a:ln>
        </p:spPr>
        <p:txBody>
          <a:bodyPr/>
          <a:lstStyle/>
          <a:p>
            <a:endParaRPr lang="en-US"/>
          </a:p>
        </p:txBody>
      </p:sp>
      <p:sp>
        <p:nvSpPr>
          <p:cNvPr id="621585" name="AutoShape 17"/>
          <p:cNvSpPr>
            <a:spLocks/>
          </p:cNvSpPr>
          <p:nvPr/>
        </p:nvSpPr>
        <p:spPr bwMode="auto">
          <a:xfrm>
            <a:off x="7467600" y="0"/>
            <a:ext cx="228600" cy="6858000"/>
          </a:xfrm>
          <a:prstGeom prst="rightBrace">
            <a:avLst>
              <a:gd name="adj1" fmla="val 250000"/>
              <a:gd name="adj2" fmla="val 49722"/>
            </a:avLst>
          </a:prstGeom>
          <a:noFill/>
          <a:ln w="76200">
            <a:solidFill>
              <a:srgbClr val="FF6600"/>
            </a:solidFill>
            <a:round/>
            <a:headEnd/>
            <a:tailEnd/>
          </a:ln>
        </p:spPr>
        <p:txBody>
          <a:bodyPr wrap="none" anchor="ctr"/>
          <a:lstStyle/>
          <a:p>
            <a:endParaRPr lang="en-US"/>
          </a:p>
        </p:txBody>
      </p:sp>
      <p:sp>
        <p:nvSpPr>
          <p:cNvPr id="621586" name="Text Box 18"/>
          <p:cNvSpPr txBox="1">
            <a:spLocks noChangeArrowheads="1"/>
          </p:cNvSpPr>
          <p:nvPr/>
        </p:nvSpPr>
        <p:spPr bwMode="auto">
          <a:xfrm>
            <a:off x="7759700" y="3105150"/>
            <a:ext cx="1193800" cy="519113"/>
          </a:xfrm>
          <a:prstGeom prst="rect">
            <a:avLst/>
          </a:prstGeom>
          <a:noFill/>
          <a:ln w="9525">
            <a:noFill/>
            <a:miter lim="800000"/>
            <a:headEnd/>
            <a:tailEnd/>
          </a:ln>
        </p:spPr>
        <p:txBody>
          <a:bodyPr wrap="none">
            <a:spAutoFit/>
          </a:bodyPr>
          <a:lstStyle/>
          <a:p>
            <a:r>
              <a:rPr lang="en-US" altLang="ko-KR" sz="2800" b="1">
                <a:solidFill>
                  <a:srgbClr val="FFFF00"/>
                </a:solidFill>
                <a:ea typeface="굴림" pitchFamily="34" charset="-127"/>
              </a:rPr>
              <a:t>96.6%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8F30DA8-FA4D-493B-BEA1-0385379CE8F8}" type="slidenum">
              <a:rPr lang="en-US"/>
              <a:pPr/>
              <a:t>31</a:t>
            </a:fld>
            <a:endParaRPr lang="en-US"/>
          </a:p>
        </p:txBody>
      </p:sp>
      <p:sp>
        <p:nvSpPr>
          <p:cNvPr id="38914" name="Rectangle 2"/>
          <p:cNvSpPr>
            <a:spLocks noGrp="1" noChangeArrowheads="1"/>
          </p:cNvSpPr>
          <p:nvPr>
            <p:ph type="title" idx="4294967295"/>
          </p:nvPr>
        </p:nvSpPr>
        <p:spPr>
          <a:xfrm>
            <a:off x="457200" y="304800"/>
            <a:ext cx="8229600" cy="762000"/>
          </a:xfrm>
        </p:spPr>
        <p:txBody>
          <a:bodyPr/>
          <a:lstStyle/>
          <a:p>
            <a:pPr>
              <a:defRPr/>
            </a:pPr>
            <a:r>
              <a:rPr lang="en-US" altLang="ko-KR" dirty="0">
                <a:solidFill>
                  <a:schemeClr val="tx1"/>
                </a:solidFill>
                <a:latin typeface="+mj-lt"/>
                <a:ea typeface="Gulim" pitchFamily="34" charset="-127"/>
                <a:cs typeface="+mj-cs"/>
              </a:rPr>
              <a:t>Food testing with BARDOT</a:t>
            </a:r>
            <a:endParaRPr lang="en-US" altLang="ko-KR" sz="3600" dirty="0">
              <a:solidFill>
                <a:schemeClr val="tx1"/>
              </a:solidFill>
              <a:latin typeface="+mj-lt"/>
              <a:ea typeface="Gulim" pitchFamily="34" charset="-127"/>
              <a:cs typeface="+mj-cs"/>
            </a:endParaRPr>
          </a:p>
        </p:txBody>
      </p:sp>
      <p:sp>
        <p:nvSpPr>
          <p:cNvPr id="623619" name="Line 9"/>
          <p:cNvSpPr>
            <a:spLocks noChangeShapeType="1"/>
          </p:cNvSpPr>
          <p:nvPr/>
        </p:nvSpPr>
        <p:spPr bwMode="auto">
          <a:xfrm>
            <a:off x="612775" y="1123950"/>
            <a:ext cx="7772400" cy="0"/>
          </a:xfrm>
          <a:prstGeom prst="line">
            <a:avLst/>
          </a:prstGeom>
          <a:noFill/>
          <a:ln w="38100">
            <a:solidFill>
              <a:srgbClr val="FFFF00"/>
            </a:solidFill>
            <a:round/>
            <a:headEnd/>
            <a:tailEnd/>
          </a:ln>
        </p:spPr>
        <p:txBody>
          <a:bodyPr/>
          <a:lstStyle/>
          <a:p>
            <a:endParaRPr lang="en-US"/>
          </a:p>
        </p:txBody>
      </p:sp>
      <p:pic>
        <p:nvPicPr>
          <p:cNvPr id="623620" name="Picture 22" descr="C:\Documents and Settings\bhunia\My Documents\Arun folder\My Pictures\Biosensor and instruments\Light scatterometer\Food testing.png"/>
          <p:cNvPicPr>
            <a:picLocks noChangeAspect="1" noChangeArrowheads="1"/>
          </p:cNvPicPr>
          <p:nvPr/>
        </p:nvPicPr>
        <p:blipFill>
          <a:blip r:embed="rId3" cstate="print"/>
          <a:srcRect/>
          <a:stretch>
            <a:fillRect/>
          </a:stretch>
        </p:blipFill>
        <p:spPr bwMode="auto">
          <a:xfrm>
            <a:off x="76200" y="1447800"/>
            <a:ext cx="8978900" cy="544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FEEA464-DFE0-4647-AA2E-E00D6E7A6162}" type="slidenum">
              <a:rPr lang="en-US"/>
              <a:pPr/>
              <a:t>32</a:t>
            </a:fld>
            <a:endParaRPr lang="en-US"/>
          </a:p>
        </p:txBody>
      </p:sp>
      <p:sp>
        <p:nvSpPr>
          <p:cNvPr id="2" name="Slide Number Placeholder 1"/>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485EA374-8511-45D8-8447-2EC71B2DF3CD}"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32</a:t>
            </a:fld>
            <a:endParaRPr lang="en-US" altLang="ko-KR" sz="1400">
              <a:effectLst>
                <a:outerShdw blurRad="38100" dist="38100" dir="2700000" algn="tl">
                  <a:srgbClr val="000000"/>
                </a:outerShdw>
              </a:effectLst>
              <a:latin typeface="Arial" pitchFamily="34" charset="0"/>
              <a:ea typeface="Gulim" pitchFamily="34" charset="-127"/>
            </a:endParaRPr>
          </a:p>
        </p:txBody>
      </p:sp>
      <p:pic>
        <p:nvPicPr>
          <p:cNvPr id="625667" name="Picture 2"/>
          <p:cNvPicPr>
            <a:picLocks noChangeAspect="1" noChangeArrowheads="1"/>
          </p:cNvPicPr>
          <p:nvPr/>
        </p:nvPicPr>
        <p:blipFill>
          <a:blip r:embed="rId3" cstate="print"/>
          <a:srcRect/>
          <a:stretch>
            <a:fillRect/>
          </a:stretch>
        </p:blipFill>
        <p:spPr bwMode="auto">
          <a:xfrm>
            <a:off x="762000" y="1981200"/>
            <a:ext cx="7543800" cy="3943350"/>
          </a:xfrm>
          <a:prstGeom prst="rect">
            <a:avLst/>
          </a:prstGeom>
          <a:noFill/>
          <a:ln w="9525">
            <a:noFill/>
            <a:miter lim="800000"/>
            <a:headEnd/>
            <a:tailEnd/>
          </a:ln>
        </p:spPr>
      </p:pic>
      <p:sp>
        <p:nvSpPr>
          <p:cNvPr id="625668" name="TextBox 3"/>
          <p:cNvSpPr txBox="1">
            <a:spLocks noChangeArrowheads="1"/>
          </p:cNvSpPr>
          <p:nvPr/>
        </p:nvSpPr>
        <p:spPr bwMode="auto">
          <a:xfrm>
            <a:off x="762000" y="569913"/>
            <a:ext cx="7848600" cy="954087"/>
          </a:xfrm>
          <a:prstGeom prst="rect">
            <a:avLst/>
          </a:prstGeom>
          <a:noFill/>
          <a:ln w="9525">
            <a:noFill/>
            <a:miter lim="800000"/>
            <a:headEnd/>
            <a:tailEnd/>
          </a:ln>
        </p:spPr>
        <p:txBody>
          <a:bodyPr>
            <a:spAutoFit/>
          </a:bodyPr>
          <a:lstStyle/>
          <a:p>
            <a:pPr algn="ctr"/>
            <a:r>
              <a:rPr lang="en-US" sz="2800">
                <a:latin typeface="Arial" pitchFamily="34" charset="0"/>
                <a:cs typeface="Arial" pitchFamily="34" charset="0"/>
              </a:rPr>
              <a:t>PCR confirmation of scatter images of </a:t>
            </a:r>
            <a:r>
              <a:rPr lang="en-US" sz="2800" i="1">
                <a:latin typeface="Arial" pitchFamily="34" charset="0"/>
                <a:cs typeface="Arial" pitchFamily="34" charset="0"/>
              </a:rPr>
              <a:t>Listeria monocytogenes </a:t>
            </a:r>
            <a:r>
              <a:rPr lang="en-US" sz="2800">
                <a:latin typeface="Arial" pitchFamily="34" charset="0"/>
                <a:cs typeface="Arial" pitchFamily="34" charset="0"/>
              </a:rPr>
              <a:t>colonies from hotdog</a:t>
            </a:r>
            <a:endParaRPr lang="th-TH" sz="2800">
              <a:latin typeface="Arial" pitchFamily="34" charset="0"/>
            </a:endParaRPr>
          </a:p>
        </p:txBody>
      </p:sp>
      <p:sp>
        <p:nvSpPr>
          <p:cNvPr id="625669" name="TextBox 4"/>
          <p:cNvSpPr txBox="1">
            <a:spLocks noChangeArrowheads="1"/>
          </p:cNvSpPr>
          <p:nvPr/>
        </p:nvSpPr>
        <p:spPr bwMode="auto">
          <a:xfrm>
            <a:off x="5943600" y="5029200"/>
            <a:ext cx="1344613" cy="523875"/>
          </a:xfrm>
          <a:prstGeom prst="rect">
            <a:avLst/>
          </a:prstGeom>
          <a:noFill/>
          <a:ln w="9525">
            <a:noFill/>
            <a:miter lim="800000"/>
            <a:headEnd/>
            <a:tailEnd/>
          </a:ln>
        </p:spPr>
        <p:txBody>
          <a:bodyPr wrap="none">
            <a:spAutoFit/>
          </a:bodyPr>
          <a:lstStyle/>
          <a:p>
            <a:r>
              <a:rPr lang="en-US" sz="2800">
                <a:solidFill>
                  <a:schemeClr val="bg1"/>
                </a:solidFill>
                <a:latin typeface="Arial" pitchFamily="34" charset="0"/>
                <a:cs typeface="Arial" pitchFamily="34" charset="0"/>
              </a:rPr>
              <a:t>Hotdog</a:t>
            </a:r>
            <a:endParaRPr lang="th-TH" sz="2800">
              <a:solidFill>
                <a:schemeClr val="bg1"/>
              </a:solidFill>
              <a:latin typeface="Arial" pitchFamily="34" charset="0"/>
            </a:endParaRPr>
          </a:p>
        </p:txBody>
      </p:sp>
      <p:sp>
        <p:nvSpPr>
          <p:cNvPr id="625670" name="Rectangle 5"/>
          <p:cNvSpPr>
            <a:spLocks noChangeArrowheads="1"/>
          </p:cNvSpPr>
          <p:nvPr/>
        </p:nvSpPr>
        <p:spPr bwMode="auto">
          <a:xfrm>
            <a:off x="228600" y="6183313"/>
            <a:ext cx="2071688" cy="339725"/>
          </a:xfrm>
          <a:prstGeom prst="rect">
            <a:avLst/>
          </a:prstGeom>
          <a:noFill/>
          <a:ln w="9525">
            <a:noFill/>
            <a:miter lim="800000"/>
            <a:headEnd/>
            <a:tailEnd/>
          </a:ln>
        </p:spPr>
        <p:txBody>
          <a:bodyPr wrap="none">
            <a:spAutoFit/>
          </a:bodyPr>
          <a:lstStyle/>
          <a:p>
            <a:r>
              <a:rPr lang="en-US" altLang="ko-KR" sz="1600">
                <a:latin typeface="Tahoma" pitchFamily="34" charset="0"/>
                <a:ea typeface="굴림" pitchFamily="34" charset="-127"/>
              </a:rPr>
              <a:t>Aroonnual et al 2008</a:t>
            </a:r>
            <a:endParaRPr lang="en-US" sz="16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F50E56B-0877-438E-B134-CD49B62120D2}" type="slidenum">
              <a:rPr lang="en-US"/>
              <a:pPr/>
              <a:t>33</a:t>
            </a:fld>
            <a:endParaRPr lang="en-US"/>
          </a:p>
        </p:txBody>
      </p:sp>
      <p:sp>
        <p:nvSpPr>
          <p:cNvPr id="2" name="Slide Number Placeholder 1"/>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361CBAE0-2CF7-485E-9CE1-FED65066D05C}"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33</a:t>
            </a:fld>
            <a:endParaRPr lang="en-US" altLang="ko-KR" sz="1400">
              <a:effectLst>
                <a:outerShdw blurRad="38100" dist="38100" dir="2700000" algn="tl">
                  <a:srgbClr val="000000"/>
                </a:outerShdw>
              </a:effectLst>
              <a:latin typeface="Arial" pitchFamily="34" charset="0"/>
              <a:ea typeface="Gulim" pitchFamily="34" charset="-127"/>
            </a:endParaRPr>
          </a:p>
        </p:txBody>
      </p:sp>
      <p:pic>
        <p:nvPicPr>
          <p:cNvPr id="627715" name="Picture 2"/>
          <p:cNvPicPr>
            <a:picLocks noChangeAspect="1" noChangeArrowheads="1"/>
          </p:cNvPicPr>
          <p:nvPr/>
        </p:nvPicPr>
        <p:blipFill>
          <a:blip r:embed="rId3" cstate="print"/>
          <a:srcRect/>
          <a:stretch>
            <a:fillRect/>
          </a:stretch>
        </p:blipFill>
        <p:spPr bwMode="auto">
          <a:xfrm>
            <a:off x="914400" y="2286000"/>
            <a:ext cx="7372350" cy="3276600"/>
          </a:xfrm>
          <a:prstGeom prst="rect">
            <a:avLst/>
          </a:prstGeom>
          <a:noFill/>
          <a:ln w="9525">
            <a:noFill/>
            <a:miter lim="800000"/>
            <a:headEnd/>
            <a:tailEnd/>
          </a:ln>
        </p:spPr>
      </p:pic>
      <p:sp>
        <p:nvSpPr>
          <p:cNvPr id="627716" name="TextBox 3"/>
          <p:cNvSpPr txBox="1">
            <a:spLocks noChangeArrowheads="1"/>
          </p:cNvSpPr>
          <p:nvPr/>
        </p:nvSpPr>
        <p:spPr bwMode="auto">
          <a:xfrm>
            <a:off x="3657600" y="1752600"/>
            <a:ext cx="1527175" cy="584200"/>
          </a:xfrm>
          <a:prstGeom prst="rect">
            <a:avLst/>
          </a:prstGeom>
          <a:noFill/>
          <a:ln w="9525">
            <a:noFill/>
            <a:miter lim="800000"/>
            <a:headEnd/>
            <a:tailEnd/>
          </a:ln>
        </p:spPr>
        <p:txBody>
          <a:bodyPr wrap="none">
            <a:spAutoFit/>
          </a:bodyPr>
          <a:lstStyle/>
          <a:p>
            <a:r>
              <a:rPr lang="en-US" sz="3200">
                <a:solidFill>
                  <a:srgbClr val="FFFF00"/>
                </a:solidFill>
                <a:latin typeface="Arial" pitchFamily="34" charset="0"/>
                <a:cs typeface="Arial" pitchFamily="34" charset="0"/>
              </a:rPr>
              <a:t>Tomato</a:t>
            </a:r>
            <a:endParaRPr lang="th-TH" sz="3200">
              <a:solidFill>
                <a:srgbClr val="FFFF00"/>
              </a:solidFill>
              <a:latin typeface="Arial" pitchFamily="34" charset="0"/>
            </a:endParaRPr>
          </a:p>
        </p:txBody>
      </p:sp>
      <p:sp>
        <p:nvSpPr>
          <p:cNvPr id="627717" name="TextBox 4"/>
          <p:cNvSpPr txBox="1">
            <a:spLocks noChangeArrowheads="1"/>
          </p:cNvSpPr>
          <p:nvPr/>
        </p:nvSpPr>
        <p:spPr bwMode="auto">
          <a:xfrm>
            <a:off x="685800" y="457200"/>
            <a:ext cx="8001000" cy="1200150"/>
          </a:xfrm>
          <a:prstGeom prst="rect">
            <a:avLst/>
          </a:prstGeom>
          <a:noFill/>
          <a:ln w="9525">
            <a:noFill/>
            <a:miter lim="800000"/>
            <a:headEnd/>
            <a:tailEnd/>
          </a:ln>
        </p:spPr>
        <p:txBody>
          <a:bodyPr>
            <a:spAutoFit/>
          </a:bodyPr>
          <a:lstStyle/>
          <a:p>
            <a:pPr algn="ctr"/>
            <a:r>
              <a:rPr lang="en-US" sz="3600">
                <a:latin typeface="Arial" pitchFamily="34" charset="0"/>
                <a:cs typeface="Arial" pitchFamily="34" charset="0"/>
              </a:rPr>
              <a:t>PCR confirmation of scatter images of </a:t>
            </a:r>
            <a:r>
              <a:rPr lang="en-US" sz="3600" i="1">
                <a:latin typeface="Arial" pitchFamily="34" charset="0"/>
                <a:cs typeface="Arial" pitchFamily="34" charset="0"/>
              </a:rPr>
              <a:t>Salmonella</a:t>
            </a:r>
            <a:r>
              <a:rPr lang="en-US" sz="3600">
                <a:latin typeface="Arial" pitchFamily="34" charset="0"/>
                <a:cs typeface="Arial" pitchFamily="34" charset="0"/>
              </a:rPr>
              <a:t> Enteritidis PT1 colonies</a:t>
            </a:r>
            <a:endParaRPr lang="th-TH" sz="3600">
              <a:latin typeface="Arial" pitchFamily="34" charset="0"/>
            </a:endParaRPr>
          </a:p>
        </p:txBody>
      </p:sp>
      <p:sp>
        <p:nvSpPr>
          <p:cNvPr id="627718" name="Rectangle 5"/>
          <p:cNvSpPr>
            <a:spLocks noChangeArrowheads="1"/>
          </p:cNvSpPr>
          <p:nvPr/>
        </p:nvSpPr>
        <p:spPr bwMode="auto">
          <a:xfrm>
            <a:off x="228600" y="6183313"/>
            <a:ext cx="2071688" cy="339725"/>
          </a:xfrm>
          <a:prstGeom prst="rect">
            <a:avLst/>
          </a:prstGeom>
          <a:noFill/>
          <a:ln w="9525">
            <a:noFill/>
            <a:miter lim="800000"/>
            <a:headEnd/>
            <a:tailEnd/>
          </a:ln>
        </p:spPr>
        <p:txBody>
          <a:bodyPr wrap="none">
            <a:spAutoFit/>
          </a:bodyPr>
          <a:lstStyle/>
          <a:p>
            <a:r>
              <a:rPr lang="en-US" altLang="ko-KR" sz="1600">
                <a:latin typeface="Tahoma" pitchFamily="34" charset="0"/>
                <a:ea typeface="굴림" pitchFamily="34" charset="-127"/>
              </a:rPr>
              <a:t>Aroonnual et al 2008</a:t>
            </a:r>
            <a:endParaRPr lang="en-US" sz="16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A85DED76-5244-4D14-8C93-B07DE09E8582}" type="slidenum">
              <a:rPr lang="en-US"/>
              <a:pPr/>
              <a:t>34</a:t>
            </a:fld>
            <a:endParaRPr lang="en-US"/>
          </a:p>
        </p:txBody>
      </p:sp>
      <p:sp>
        <p:nvSpPr>
          <p:cNvPr id="2" name="Slide Number Placeholder 1"/>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B5B36B9C-22FF-4B3C-A248-6C5E19FEE39C}"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34</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629763" name="Rectangle 8"/>
          <p:cNvSpPr>
            <a:spLocks noChangeArrowheads="1"/>
          </p:cNvSpPr>
          <p:nvPr/>
        </p:nvSpPr>
        <p:spPr bwMode="auto">
          <a:xfrm>
            <a:off x="3733800" y="5410200"/>
            <a:ext cx="1582738" cy="579438"/>
          </a:xfrm>
          <a:prstGeom prst="rect">
            <a:avLst/>
          </a:prstGeom>
          <a:noFill/>
          <a:ln w="9525">
            <a:noFill/>
            <a:miter lim="800000"/>
            <a:headEnd/>
            <a:tailEnd/>
          </a:ln>
        </p:spPr>
        <p:txBody>
          <a:bodyPr wrap="none">
            <a:spAutoFit/>
          </a:bodyPr>
          <a:lstStyle/>
          <a:p>
            <a:pPr eaLnBrk="1">
              <a:spcBef>
                <a:spcPts val="1363"/>
              </a:spcBef>
              <a:buClr>
                <a:srgbClr val="000000"/>
              </a:buClr>
              <a:buSzPct val="45000"/>
              <a:buFont typeface="Wingdings" pitchFamily="2" charset="2"/>
              <a:buNone/>
            </a:pPr>
            <a:r>
              <a:rPr lang="en-GB" sz="3200">
                <a:latin typeface="Arial" pitchFamily="34" charset="0"/>
              </a:rPr>
              <a:t>Oysters</a:t>
            </a:r>
          </a:p>
        </p:txBody>
      </p:sp>
      <p:sp>
        <p:nvSpPr>
          <p:cNvPr id="629764" name="Rectangle 8"/>
          <p:cNvSpPr>
            <a:spLocks noChangeArrowheads="1"/>
          </p:cNvSpPr>
          <p:nvPr/>
        </p:nvSpPr>
        <p:spPr bwMode="auto">
          <a:xfrm>
            <a:off x="533400" y="381000"/>
            <a:ext cx="8001000" cy="1570038"/>
          </a:xfrm>
          <a:prstGeom prst="rect">
            <a:avLst/>
          </a:prstGeom>
          <a:noFill/>
          <a:ln w="9525">
            <a:noFill/>
            <a:miter lim="800000"/>
            <a:headEnd/>
            <a:tailEnd/>
          </a:ln>
        </p:spPr>
        <p:txBody>
          <a:bodyPr>
            <a:spAutoFit/>
          </a:bodyPr>
          <a:lstStyle/>
          <a:p>
            <a:pPr algn="ctr"/>
            <a:r>
              <a:rPr lang="en-US" sz="3200">
                <a:latin typeface="Arial" pitchFamily="34" charset="0"/>
                <a:cs typeface="Arial" pitchFamily="34" charset="0"/>
              </a:rPr>
              <a:t>Multiplex PCR confirmation of scatter images of </a:t>
            </a:r>
            <a:r>
              <a:rPr lang="en-US" sz="3200" i="1">
                <a:latin typeface="Arial" pitchFamily="34" charset="0"/>
                <a:cs typeface="Arial" pitchFamily="34" charset="0"/>
              </a:rPr>
              <a:t>V. paraheamolyticus</a:t>
            </a:r>
            <a:r>
              <a:rPr lang="en-US" sz="3200">
                <a:latin typeface="Arial" pitchFamily="34" charset="0"/>
                <a:cs typeface="Arial" pitchFamily="34" charset="0"/>
              </a:rPr>
              <a:t> and </a:t>
            </a:r>
            <a:r>
              <a:rPr lang="en-US" sz="3200" i="1">
                <a:latin typeface="Arial" pitchFamily="34" charset="0"/>
                <a:cs typeface="Arial" pitchFamily="34" charset="0"/>
              </a:rPr>
              <a:t>V. vulnificus</a:t>
            </a:r>
            <a:r>
              <a:rPr lang="en-US" sz="3200">
                <a:latin typeface="Arial" pitchFamily="34" charset="0"/>
                <a:cs typeface="Arial" pitchFamily="34" charset="0"/>
              </a:rPr>
              <a:t> colonies from spiked oyster</a:t>
            </a:r>
            <a:endParaRPr lang="th-TH" sz="3200">
              <a:latin typeface="Arial" pitchFamily="34" charset="0"/>
            </a:endParaRPr>
          </a:p>
        </p:txBody>
      </p:sp>
      <p:grpSp>
        <p:nvGrpSpPr>
          <p:cNvPr id="629765" name="Group 12"/>
          <p:cNvGrpSpPr>
            <a:grpSpLocks/>
          </p:cNvGrpSpPr>
          <p:nvPr/>
        </p:nvGrpSpPr>
        <p:grpSpPr bwMode="auto">
          <a:xfrm>
            <a:off x="546100" y="2362200"/>
            <a:ext cx="7988300" cy="2895600"/>
            <a:chOff x="546100" y="2133600"/>
            <a:chExt cx="7988300" cy="2895600"/>
          </a:xfrm>
        </p:grpSpPr>
        <p:pic>
          <p:nvPicPr>
            <p:cNvPr id="629766" name="Picture 3"/>
            <p:cNvPicPr>
              <a:picLocks noChangeAspect="1" noChangeArrowheads="1"/>
            </p:cNvPicPr>
            <p:nvPr/>
          </p:nvPicPr>
          <p:blipFill>
            <a:blip r:embed="rId3" cstate="print"/>
            <a:srcRect t="12727" b="18182"/>
            <a:stretch>
              <a:fillRect/>
            </a:stretch>
          </p:blipFill>
          <p:spPr bwMode="auto">
            <a:xfrm>
              <a:off x="546100" y="2133600"/>
              <a:ext cx="7988300" cy="2895600"/>
            </a:xfrm>
            <a:prstGeom prst="rect">
              <a:avLst/>
            </a:prstGeom>
            <a:noFill/>
            <a:ln w="9525">
              <a:noFill/>
              <a:miter lim="800000"/>
              <a:headEnd/>
              <a:tailEnd/>
            </a:ln>
          </p:spPr>
        </p:pic>
        <p:sp>
          <p:nvSpPr>
            <p:cNvPr id="629767" name="TextBox 9"/>
            <p:cNvSpPr txBox="1">
              <a:spLocks noChangeArrowheads="1"/>
            </p:cNvSpPr>
            <p:nvPr/>
          </p:nvSpPr>
          <p:spPr bwMode="auto">
            <a:xfrm>
              <a:off x="5410200" y="2538413"/>
              <a:ext cx="427038" cy="369887"/>
            </a:xfrm>
            <a:prstGeom prst="rect">
              <a:avLst/>
            </a:prstGeom>
            <a:noFill/>
            <a:ln w="9525">
              <a:noFill/>
              <a:miter lim="800000"/>
              <a:headEnd/>
              <a:tailEnd/>
            </a:ln>
          </p:spPr>
          <p:txBody>
            <a:bodyPr wrap="none">
              <a:spAutoFit/>
            </a:bodyPr>
            <a:lstStyle/>
            <a:p>
              <a:r>
                <a:rPr lang="en-US">
                  <a:solidFill>
                    <a:srgbClr val="FFFF00"/>
                  </a:solidFill>
                </a:rPr>
                <a:t>vp</a:t>
              </a:r>
              <a:endParaRPr lang="th-TH">
                <a:solidFill>
                  <a:srgbClr val="FFFF00"/>
                </a:solidFill>
              </a:endParaRPr>
            </a:p>
          </p:txBody>
        </p:sp>
        <p:sp>
          <p:nvSpPr>
            <p:cNvPr id="629768" name="TextBox 10"/>
            <p:cNvSpPr txBox="1">
              <a:spLocks noChangeArrowheads="1"/>
            </p:cNvSpPr>
            <p:nvPr/>
          </p:nvSpPr>
          <p:spPr bwMode="auto">
            <a:xfrm>
              <a:off x="5422900" y="3262313"/>
              <a:ext cx="427038" cy="369887"/>
            </a:xfrm>
            <a:prstGeom prst="rect">
              <a:avLst/>
            </a:prstGeom>
            <a:noFill/>
            <a:ln w="9525">
              <a:noFill/>
              <a:miter lim="800000"/>
              <a:headEnd/>
              <a:tailEnd/>
            </a:ln>
          </p:spPr>
          <p:txBody>
            <a:bodyPr wrap="none">
              <a:spAutoFit/>
            </a:bodyPr>
            <a:lstStyle/>
            <a:p>
              <a:r>
                <a:rPr lang="en-US">
                  <a:solidFill>
                    <a:srgbClr val="FFFF00"/>
                  </a:solidFill>
                </a:rPr>
                <a:t>vp</a:t>
              </a:r>
              <a:endParaRPr lang="th-TH">
                <a:solidFill>
                  <a:srgbClr val="FFFF00"/>
                </a:solidFill>
              </a:endParaRPr>
            </a:p>
          </p:txBody>
        </p:sp>
        <p:sp>
          <p:nvSpPr>
            <p:cNvPr id="629769" name="TextBox 11"/>
            <p:cNvSpPr txBox="1">
              <a:spLocks noChangeArrowheads="1"/>
            </p:cNvSpPr>
            <p:nvPr/>
          </p:nvSpPr>
          <p:spPr bwMode="auto">
            <a:xfrm>
              <a:off x="6337300" y="2565400"/>
              <a:ext cx="412750" cy="369888"/>
            </a:xfrm>
            <a:prstGeom prst="rect">
              <a:avLst/>
            </a:prstGeom>
            <a:noFill/>
            <a:ln w="9525">
              <a:noFill/>
              <a:miter lim="800000"/>
              <a:headEnd/>
              <a:tailEnd/>
            </a:ln>
          </p:spPr>
          <p:txBody>
            <a:bodyPr wrap="none">
              <a:spAutoFit/>
            </a:bodyPr>
            <a:lstStyle/>
            <a:p>
              <a:r>
                <a:rPr lang="en-US">
                  <a:solidFill>
                    <a:srgbClr val="FFFF00"/>
                  </a:solidFill>
                </a:rPr>
                <a:t>vv</a:t>
              </a:r>
              <a:endParaRPr lang="th-TH">
                <a:solidFill>
                  <a:srgbClr val="FFFF00"/>
                </a:solidFill>
              </a:endParaRPr>
            </a:p>
          </p:txBody>
        </p:sp>
        <p:sp>
          <p:nvSpPr>
            <p:cNvPr id="629770" name="TextBox 12"/>
            <p:cNvSpPr txBox="1">
              <a:spLocks noChangeArrowheads="1"/>
            </p:cNvSpPr>
            <p:nvPr/>
          </p:nvSpPr>
          <p:spPr bwMode="auto">
            <a:xfrm>
              <a:off x="5410200" y="4025900"/>
              <a:ext cx="412750" cy="369888"/>
            </a:xfrm>
            <a:prstGeom prst="rect">
              <a:avLst/>
            </a:prstGeom>
            <a:noFill/>
            <a:ln w="9525">
              <a:noFill/>
              <a:miter lim="800000"/>
              <a:headEnd/>
              <a:tailEnd/>
            </a:ln>
          </p:spPr>
          <p:txBody>
            <a:bodyPr wrap="none">
              <a:spAutoFit/>
            </a:bodyPr>
            <a:lstStyle/>
            <a:p>
              <a:r>
                <a:rPr lang="en-US">
                  <a:solidFill>
                    <a:srgbClr val="FFFF00"/>
                  </a:solidFill>
                </a:rPr>
                <a:t>vv</a:t>
              </a:r>
              <a:endParaRPr lang="th-TH">
                <a:solidFill>
                  <a:srgbClr val="FFFF00"/>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Text Box 2"/>
          <p:cNvSpPr txBox="1">
            <a:spLocks noChangeArrowheads="1"/>
          </p:cNvSpPr>
          <p:nvPr/>
        </p:nvSpPr>
        <p:spPr bwMode="auto">
          <a:xfrm rot="16200000">
            <a:off x="-2213769" y="3355182"/>
            <a:ext cx="6554787" cy="450850"/>
          </a:xfrm>
          <a:prstGeom prst="rect">
            <a:avLst/>
          </a:prstGeom>
          <a:noFill/>
          <a:ln w="9525">
            <a:noFill/>
            <a:round/>
            <a:headEnd/>
            <a:tailEnd/>
          </a:ln>
          <a:effectLst/>
        </p:spPr>
        <p:txBody>
          <a:bodyPr lIns="81639" tIns="42452" rIns="81639" bIns="42452">
            <a:spAutoFit/>
          </a:bodyPr>
          <a:lstStyle/>
          <a:p>
            <a:pPr algn="ct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400" b="1">
                <a:latin typeface="Arial" pitchFamily="34" charset="0"/>
              </a:rPr>
              <a:t>Shredded beef                   Frozen spinach</a:t>
            </a:r>
          </a:p>
        </p:txBody>
      </p:sp>
      <p:grpSp>
        <p:nvGrpSpPr>
          <p:cNvPr id="589827" name="Group 3"/>
          <p:cNvGrpSpPr>
            <a:grpSpLocks/>
          </p:cNvGrpSpPr>
          <p:nvPr/>
        </p:nvGrpSpPr>
        <p:grpSpPr bwMode="auto">
          <a:xfrm>
            <a:off x="1447800" y="76200"/>
            <a:ext cx="5907088" cy="3421063"/>
            <a:chOff x="71" y="528"/>
            <a:chExt cx="3721" cy="2155"/>
          </a:xfrm>
        </p:grpSpPr>
        <p:sp>
          <p:nvSpPr>
            <p:cNvPr id="589828" name="Text Box 4"/>
            <p:cNvSpPr txBox="1">
              <a:spLocks noChangeArrowheads="1"/>
            </p:cNvSpPr>
            <p:nvPr/>
          </p:nvSpPr>
          <p:spPr bwMode="auto">
            <a:xfrm>
              <a:off x="96" y="528"/>
              <a:ext cx="3600" cy="227"/>
            </a:xfrm>
            <a:prstGeom prst="rect">
              <a:avLst/>
            </a:prstGeom>
            <a:noFill/>
            <a:ln w="9525">
              <a:noFill/>
              <a:round/>
              <a:headEnd/>
              <a:tailEnd/>
            </a:ln>
            <a:effectLst/>
          </p:spPr>
          <p:txBody>
            <a:bodyPr lIns="81639" tIns="42452" rIns="81639" bIns="42452">
              <a:spAutoFit/>
            </a:bodyPr>
            <a:lstStyle/>
            <a:p>
              <a:pP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 cfu/ 25g sample: 8 h enrichment + 14 h on plate</a:t>
              </a:r>
            </a:p>
          </p:txBody>
        </p:sp>
        <p:sp>
          <p:nvSpPr>
            <p:cNvPr id="589829" name="Text Box 5"/>
            <p:cNvSpPr txBox="1">
              <a:spLocks noChangeArrowheads="1"/>
            </p:cNvSpPr>
            <p:nvPr/>
          </p:nvSpPr>
          <p:spPr bwMode="auto">
            <a:xfrm>
              <a:off x="91" y="1213"/>
              <a:ext cx="3653" cy="227"/>
            </a:xfrm>
            <a:prstGeom prst="rect">
              <a:avLst/>
            </a:prstGeom>
            <a:noFill/>
            <a:ln w="9525">
              <a:noFill/>
              <a:round/>
              <a:headEnd/>
              <a:tailEnd/>
            </a:ln>
            <a:effectLst/>
          </p:spPr>
          <p:txBody>
            <a:bodyPr lIns="81639" tIns="42452" rIns="81639" bIns="42452">
              <a:spAutoFit/>
            </a:bodyPr>
            <a:lstStyle/>
            <a:p>
              <a:pP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100 cfu/ 25g sample: 6 h enrichment </a:t>
              </a:r>
              <a:r>
                <a:rPr lang="en-GB">
                  <a:solidFill>
                    <a:srgbClr val="FFFF00"/>
                  </a:solidFill>
                </a:rPr>
                <a:t>+ 14 h on plate</a:t>
              </a:r>
            </a:p>
          </p:txBody>
        </p:sp>
        <p:sp>
          <p:nvSpPr>
            <p:cNvPr id="589830" name="Text Box 6"/>
            <p:cNvSpPr txBox="1">
              <a:spLocks noChangeArrowheads="1"/>
            </p:cNvSpPr>
            <p:nvPr/>
          </p:nvSpPr>
          <p:spPr bwMode="auto">
            <a:xfrm>
              <a:off x="71" y="1933"/>
              <a:ext cx="3673" cy="227"/>
            </a:xfrm>
            <a:prstGeom prst="rect">
              <a:avLst/>
            </a:prstGeom>
            <a:noFill/>
            <a:ln w="9525">
              <a:noFill/>
              <a:round/>
              <a:headEnd/>
              <a:tailEnd/>
            </a:ln>
            <a:effectLst/>
          </p:spPr>
          <p:txBody>
            <a:bodyPr lIns="81639" tIns="42452" rIns="81639" bIns="42452">
              <a:spAutoFit/>
            </a:bodyPr>
            <a:lstStyle/>
            <a:p>
              <a:pP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1000 cfu/ 25g sample: 4 h enrichment </a:t>
              </a:r>
              <a:r>
                <a:rPr lang="en-GB">
                  <a:solidFill>
                    <a:srgbClr val="FFFF00"/>
                  </a:solidFill>
                </a:rPr>
                <a:t>+ 14 h on plate</a:t>
              </a:r>
            </a:p>
          </p:txBody>
        </p:sp>
        <p:pic>
          <p:nvPicPr>
            <p:cNvPr id="589831" name="Picture 7"/>
            <p:cNvPicPr>
              <a:picLocks noChangeAspect="1" noChangeArrowheads="1"/>
            </p:cNvPicPr>
            <p:nvPr/>
          </p:nvPicPr>
          <p:blipFill>
            <a:blip r:embed="rId3" cstate="print"/>
            <a:srcRect r="19908"/>
            <a:stretch>
              <a:fillRect/>
            </a:stretch>
          </p:blipFill>
          <p:spPr bwMode="auto">
            <a:xfrm>
              <a:off x="131" y="768"/>
              <a:ext cx="3661" cy="502"/>
            </a:xfrm>
            <a:prstGeom prst="rect">
              <a:avLst/>
            </a:prstGeom>
            <a:noFill/>
            <a:ln w="9525">
              <a:noFill/>
              <a:round/>
              <a:headEnd/>
              <a:tailEnd/>
            </a:ln>
            <a:effectLst/>
          </p:spPr>
        </p:pic>
        <p:pic>
          <p:nvPicPr>
            <p:cNvPr id="589832" name="Picture 8"/>
            <p:cNvPicPr>
              <a:picLocks noChangeAspect="1" noChangeArrowheads="1"/>
            </p:cNvPicPr>
            <p:nvPr/>
          </p:nvPicPr>
          <p:blipFill>
            <a:blip r:embed="rId4" cstate="print"/>
            <a:srcRect r="19908"/>
            <a:stretch>
              <a:fillRect/>
            </a:stretch>
          </p:blipFill>
          <p:spPr bwMode="auto">
            <a:xfrm>
              <a:off x="131" y="1440"/>
              <a:ext cx="3661" cy="523"/>
            </a:xfrm>
            <a:prstGeom prst="rect">
              <a:avLst/>
            </a:prstGeom>
            <a:noFill/>
            <a:ln w="9525">
              <a:noFill/>
              <a:round/>
              <a:headEnd/>
              <a:tailEnd/>
            </a:ln>
            <a:effectLst/>
          </p:spPr>
        </p:pic>
        <p:pic>
          <p:nvPicPr>
            <p:cNvPr id="589833" name="Picture 9"/>
            <p:cNvPicPr>
              <a:picLocks noChangeAspect="1" noChangeArrowheads="1"/>
            </p:cNvPicPr>
            <p:nvPr/>
          </p:nvPicPr>
          <p:blipFill>
            <a:blip r:embed="rId5" cstate="print"/>
            <a:srcRect/>
            <a:stretch>
              <a:fillRect/>
            </a:stretch>
          </p:blipFill>
          <p:spPr bwMode="auto">
            <a:xfrm>
              <a:off x="152" y="2160"/>
              <a:ext cx="3636" cy="523"/>
            </a:xfrm>
            <a:prstGeom prst="rect">
              <a:avLst/>
            </a:prstGeom>
            <a:noFill/>
            <a:ln w="9525">
              <a:noFill/>
              <a:round/>
              <a:headEnd/>
              <a:tailEnd/>
            </a:ln>
            <a:effectLst/>
          </p:spPr>
        </p:pic>
      </p:grpSp>
      <p:grpSp>
        <p:nvGrpSpPr>
          <p:cNvPr id="589834" name="Group 10"/>
          <p:cNvGrpSpPr>
            <a:grpSpLocks/>
          </p:cNvGrpSpPr>
          <p:nvPr/>
        </p:nvGrpSpPr>
        <p:grpSpPr bwMode="auto">
          <a:xfrm>
            <a:off x="1447800" y="3581400"/>
            <a:ext cx="6096000" cy="2959100"/>
            <a:chOff x="1152" y="1479"/>
            <a:chExt cx="3840" cy="1864"/>
          </a:xfrm>
        </p:grpSpPr>
        <p:sp>
          <p:nvSpPr>
            <p:cNvPr id="589835" name="Text Box 11"/>
            <p:cNvSpPr txBox="1">
              <a:spLocks noChangeArrowheads="1"/>
            </p:cNvSpPr>
            <p:nvPr/>
          </p:nvSpPr>
          <p:spPr bwMode="auto">
            <a:xfrm>
              <a:off x="1152" y="1479"/>
              <a:ext cx="3744" cy="227"/>
            </a:xfrm>
            <a:prstGeom prst="rect">
              <a:avLst/>
            </a:prstGeom>
            <a:noFill/>
            <a:ln w="9525">
              <a:noFill/>
              <a:round/>
              <a:headEnd/>
              <a:tailEnd/>
            </a:ln>
            <a:effectLst/>
          </p:spPr>
          <p:txBody>
            <a:bodyPr lIns="81639" tIns="42452" rIns="81639" bIns="42452">
              <a:spAutoFit/>
            </a:bodyPr>
            <a:lstStyle/>
            <a:p>
              <a:pP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a:solidFill>
                    <a:srgbClr val="FFFF00"/>
                  </a:solidFill>
                  <a:latin typeface="Arial" pitchFamily="34" charset="0"/>
                  <a:cs typeface="Lucida Sans Unicode" pitchFamily="34" charset="0"/>
                </a:rPr>
                <a:t>1 cell/25 g – no growth, even after 24 h</a:t>
              </a:r>
            </a:p>
          </p:txBody>
        </p:sp>
        <p:pic>
          <p:nvPicPr>
            <p:cNvPr id="589836" name="Picture 12"/>
            <p:cNvPicPr>
              <a:picLocks noChangeAspect="1" noChangeArrowheads="1"/>
            </p:cNvPicPr>
            <p:nvPr/>
          </p:nvPicPr>
          <p:blipFill>
            <a:blip r:embed="rId6" cstate="print"/>
            <a:srcRect t="11163" r="18092" b="55348"/>
            <a:stretch>
              <a:fillRect/>
            </a:stretch>
          </p:blipFill>
          <p:spPr bwMode="auto">
            <a:xfrm>
              <a:off x="1248" y="1959"/>
              <a:ext cx="3744" cy="576"/>
            </a:xfrm>
            <a:prstGeom prst="rect">
              <a:avLst/>
            </a:prstGeom>
            <a:noFill/>
            <a:ln w="9525">
              <a:noFill/>
              <a:round/>
              <a:headEnd/>
              <a:tailEnd/>
            </a:ln>
            <a:effectLst/>
          </p:spPr>
        </p:pic>
        <p:sp>
          <p:nvSpPr>
            <p:cNvPr id="589837" name="Rectangle 13"/>
            <p:cNvSpPr>
              <a:spLocks noChangeArrowheads="1"/>
            </p:cNvSpPr>
            <p:nvPr/>
          </p:nvSpPr>
          <p:spPr bwMode="auto">
            <a:xfrm>
              <a:off x="1152" y="1728"/>
              <a:ext cx="3520" cy="231"/>
            </a:xfrm>
            <a:prstGeom prst="rect">
              <a:avLst/>
            </a:prstGeom>
            <a:noFill/>
            <a:ln w="9525">
              <a:noFill/>
              <a:miter lim="800000"/>
              <a:headEnd/>
              <a:tailEnd/>
            </a:ln>
            <a:effectLst/>
          </p:spPr>
          <p:txBody>
            <a:bodyPr wrap="none">
              <a:spAutoFit/>
            </a:bodyPr>
            <a:lstStyle/>
            <a:p>
              <a:pPr eaLnBrk="1">
                <a:spcBef>
                  <a:spcPts val="1025"/>
                </a:spcBef>
                <a:buClr>
                  <a:srgbClr val="000000"/>
                </a:buClr>
                <a:buSzPct val="45000"/>
                <a:buFont typeface="Wingdings" pitchFamily="2" charset="2"/>
                <a:buNone/>
              </a:pPr>
              <a:r>
                <a:rPr lang="en-GB">
                  <a:solidFill>
                    <a:srgbClr val="FFFF00"/>
                  </a:solidFill>
                  <a:latin typeface="Arial" pitchFamily="34" charset="0"/>
                </a:rPr>
                <a:t>100 cfu/ 25g sample: 10 h enrichment + 14 h on plate</a:t>
              </a:r>
            </a:p>
          </p:txBody>
        </p:sp>
        <p:sp>
          <p:nvSpPr>
            <p:cNvPr id="589838" name="Rectangle 14"/>
            <p:cNvSpPr>
              <a:spLocks noChangeArrowheads="1"/>
            </p:cNvSpPr>
            <p:nvPr/>
          </p:nvSpPr>
          <p:spPr bwMode="auto">
            <a:xfrm>
              <a:off x="1152" y="2535"/>
              <a:ext cx="3520" cy="231"/>
            </a:xfrm>
            <a:prstGeom prst="rect">
              <a:avLst/>
            </a:prstGeom>
            <a:noFill/>
            <a:ln w="9525">
              <a:noFill/>
              <a:miter lim="800000"/>
              <a:headEnd/>
              <a:tailEnd/>
            </a:ln>
            <a:effectLst/>
          </p:spPr>
          <p:txBody>
            <a:bodyPr wrap="none">
              <a:spAutoFit/>
            </a:bodyPr>
            <a:lstStyle/>
            <a:p>
              <a:pPr eaLnBrk="1">
                <a:spcBef>
                  <a:spcPts val="1025"/>
                </a:spcBef>
                <a:buClr>
                  <a:srgbClr val="000000"/>
                </a:buClr>
                <a:buSzPct val="45000"/>
                <a:buFont typeface="Wingdings" pitchFamily="2" charset="2"/>
                <a:buNone/>
              </a:pPr>
              <a:r>
                <a:rPr lang="en-GB">
                  <a:solidFill>
                    <a:srgbClr val="FFFF00"/>
                  </a:solidFill>
                  <a:latin typeface="Arial" pitchFamily="34" charset="0"/>
                </a:rPr>
                <a:t>1000 cfu/ 25g sample: 8 h enrichment + 14 h on plate</a:t>
              </a:r>
            </a:p>
          </p:txBody>
        </p:sp>
        <p:pic>
          <p:nvPicPr>
            <p:cNvPr id="589839" name="Picture 15"/>
            <p:cNvPicPr>
              <a:picLocks noChangeAspect="1" noChangeArrowheads="1"/>
            </p:cNvPicPr>
            <p:nvPr/>
          </p:nvPicPr>
          <p:blipFill>
            <a:blip r:embed="rId6" cstate="print"/>
            <a:srcRect t="66977" r="18092"/>
            <a:stretch>
              <a:fillRect/>
            </a:stretch>
          </p:blipFill>
          <p:spPr bwMode="auto">
            <a:xfrm>
              <a:off x="1248" y="2775"/>
              <a:ext cx="3744" cy="568"/>
            </a:xfrm>
            <a:prstGeom prst="rect">
              <a:avLst/>
            </a:prstGeom>
            <a:noFill/>
            <a:ln w="9525">
              <a:noFill/>
              <a:round/>
              <a:headEnd/>
              <a:tailEnd/>
            </a:ln>
            <a:effectLst/>
          </p:spPr>
        </p:pic>
      </p:grpSp>
      <p:sp>
        <p:nvSpPr>
          <p:cNvPr id="589840" name="Rectangle 16"/>
          <p:cNvSpPr>
            <a:spLocks noChangeArrowheads="1"/>
          </p:cNvSpPr>
          <p:nvPr/>
        </p:nvSpPr>
        <p:spPr bwMode="auto">
          <a:xfrm rot="16200000">
            <a:off x="-972344" y="3258344"/>
            <a:ext cx="2951163" cy="396875"/>
          </a:xfrm>
          <a:prstGeom prst="rect">
            <a:avLst/>
          </a:prstGeom>
          <a:noFill/>
          <a:ln w="9525">
            <a:noFill/>
            <a:miter lim="800000"/>
            <a:headEnd/>
            <a:tailEnd/>
          </a:ln>
          <a:effectLst/>
        </p:spPr>
        <p:txBody>
          <a:bodyPr wrap="none">
            <a:spAutoFit/>
          </a:bodyPr>
          <a:lstStyle/>
          <a:p>
            <a:r>
              <a:rPr lang="en-GB" sz="2000" i="1">
                <a:latin typeface="Arial" pitchFamily="34" charset="0"/>
              </a:rPr>
              <a:t>E. coli</a:t>
            </a:r>
            <a:r>
              <a:rPr lang="en-GB" sz="2000">
                <a:latin typeface="Arial" pitchFamily="34" charset="0"/>
              </a:rPr>
              <a:t> O157:H7 EDL933</a:t>
            </a:r>
          </a:p>
        </p:txBody>
      </p:sp>
      <p:sp>
        <p:nvSpPr>
          <p:cNvPr id="589841" name="Line 17"/>
          <p:cNvSpPr>
            <a:spLocks noChangeShapeType="1"/>
          </p:cNvSpPr>
          <p:nvPr/>
        </p:nvSpPr>
        <p:spPr bwMode="auto">
          <a:xfrm>
            <a:off x="685800" y="3581400"/>
            <a:ext cx="6934200" cy="0"/>
          </a:xfrm>
          <a:prstGeom prst="line">
            <a:avLst/>
          </a:prstGeom>
          <a:noFill/>
          <a:ln w="28575">
            <a:solidFill>
              <a:srgbClr val="FF3300"/>
            </a:solidFill>
            <a:round/>
            <a:headEnd/>
            <a:tailEnd/>
          </a:ln>
          <a:effectLst/>
        </p:spPr>
        <p:txBody>
          <a:bodyPr/>
          <a:lstStyle/>
          <a:p>
            <a:endParaRPr lang="en-US"/>
          </a:p>
        </p:txBody>
      </p:sp>
      <p:sp>
        <p:nvSpPr>
          <p:cNvPr id="589842" name="Line 18"/>
          <p:cNvSpPr>
            <a:spLocks noChangeShapeType="1"/>
          </p:cNvSpPr>
          <p:nvPr/>
        </p:nvSpPr>
        <p:spPr bwMode="auto">
          <a:xfrm>
            <a:off x="685800" y="1905000"/>
            <a:ext cx="0" cy="3124200"/>
          </a:xfrm>
          <a:prstGeom prst="line">
            <a:avLst/>
          </a:prstGeom>
          <a:noFill/>
          <a:ln w="28575">
            <a:solidFill>
              <a:srgbClr val="FF3300"/>
            </a:solidFill>
            <a:round/>
            <a:headEnd/>
            <a:tailEnd/>
          </a:ln>
          <a:effec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286000" y="228600"/>
            <a:ext cx="3352800" cy="552450"/>
          </a:xfrm>
          <a:prstGeom prst="rect">
            <a:avLst/>
          </a:prstGeom>
          <a:noFill/>
          <a:ln w="9525">
            <a:noFill/>
            <a:round/>
            <a:headEnd/>
            <a:tailEnd/>
          </a:ln>
          <a:effectLst/>
        </p:spPr>
        <p:txBody>
          <a:bodyPr lIns="81639" tIns="42452" rIns="81639" bIns="42452">
            <a:spAutoFit/>
          </a:bodyPr>
          <a:lstStyle/>
          <a:p>
            <a:pPr algn="ctr" defTabSz="414338" eaLnBrk="1">
              <a:lnSpc>
                <a:spcPct val="40000"/>
              </a:lnSpc>
              <a:spcBef>
                <a:spcPts val="1363"/>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000">
                <a:latin typeface="Arial" pitchFamily="34" charset="0"/>
                <a:cs typeface="Lucida Sans Unicode" pitchFamily="34" charset="0"/>
              </a:rPr>
              <a:t> </a:t>
            </a:r>
            <a:r>
              <a:rPr lang="en-GB" sz="2800" b="1">
                <a:latin typeface="Arial" pitchFamily="34" charset="0"/>
                <a:cs typeface="Lucida Sans Unicode" pitchFamily="34" charset="0"/>
              </a:rPr>
              <a:t>Hot Dog</a:t>
            </a:r>
          </a:p>
          <a:p>
            <a:pPr algn="ctr" defTabSz="414338" eaLnBrk="1">
              <a:lnSpc>
                <a:spcPct val="40000"/>
              </a:lnSpc>
              <a:spcBef>
                <a:spcPts val="1363"/>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000" i="1">
                <a:latin typeface="Arial" pitchFamily="34" charset="0"/>
              </a:rPr>
              <a:t>Listeria monocytogenes</a:t>
            </a:r>
            <a:r>
              <a:rPr lang="en-GB" sz="2000">
                <a:latin typeface="Arial" pitchFamily="34" charset="0"/>
              </a:rPr>
              <a:t> V7</a:t>
            </a:r>
          </a:p>
        </p:txBody>
      </p:sp>
      <p:sp>
        <p:nvSpPr>
          <p:cNvPr id="591875" name="Text Box 3"/>
          <p:cNvSpPr txBox="1">
            <a:spLocks noChangeArrowheads="1"/>
          </p:cNvSpPr>
          <p:nvPr/>
        </p:nvSpPr>
        <p:spPr bwMode="auto">
          <a:xfrm>
            <a:off x="2590800" y="6218238"/>
            <a:ext cx="3465513" cy="334962"/>
          </a:xfrm>
          <a:prstGeom prst="rect">
            <a:avLst/>
          </a:prstGeom>
          <a:noFill/>
          <a:ln w="9525">
            <a:noFill/>
            <a:round/>
            <a:headEnd/>
            <a:tailEnd/>
          </a:ln>
          <a:effectLst/>
        </p:spPr>
        <p:txBody>
          <a:bodyPr lIns="81639" tIns="40820" rIns="81639" bIns="40820"/>
          <a:lstStyle/>
          <a:p>
            <a:pPr algn="ctr" defTabSz="414338" eaLnBrk="1">
              <a:spcBef>
                <a:spcPts val="1025"/>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latin typeface="Arial" pitchFamily="34" charset="0"/>
                <a:cs typeface="Lucida Sans Unicode" pitchFamily="34" charset="0"/>
              </a:rPr>
              <a:t>Growth on plate = 26 hours</a:t>
            </a:r>
          </a:p>
        </p:txBody>
      </p:sp>
      <p:pic>
        <p:nvPicPr>
          <p:cNvPr id="591876" name="Picture 4"/>
          <p:cNvPicPr>
            <a:picLocks noChangeAspect="1" noChangeArrowheads="1"/>
          </p:cNvPicPr>
          <p:nvPr/>
        </p:nvPicPr>
        <p:blipFill>
          <a:blip r:embed="rId3" cstate="print"/>
          <a:srcRect r="4651"/>
          <a:stretch>
            <a:fillRect/>
          </a:stretch>
        </p:blipFill>
        <p:spPr bwMode="auto">
          <a:xfrm>
            <a:off x="1066800" y="2819400"/>
            <a:ext cx="6400800" cy="3414713"/>
          </a:xfrm>
          <a:prstGeom prst="rect">
            <a:avLst/>
          </a:prstGeom>
          <a:noFill/>
          <a:ln w="9525">
            <a:noFill/>
            <a:round/>
            <a:headEnd/>
            <a:tailEnd/>
          </a:ln>
          <a:effectLst/>
        </p:spPr>
      </p:pic>
      <p:grpSp>
        <p:nvGrpSpPr>
          <p:cNvPr id="591877" name="Group 5"/>
          <p:cNvGrpSpPr>
            <a:grpSpLocks/>
          </p:cNvGrpSpPr>
          <p:nvPr/>
        </p:nvGrpSpPr>
        <p:grpSpPr bwMode="auto">
          <a:xfrm>
            <a:off x="304800" y="838200"/>
            <a:ext cx="7016750" cy="1752600"/>
            <a:chOff x="221" y="3130"/>
            <a:chExt cx="4728" cy="1339"/>
          </a:xfrm>
        </p:grpSpPr>
        <p:sp>
          <p:nvSpPr>
            <p:cNvPr id="591878" name="Text Box 6"/>
            <p:cNvSpPr txBox="1">
              <a:spLocks noChangeArrowheads="1"/>
            </p:cNvSpPr>
            <p:nvPr/>
          </p:nvSpPr>
          <p:spPr bwMode="auto">
            <a:xfrm rot="16200000">
              <a:off x="-120" y="3557"/>
              <a:ext cx="1152" cy="469"/>
            </a:xfrm>
            <a:prstGeom prst="rect">
              <a:avLst/>
            </a:prstGeom>
            <a:noFill/>
            <a:ln w="9525">
              <a:noFill/>
              <a:round/>
              <a:headEnd/>
              <a:tailEnd/>
            </a:ln>
            <a:effectLst/>
          </p:spPr>
          <p:txBody>
            <a:bodyPr lIns="81639" tIns="42452" rIns="81639" bIns="42452">
              <a:spAutoFit/>
            </a:bodyPr>
            <a:lstStyle/>
            <a:p>
              <a:pPr algn="ctr" defTabSz="414338" eaLnBrk="1">
                <a:spcBef>
                  <a:spcPts val="1363"/>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000">
                  <a:latin typeface="Arial" pitchFamily="34" charset="0"/>
                  <a:cs typeface="Lucida Sans Unicode" pitchFamily="34" charset="0"/>
                </a:rPr>
                <a:t>Positive control</a:t>
              </a:r>
            </a:p>
          </p:txBody>
        </p:sp>
        <p:sp>
          <p:nvSpPr>
            <p:cNvPr id="591879" name="Text Box 7"/>
            <p:cNvSpPr txBox="1">
              <a:spLocks noChangeArrowheads="1"/>
            </p:cNvSpPr>
            <p:nvPr/>
          </p:nvSpPr>
          <p:spPr bwMode="auto">
            <a:xfrm>
              <a:off x="268" y="3130"/>
              <a:ext cx="2687" cy="232"/>
            </a:xfrm>
            <a:prstGeom prst="rect">
              <a:avLst/>
            </a:prstGeom>
            <a:noFill/>
            <a:ln w="9525">
              <a:noFill/>
              <a:round/>
              <a:headEnd/>
              <a:tailEnd/>
            </a:ln>
            <a:effectLst/>
          </p:spPr>
          <p:txBody>
            <a:bodyPr wrap="none" anchor="ctr"/>
            <a:lstStyle/>
            <a:p>
              <a:endParaRPr lang="en-US"/>
            </a:p>
          </p:txBody>
        </p:sp>
        <p:pic>
          <p:nvPicPr>
            <p:cNvPr id="591880" name="Picture 8"/>
            <p:cNvPicPr>
              <a:picLocks noChangeAspect="1" noChangeArrowheads="1"/>
            </p:cNvPicPr>
            <p:nvPr/>
          </p:nvPicPr>
          <p:blipFill>
            <a:blip r:embed="rId4" cstate="print"/>
            <a:srcRect/>
            <a:stretch>
              <a:fillRect/>
            </a:stretch>
          </p:blipFill>
          <p:spPr bwMode="auto">
            <a:xfrm>
              <a:off x="720" y="3168"/>
              <a:ext cx="4229" cy="1301"/>
            </a:xfrm>
            <a:prstGeom prst="rect">
              <a:avLst/>
            </a:prstGeom>
            <a:noFill/>
            <a:ln w="9525">
              <a:noFill/>
              <a:round/>
              <a:headEnd/>
              <a:tailEnd/>
            </a:ln>
            <a:effectLst/>
          </p:spPr>
        </p:pic>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Text Box 2"/>
          <p:cNvSpPr txBox="1">
            <a:spLocks noChangeArrowheads="1"/>
          </p:cNvSpPr>
          <p:nvPr/>
        </p:nvSpPr>
        <p:spPr bwMode="auto">
          <a:xfrm rot="16200000">
            <a:off x="574675" y="1482725"/>
            <a:ext cx="1600200" cy="615950"/>
          </a:xfrm>
          <a:prstGeom prst="rect">
            <a:avLst/>
          </a:prstGeom>
          <a:noFill/>
          <a:ln w="9525">
            <a:noFill/>
            <a:round/>
            <a:headEnd/>
            <a:tailEnd/>
          </a:ln>
          <a:effectLst/>
        </p:spPr>
        <p:txBody>
          <a:bodyPr lIns="81639" tIns="42452" rIns="81639" bIns="42452">
            <a:spAutoFit/>
          </a:bodyPr>
          <a:lstStyle/>
          <a:p>
            <a:pPr algn="ctr" defTabSz="414338" eaLnBrk="1" hangingPunct="1">
              <a:lnSpc>
                <a:spcPct val="87000"/>
              </a:lnSpc>
              <a:spcBef>
                <a:spcPts val="1363"/>
              </a:spcBef>
              <a:buClr>
                <a:srgbClr val="000000"/>
              </a:buClr>
              <a:buSzPct val="100000"/>
              <a:buFont typeface="Arial" pitchFamily="34"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000">
                <a:latin typeface="Arial" pitchFamily="34" charset="0"/>
                <a:cs typeface="Lucida Sans Unicode" pitchFamily="34" charset="0"/>
              </a:rPr>
              <a:t>Positive control</a:t>
            </a:r>
          </a:p>
        </p:txBody>
      </p:sp>
      <p:sp>
        <p:nvSpPr>
          <p:cNvPr id="593923" name="Text Box 3"/>
          <p:cNvSpPr txBox="1">
            <a:spLocks noChangeArrowheads="1"/>
          </p:cNvSpPr>
          <p:nvPr/>
        </p:nvSpPr>
        <p:spPr bwMode="auto">
          <a:xfrm>
            <a:off x="457200" y="3824288"/>
            <a:ext cx="4265613" cy="368300"/>
          </a:xfrm>
          <a:prstGeom prst="rect">
            <a:avLst/>
          </a:prstGeom>
          <a:noFill/>
          <a:ln w="9525">
            <a:noFill/>
            <a:round/>
            <a:headEnd/>
            <a:tailEnd/>
          </a:ln>
          <a:effectLst/>
        </p:spPr>
        <p:txBody>
          <a:bodyPr wrap="none" anchor="ctr"/>
          <a:lstStyle/>
          <a:p>
            <a:endParaRPr lang="en-US"/>
          </a:p>
        </p:txBody>
      </p:sp>
      <p:sp>
        <p:nvSpPr>
          <p:cNvPr id="593924" name="Text Box 4"/>
          <p:cNvSpPr txBox="1">
            <a:spLocks noChangeArrowheads="1"/>
          </p:cNvSpPr>
          <p:nvPr/>
        </p:nvSpPr>
        <p:spPr bwMode="auto">
          <a:xfrm>
            <a:off x="2362200" y="304800"/>
            <a:ext cx="4114800" cy="658813"/>
          </a:xfrm>
          <a:prstGeom prst="rect">
            <a:avLst/>
          </a:prstGeom>
          <a:noFill/>
          <a:ln w="9525">
            <a:noFill/>
            <a:round/>
            <a:headEnd/>
            <a:tailEnd/>
          </a:ln>
          <a:effectLst/>
        </p:spPr>
        <p:txBody>
          <a:bodyPr lIns="81639" tIns="42452" rIns="81639" bIns="42452">
            <a:spAutoFit/>
          </a:bodyPr>
          <a:lstStyle/>
          <a:p>
            <a:pPr algn="ctr" defTabSz="414338" eaLnBrk="1" hangingPunct="1">
              <a:lnSpc>
                <a:spcPct val="47000"/>
              </a:lnSpc>
              <a:spcBef>
                <a:spcPts val="1363"/>
              </a:spcBef>
              <a:buClr>
                <a:srgbClr val="000000"/>
              </a:buClr>
              <a:buSzPct val="100000"/>
              <a:buFont typeface="Arial" pitchFamily="34"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3200">
                <a:latin typeface="Arial" pitchFamily="34" charset="0"/>
                <a:cs typeface="Lucida Sans Unicode" pitchFamily="34" charset="0"/>
              </a:rPr>
              <a:t>Tomato</a:t>
            </a:r>
            <a:r>
              <a:rPr lang="en-GB" sz="3200" i="1">
                <a:latin typeface="Arial" pitchFamily="34" charset="0"/>
                <a:cs typeface="Lucida Sans Unicode" pitchFamily="34" charset="0"/>
              </a:rPr>
              <a:t> </a:t>
            </a:r>
          </a:p>
          <a:p>
            <a:pPr algn="ctr" defTabSz="414338" eaLnBrk="1" hangingPunct="1">
              <a:lnSpc>
                <a:spcPct val="47000"/>
              </a:lnSpc>
              <a:spcBef>
                <a:spcPts val="1363"/>
              </a:spcBef>
              <a:buClr>
                <a:srgbClr val="000000"/>
              </a:buClr>
              <a:buSzPct val="100000"/>
              <a:buFont typeface="Arial" pitchFamily="34"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 pos="8535988" algn="l"/>
              </a:tabLst>
            </a:pPr>
            <a:r>
              <a:rPr lang="en-GB" sz="2400" i="1">
                <a:solidFill>
                  <a:srgbClr val="FFFF00"/>
                </a:solidFill>
                <a:latin typeface="Arial" pitchFamily="34" charset="0"/>
                <a:cs typeface="Lucida Sans Unicode" pitchFamily="34" charset="0"/>
              </a:rPr>
              <a:t>Salmonella</a:t>
            </a:r>
            <a:r>
              <a:rPr lang="en-GB" sz="2400">
                <a:solidFill>
                  <a:srgbClr val="FFFF00"/>
                </a:solidFill>
                <a:latin typeface="Arial" pitchFamily="34" charset="0"/>
                <a:cs typeface="Lucida Sans Unicode" pitchFamily="34" charset="0"/>
              </a:rPr>
              <a:t> Tennessee</a:t>
            </a:r>
          </a:p>
        </p:txBody>
      </p:sp>
      <p:pic>
        <p:nvPicPr>
          <p:cNvPr id="593925" name="Picture 5"/>
          <p:cNvPicPr>
            <a:picLocks noChangeAspect="1" noChangeArrowheads="1"/>
          </p:cNvPicPr>
          <p:nvPr/>
        </p:nvPicPr>
        <p:blipFill>
          <a:blip r:embed="rId3" cstate="print"/>
          <a:srcRect/>
          <a:stretch>
            <a:fillRect/>
          </a:stretch>
        </p:blipFill>
        <p:spPr bwMode="auto">
          <a:xfrm>
            <a:off x="1905000" y="990600"/>
            <a:ext cx="5194300" cy="1552575"/>
          </a:xfrm>
          <a:prstGeom prst="rect">
            <a:avLst/>
          </a:prstGeom>
          <a:noFill/>
          <a:ln w="9525">
            <a:noFill/>
            <a:round/>
            <a:headEnd/>
            <a:tailEnd/>
          </a:ln>
          <a:effectLst/>
        </p:spPr>
      </p:pic>
      <p:sp>
        <p:nvSpPr>
          <p:cNvPr id="593927" name="Text Box 7"/>
          <p:cNvSpPr txBox="1">
            <a:spLocks noChangeArrowheads="1"/>
          </p:cNvSpPr>
          <p:nvPr/>
        </p:nvSpPr>
        <p:spPr bwMode="auto">
          <a:xfrm>
            <a:off x="1447800" y="2667000"/>
            <a:ext cx="3252788" cy="304800"/>
          </a:xfrm>
          <a:prstGeom prst="rect">
            <a:avLst/>
          </a:prstGeom>
          <a:noFill/>
          <a:ln w="9525">
            <a:noFill/>
            <a:round/>
            <a:headEnd/>
            <a:tailEnd/>
          </a:ln>
          <a:effectLst/>
        </p:spPr>
        <p:txBody>
          <a:bodyPr lIns="81639" tIns="42452" rIns="81639" bIns="42452"/>
          <a:lstStyle/>
          <a:p>
            <a:pPr defTabSz="414338" eaLnBrk="1">
              <a:spcBef>
                <a:spcPts val="1138"/>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 cell/25g – no detection</a:t>
            </a:r>
          </a:p>
        </p:txBody>
      </p:sp>
      <p:sp>
        <p:nvSpPr>
          <p:cNvPr id="593928" name="Text Box 8"/>
          <p:cNvSpPr txBox="1">
            <a:spLocks noChangeArrowheads="1"/>
          </p:cNvSpPr>
          <p:nvPr/>
        </p:nvSpPr>
        <p:spPr bwMode="auto">
          <a:xfrm>
            <a:off x="1447800" y="3048000"/>
            <a:ext cx="4435475" cy="457200"/>
          </a:xfrm>
          <a:prstGeom prst="rect">
            <a:avLst/>
          </a:prstGeom>
          <a:noFill/>
          <a:ln w="9525">
            <a:noFill/>
            <a:round/>
            <a:headEnd/>
            <a:tailEnd/>
          </a:ln>
          <a:effectLst/>
        </p:spPr>
        <p:txBody>
          <a:bodyPr lIns="81639" tIns="42452" rIns="81639" bIns="42452"/>
          <a:lstStyle/>
          <a:p>
            <a:pPr defTabSz="414338" eaLnBrk="1">
              <a:spcBef>
                <a:spcPts val="1138"/>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100 cells/25g: 6-8 h enrichment+ 13h</a:t>
            </a:r>
          </a:p>
        </p:txBody>
      </p:sp>
      <p:pic>
        <p:nvPicPr>
          <p:cNvPr id="593929" name="Picture 9"/>
          <p:cNvPicPr>
            <a:picLocks noChangeAspect="1" noChangeArrowheads="1"/>
          </p:cNvPicPr>
          <p:nvPr/>
        </p:nvPicPr>
        <p:blipFill>
          <a:blip r:embed="rId4" cstate="print"/>
          <a:srcRect l="2338" b="41234"/>
          <a:stretch>
            <a:fillRect/>
          </a:stretch>
        </p:blipFill>
        <p:spPr bwMode="auto">
          <a:xfrm>
            <a:off x="1524000" y="3352800"/>
            <a:ext cx="6370638" cy="1905000"/>
          </a:xfrm>
          <a:prstGeom prst="rect">
            <a:avLst/>
          </a:prstGeom>
          <a:noFill/>
          <a:ln w="9525">
            <a:noFill/>
            <a:round/>
            <a:headEnd/>
            <a:tailEnd/>
          </a:ln>
          <a:effectLst/>
        </p:spPr>
      </p:pic>
      <p:sp>
        <p:nvSpPr>
          <p:cNvPr id="593930" name="Text Box 10"/>
          <p:cNvSpPr txBox="1">
            <a:spLocks noChangeArrowheads="1"/>
          </p:cNvSpPr>
          <p:nvPr/>
        </p:nvSpPr>
        <p:spPr bwMode="auto">
          <a:xfrm>
            <a:off x="1447800" y="5334000"/>
            <a:ext cx="4435475" cy="457200"/>
          </a:xfrm>
          <a:prstGeom prst="rect">
            <a:avLst/>
          </a:prstGeom>
          <a:noFill/>
          <a:ln w="9525">
            <a:noFill/>
            <a:round/>
            <a:headEnd/>
            <a:tailEnd/>
          </a:ln>
          <a:effectLst/>
        </p:spPr>
        <p:txBody>
          <a:bodyPr lIns="81639" tIns="42452" rIns="81639" bIns="42452"/>
          <a:lstStyle/>
          <a:p>
            <a:pPr defTabSz="414338" eaLnBrk="1">
              <a:spcBef>
                <a:spcPts val="1138"/>
              </a:spcBef>
              <a:buClr>
                <a:srgbClr val="000000"/>
              </a:buClr>
              <a:buSzPct val="45000"/>
              <a:buFont typeface="Wingdings" pitchFamily="2"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a:solidFill>
                  <a:srgbClr val="FFFF00"/>
                </a:solidFill>
                <a:latin typeface="Arial" pitchFamily="34" charset="0"/>
                <a:cs typeface="Lucida Sans Unicode" pitchFamily="34" charset="0"/>
              </a:rPr>
              <a:t>1000 cells/25g: 4 h enrichment+ 13h</a:t>
            </a:r>
          </a:p>
        </p:txBody>
      </p:sp>
      <p:pic>
        <p:nvPicPr>
          <p:cNvPr id="593931" name="Picture 11"/>
          <p:cNvPicPr>
            <a:picLocks noChangeAspect="1" noChangeArrowheads="1"/>
          </p:cNvPicPr>
          <p:nvPr/>
        </p:nvPicPr>
        <p:blipFill>
          <a:blip r:embed="rId4" cstate="print"/>
          <a:srcRect l="1169" t="70518"/>
          <a:stretch>
            <a:fillRect/>
          </a:stretch>
        </p:blipFill>
        <p:spPr bwMode="auto">
          <a:xfrm>
            <a:off x="1524000" y="5673725"/>
            <a:ext cx="6446838" cy="9556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1F2369C6-2498-4C8B-A964-D360D757B7AD}" type="slidenum">
              <a:rPr lang="en-US"/>
              <a:pPr/>
              <a:t>38</a:t>
            </a:fld>
            <a:endParaRPr lang="en-US"/>
          </a:p>
        </p:txBody>
      </p:sp>
      <p:sp>
        <p:nvSpPr>
          <p:cNvPr id="473090" name="Text Box 2"/>
          <p:cNvSpPr txBox="1">
            <a:spLocks noChangeArrowheads="1"/>
          </p:cNvSpPr>
          <p:nvPr/>
        </p:nvSpPr>
        <p:spPr bwMode="auto">
          <a:xfrm>
            <a:off x="304800" y="1371600"/>
            <a:ext cx="6172200" cy="2282825"/>
          </a:xfrm>
          <a:prstGeom prst="rect">
            <a:avLst/>
          </a:prstGeom>
          <a:noFill/>
          <a:ln w="9525">
            <a:noFill/>
            <a:miter lim="800000"/>
            <a:headEnd/>
            <a:tailEnd/>
          </a:ln>
          <a:effectLst/>
        </p:spPr>
        <p:txBody>
          <a:bodyPr>
            <a:spAutoFit/>
          </a:bodyPr>
          <a:lstStyle/>
          <a:p>
            <a:pPr marL="233363" indent="-233363" eaLnBrk="1" hangingPunct="1">
              <a:buClr>
                <a:schemeClr val="folHlink"/>
              </a:buClr>
              <a:buFont typeface="Wingdings" pitchFamily="2" charset="2"/>
              <a:buChar char="§"/>
            </a:pPr>
            <a:r>
              <a:rPr lang="en-US" altLang="ko-KR" sz="2400">
                <a:ea typeface="굴림" pitchFamily="34" charset="-127"/>
              </a:rPr>
              <a:t>Applying Rayleigh Sommerfeld diffraction theorm, we could model the diffraction from bacterial colony</a:t>
            </a:r>
          </a:p>
          <a:p>
            <a:pPr marL="233363" indent="-233363" eaLnBrk="1" hangingPunct="1">
              <a:buClr>
                <a:schemeClr val="folHlink"/>
              </a:buClr>
              <a:buFont typeface="Wingdings" pitchFamily="2" charset="2"/>
              <a:buChar char="§"/>
            </a:pPr>
            <a:r>
              <a:rPr lang="en-US" altLang="ko-KR" sz="2400">
                <a:ea typeface="굴림" pitchFamily="34" charset="-127"/>
              </a:rPr>
              <a:t> Amplitude/Phase modulation is applied to compute the modulation of light when it passes through the colony</a:t>
            </a:r>
          </a:p>
        </p:txBody>
      </p:sp>
      <p:pic>
        <p:nvPicPr>
          <p:cNvPr id="473091" name="Picture 3" descr="chap5_diifraction_modeling"/>
          <p:cNvPicPr>
            <a:picLocks noChangeAspect="1" noChangeArrowheads="1"/>
          </p:cNvPicPr>
          <p:nvPr/>
        </p:nvPicPr>
        <p:blipFill>
          <a:blip r:embed="rId3" cstate="print"/>
          <a:srcRect l="1102" t="15120" r="2180" b="22847"/>
          <a:stretch>
            <a:fillRect/>
          </a:stretch>
        </p:blipFill>
        <p:spPr bwMode="auto">
          <a:xfrm>
            <a:off x="492125" y="3800475"/>
            <a:ext cx="4775200" cy="2298700"/>
          </a:xfrm>
          <a:prstGeom prst="rect">
            <a:avLst/>
          </a:prstGeom>
          <a:noFill/>
        </p:spPr>
      </p:pic>
      <p:pic>
        <p:nvPicPr>
          <p:cNvPr id="473092" name="Picture 4" descr="Lm colonies"/>
          <p:cNvPicPr>
            <a:picLocks noChangeAspect="1" noChangeArrowheads="1"/>
          </p:cNvPicPr>
          <p:nvPr/>
        </p:nvPicPr>
        <p:blipFill>
          <a:blip r:embed="rId4" cstate="print"/>
          <a:srcRect/>
          <a:stretch>
            <a:fillRect/>
          </a:stretch>
        </p:blipFill>
        <p:spPr bwMode="auto">
          <a:xfrm>
            <a:off x="6781800" y="2209800"/>
            <a:ext cx="1520825" cy="1500188"/>
          </a:xfrm>
          <a:prstGeom prst="rect">
            <a:avLst/>
          </a:prstGeom>
          <a:noFill/>
        </p:spPr>
      </p:pic>
      <p:pic>
        <p:nvPicPr>
          <p:cNvPr id="473093" name="Picture 5" descr="Fig5_12_2_diff_parameters"/>
          <p:cNvPicPr>
            <a:picLocks noChangeAspect="1" noChangeArrowheads="1"/>
          </p:cNvPicPr>
          <p:nvPr/>
        </p:nvPicPr>
        <p:blipFill>
          <a:blip r:embed="rId5" cstate="print"/>
          <a:srcRect l="46935" t="6944" r="3542" b="23750"/>
          <a:stretch>
            <a:fillRect/>
          </a:stretch>
        </p:blipFill>
        <p:spPr bwMode="auto">
          <a:xfrm>
            <a:off x="5978525" y="3817938"/>
            <a:ext cx="2359025" cy="2474912"/>
          </a:xfrm>
          <a:prstGeom prst="rect">
            <a:avLst/>
          </a:prstGeom>
          <a:noFill/>
        </p:spPr>
      </p:pic>
      <p:sp>
        <p:nvSpPr>
          <p:cNvPr id="473094" name="Freeform 6"/>
          <p:cNvSpPr>
            <a:spLocks/>
          </p:cNvSpPr>
          <p:nvPr/>
        </p:nvSpPr>
        <p:spPr bwMode="auto">
          <a:xfrm>
            <a:off x="7253288" y="3344863"/>
            <a:ext cx="638175" cy="1490662"/>
          </a:xfrm>
          <a:custGeom>
            <a:avLst/>
            <a:gdLst/>
            <a:ahLst/>
            <a:cxnLst>
              <a:cxn ang="0">
                <a:pos x="402" y="0"/>
              </a:cxn>
              <a:cxn ang="0">
                <a:pos x="63" y="670"/>
              </a:cxn>
              <a:cxn ang="0">
                <a:pos x="23" y="939"/>
              </a:cxn>
            </a:cxnLst>
            <a:rect l="0" t="0" r="r" b="b"/>
            <a:pathLst>
              <a:path w="402" h="939">
                <a:moveTo>
                  <a:pt x="402" y="0"/>
                </a:moveTo>
                <a:cubicBezTo>
                  <a:pt x="264" y="256"/>
                  <a:pt x="126" y="513"/>
                  <a:pt x="63" y="670"/>
                </a:cubicBezTo>
                <a:cubicBezTo>
                  <a:pt x="0" y="827"/>
                  <a:pt x="36" y="896"/>
                  <a:pt x="23" y="939"/>
                </a:cubicBezTo>
              </a:path>
            </a:pathLst>
          </a:custGeom>
          <a:noFill/>
          <a:ln w="9525">
            <a:solidFill>
              <a:srgbClr val="FF0000"/>
            </a:solidFill>
            <a:round/>
            <a:headEnd/>
            <a:tailEnd type="arrow" w="med" len="med"/>
          </a:ln>
          <a:effectLst/>
        </p:spPr>
        <p:txBody>
          <a:bodyPr/>
          <a:lstStyle/>
          <a:p>
            <a:endParaRPr lang="en-US"/>
          </a:p>
        </p:txBody>
      </p:sp>
      <p:sp>
        <p:nvSpPr>
          <p:cNvPr id="473098" name="Rectangle 10"/>
          <p:cNvSpPr>
            <a:spLocks noGrp="1" noChangeArrowheads="1"/>
          </p:cNvSpPr>
          <p:nvPr>
            <p:ph type="title"/>
          </p:nvPr>
        </p:nvSpPr>
        <p:spPr>
          <a:xfrm>
            <a:off x="457200" y="76200"/>
            <a:ext cx="8229600" cy="1371600"/>
          </a:xfrm>
        </p:spPr>
        <p:txBody>
          <a:bodyPr/>
          <a:lstStyle/>
          <a:p>
            <a:r>
              <a:rPr lang="en-US" altLang="ko-KR">
                <a:solidFill>
                  <a:schemeClr val="tx1"/>
                </a:solidFill>
                <a:effectLst/>
                <a:ea typeface="굴림" pitchFamily="34" charset="-127"/>
              </a:rPr>
              <a:t>Modeling I</a:t>
            </a:r>
            <a:endParaRPr lang="en-US">
              <a:solidFill>
                <a:schemeClr val="tx1"/>
              </a:solidFill>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p:cNvSpPr>
            <a:spLocks noGrp="1"/>
          </p:cNvSpPr>
          <p:nvPr>
            <p:ph type="sldNum" sz="quarter" idx="12"/>
          </p:nvPr>
        </p:nvSpPr>
        <p:spPr/>
        <p:txBody>
          <a:bodyPr/>
          <a:lstStyle/>
          <a:p>
            <a:fld id="{72789DBD-0C10-4B93-B65E-2C8EEAB14D91}" type="slidenum">
              <a:rPr lang="en-US"/>
              <a:pPr/>
              <a:t>39</a:t>
            </a:fld>
            <a:endParaRPr lang="en-US"/>
          </a:p>
        </p:txBody>
      </p:sp>
      <p:pic>
        <p:nvPicPr>
          <p:cNvPr id="475138" name="Picture 2" descr="ex_setup_skm1"/>
          <p:cNvPicPr>
            <a:picLocks noChangeAspect="1" noChangeArrowheads="1"/>
          </p:cNvPicPr>
          <p:nvPr/>
        </p:nvPicPr>
        <p:blipFill>
          <a:blip r:embed="rId3" cstate="print"/>
          <a:srcRect l="7483" t="16412" r="24434" b="22708"/>
          <a:stretch>
            <a:fillRect/>
          </a:stretch>
        </p:blipFill>
        <p:spPr bwMode="auto">
          <a:xfrm>
            <a:off x="468313" y="3189288"/>
            <a:ext cx="4319587" cy="2895600"/>
          </a:xfrm>
          <a:prstGeom prst="rect">
            <a:avLst/>
          </a:prstGeom>
          <a:noFill/>
        </p:spPr>
      </p:pic>
      <p:pic>
        <p:nvPicPr>
          <p:cNvPr id="475139" name="Picture 3"/>
          <p:cNvPicPr>
            <a:picLocks noChangeAspect="1" noChangeArrowheads="1"/>
          </p:cNvPicPr>
          <p:nvPr/>
        </p:nvPicPr>
        <p:blipFill>
          <a:blip r:embed="rId4" cstate="print"/>
          <a:srcRect/>
          <a:stretch>
            <a:fillRect/>
          </a:stretch>
        </p:blipFill>
        <p:spPr bwMode="auto">
          <a:xfrm>
            <a:off x="4859338" y="3024188"/>
            <a:ext cx="4176712" cy="3132137"/>
          </a:xfrm>
          <a:prstGeom prst="rect">
            <a:avLst/>
          </a:prstGeom>
          <a:noFill/>
          <a:ln w="9525">
            <a:noFill/>
            <a:miter lim="800000"/>
            <a:headEnd/>
            <a:tailEnd/>
          </a:ln>
        </p:spPr>
      </p:pic>
      <p:graphicFrame>
        <p:nvGraphicFramePr>
          <p:cNvPr id="475140" name="Group 4"/>
          <p:cNvGraphicFramePr>
            <a:graphicFrameLocks noGrp="1"/>
          </p:cNvGraphicFramePr>
          <p:nvPr/>
        </p:nvGraphicFramePr>
        <p:xfrm>
          <a:off x="595313" y="1582738"/>
          <a:ext cx="8161655" cy="1051560"/>
        </p:xfrm>
        <a:graphic>
          <a:graphicData uri="http://schemas.openxmlformats.org/drawingml/2006/table">
            <a:tbl>
              <a:tblPr/>
              <a:tblGrid>
                <a:gridCol w="1584325"/>
                <a:gridCol w="208280"/>
                <a:gridCol w="2301875"/>
                <a:gridCol w="1619250"/>
                <a:gridCol w="419100"/>
                <a:gridCol w="2028825"/>
              </a:tblGrid>
              <a:tr h="325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l-GR"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λ</a:t>
                      </a:r>
                    </a:p>
                  </a:txBody>
                  <a:tcPr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l-GR"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0.635 nm</a:t>
                      </a:r>
                      <a:endParaRPr kumimoji="0" lang="en-US" altLang="ko-KR" sz="1700" b="0" i="1" u="none" strike="noStrike" cap="none" normalizeH="0" baseline="-2500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XY stage</a:t>
                      </a:r>
                      <a:endParaRPr kumimoji="0" lang="en-US" altLang="ko-KR" sz="1700" b="0" i="1" u="none" strike="noStrike" cap="none" normalizeH="0" baseline="-2500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ko-KR" sz="1700" b="0" i="1" u="none" strike="noStrike" cap="none" normalizeH="0" baseline="-2500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50 mm/0.01mm</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r>
              <a:tr h="325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Beam diameter</a:t>
                      </a:r>
                    </a:p>
                  </a:txBody>
                  <a:tcPr horzOverflow="overflow">
                    <a:lnL cap="flat">
                      <a:noFill/>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12700" cap="flat" cmpd="sng" algn="ctr">
                      <a:solidFill>
                        <a:schemeClr val="tx1"/>
                      </a:solidFill>
                      <a:prstDash val="solid"/>
                      <a:round/>
                      <a:headEnd type="none" w="med" len="med"/>
                      <a:tailEnd type="none" w="med" len="med"/>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1 mm</a:t>
                      </a:r>
                      <a:endParaRPr kumimoji="0" lang="ko-KR" altLang="en-US" sz="1700" b="0" i="1" u="none" strike="noStrike" cap="none" normalizeH="0" baseline="-2500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a:noFill/>
                    </a:lnL>
                    <a:lnR w="28575"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CCD pixel</a:t>
                      </a:r>
                      <a:endParaRPr kumimoji="0" lang="ko-KR" altLang="en-US"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ko-KR" altLang="en-US"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12700" cap="flat" cmpd="sng" algn="ctr">
                      <a:solidFill>
                        <a:schemeClr val="tx1"/>
                      </a:solidFill>
                      <a:prstDash val="solid"/>
                      <a:round/>
                      <a:headEnd type="none" w="med" len="med"/>
                      <a:tailEnd type="none" w="med" len="med"/>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640x480</a:t>
                      </a:r>
                    </a:p>
                  </a:txBody>
                  <a:tcPr horzOverflow="overflow">
                    <a:lnL>
                      <a:noFill/>
                    </a:lnL>
                    <a:lnR cap="flat">
                      <a:noFill/>
                    </a:lnR>
                    <a:lnT cap="flat">
                      <a:noFill/>
                    </a:lnT>
                    <a:lnB cap="flat">
                      <a:noFill/>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Stage holder </a:t>
                      </a:r>
                    </a:p>
                  </a:txBody>
                  <a:tcPr horzOverflow="overflow">
                    <a:lnL cap="flat">
                      <a:noFill/>
                    </a:lnL>
                    <a:lnR w="12700"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12700" cap="flat" cmpd="sng" algn="ctr">
                      <a:solidFill>
                        <a:schemeClr val="tx1"/>
                      </a:solidFill>
                      <a:prstDash val="solid"/>
                      <a:round/>
                      <a:headEnd type="none" w="med" len="med"/>
                      <a:tailEnd type="none" w="med" len="med"/>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1” – 4” </a:t>
                      </a:r>
                      <a:endParaRPr kumimoji="0" lang="ko-KR" altLang="en-US" sz="1700" b="0" i="1" u="none" strike="noStrike" cap="none" normalizeH="0" baseline="-2500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Unit pixel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endParaRPr>
                    </a:p>
                  </a:txBody>
                  <a:tcPr horzOverflow="overflow">
                    <a:lnL w="12700" cap="flat" cmpd="sng" algn="ctr">
                      <a:solidFill>
                        <a:schemeClr val="tx1"/>
                      </a:solidFill>
                      <a:prstDash val="solid"/>
                      <a:round/>
                      <a:headEnd type="none" w="med" len="med"/>
                      <a:tailEnd type="none" w="med" len="med"/>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rPr>
                        <a:t>7 </a:t>
                      </a:r>
                      <a:r>
                        <a:rPr kumimoji="0" lang="el-GR"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μ</a:t>
                      </a:r>
                      <a:r>
                        <a:rPr kumimoji="0" lang="en-US"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굴림" pitchFamily="34" charset="-127"/>
                          <a:cs typeface="Times New Roman" pitchFamily="18" charset="0"/>
                        </a:rPr>
                        <a:t>m</a:t>
                      </a:r>
                      <a:endParaRPr kumimoji="0" lang="el-GR" altLang="ko-KR" sz="17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horzOverflow="overflow">
                    <a:lnL>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5171" name="Rectangle 35">
            <a:hlinkClick r:id="rId5" action="ppaction://hlinksldjump"/>
          </p:cNvPr>
          <p:cNvSpPr>
            <a:spLocks noChangeArrowheads="1"/>
          </p:cNvSpPr>
          <p:nvPr/>
        </p:nvSpPr>
        <p:spPr bwMode="auto">
          <a:xfrm>
            <a:off x="304800" y="412750"/>
            <a:ext cx="184150" cy="579438"/>
          </a:xfrm>
          <a:prstGeom prst="rect">
            <a:avLst/>
          </a:prstGeom>
          <a:noFill/>
          <a:ln w="9525">
            <a:noFill/>
            <a:miter lim="800000"/>
            <a:headEnd/>
            <a:tailEnd/>
          </a:ln>
          <a:effectLst/>
        </p:spPr>
        <p:txBody>
          <a:bodyPr wrap="none" anchor="ctr">
            <a:spAutoFit/>
          </a:bodyPr>
          <a:lstStyle/>
          <a:p>
            <a:pPr eaLnBrk="1" hangingPunct="1"/>
            <a:endParaRPr lang="en-US" altLang="ko-KR" sz="3200" b="1">
              <a:latin typeface="Times New Roman" pitchFamily="18" charset="0"/>
              <a:ea typeface="굴림" pitchFamily="34" charset="-127"/>
            </a:endParaRPr>
          </a:p>
        </p:txBody>
      </p:sp>
      <p:sp>
        <p:nvSpPr>
          <p:cNvPr id="475172" name="Rectangle 36"/>
          <p:cNvSpPr>
            <a:spLocks noGrp="1" noChangeArrowheads="1"/>
          </p:cNvSpPr>
          <p:nvPr>
            <p:ph type="title"/>
          </p:nvPr>
        </p:nvSpPr>
        <p:spPr>
          <a:xfrm>
            <a:off x="457200" y="152400"/>
            <a:ext cx="8229600" cy="838200"/>
          </a:xfrm>
        </p:spPr>
        <p:txBody>
          <a:bodyPr/>
          <a:lstStyle/>
          <a:p>
            <a:r>
              <a:rPr lang="en-US" altLang="ko-KR">
                <a:solidFill>
                  <a:schemeClr val="tx1"/>
                </a:solidFill>
                <a:effectLst/>
                <a:ea typeface="굴림" pitchFamily="34" charset="-127"/>
              </a:rPr>
              <a:t>Modeling II</a:t>
            </a:r>
            <a:endParaRPr lang="en-US">
              <a:solidFill>
                <a:schemeClr val="tx1"/>
              </a:solidFill>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scatterometer"/>
          <p:cNvPicPr>
            <a:picLocks noChangeAspect="1" noChangeArrowheads="1"/>
          </p:cNvPicPr>
          <p:nvPr/>
        </p:nvPicPr>
        <p:blipFill>
          <a:blip r:embed="rId3" cstate="print"/>
          <a:srcRect/>
          <a:stretch>
            <a:fillRect/>
          </a:stretch>
        </p:blipFill>
        <p:spPr bwMode="auto">
          <a:xfrm>
            <a:off x="0" y="762000"/>
            <a:ext cx="6634163" cy="4946650"/>
          </a:xfrm>
          <a:prstGeom prst="rect">
            <a:avLst/>
          </a:prstGeom>
          <a:noFill/>
        </p:spPr>
      </p:pic>
      <p:sp>
        <p:nvSpPr>
          <p:cNvPr id="544771" name="Text Box 3"/>
          <p:cNvSpPr txBox="1">
            <a:spLocks noChangeArrowheads="1"/>
          </p:cNvSpPr>
          <p:nvPr/>
        </p:nvSpPr>
        <p:spPr bwMode="auto">
          <a:xfrm>
            <a:off x="1676400" y="6127750"/>
            <a:ext cx="5638800" cy="646331"/>
          </a:xfrm>
          <a:prstGeom prst="rect">
            <a:avLst/>
          </a:prstGeom>
          <a:noFill/>
          <a:ln w="9525">
            <a:noFill/>
            <a:miter lim="800000"/>
            <a:headEnd/>
            <a:tailEnd/>
          </a:ln>
          <a:effectLst/>
        </p:spPr>
        <p:txBody>
          <a:bodyPr wrap="square">
            <a:spAutoFit/>
          </a:bodyPr>
          <a:lstStyle/>
          <a:p>
            <a:r>
              <a:rPr lang="en-US" sz="1200" dirty="0">
                <a:latin typeface="Tahoma" pitchFamily="34" charset="0"/>
              </a:rPr>
              <a:t>Schematic representation of the laser </a:t>
            </a:r>
            <a:r>
              <a:rPr lang="en-US" sz="1200" dirty="0" err="1">
                <a:latin typeface="Tahoma" pitchFamily="34" charset="0"/>
              </a:rPr>
              <a:t>scatterometer</a:t>
            </a:r>
            <a:r>
              <a:rPr lang="en-US" sz="1200" dirty="0">
                <a:latin typeface="Tahoma" pitchFamily="34" charset="0"/>
              </a:rPr>
              <a:t> used to perform analysis of bacterial colonies. A – 635-nm diode laser, B – Petri dish containing bacterial colonies, C – CCD camera, D – Petri-dish holder, and E – detection screen. </a:t>
            </a:r>
          </a:p>
        </p:txBody>
      </p:sp>
      <p:sp>
        <p:nvSpPr>
          <p:cNvPr id="544772" name="Text Box 4"/>
          <p:cNvSpPr txBox="1">
            <a:spLocks noChangeArrowheads="1"/>
          </p:cNvSpPr>
          <p:nvPr/>
        </p:nvSpPr>
        <p:spPr bwMode="auto">
          <a:xfrm>
            <a:off x="6172200" y="1209675"/>
            <a:ext cx="2819400" cy="2644775"/>
          </a:xfrm>
          <a:prstGeom prst="rect">
            <a:avLst/>
          </a:prstGeom>
          <a:noFill/>
          <a:ln w="9525">
            <a:noFill/>
            <a:miter lim="800000"/>
            <a:headEnd/>
            <a:tailEnd/>
          </a:ln>
          <a:effectLst/>
        </p:spPr>
        <p:txBody>
          <a:bodyPr>
            <a:spAutoFit/>
          </a:bodyPr>
          <a:lstStyle/>
          <a:p>
            <a:pPr eaLnBrk="1" hangingPunct="1">
              <a:spcBef>
                <a:spcPct val="50000"/>
              </a:spcBef>
            </a:pPr>
            <a:r>
              <a:rPr lang="en-US" sz="1400">
                <a:latin typeface="Tahoma" pitchFamily="34" charset="0"/>
              </a:rPr>
              <a:t>&gt;2000 scatter patterns from cultures of 108 </a:t>
            </a:r>
            <a:r>
              <a:rPr lang="en-US" sz="1400" i="1">
                <a:latin typeface="Tahoma" pitchFamily="34" charset="0"/>
              </a:rPr>
              <a:t>Listeria</a:t>
            </a:r>
            <a:r>
              <a:rPr lang="en-US" sz="1400">
                <a:latin typeface="Tahoma" pitchFamily="34" charset="0"/>
              </a:rPr>
              <a:t> strains were measured and analyzed</a:t>
            </a:r>
          </a:p>
          <a:p>
            <a:pPr eaLnBrk="1" hangingPunct="1">
              <a:spcBef>
                <a:spcPct val="50000"/>
              </a:spcBef>
            </a:pPr>
            <a:r>
              <a:rPr lang="en-US" sz="1400">
                <a:latin typeface="Tahoma" pitchFamily="34" charset="0"/>
              </a:rPr>
              <a:t>69 – </a:t>
            </a:r>
            <a:r>
              <a:rPr lang="en-US" sz="1400" i="1">
                <a:latin typeface="Tahoma" pitchFamily="34" charset="0"/>
              </a:rPr>
              <a:t>L. monocytogenes</a:t>
            </a:r>
          </a:p>
          <a:p>
            <a:pPr eaLnBrk="1" hangingPunct="1">
              <a:spcBef>
                <a:spcPct val="50000"/>
              </a:spcBef>
            </a:pPr>
            <a:r>
              <a:rPr lang="en-US" sz="1400">
                <a:latin typeface="Tahoma" pitchFamily="34" charset="0"/>
              </a:rPr>
              <a:t>16 - </a:t>
            </a:r>
            <a:r>
              <a:rPr lang="en-US" sz="1400" i="1">
                <a:latin typeface="Tahoma" pitchFamily="34" charset="0"/>
              </a:rPr>
              <a:t>L. innocua</a:t>
            </a:r>
          </a:p>
          <a:p>
            <a:pPr eaLnBrk="1" hangingPunct="1">
              <a:spcBef>
                <a:spcPct val="50000"/>
              </a:spcBef>
            </a:pPr>
            <a:r>
              <a:rPr lang="en-US" sz="1400">
                <a:latin typeface="Tahoma" pitchFamily="34" charset="0"/>
              </a:rPr>
              <a:t>12 - </a:t>
            </a:r>
            <a:r>
              <a:rPr lang="en-US" sz="1400" i="1">
                <a:latin typeface="Tahoma" pitchFamily="34" charset="0"/>
              </a:rPr>
              <a:t>L. ivanovii</a:t>
            </a:r>
          </a:p>
          <a:p>
            <a:pPr eaLnBrk="1" hangingPunct="1">
              <a:spcBef>
                <a:spcPct val="50000"/>
              </a:spcBef>
            </a:pPr>
            <a:r>
              <a:rPr lang="en-US" sz="1400">
                <a:latin typeface="Tahoma" pitchFamily="34" charset="0"/>
              </a:rPr>
              <a:t>5 - </a:t>
            </a:r>
            <a:r>
              <a:rPr lang="en-US" sz="1400" i="1">
                <a:latin typeface="Tahoma" pitchFamily="34" charset="0"/>
              </a:rPr>
              <a:t>L. seeligeri</a:t>
            </a:r>
          </a:p>
          <a:p>
            <a:pPr eaLnBrk="1" hangingPunct="1">
              <a:spcBef>
                <a:spcPct val="50000"/>
              </a:spcBef>
            </a:pPr>
            <a:r>
              <a:rPr lang="en-US" sz="1400">
                <a:latin typeface="Tahoma" pitchFamily="34" charset="0"/>
              </a:rPr>
              <a:t>3 - </a:t>
            </a:r>
            <a:r>
              <a:rPr lang="en-US" sz="1400" i="1">
                <a:latin typeface="Tahoma" pitchFamily="34" charset="0"/>
              </a:rPr>
              <a:t>L. welshimeri</a:t>
            </a:r>
          </a:p>
          <a:p>
            <a:pPr eaLnBrk="1" hangingPunct="1">
              <a:spcBef>
                <a:spcPct val="50000"/>
              </a:spcBef>
            </a:pPr>
            <a:r>
              <a:rPr lang="en-US" sz="1400">
                <a:latin typeface="Tahoma" pitchFamily="34" charset="0"/>
              </a:rPr>
              <a:t>3 - </a:t>
            </a:r>
            <a:r>
              <a:rPr lang="en-US" sz="1400" i="1">
                <a:latin typeface="Tahoma" pitchFamily="34" charset="0"/>
              </a:rPr>
              <a:t>L. grayi </a:t>
            </a:r>
            <a:endParaRPr lang="en-US" sz="1400">
              <a:latin typeface="Tahoma" pitchFamily="34" charset="0"/>
            </a:endParaRPr>
          </a:p>
        </p:txBody>
      </p:sp>
      <p:pic>
        <p:nvPicPr>
          <p:cNvPr id="544773" name="Picture 5"/>
          <p:cNvPicPr>
            <a:picLocks noChangeAspect="1" noChangeArrowheads="1"/>
          </p:cNvPicPr>
          <p:nvPr/>
        </p:nvPicPr>
        <p:blipFill>
          <a:blip r:embed="rId4" cstate="print"/>
          <a:srcRect/>
          <a:stretch>
            <a:fillRect/>
          </a:stretch>
        </p:blipFill>
        <p:spPr bwMode="auto">
          <a:xfrm>
            <a:off x="7467600" y="4572000"/>
            <a:ext cx="866775" cy="1038225"/>
          </a:xfrm>
          <a:prstGeom prst="rect">
            <a:avLst/>
          </a:prstGeom>
          <a:noFill/>
          <a:ln w="9525">
            <a:noFill/>
            <a:miter lim="800000"/>
            <a:headEnd/>
            <a:tailEnd/>
          </a:ln>
          <a:effectLst/>
        </p:spPr>
      </p:pic>
      <p:sp>
        <p:nvSpPr>
          <p:cNvPr id="544774" name="Rectangle 6"/>
          <p:cNvSpPr>
            <a:spLocks noChangeArrowheads="1"/>
          </p:cNvSpPr>
          <p:nvPr/>
        </p:nvSpPr>
        <p:spPr bwMode="auto">
          <a:xfrm rot="-2126743">
            <a:off x="2797175" y="3943350"/>
            <a:ext cx="714375" cy="246063"/>
          </a:xfrm>
          <a:prstGeom prst="rect">
            <a:avLst/>
          </a:prstGeom>
          <a:solidFill>
            <a:schemeClr val="tx2"/>
          </a:solidFill>
          <a:ln w="9525">
            <a:solidFill>
              <a:schemeClr val="tx1"/>
            </a:solidFill>
            <a:miter lim="800000"/>
            <a:headEnd/>
            <a:tailEnd/>
          </a:ln>
          <a:effectLst/>
        </p:spPr>
        <p:txBody>
          <a:bodyPr wrap="none" anchor="ctr"/>
          <a:lstStyle/>
          <a:p>
            <a:endParaRPr lang="en-US"/>
          </a:p>
        </p:txBody>
      </p:sp>
      <p:pic>
        <p:nvPicPr>
          <p:cNvPr id="544775" name="Picture 7" descr="Lm colonies"/>
          <p:cNvPicPr>
            <a:picLocks noChangeAspect="1" noChangeArrowheads="1"/>
          </p:cNvPicPr>
          <p:nvPr/>
        </p:nvPicPr>
        <p:blipFill>
          <a:blip r:embed="rId5" cstate="print"/>
          <a:srcRect/>
          <a:stretch>
            <a:fillRect/>
          </a:stretch>
        </p:blipFill>
        <p:spPr bwMode="auto">
          <a:xfrm>
            <a:off x="6934200" y="3886200"/>
            <a:ext cx="2057400" cy="2028825"/>
          </a:xfrm>
          <a:prstGeom prst="rect">
            <a:avLst/>
          </a:prstGeom>
          <a:noFill/>
        </p:spPr>
      </p:pic>
      <p:sp>
        <p:nvSpPr>
          <p:cNvPr id="544776" name="Line 8"/>
          <p:cNvSpPr>
            <a:spLocks noChangeShapeType="1"/>
          </p:cNvSpPr>
          <p:nvPr/>
        </p:nvSpPr>
        <p:spPr bwMode="auto">
          <a:xfrm flipH="1" flipV="1">
            <a:off x="3124200" y="3581400"/>
            <a:ext cx="533400" cy="304800"/>
          </a:xfrm>
          <a:prstGeom prst="line">
            <a:avLst/>
          </a:prstGeom>
          <a:noFill/>
          <a:ln w="76200">
            <a:solidFill>
              <a:srgbClr val="FF0000"/>
            </a:solidFill>
            <a:round/>
            <a:headEnd/>
            <a:tailEnd type="triangle" w="med" len="med"/>
          </a:ln>
          <a:effectLst/>
        </p:spPr>
        <p:txBody>
          <a:bodyPr/>
          <a:lstStyle/>
          <a:p>
            <a:endParaRPr lang="en-US"/>
          </a:p>
        </p:txBody>
      </p:sp>
      <p:pic>
        <p:nvPicPr>
          <p:cNvPr id="544777" name="Picture 9"/>
          <p:cNvPicPr>
            <a:picLocks noChangeAspect="1" noChangeArrowheads="1"/>
          </p:cNvPicPr>
          <p:nvPr/>
        </p:nvPicPr>
        <p:blipFill>
          <a:blip r:embed="rId6" cstate="print"/>
          <a:srcRect/>
          <a:stretch>
            <a:fillRect/>
          </a:stretch>
        </p:blipFill>
        <p:spPr bwMode="auto">
          <a:xfrm rot="-1209530">
            <a:off x="685800" y="2057400"/>
            <a:ext cx="1527175" cy="1300163"/>
          </a:xfrm>
          <a:prstGeom prst="rect">
            <a:avLst/>
          </a:prstGeom>
          <a:noFill/>
          <a:ln w="9525">
            <a:noFill/>
            <a:miter lim="800000"/>
            <a:headEnd/>
            <a:tailEnd/>
          </a:ln>
          <a:effectLst/>
        </p:spPr>
      </p:pic>
      <p:sp>
        <p:nvSpPr>
          <p:cNvPr id="544778" name="Film"/>
          <p:cNvSpPr>
            <a:spLocks noEditPoints="1" noChangeArrowheads="1"/>
          </p:cNvSpPr>
          <p:nvPr/>
        </p:nvSpPr>
        <p:spPr bwMode="auto">
          <a:xfrm>
            <a:off x="76200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544779" name="Text Box 11"/>
          <p:cNvSpPr txBox="1">
            <a:spLocks noChangeArrowheads="1"/>
          </p:cNvSpPr>
          <p:nvPr/>
        </p:nvSpPr>
        <p:spPr bwMode="auto">
          <a:xfrm>
            <a:off x="152400" y="152400"/>
            <a:ext cx="8902700" cy="822325"/>
          </a:xfrm>
          <a:prstGeom prst="rect">
            <a:avLst/>
          </a:prstGeom>
          <a:noFill/>
          <a:ln w="9525">
            <a:noFill/>
            <a:miter lim="800000"/>
            <a:headEnd/>
            <a:tailEnd/>
          </a:ln>
          <a:effectLst/>
        </p:spPr>
        <p:txBody>
          <a:bodyPr wrap="none">
            <a:spAutoFit/>
          </a:bodyPr>
          <a:lstStyle/>
          <a:p>
            <a:pPr algn="ctr"/>
            <a:r>
              <a:rPr lang="en-US" sz="2400" b="1" u="sng">
                <a:solidFill>
                  <a:schemeClr val="tx2"/>
                </a:solidFill>
                <a:effectLst>
                  <a:outerShdw blurRad="38100" dist="38100" dir="2700000" algn="tl">
                    <a:srgbClr val="000000"/>
                  </a:outerShdw>
                </a:effectLst>
              </a:rPr>
              <a:t>Ba</a:t>
            </a:r>
            <a:r>
              <a:rPr lang="en-US" sz="2400" b="1">
                <a:solidFill>
                  <a:schemeClr val="tx2"/>
                </a:solidFill>
                <a:effectLst>
                  <a:outerShdw blurRad="38100" dist="38100" dir="2700000" algn="tl">
                    <a:srgbClr val="000000"/>
                  </a:outerShdw>
                </a:effectLst>
              </a:rPr>
              <a:t>cteria </a:t>
            </a:r>
            <a:r>
              <a:rPr lang="en-US" sz="2400" b="1" u="sng">
                <a:solidFill>
                  <a:schemeClr val="tx2"/>
                </a:solidFill>
                <a:effectLst>
                  <a:outerShdw blurRad="38100" dist="38100" dir="2700000" algn="tl">
                    <a:srgbClr val="000000"/>
                  </a:outerShdw>
                </a:effectLst>
              </a:rPr>
              <a:t>R</a:t>
            </a:r>
            <a:r>
              <a:rPr lang="en-US" sz="2400" b="1">
                <a:solidFill>
                  <a:schemeClr val="tx2"/>
                </a:solidFill>
                <a:effectLst>
                  <a:outerShdw blurRad="38100" dist="38100" dir="2700000" algn="tl">
                    <a:srgbClr val="000000"/>
                  </a:outerShdw>
                </a:effectLst>
              </a:rPr>
              <a:t>apid </a:t>
            </a:r>
            <a:r>
              <a:rPr lang="en-US" sz="2400" b="1" u="sng">
                <a:solidFill>
                  <a:schemeClr val="tx2"/>
                </a:solidFill>
                <a:effectLst>
                  <a:outerShdw blurRad="38100" dist="38100" dir="2700000" algn="tl">
                    <a:srgbClr val="000000"/>
                  </a:outerShdw>
                </a:effectLst>
              </a:rPr>
              <a:t>D</a:t>
            </a:r>
            <a:r>
              <a:rPr lang="en-US" sz="2400" b="1">
                <a:solidFill>
                  <a:schemeClr val="tx2"/>
                </a:solidFill>
                <a:effectLst>
                  <a:outerShdw blurRad="38100" dist="38100" dir="2700000" algn="tl">
                    <a:srgbClr val="000000"/>
                  </a:outerShdw>
                </a:effectLst>
              </a:rPr>
              <a:t>etection using </a:t>
            </a:r>
            <a:r>
              <a:rPr lang="en-US" sz="2400" b="1" u="sng">
                <a:solidFill>
                  <a:schemeClr val="tx2"/>
                </a:solidFill>
                <a:effectLst>
                  <a:outerShdw blurRad="38100" dist="38100" dir="2700000" algn="tl">
                    <a:srgbClr val="000000"/>
                  </a:outerShdw>
                </a:effectLst>
              </a:rPr>
              <a:t>O</a:t>
            </a:r>
            <a:r>
              <a:rPr lang="en-US" sz="2400" b="1">
                <a:solidFill>
                  <a:schemeClr val="tx2"/>
                </a:solidFill>
                <a:effectLst>
                  <a:outerShdw blurRad="38100" dist="38100" dir="2700000" algn="tl">
                    <a:srgbClr val="000000"/>
                  </a:outerShdw>
                </a:effectLst>
              </a:rPr>
              <a:t>ptical Scattering </a:t>
            </a:r>
            <a:r>
              <a:rPr lang="en-US" sz="2400" b="1" u="sng">
                <a:solidFill>
                  <a:schemeClr val="tx2"/>
                </a:solidFill>
                <a:effectLst>
                  <a:outerShdw blurRad="38100" dist="38100" dir="2700000" algn="tl">
                    <a:srgbClr val="000000"/>
                  </a:outerShdw>
                </a:effectLst>
              </a:rPr>
              <a:t>T</a:t>
            </a:r>
            <a:r>
              <a:rPr lang="en-US" sz="2400" b="1">
                <a:solidFill>
                  <a:schemeClr val="tx2"/>
                </a:solidFill>
                <a:effectLst>
                  <a:outerShdw blurRad="38100" dist="38100" dir="2700000" algn="tl">
                    <a:srgbClr val="000000"/>
                  </a:outerShdw>
                </a:effectLst>
              </a:rPr>
              <a:t>echnology</a:t>
            </a:r>
          </a:p>
          <a:p>
            <a:pPr algn="ctr"/>
            <a:r>
              <a:rPr lang="en-US" sz="2400" b="1">
                <a:solidFill>
                  <a:schemeClr val="tx2"/>
                </a:solidFill>
                <a:effectLst>
                  <a:outerShdw blurRad="38100" dist="38100" dir="2700000" algn="tl">
                    <a:srgbClr val="000000"/>
                  </a:outerShdw>
                </a:effectLst>
              </a:rPr>
              <a:t>(BARDOT)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06 -0.00903 C -0.13993 0.02523 -0.2658 0.05949 -0.35468 0.02431 C -0.44357 -0.01088 -0.51528 -0.1794 -0.54739 -0.22014 " pathEditMode="relative" rAng="0" ptsTypes="aaA">
                                      <p:cBhvr>
                                        <p:cTn id="6" dur="2000" fill="hold"/>
                                        <p:tgtEl>
                                          <p:spTgt spid="544773"/>
                                        </p:tgtEl>
                                        <p:attrNameLst>
                                          <p:attrName>ppt_x</p:attrName>
                                          <p:attrName>ppt_y</p:attrName>
                                        </p:attrNameLst>
                                      </p:cBhvr>
                                      <p:rCtr x="-267" y="-71"/>
                                    </p:animMotion>
                                  </p:childTnLst>
                                </p:cTn>
                              </p:par>
                            </p:childTnLst>
                          </p:cTn>
                        </p:par>
                        <p:par>
                          <p:cTn id="7" fill="hold">
                            <p:stCondLst>
                              <p:cond delay="2000"/>
                            </p:stCondLst>
                            <p:childTnLst>
                              <p:par>
                                <p:cTn id="8" presetID="53" presetClass="entr" presetSubtype="0" fill="hold" grpId="0" nodeType="afterEffect">
                                  <p:stCondLst>
                                    <p:cond delay="0"/>
                                  </p:stCondLst>
                                  <p:childTnLst>
                                    <p:set>
                                      <p:cBhvr>
                                        <p:cTn id="9" dur="1" fill="hold">
                                          <p:stCondLst>
                                            <p:cond delay="0"/>
                                          </p:stCondLst>
                                        </p:cTn>
                                        <p:tgtEl>
                                          <p:spTgt spid="544776"/>
                                        </p:tgtEl>
                                        <p:attrNameLst>
                                          <p:attrName>style.visibility</p:attrName>
                                        </p:attrNameLst>
                                      </p:cBhvr>
                                      <p:to>
                                        <p:strVal val="visible"/>
                                      </p:to>
                                    </p:set>
                                    <p:anim calcmode="lin" valueType="num">
                                      <p:cBhvr>
                                        <p:cTn id="10" dur="500" fill="hold"/>
                                        <p:tgtEl>
                                          <p:spTgt spid="544776"/>
                                        </p:tgtEl>
                                        <p:attrNameLst>
                                          <p:attrName>ppt_w</p:attrName>
                                        </p:attrNameLst>
                                      </p:cBhvr>
                                      <p:tavLst>
                                        <p:tav tm="0">
                                          <p:val>
                                            <p:fltVal val="0"/>
                                          </p:val>
                                        </p:tav>
                                        <p:tav tm="100000">
                                          <p:val>
                                            <p:strVal val="#ppt_w"/>
                                          </p:val>
                                        </p:tav>
                                      </p:tavLst>
                                    </p:anim>
                                    <p:anim calcmode="lin" valueType="num">
                                      <p:cBhvr>
                                        <p:cTn id="11" dur="500" fill="hold"/>
                                        <p:tgtEl>
                                          <p:spTgt spid="544776"/>
                                        </p:tgtEl>
                                        <p:attrNameLst>
                                          <p:attrName>ppt_h</p:attrName>
                                        </p:attrNameLst>
                                      </p:cBhvr>
                                      <p:tavLst>
                                        <p:tav tm="0">
                                          <p:val>
                                            <p:fltVal val="0"/>
                                          </p:val>
                                        </p:tav>
                                        <p:tav tm="100000">
                                          <p:val>
                                            <p:strVal val="#ppt_h"/>
                                          </p:val>
                                        </p:tav>
                                      </p:tavLst>
                                    </p:anim>
                                    <p:animEffect transition="in" filter="fade">
                                      <p:cBhvr>
                                        <p:cTn id="12" dur="500"/>
                                        <p:tgtEl>
                                          <p:spTgt spid="544776"/>
                                        </p:tgtEl>
                                      </p:cBhvr>
                                    </p:animEffect>
                                  </p:childTnLst>
                                </p:cTn>
                              </p:par>
                            </p:childTnLst>
                          </p:cTn>
                        </p:par>
                        <p:par>
                          <p:cTn id="13" fill="hold">
                            <p:stCondLst>
                              <p:cond delay="2500"/>
                            </p:stCondLst>
                            <p:childTnLst>
                              <p:par>
                                <p:cTn id="14" presetID="53" presetClass="entr" presetSubtype="0" fill="hold" nodeType="afterEffect">
                                  <p:stCondLst>
                                    <p:cond delay="0"/>
                                  </p:stCondLst>
                                  <p:childTnLst>
                                    <p:set>
                                      <p:cBhvr>
                                        <p:cTn id="15" dur="1" fill="hold">
                                          <p:stCondLst>
                                            <p:cond delay="0"/>
                                          </p:stCondLst>
                                        </p:cTn>
                                        <p:tgtEl>
                                          <p:spTgt spid="544777"/>
                                        </p:tgtEl>
                                        <p:attrNameLst>
                                          <p:attrName>style.visibility</p:attrName>
                                        </p:attrNameLst>
                                      </p:cBhvr>
                                      <p:to>
                                        <p:strVal val="visible"/>
                                      </p:to>
                                    </p:set>
                                    <p:anim calcmode="lin" valueType="num">
                                      <p:cBhvr>
                                        <p:cTn id="16" dur="500" fill="hold"/>
                                        <p:tgtEl>
                                          <p:spTgt spid="544777"/>
                                        </p:tgtEl>
                                        <p:attrNameLst>
                                          <p:attrName>ppt_w</p:attrName>
                                        </p:attrNameLst>
                                      </p:cBhvr>
                                      <p:tavLst>
                                        <p:tav tm="0">
                                          <p:val>
                                            <p:fltVal val="0"/>
                                          </p:val>
                                        </p:tav>
                                        <p:tav tm="100000">
                                          <p:val>
                                            <p:strVal val="#ppt_w"/>
                                          </p:val>
                                        </p:tav>
                                      </p:tavLst>
                                    </p:anim>
                                    <p:anim calcmode="lin" valueType="num">
                                      <p:cBhvr>
                                        <p:cTn id="17" dur="500" fill="hold"/>
                                        <p:tgtEl>
                                          <p:spTgt spid="544777"/>
                                        </p:tgtEl>
                                        <p:attrNameLst>
                                          <p:attrName>ppt_h</p:attrName>
                                        </p:attrNameLst>
                                      </p:cBhvr>
                                      <p:tavLst>
                                        <p:tav tm="0">
                                          <p:val>
                                            <p:fltVal val="0"/>
                                          </p:val>
                                        </p:tav>
                                        <p:tav tm="100000">
                                          <p:val>
                                            <p:strVal val="#ppt_h"/>
                                          </p:val>
                                        </p:tav>
                                      </p:tavLst>
                                    </p:anim>
                                    <p:animEffect transition="in" filter="fade">
                                      <p:cBhvr>
                                        <p:cTn id="18" dur="500"/>
                                        <p:tgtEl>
                                          <p:spTgt spid="544777"/>
                                        </p:tgtEl>
                                      </p:cBhvr>
                                    </p:animEffect>
                                  </p:childTnLst>
                                </p:cTn>
                              </p:par>
                              <p:par>
                                <p:cTn id="19" presetID="3" presetClass="exit" presetSubtype="10" fill="hold" grpId="0" nodeType="withEffect">
                                  <p:stCondLst>
                                    <p:cond delay="0"/>
                                  </p:stCondLst>
                                  <p:childTnLst>
                                    <p:animEffect transition="out" filter="blinds(horizontal)">
                                      <p:cBhvr>
                                        <p:cTn id="20" dur="500"/>
                                        <p:tgtEl>
                                          <p:spTgt spid="544778"/>
                                        </p:tgtEl>
                                      </p:cBhvr>
                                    </p:animEffect>
                                    <p:set>
                                      <p:cBhvr>
                                        <p:cTn id="21" dur="1" fill="hold">
                                          <p:stCondLst>
                                            <p:cond delay="499"/>
                                          </p:stCondLst>
                                        </p:cTn>
                                        <p:tgtEl>
                                          <p:spTgt spid="544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6" grpId="0" animBg="1"/>
      <p:bldP spid="54477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C4BF2AB1-8DDA-4161-8756-2FA878AA1295}" type="slidenum">
              <a:rPr lang="en-US"/>
              <a:pPr/>
              <a:t>40</a:t>
            </a:fld>
            <a:endParaRPr lang="en-US"/>
          </a:p>
        </p:txBody>
      </p:sp>
      <p:pic>
        <p:nvPicPr>
          <p:cNvPr id="477186" name="Picture 2" descr="inno_computation"/>
          <p:cNvPicPr>
            <a:picLocks noChangeAspect="1" noChangeArrowheads="1"/>
          </p:cNvPicPr>
          <p:nvPr/>
        </p:nvPicPr>
        <p:blipFill>
          <a:blip r:embed="rId3" cstate="print"/>
          <a:srcRect l="15448" t="24187" r="15775" b="23398"/>
          <a:stretch>
            <a:fillRect/>
          </a:stretch>
        </p:blipFill>
        <p:spPr bwMode="auto">
          <a:xfrm>
            <a:off x="4800600" y="2667000"/>
            <a:ext cx="3860800" cy="3808413"/>
          </a:xfrm>
          <a:prstGeom prst="rect">
            <a:avLst/>
          </a:prstGeom>
          <a:noFill/>
        </p:spPr>
      </p:pic>
      <p:pic>
        <p:nvPicPr>
          <p:cNvPr id="477187" name="Picture 3" descr="fig1_inno_bardot"/>
          <p:cNvPicPr>
            <a:picLocks noChangeAspect="1" noChangeArrowheads="1"/>
          </p:cNvPicPr>
          <p:nvPr/>
        </p:nvPicPr>
        <p:blipFill>
          <a:blip r:embed="rId4" cstate="print"/>
          <a:srcRect/>
          <a:stretch>
            <a:fillRect/>
          </a:stretch>
        </p:blipFill>
        <p:spPr bwMode="auto">
          <a:xfrm>
            <a:off x="77788" y="3048000"/>
            <a:ext cx="4570412" cy="3427413"/>
          </a:xfrm>
          <a:prstGeom prst="rect">
            <a:avLst/>
          </a:prstGeom>
          <a:noFill/>
        </p:spPr>
      </p:pic>
      <p:sp>
        <p:nvSpPr>
          <p:cNvPr id="477188" name="Text Box 4"/>
          <p:cNvSpPr txBox="1">
            <a:spLocks noChangeArrowheads="1"/>
          </p:cNvSpPr>
          <p:nvPr/>
        </p:nvSpPr>
        <p:spPr bwMode="auto">
          <a:xfrm>
            <a:off x="1905000" y="6491288"/>
            <a:ext cx="1276350" cy="366712"/>
          </a:xfrm>
          <a:prstGeom prst="rect">
            <a:avLst/>
          </a:prstGeom>
          <a:noFill/>
          <a:ln w="9525">
            <a:noFill/>
            <a:miter lim="800000"/>
            <a:headEnd/>
            <a:tailEnd/>
          </a:ln>
          <a:effectLst/>
        </p:spPr>
        <p:txBody>
          <a:bodyPr>
            <a:spAutoFit/>
          </a:bodyPr>
          <a:lstStyle/>
          <a:p>
            <a:pPr eaLnBrk="1" hangingPunct="1"/>
            <a:r>
              <a:rPr lang="en-US" altLang="ko-KR">
                <a:latin typeface="Times New Roman" pitchFamily="18" charset="0"/>
                <a:ea typeface="굴림" pitchFamily="34" charset="-127"/>
              </a:rPr>
              <a:t>BARDOT</a:t>
            </a:r>
          </a:p>
        </p:txBody>
      </p:sp>
      <p:sp>
        <p:nvSpPr>
          <p:cNvPr id="477189" name="Text Box 5"/>
          <p:cNvSpPr txBox="1">
            <a:spLocks noChangeArrowheads="1"/>
          </p:cNvSpPr>
          <p:nvPr/>
        </p:nvSpPr>
        <p:spPr bwMode="auto">
          <a:xfrm>
            <a:off x="6172200" y="6491288"/>
            <a:ext cx="1500188" cy="366712"/>
          </a:xfrm>
          <a:prstGeom prst="rect">
            <a:avLst/>
          </a:prstGeom>
          <a:noFill/>
          <a:ln w="9525">
            <a:noFill/>
            <a:miter lim="800000"/>
            <a:headEnd/>
            <a:tailEnd/>
          </a:ln>
          <a:effectLst/>
        </p:spPr>
        <p:txBody>
          <a:bodyPr>
            <a:spAutoFit/>
          </a:bodyPr>
          <a:lstStyle/>
          <a:p>
            <a:pPr eaLnBrk="1" hangingPunct="1"/>
            <a:r>
              <a:rPr lang="en-US" altLang="ko-KR">
                <a:latin typeface="Times New Roman" pitchFamily="18" charset="0"/>
                <a:ea typeface="굴림" pitchFamily="34" charset="-127"/>
              </a:rPr>
              <a:t>Modeling</a:t>
            </a:r>
          </a:p>
        </p:txBody>
      </p:sp>
      <p:sp>
        <p:nvSpPr>
          <p:cNvPr id="477190" name="Text Box 6"/>
          <p:cNvSpPr txBox="1">
            <a:spLocks noChangeArrowheads="1"/>
          </p:cNvSpPr>
          <p:nvPr/>
        </p:nvSpPr>
        <p:spPr bwMode="auto">
          <a:xfrm>
            <a:off x="165100" y="1092200"/>
            <a:ext cx="8064500" cy="1917700"/>
          </a:xfrm>
          <a:prstGeom prst="rect">
            <a:avLst/>
          </a:prstGeom>
          <a:noFill/>
          <a:ln w="9525">
            <a:noFill/>
            <a:miter lim="800000"/>
            <a:headEnd/>
            <a:tailEnd/>
          </a:ln>
          <a:effectLst/>
        </p:spPr>
        <p:txBody>
          <a:bodyPr>
            <a:spAutoFit/>
          </a:bodyPr>
          <a:lstStyle/>
          <a:p>
            <a:pPr marL="233363" indent="-233363" eaLnBrk="1" hangingPunct="1">
              <a:buClr>
                <a:schemeClr val="folHlink"/>
              </a:buClr>
              <a:buFont typeface="Wingdings" pitchFamily="2" charset="2"/>
              <a:buChar char="§"/>
            </a:pPr>
            <a:r>
              <a:rPr lang="en-US" altLang="ko-KR" sz="2400">
                <a:ea typeface="굴림" pitchFamily="34" charset="-127"/>
              </a:rPr>
              <a:t>Based on the previous modeling, we could compute the diffraction pattern with certain amplitude and phase modulation</a:t>
            </a:r>
          </a:p>
          <a:p>
            <a:pPr marL="233363" indent="-233363" eaLnBrk="1" hangingPunct="1">
              <a:buClr>
                <a:schemeClr val="folHlink"/>
              </a:buClr>
              <a:buFont typeface="Wingdings" pitchFamily="2" charset="2"/>
              <a:buChar char="§"/>
            </a:pPr>
            <a:r>
              <a:rPr lang="en-US" altLang="ko-KR" sz="2400">
                <a:ea typeface="굴림" pitchFamily="34" charset="-127"/>
              </a:rPr>
              <a:t>Comparison of </a:t>
            </a:r>
            <a:r>
              <a:rPr lang="en-US" altLang="ko-KR" sz="2400" i="1">
                <a:ea typeface="굴림" pitchFamily="34" charset="-127"/>
              </a:rPr>
              <a:t>Listeria innocua</a:t>
            </a:r>
            <a:r>
              <a:rPr lang="en-US" altLang="ko-KR" sz="2400">
                <a:ea typeface="굴림" pitchFamily="34" charset="-127"/>
              </a:rPr>
              <a:t> case for z= 40 mm is shown</a:t>
            </a:r>
            <a:endParaRPr lang="en-US" altLang="ko-KR" sz="2400" i="1">
              <a:ea typeface="굴림" pitchFamily="34" charset="-127"/>
            </a:endParaRPr>
          </a:p>
        </p:txBody>
      </p:sp>
      <p:sp>
        <p:nvSpPr>
          <p:cNvPr id="477191" name="Rectangle 7">
            <a:hlinkClick r:id="rId5" action="ppaction://hlinksldjump"/>
          </p:cNvPr>
          <p:cNvSpPr>
            <a:spLocks noChangeArrowheads="1"/>
          </p:cNvSpPr>
          <p:nvPr/>
        </p:nvSpPr>
        <p:spPr bwMode="auto">
          <a:xfrm>
            <a:off x="304800" y="304800"/>
            <a:ext cx="184150" cy="579438"/>
          </a:xfrm>
          <a:prstGeom prst="rect">
            <a:avLst/>
          </a:prstGeom>
          <a:noFill/>
          <a:ln w="9525">
            <a:noFill/>
            <a:miter lim="800000"/>
            <a:headEnd/>
            <a:tailEnd/>
          </a:ln>
          <a:effectLst/>
        </p:spPr>
        <p:txBody>
          <a:bodyPr wrap="none" anchor="ctr">
            <a:spAutoFit/>
          </a:bodyPr>
          <a:lstStyle/>
          <a:p>
            <a:pPr eaLnBrk="1" hangingPunct="1"/>
            <a:endParaRPr lang="en-US" altLang="ko-KR" sz="3200" b="1">
              <a:latin typeface="Times New Roman" pitchFamily="18" charset="0"/>
              <a:ea typeface="굴림" pitchFamily="34" charset="-127"/>
            </a:endParaRPr>
          </a:p>
        </p:txBody>
      </p:sp>
      <p:sp>
        <p:nvSpPr>
          <p:cNvPr id="477192" name="Rectangle 8"/>
          <p:cNvSpPr>
            <a:spLocks noGrp="1" noChangeArrowheads="1"/>
          </p:cNvSpPr>
          <p:nvPr>
            <p:ph type="title"/>
          </p:nvPr>
        </p:nvSpPr>
        <p:spPr>
          <a:xfrm>
            <a:off x="457200" y="0"/>
            <a:ext cx="8229600" cy="1371600"/>
          </a:xfrm>
        </p:spPr>
        <p:txBody>
          <a:bodyPr/>
          <a:lstStyle/>
          <a:p>
            <a:r>
              <a:rPr lang="en-US" altLang="ko-KR">
                <a:solidFill>
                  <a:schemeClr val="tx1"/>
                </a:solidFill>
                <a:effectLst/>
                <a:ea typeface="굴림" pitchFamily="34" charset="-127"/>
              </a:rPr>
              <a:t>Modeling III</a:t>
            </a:r>
            <a:endParaRPr lang="en-US">
              <a:solidFill>
                <a:schemeClr val="tx1"/>
              </a:solidFill>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F5A4F71-DC52-4604-8B7B-1452D63FB1BB}" type="slidenum">
              <a:rPr lang="en-US"/>
              <a:pPr/>
              <a:t>41</a:t>
            </a:fld>
            <a:endParaRPr lang="en-US"/>
          </a:p>
        </p:txBody>
      </p:sp>
      <p:sp>
        <p:nvSpPr>
          <p:cNvPr id="3" name="Rectangle 3"/>
          <p:cNvSpPr txBox="1">
            <a:spLocks noChangeArrowheads="1"/>
          </p:cNvSpPr>
          <p:nvPr/>
        </p:nvSpPr>
        <p:spPr bwMode="auto">
          <a:xfrm>
            <a:off x="609600" y="990600"/>
            <a:ext cx="8229600" cy="12573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80000"/>
              <a:buFont typeface="Wingdings" pitchFamily="2" charset="2"/>
              <a:buChar char="Ø"/>
              <a:defRPr/>
            </a:pPr>
            <a:r>
              <a:rPr lang="en-US" sz="2400" kern="0" dirty="0">
                <a:effectLst>
                  <a:outerShdw blurRad="38100" dist="38100" dir="2700000" algn="tl">
                    <a:srgbClr val="000000"/>
                  </a:outerShdw>
                </a:effectLst>
                <a:latin typeface="Times New Roman" pitchFamily="18" charset="0"/>
                <a:cs typeface="Times New Roman" pitchFamily="18" charset="0"/>
              </a:rPr>
              <a:t>Find the maximum intensity of the original image</a:t>
            </a:r>
          </a:p>
          <a:p>
            <a:pPr marL="342900" indent="-342900" eaLnBrk="1" hangingPunct="1">
              <a:lnSpc>
                <a:spcPct val="80000"/>
              </a:lnSpc>
              <a:spcBef>
                <a:spcPct val="20000"/>
              </a:spcBef>
              <a:buClr>
                <a:schemeClr val="hlink"/>
              </a:buClr>
              <a:buSzPct val="80000"/>
              <a:buFont typeface="Wingdings" pitchFamily="2" charset="2"/>
              <a:buChar char="Ø"/>
              <a:defRPr/>
            </a:pPr>
            <a:r>
              <a:rPr lang="en-US" sz="2400" kern="0" dirty="0">
                <a:effectLst>
                  <a:outerShdw blurRad="38100" dist="38100" dir="2700000" algn="tl">
                    <a:srgbClr val="000000"/>
                  </a:outerShdw>
                </a:effectLst>
                <a:latin typeface="Times New Roman" pitchFamily="18" charset="0"/>
                <a:cs typeface="Times New Roman" pitchFamily="18" charset="0"/>
              </a:rPr>
              <a:t>Threshold the image with the value of 1/e</a:t>
            </a:r>
            <a:r>
              <a:rPr lang="en-US" sz="2400" kern="0" baseline="30000" dirty="0">
                <a:effectLst>
                  <a:outerShdw blurRad="38100" dist="38100" dir="2700000" algn="tl">
                    <a:srgbClr val="000000"/>
                  </a:outerShdw>
                </a:effectLst>
                <a:latin typeface="Times New Roman" pitchFamily="18" charset="0"/>
                <a:cs typeface="Times New Roman" pitchFamily="18" charset="0"/>
              </a:rPr>
              <a:t>2</a:t>
            </a:r>
            <a:r>
              <a:rPr lang="en-US" sz="2400" kern="0" dirty="0">
                <a:effectLst>
                  <a:outerShdw blurRad="38100" dist="38100" dir="2700000" algn="tl">
                    <a:srgbClr val="000000"/>
                  </a:outerShdw>
                </a:effectLst>
                <a:latin typeface="Times New Roman" pitchFamily="18" charset="0"/>
                <a:cs typeface="Times New Roman" pitchFamily="18" charset="0"/>
              </a:rPr>
              <a:t> of the maximum intensity</a:t>
            </a:r>
          </a:p>
          <a:p>
            <a:pPr marL="342900" indent="-342900" eaLnBrk="1" hangingPunct="1">
              <a:lnSpc>
                <a:spcPct val="80000"/>
              </a:lnSpc>
              <a:spcBef>
                <a:spcPct val="20000"/>
              </a:spcBef>
              <a:buClr>
                <a:schemeClr val="hlink"/>
              </a:buClr>
              <a:buSzPct val="80000"/>
              <a:buFont typeface="Wingdings" pitchFamily="2" charset="2"/>
              <a:buChar char="Ø"/>
              <a:defRPr/>
            </a:pPr>
            <a:r>
              <a:rPr lang="en-US" sz="2400" kern="0" dirty="0">
                <a:effectLst>
                  <a:outerShdw blurRad="38100" dist="38100" dir="2700000" algn="tl">
                    <a:srgbClr val="000000"/>
                  </a:outerShdw>
                </a:effectLst>
                <a:latin typeface="Times New Roman" pitchFamily="18" charset="0"/>
                <a:cs typeface="Times New Roman" pitchFamily="18" charset="0"/>
              </a:rPr>
              <a:t>Calculate the total number of pixels that have intensity above the threshold value and obtain the equivalent spot size </a:t>
            </a:r>
          </a:p>
        </p:txBody>
      </p:sp>
      <p:pic>
        <p:nvPicPr>
          <p:cNvPr id="631811" name="Picture 18"/>
          <p:cNvPicPr>
            <a:picLocks noChangeAspect="1" noChangeArrowheads="1"/>
          </p:cNvPicPr>
          <p:nvPr/>
        </p:nvPicPr>
        <p:blipFill>
          <a:blip r:embed="rId3" cstate="print"/>
          <a:srcRect l="4369" r="4369" b="2397"/>
          <a:stretch>
            <a:fillRect/>
          </a:stretch>
        </p:blipFill>
        <p:spPr bwMode="auto">
          <a:xfrm>
            <a:off x="76200" y="2971800"/>
            <a:ext cx="4879975" cy="3454400"/>
          </a:xfrm>
          <a:prstGeom prst="rect">
            <a:avLst/>
          </a:prstGeom>
          <a:noFill/>
          <a:ln w="9525">
            <a:noFill/>
            <a:miter lim="800000"/>
            <a:headEnd/>
            <a:tailEnd/>
          </a:ln>
        </p:spPr>
      </p:pic>
      <p:pic>
        <p:nvPicPr>
          <p:cNvPr id="631812" name="Picture 19"/>
          <p:cNvPicPr>
            <a:picLocks noChangeAspect="1" noChangeArrowheads="1"/>
          </p:cNvPicPr>
          <p:nvPr/>
        </p:nvPicPr>
        <p:blipFill>
          <a:blip r:embed="rId4" cstate="print"/>
          <a:srcRect/>
          <a:stretch>
            <a:fillRect/>
          </a:stretch>
        </p:blipFill>
        <p:spPr bwMode="auto">
          <a:xfrm>
            <a:off x="4876800" y="3165475"/>
            <a:ext cx="4200525" cy="3082925"/>
          </a:xfrm>
          <a:prstGeom prst="rect">
            <a:avLst/>
          </a:prstGeom>
          <a:noFill/>
          <a:ln w="9525" algn="ctr">
            <a:noFill/>
            <a:miter lim="800000"/>
            <a:headEnd/>
            <a:tailEnd/>
          </a:ln>
        </p:spPr>
      </p:pic>
      <p:sp>
        <p:nvSpPr>
          <p:cNvPr id="7" name="Rectangle 2"/>
          <p:cNvSpPr>
            <a:spLocks noGrp="1" noChangeArrowheads="1"/>
          </p:cNvSpPr>
          <p:nvPr>
            <p:ph type="title" idx="4294967295"/>
          </p:nvPr>
        </p:nvSpPr>
        <p:spPr>
          <a:xfrm>
            <a:off x="457200" y="304800"/>
            <a:ext cx="8229600" cy="584200"/>
          </a:xfrm>
        </p:spPr>
        <p:txBody>
          <a:bodyPr/>
          <a:lstStyle/>
          <a:p>
            <a:pPr>
              <a:defRPr/>
            </a:pPr>
            <a:r>
              <a:rPr lang="en-US" altLang="ko-KR" sz="3600" b="0" dirty="0">
                <a:solidFill>
                  <a:srgbClr val="FFFF00"/>
                </a:solidFill>
                <a:latin typeface="Arial" charset="0"/>
                <a:ea typeface="굴림" pitchFamily="50" charset="-127"/>
                <a:cs typeface="+mj-cs"/>
              </a:rPr>
              <a:t>Laser beam optics (II)</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EA35E4F1-2382-4F61-8C42-6D86FF1748FF}" type="slidenum">
              <a:rPr lang="en-US"/>
              <a:pPr/>
              <a:t>42</a:t>
            </a:fld>
            <a:endParaRPr lang="en-US"/>
          </a:p>
        </p:txBody>
      </p:sp>
      <p:sp>
        <p:nvSpPr>
          <p:cNvPr id="739330" name="Rectangle 2"/>
          <p:cNvSpPr>
            <a:spLocks noGrp="1" noChangeArrowheads="1"/>
          </p:cNvSpPr>
          <p:nvPr>
            <p:ph type="title" idx="4294967295"/>
          </p:nvPr>
        </p:nvSpPr>
        <p:spPr>
          <a:xfrm>
            <a:off x="381000" y="533400"/>
            <a:ext cx="8229600" cy="584200"/>
          </a:xfrm>
        </p:spPr>
        <p:txBody>
          <a:bodyPr/>
          <a:lstStyle/>
          <a:p>
            <a:pPr>
              <a:defRPr/>
            </a:pPr>
            <a:r>
              <a:rPr lang="en-US" altLang="ko-KR" sz="3600" b="0" dirty="0">
                <a:solidFill>
                  <a:srgbClr val="FFFF00"/>
                </a:solidFill>
                <a:latin typeface="Arial" charset="0"/>
                <a:ea typeface="굴림" pitchFamily="50" charset="-127"/>
                <a:cs typeface="+mj-cs"/>
              </a:rPr>
              <a:t>Built-in Incubator inside BARDOT</a:t>
            </a:r>
          </a:p>
        </p:txBody>
      </p:sp>
      <p:pic>
        <p:nvPicPr>
          <p:cNvPr id="633859" name="Picture 4" descr="D:\RESEARCH\Reports_review_meeting\CFSE2008_report_review_meeting_PA\Slides_setup.tif"/>
          <p:cNvPicPr>
            <a:picLocks noChangeAspect="1" noChangeArrowheads="1"/>
          </p:cNvPicPr>
          <p:nvPr/>
        </p:nvPicPr>
        <p:blipFill>
          <a:blip r:embed="rId3" cstate="print"/>
          <a:srcRect l="7916" t="10001" r="17500" b="23334"/>
          <a:stretch>
            <a:fillRect/>
          </a:stretch>
        </p:blipFill>
        <p:spPr bwMode="auto">
          <a:xfrm>
            <a:off x="0" y="1824038"/>
            <a:ext cx="4724400" cy="3167062"/>
          </a:xfrm>
          <a:prstGeom prst="rect">
            <a:avLst/>
          </a:prstGeom>
          <a:noFill/>
          <a:ln w="9525">
            <a:noFill/>
            <a:miter lim="800000"/>
            <a:headEnd/>
            <a:tailEnd/>
          </a:ln>
        </p:spPr>
      </p:pic>
      <p:pic>
        <p:nvPicPr>
          <p:cNvPr id="633860" name="Picture 5" descr="D:\RESEARCH\Reports_review_meeting\CFSE2008_report_review_meeting_PA\Slides_insert.tif"/>
          <p:cNvPicPr>
            <a:picLocks noChangeAspect="1" noChangeArrowheads="1"/>
          </p:cNvPicPr>
          <p:nvPr/>
        </p:nvPicPr>
        <p:blipFill>
          <a:blip r:embed="rId4" cstate="print"/>
          <a:srcRect/>
          <a:stretch>
            <a:fillRect/>
          </a:stretch>
        </p:blipFill>
        <p:spPr bwMode="auto">
          <a:xfrm>
            <a:off x="5016500" y="2205038"/>
            <a:ext cx="4127500" cy="2667000"/>
          </a:xfrm>
          <a:prstGeom prst="rect">
            <a:avLst/>
          </a:prstGeom>
          <a:noFill/>
          <a:ln w="3175">
            <a:solidFill>
              <a:schemeClr val="tx1"/>
            </a:solidFill>
            <a:miter lim="800000"/>
            <a:headEnd/>
            <a:tailEnd/>
          </a:ln>
        </p:spPr>
      </p:pic>
      <p:sp>
        <p:nvSpPr>
          <p:cNvPr id="5" name="Rectangle 4"/>
          <p:cNvSpPr/>
          <p:nvPr/>
        </p:nvSpPr>
        <p:spPr>
          <a:xfrm>
            <a:off x="1841500" y="2900363"/>
            <a:ext cx="1676400" cy="114300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6" name="Straight Arrow Connector 5"/>
          <p:cNvCxnSpPr/>
          <p:nvPr/>
        </p:nvCxnSpPr>
        <p:spPr>
          <a:xfrm flipV="1">
            <a:off x="3543300" y="2590800"/>
            <a:ext cx="1447800" cy="571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3863" name="Text Box 3"/>
          <p:cNvSpPr txBox="1">
            <a:spLocks noChangeArrowheads="1"/>
          </p:cNvSpPr>
          <p:nvPr/>
        </p:nvSpPr>
        <p:spPr bwMode="auto">
          <a:xfrm>
            <a:off x="381000" y="5372100"/>
            <a:ext cx="8496300" cy="1200150"/>
          </a:xfrm>
          <a:prstGeom prst="rect">
            <a:avLst/>
          </a:prstGeom>
          <a:noFill/>
          <a:ln w="9525">
            <a:noFill/>
            <a:miter lim="800000"/>
            <a:headEnd/>
            <a:tailEnd/>
          </a:ln>
        </p:spPr>
        <p:txBody>
          <a:bodyPr lIns="46800" rIns="46800">
            <a:spAutoFit/>
          </a:bodyPr>
          <a:lstStyle/>
          <a:p>
            <a:pPr>
              <a:buFontTx/>
              <a:buChar char="-"/>
            </a:pPr>
            <a:r>
              <a:rPr lang="en-US" altLang="ko-KR">
                <a:latin typeface="Times New Roman" pitchFamily="18" charset="0"/>
                <a:ea typeface="굴림" pitchFamily="34" charset="-127"/>
                <a:cs typeface="Times New Roman" pitchFamily="18" charset="0"/>
              </a:rPr>
              <a:t>Automatic colony detection via imaging camera &amp; laser beam size is controlled according to the colony diameter</a:t>
            </a:r>
          </a:p>
          <a:p>
            <a:pPr>
              <a:buFontTx/>
              <a:buChar char="-"/>
            </a:pPr>
            <a:r>
              <a:rPr lang="en-US" altLang="ko-KR">
                <a:latin typeface="Times New Roman" pitchFamily="18" charset="0"/>
                <a:ea typeface="굴림" pitchFamily="34" charset="-127"/>
                <a:cs typeface="Times New Roman" pitchFamily="18" charset="0"/>
              </a:rPr>
              <a:t>Incubator is designed with ITO coating to provide laser to pass through and constant temperature is maintained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23DF71E1-2254-46ED-8305-EE834E390EAA}" type="slidenum">
              <a:rPr lang="en-US"/>
              <a:pPr/>
              <a:t>43</a:t>
            </a:fld>
            <a:endParaRPr lang="en-US"/>
          </a:p>
        </p:txBody>
      </p:sp>
      <p:sp>
        <p:nvSpPr>
          <p:cNvPr id="739330" name="Rectangle 2"/>
          <p:cNvSpPr>
            <a:spLocks noGrp="1" noChangeArrowheads="1"/>
          </p:cNvSpPr>
          <p:nvPr>
            <p:ph type="title" idx="4294967295"/>
          </p:nvPr>
        </p:nvSpPr>
        <p:spPr>
          <a:xfrm>
            <a:off x="457200" y="228600"/>
            <a:ext cx="8229600" cy="584200"/>
          </a:xfrm>
        </p:spPr>
        <p:txBody>
          <a:bodyPr/>
          <a:lstStyle/>
          <a:p>
            <a:pPr>
              <a:defRPr/>
            </a:pPr>
            <a:r>
              <a:rPr lang="en-US" altLang="ko-KR" sz="3200" b="0" dirty="0">
                <a:solidFill>
                  <a:srgbClr val="FFFF00"/>
                </a:solidFill>
                <a:latin typeface="Arial" charset="0"/>
                <a:ea typeface="굴림" pitchFamily="50" charset="-127"/>
                <a:cs typeface="+mj-cs"/>
              </a:rPr>
              <a:t>Bacterial colony profile measurement (I)</a:t>
            </a:r>
          </a:p>
        </p:txBody>
      </p:sp>
      <p:pic>
        <p:nvPicPr>
          <p:cNvPr id="635907" name="Picture 2" descr="D:\RESEARCH\Project_Purdue\biological_scattering\Keyence_LC\IMG_1253.JPG"/>
          <p:cNvPicPr>
            <a:picLocks noChangeAspect="1" noChangeArrowheads="1"/>
          </p:cNvPicPr>
          <p:nvPr/>
        </p:nvPicPr>
        <p:blipFill>
          <a:blip r:embed="rId3" cstate="print"/>
          <a:srcRect/>
          <a:stretch>
            <a:fillRect/>
          </a:stretch>
        </p:blipFill>
        <p:spPr bwMode="auto">
          <a:xfrm>
            <a:off x="266700" y="990600"/>
            <a:ext cx="3667125" cy="3314700"/>
          </a:xfrm>
          <a:prstGeom prst="rect">
            <a:avLst/>
          </a:prstGeom>
          <a:noFill/>
          <a:ln w="9525">
            <a:noFill/>
            <a:miter lim="800000"/>
            <a:headEnd/>
            <a:tailEnd/>
          </a:ln>
        </p:spPr>
      </p:pic>
      <p:pic>
        <p:nvPicPr>
          <p:cNvPr id="635908" name="Picture 3" descr="D:\RESEARCH\Project_Purdue\biological_scattering\Keyence_LC\IMG_1254.JPG"/>
          <p:cNvPicPr>
            <a:picLocks noChangeAspect="1" noChangeArrowheads="1"/>
          </p:cNvPicPr>
          <p:nvPr/>
        </p:nvPicPr>
        <p:blipFill>
          <a:blip r:embed="rId4" cstate="print"/>
          <a:srcRect/>
          <a:stretch>
            <a:fillRect/>
          </a:stretch>
        </p:blipFill>
        <p:spPr bwMode="auto">
          <a:xfrm>
            <a:off x="4381500" y="952500"/>
            <a:ext cx="4572000" cy="3429000"/>
          </a:xfrm>
          <a:prstGeom prst="rect">
            <a:avLst/>
          </a:prstGeom>
          <a:noFill/>
          <a:ln w="9525">
            <a:noFill/>
            <a:miter lim="800000"/>
            <a:headEnd/>
            <a:tailEnd/>
          </a:ln>
        </p:spPr>
      </p:pic>
      <p:sp>
        <p:nvSpPr>
          <p:cNvPr id="5" name="Rectangle 3"/>
          <p:cNvSpPr txBox="1">
            <a:spLocks noChangeArrowheads="1"/>
          </p:cNvSpPr>
          <p:nvPr/>
        </p:nvSpPr>
        <p:spPr>
          <a:xfrm>
            <a:off x="304800" y="4533900"/>
            <a:ext cx="3924300" cy="1104900"/>
          </a:xfrm>
          <a:prstGeom prst="rect">
            <a:avLst/>
          </a:prstGeom>
        </p:spPr>
        <p:txBody>
          <a:bodyPr>
            <a:normAutofit/>
          </a:bodyPr>
          <a:lstStyle/>
          <a:p>
            <a:pPr marL="342900" indent="-342900" eaLnBrk="1" hangingPunct="1">
              <a:spcBef>
                <a:spcPct val="20000"/>
              </a:spcBef>
              <a:buClr>
                <a:schemeClr val="hlink"/>
              </a:buClr>
              <a:buSzPct val="65000"/>
              <a:buFont typeface="Wingdings" pitchFamily="2" charset="2"/>
              <a:buChar char="n"/>
              <a:defRPr/>
            </a:pPr>
            <a:r>
              <a:rPr lang="en-US" sz="2000" kern="0">
                <a:effectLst>
                  <a:outerShdw blurRad="38100" dist="38100" dir="2700000" algn="tl">
                    <a:srgbClr val="000000"/>
                  </a:outerShdw>
                </a:effectLst>
                <a:latin typeface="Times New Roman" pitchFamily="18" charset="0"/>
                <a:cs typeface="Times New Roman" pitchFamily="18" charset="0"/>
              </a:rPr>
              <a:t>Laser confocal displacement sensor to accurately measure the 2D profile of the single colony</a:t>
            </a:r>
            <a:endParaRPr lang="en-US" sz="2000" kern="0" dirty="0">
              <a:effectLst>
                <a:outerShdw blurRad="38100" dist="38100" dir="2700000" algn="tl">
                  <a:srgbClr val="000000"/>
                </a:outerShdw>
              </a:effectLst>
              <a:latin typeface="Times New Roman" pitchFamily="18" charset="0"/>
              <a:cs typeface="Times New Roman" pitchFamily="18" charset="0"/>
            </a:endParaRPr>
          </a:p>
        </p:txBody>
      </p:sp>
      <p:graphicFrame>
        <p:nvGraphicFramePr>
          <p:cNvPr id="6" name="Group 427"/>
          <p:cNvGraphicFramePr>
            <a:graphicFrameLocks noGrp="1"/>
          </p:cNvGraphicFramePr>
          <p:nvPr/>
        </p:nvGraphicFramePr>
        <p:xfrm>
          <a:off x="4381500" y="4610100"/>
          <a:ext cx="4457700" cy="1752602"/>
        </p:xfrm>
        <a:graphic>
          <a:graphicData uri="http://schemas.openxmlformats.org/drawingml/2006/table">
            <a:tbl>
              <a:tblPr/>
              <a:tblGrid>
                <a:gridCol w="2019300"/>
                <a:gridCol w="2438400"/>
              </a:tblGrid>
              <a:tr h="4524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Wavelength</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670 nm</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Reference distance</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 mm</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Measure range</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0.6 mm</a:t>
                      </a:r>
                    </a:p>
                  </a:txBody>
                  <a:tcPr horzOverflow="overflow">
                    <a:lnL>
                      <a:noFill/>
                    </a:lnL>
                    <a:lnR>
                      <a:noFill/>
                    </a:lnR>
                    <a:lnT>
                      <a:noFill/>
                    </a:lnT>
                    <a:lnB>
                      <a:noFill/>
                    </a:lnB>
                    <a:lnTlToBr>
                      <a:noFill/>
                    </a:lnTlToBr>
                    <a:lnBlToTr>
                      <a:noFill/>
                    </a:lnBlToTr>
                    <a:noFill/>
                  </a:tcPr>
                </a:tc>
              </a:tr>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Resolution</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0.01 </a:t>
                      </a:r>
                      <a:r>
                        <a:rPr kumimoji="0" lang="el-G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μ</a:t>
                      </a: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m</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A78DB8E-8DA0-4F08-89C5-CF657FB3544D}" type="slidenum">
              <a:rPr lang="en-US"/>
              <a:pPr/>
              <a:t>44</a:t>
            </a:fld>
            <a:endParaRPr lang="en-US"/>
          </a:p>
        </p:txBody>
      </p:sp>
      <p:pic>
        <p:nvPicPr>
          <p:cNvPr id="637954" name="Picture 2" descr="D:\RESEARCH\Project_Purdue\biological_scattering\Keyence_LC\EcoliDH52_4_contour.tif"/>
          <p:cNvPicPr>
            <a:picLocks noChangeAspect="1" noChangeArrowheads="1"/>
          </p:cNvPicPr>
          <p:nvPr/>
        </p:nvPicPr>
        <p:blipFill>
          <a:blip r:embed="rId3" cstate="print"/>
          <a:srcRect/>
          <a:stretch>
            <a:fillRect/>
          </a:stretch>
        </p:blipFill>
        <p:spPr bwMode="auto">
          <a:xfrm>
            <a:off x="647700" y="4000500"/>
            <a:ext cx="3810000" cy="2857500"/>
          </a:xfrm>
          <a:prstGeom prst="rect">
            <a:avLst/>
          </a:prstGeom>
          <a:noFill/>
          <a:ln w="9525">
            <a:noFill/>
            <a:miter lim="800000"/>
            <a:headEnd/>
            <a:tailEnd/>
          </a:ln>
        </p:spPr>
      </p:pic>
      <p:pic>
        <p:nvPicPr>
          <p:cNvPr id="637955" name="Picture 3" descr="D:\RESEARCH\Project_Purdue\biological_scattering\Keyence_LC\EcoliDH52_4.tif"/>
          <p:cNvPicPr>
            <a:picLocks noChangeAspect="1" noChangeArrowheads="1"/>
          </p:cNvPicPr>
          <p:nvPr/>
        </p:nvPicPr>
        <p:blipFill>
          <a:blip r:embed="rId4" cstate="print"/>
          <a:srcRect/>
          <a:stretch>
            <a:fillRect/>
          </a:stretch>
        </p:blipFill>
        <p:spPr bwMode="auto">
          <a:xfrm>
            <a:off x="647700" y="1209675"/>
            <a:ext cx="3771900" cy="2828925"/>
          </a:xfrm>
          <a:prstGeom prst="rect">
            <a:avLst/>
          </a:prstGeom>
          <a:noFill/>
          <a:ln w="9525">
            <a:noFill/>
            <a:miter lim="800000"/>
            <a:headEnd/>
            <a:tailEnd/>
          </a:ln>
        </p:spPr>
      </p:pic>
      <p:pic>
        <p:nvPicPr>
          <p:cNvPr id="637956" name="Picture 5" descr="D:\RESEARCH\Project_Purdue\biological_scattering\Keyence_LC\Listeria_04.tif"/>
          <p:cNvPicPr>
            <a:picLocks noChangeAspect="1" noChangeArrowheads="1"/>
          </p:cNvPicPr>
          <p:nvPr/>
        </p:nvPicPr>
        <p:blipFill>
          <a:blip r:embed="rId5" cstate="print"/>
          <a:srcRect/>
          <a:stretch>
            <a:fillRect/>
          </a:stretch>
        </p:blipFill>
        <p:spPr bwMode="auto">
          <a:xfrm>
            <a:off x="4953000" y="1219200"/>
            <a:ext cx="3733800" cy="2800350"/>
          </a:xfrm>
          <a:prstGeom prst="rect">
            <a:avLst/>
          </a:prstGeom>
          <a:noFill/>
          <a:ln w="9525">
            <a:noFill/>
            <a:miter lim="800000"/>
            <a:headEnd/>
            <a:tailEnd/>
          </a:ln>
        </p:spPr>
      </p:pic>
      <p:pic>
        <p:nvPicPr>
          <p:cNvPr id="637957" name="Picture 6" descr="D:\RESEARCH\Project_Purdue\biological_scattering\Keyence_LC\Listeria_04_contour.tif"/>
          <p:cNvPicPr>
            <a:picLocks noChangeAspect="1" noChangeArrowheads="1"/>
          </p:cNvPicPr>
          <p:nvPr/>
        </p:nvPicPr>
        <p:blipFill>
          <a:blip r:embed="rId6" cstate="print"/>
          <a:srcRect/>
          <a:stretch>
            <a:fillRect/>
          </a:stretch>
        </p:blipFill>
        <p:spPr bwMode="auto">
          <a:xfrm>
            <a:off x="4991100" y="3905250"/>
            <a:ext cx="3937000" cy="2952750"/>
          </a:xfrm>
          <a:prstGeom prst="rect">
            <a:avLst/>
          </a:prstGeom>
          <a:noFill/>
          <a:ln w="9525">
            <a:noFill/>
            <a:miter lim="800000"/>
            <a:headEnd/>
            <a:tailEnd/>
          </a:ln>
        </p:spPr>
      </p:pic>
      <p:sp>
        <p:nvSpPr>
          <p:cNvPr id="8" name="Rectangle 3"/>
          <p:cNvSpPr txBox="1">
            <a:spLocks noChangeArrowheads="1"/>
          </p:cNvSpPr>
          <p:nvPr/>
        </p:nvSpPr>
        <p:spPr>
          <a:xfrm>
            <a:off x="457200" y="762000"/>
            <a:ext cx="3363913" cy="457200"/>
          </a:xfrm>
          <a:prstGeom prst="rect">
            <a:avLst/>
          </a:prstGeom>
        </p:spPr>
        <p:txBody>
          <a:bodyPr>
            <a:normAutofit/>
          </a:bodyPr>
          <a:lstStyle/>
          <a:p>
            <a:pPr marL="342900" indent="-342900" eaLnBrk="1" hangingPunct="1">
              <a:spcBef>
                <a:spcPct val="20000"/>
              </a:spcBef>
              <a:buClr>
                <a:schemeClr val="hlink"/>
              </a:buClr>
              <a:buSzPct val="65000"/>
              <a:buFont typeface="Wingdings" pitchFamily="2" charset="2"/>
              <a:buNone/>
              <a:defRPr/>
            </a:pPr>
            <a:r>
              <a:rPr lang="en-US" sz="1600" kern="0" dirty="0" err="1">
                <a:effectLst>
                  <a:outerShdw blurRad="38100" dist="38100" dir="2700000" algn="tl">
                    <a:srgbClr val="000000"/>
                  </a:outerShdw>
                </a:effectLst>
                <a:latin typeface="Times New Roman" pitchFamily="18" charset="0"/>
                <a:cs typeface="Times New Roman" pitchFamily="18" charset="0"/>
              </a:rPr>
              <a:t>E.coli</a:t>
            </a:r>
            <a:r>
              <a:rPr lang="en-US" sz="1600" kern="0" dirty="0">
                <a:effectLst>
                  <a:outerShdw blurRad="38100" dist="38100" dir="2700000" algn="tl">
                    <a:srgbClr val="000000"/>
                  </a:outerShdw>
                </a:effectLst>
                <a:latin typeface="Times New Roman" pitchFamily="18" charset="0"/>
                <a:cs typeface="Times New Roman" pitchFamily="18" charset="0"/>
              </a:rPr>
              <a:t> O157:H7 EDL933 (D=293 um)</a:t>
            </a:r>
          </a:p>
        </p:txBody>
      </p:sp>
      <p:sp>
        <p:nvSpPr>
          <p:cNvPr id="637959" name="Rectangle 3"/>
          <p:cNvSpPr txBox="1">
            <a:spLocks noChangeArrowheads="1"/>
          </p:cNvSpPr>
          <p:nvPr/>
        </p:nvSpPr>
        <p:spPr bwMode="auto">
          <a:xfrm>
            <a:off x="5410200" y="723900"/>
            <a:ext cx="2781300" cy="457200"/>
          </a:xfrm>
          <a:prstGeom prst="rect">
            <a:avLst/>
          </a:prstGeom>
          <a:noFill/>
          <a:ln w="9525">
            <a:noFill/>
            <a:miter lim="800000"/>
            <a:headEnd/>
            <a:tailEnd/>
          </a:ln>
        </p:spPr>
        <p:txBody>
          <a:bodyPr/>
          <a:lstStyle/>
          <a:p>
            <a:pPr marL="342900" indent="-342900" eaLnBrk="1" hangingPunct="1">
              <a:spcBef>
                <a:spcPct val="20000"/>
              </a:spcBef>
            </a:pPr>
            <a:r>
              <a:rPr lang="en-US" sz="1600">
                <a:latin typeface="Times New Roman" pitchFamily="18" charset="0"/>
                <a:cs typeface="Times New Roman" pitchFamily="18" charset="0"/>
              </a:rPr>
              <a:t>L. innocua F4248 (D=312 um)</a:t>
            </a:r>
          </a:p>
        </p:txBody>
      </p:sp>
      <p:sp>
        <p:nvSpPr>
          <p:cNvPr id="11" name="Rectangle 2"/>
          <p:cNvSpPr>
            <a:spLocks noGrp="1" noChangeArrowheads="1"/>
          </p:cNvSpPr>
          <p:nvPr>
            <p:ph type="title" idx="4294967295"/>
          </p:nvPr>
        </p:nvSpPr>
        <p:spPr>
          <a:xfrm>
            <a:off x="457200" y="177800"/>
            <a:ext cx="8229600" cy="584200"/>
          </a:xfrm>
        </p:spPr>
        <p:txBody>
          <a:bodyPr/>
          <a:lstStyle/>
          <a:p>
            <a:pPr>
              <a:defRPr/>
            </a:pPr>
            <a:r>
              <a:rPr lang="en-US" altLang="ko-KR" sz="3200" b="0" dirty="0">
                <a:solidFill>
                  <a:srgbClr val="FFFF00"/>
                </a:solidFill>
                <a:latin typeface="Arial" charset="0"/>
                <a:ea typeface="굴림" pitchFamily="50" charset="-127"/>
                <a:cs typeface="+mj-cs"/>
              </a:rPr>
              <a:t>Bacterial colony profile measurement (II)</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536E243-5E91-4A26-83E1-265AA2832C11}" type="slidenum">
              <a:rPr lang="en-US"/>
              <a:pPr/>
              <a:t>45</a:t>
            </a:fld>
            <a:endParaRPr lang="en-US"/>
          </a:p>
        </p:txBody>
      </p:sp>
      <p:sp>
        <p:nvSpPr>
          <p:cNvPr id="739330" name="Rectangle 2"/>
          <p:cNvSpPr>
            <a:spLocks noGrp="1" noChangeArrowheads="1"/>
          </p:cNvSpPr>
          <p:nvPr>
            <p:ph type="title" idx="4294967295"/>
          </p:nvPr>
        </p:nvSpPr>
        <p:spPr>
          <a:xfrm>
            <a:off x="457200" y="76200"/>
            <a:ext cx="8229600" cy="584200"/>
          </a:xfrm>
        </p:spPr>
        <p:txBody>
          <a:bodyPr/>
          <a:lstStyle/>
          <a:p>
            <a:pPr>
              <a:defRPr/>
            </a:pPr>
            <a:r>
              <a:rPr lang="en-US" altLang="ko-KR" sz="3200" b="0" dirty="0">
                <a:latin typeface="Arial" charset="0"/>
                <a:ea typeface="굴림" pitchFamily="50" charset="-127"/>
                <a:cs typeface="+mj-cs"/>
              </a:rPr>
              <a:t>Smaller colonies detection (I) </a:t>
            </a:r>
          </a:p>
        </p:txBody>
      </p:sp>
      <p:sp>
        <p:nvSpPr>
          <p:cNvPr id="3" name="Rectangle 3"/>
          <p:cNvSpPr txBox="1">
            <a:spLocks noChangeArrowheads="1"/>
          </p:cNvSpPr>
          <p:nvPr/>
        </p:nvSpPr>
        <p:spPr>
          <a:xfrm>
            <a:off x="4648200" y="762000"/>
            <a:ext cx="4038600" cy="1981200"/>
          </a:xfrm>
          <a:prstGeom prst="rect">
            <a:avLst/>
          </a:prstGeom>
        </p:spPr>
        <p:txBody>
          <a:bodyPr/>
          <a:lstStyle/>
          <a:p>
            <a:pPr marL="342900" indent="-342900" eaLnBrk="1" hangingPunct="1">
              <a:spcBef>
                <a:spcPct val="20000"/>
              </a:spcBef>
              <a:buClr>
                <a:schemeClr val="hlink"/>
              </a:buClr>
              <a:buSzPct val="65000"/>
              <a:buFont typeface="Wingdings" pitchFamily="2" charset="2"/>
              <a:buChar char="n"/>
              <a:defRPr/>
            </a:pPr>
            <a:r>
              <a:rPr lang="en-US" sz="2000" kern="0" dirty="0">
                <a:effectLst>
                  <a:outerShdw blurRad="38100" dist="38100" dir="2700000" algn="tl">
                    <a:srgbClr val="000000"/>
                  </a:outerShdw>
                </a:effectLst>
                <a:latin typeface="Times New Roman" pitchFamily="18" charset="0"/>
                <a:cs typeface="Times New Roman" pitchFamily="18" charset="0"/>
              </a:rPr>
              <a:t>Escherichia coli O157:H7 EDL933 </a:t>
            </a:r>
          </a:p>
          <a:p>
            <a:pPr marL="342900" indent="-342900" eaLnBrk="1" hangingPunct="1">
              <a:spcBef>
                <a:spcPct val="20000"/>
              </a:spcBef>
              <a:buClr>
                <a:schemeClr val="hlink"/>
              </a:buClr>
              <a:buSzPct val="65000"/>
              <a:buFont typeface="Wingdings" pitchFamily="2" charset="2"/>
              <a:buChar char="n"/>
              <a:defRPr/>
            </a:pPr>
            <a:r>
              <a:rPr lang="en-US" sz="2000" kern="0" dirty="0">
                <a:effectLst>
                  <a:outerShdw blurRad="38100" dist="38100" dir="2700000" algn="tl">
                    <a:srgbClr val="000000"/>
                  </a:outerShdw>
                </a:effectLst>
                <a:latin typeface="Times New Roman" pitchFamily="18" charset="0"/>
                <a:cs typeface="Times New Roman" pitchFamily="18" charset="0"/>
              </a:rPr>
              <a:t>Listeria monocytogenes</a:t>
            </a:r>
          </a:p>
          <a:p>
            <a:pPr marL="342900" indent="-342900" eaLnBrk="1" hangingPunct="1">
              <a:spcBef>
                <a:spcPct val="20000"/>
              </a:spcBef>
              <a:buClr>
                <a:schemeClr val="hlink"/>
              </a:buClr>
              <a:buSzPct val="65000"/>
              <a:buFont typeface="Wingdings" pitchFamily="2" charset="2"/>
              <a:buChar char="n"/>
              <a:defRPr/>
            </a:pPr>
            <a:r>
              <a:rPr lang="en-US" sz="2000" kern="0" dirty="0">
                <a:effectLst>
                  <a:outerShdw blurRad="38100" dist="38100" dir="2700000" algn="tl">
                    <a:srgbClr val="000000"/>
                  </a:outerShdw>
                </a:effectLst>
                <a:latin typeface="Times New Roman" pitchFamily="18" charset="0"/>
                <a:cs typeface="Times New Roman" pitchFamily="18" charset="0"/>
              </a:rPr>
              <a:t>Salmonella</a:t>
            </a:r>
          </a:p>
          <a:p>
            <a:pPr marL="342900" indent="-342900" eaLnBrk="1" hangingPunct="1">
              <a:spcBef>
                <a:spcPct val="20000"/>
              </a:spcBef>
              <a:buClr>
                <a:schemeClr val="hlink"/>
              </a:buClr>
              <a:buSzPct val="65000"/>
              <a:buFont typeface="Wingdings" pitchFamily="2" charset="2"/>
              <a:buChar char="n"/>
              <a:defRPr/>
            </a:pPr>
            <a:r>
              <a:rPr lang="en-US" sz="2000" kern="0" dirty="0">
                <a:effectLst>
                  <a:outerShdw blurRad="38100" dist="38100" dir="2700000" algn="tl">
                    <a:srgbClr val="000000"/>
                  </a:outerShdw>
                </a:effectLst>
                <a:latin typeface="Times New Roman" pitchFamily="18" charset="0"/>
                <a:cs typeface="Times New Roman" pitchFamily="18" charset="0"/>
              </a:rPr>
              <a:t>Listeria innocua F4248</a:t>
            </a:r>
          </a:p>
        </p:txBody>
      </p:sp>
      <p:pic>
        <p:nvPicPr>
          <p:cNvPr id="640004" name="Picture 4" descr="growthcurve"/>
          <p:cNvPicPr>
            <a:picLocks noGrp="1" noChangeAspect="1" noChangeArrowheads="1"/>
          </p:cNvPicPr>
          <p:nvPr>
            <p:ph sz="quarter" idx="4294967295"/>
          </p:nvPr>
        </p:nvPicPr>
        <p:blipFill>
          <a:blip r:embed="rId3" cstate="print"/>
          <a:srcRect/>
          <a:stretch>
            <a:fillRect/>
          </a:stretch>
        </p:blipFill>
        <p:spPr>
          <a:xfrm>
            <a:off x="457200" y="838200"/>
            <a:ext cx="4038600" cy="1814513"/>
          </a:xfrm>
        </p:spPr>
      </p:pic>
      <p:graphicFrame>
        <p:nvGraphicFramePr>
          <p:cNvPr id="5" name="Group 61"/>
          <p:cNvGraphicFramePr>
            <a:graphicFrameLocks noGrp="1"/>
          </p:cNvGraphicFramePr>
          <p:nvPr/>
        </p:nvGraphicFramePr>
        <p:xfrm>
          <a:off x="228600" y="3314700"/>
          <a:ext cx="8648700" cy="2450783"/>
        </p:xfrm>
        <a:graphic>
          <a:graphicData uri="http://schemas.openxmlformats.org/drawingml/2006/table">
            <a:tbl>
              <a:tblPr/>
              <a:tblGrid>
                <a:gridCol w="1485900"/>
                <a:gridCol w="1409700"/>
                <a:gridCol w="2095500"/>
                <a:gridCol w="2057400"/>
                <a:gridCol w="1600200"/>
              </a:tblGrid>
              <a:tr h="414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Bacteria</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Growth Time</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Diameter Range (um)</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Average Diameter (um)</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Std(um)</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036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Escherichia coli O157:H7 DEL933</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6hrs</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29-128</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62.2</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22.242</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3048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8hrs</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77-263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168.5</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63.1792</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L. mono V7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14hrs</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251-418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348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45.222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Salmonella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6hrs</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20-67</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39.63</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12.7</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048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8hrs</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67-271</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164.79</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44.575</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L. innocua</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10hrs</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105-201</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160.33</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18.805</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8"/>
          <p:cNvSpPr>
            <a:spLocks noGrp="1"/>
          </p:cNvSpPr>
          <p:nvPr>
            <p:ph type="sldNum" sz="quarter" idx="12"/>
          </p:nvPr>
        </p:nvSpPr>
        <p:spPr/>
        <p:txBody>
          <a:bodyPr/>
          <a:lstStyle/>
          <a:p>
            <a:fld id="{8AE5BB54-0D38-4865-9DC4-454D6892BAAE}" type="slidenum">
              <a:rPr lang="en-US"/>
              <a:pPr/>
              <a:t>46</a:t>
            </a:fld>
            <a:endParaRPr lang="en-US"/>
          </a:p>
        </p:txBody>
      </p:sp>
      <p:sp>
        <p:nvSpPr>
          <p:cNvPr id="500738" name="Rectangle 2"/>
          <p:cNvSpPr>
            <a:spLocks noGrp="1" noChangeArrowheads="1"/>
          </p:cNvSpPr>
          <p:nvPr>
            <p:ph type="title" sz="quarter"/>
          </p:nvPr>
        </p:nvSpPr>
        <p:spPr>
          <a:xfrm>
            <a:off x="457200" y="0"/>
            <a:ext cx="8229600" cy="1371600"/>
          </a:xfrm>
        </p:spPr>
        <p:txBody>
          <a:bodyPr/>
          <a:lstStyle/>
          <a:p>
            <a:r>
              <a:rPr lang="en-US"/>
              <a:t>New set of features – Haralick texture descriptors</a:t>
            </a:r>
          </a:p>
        </p:txBody>
      </p:sp>
      <p:graphicFrame>
        <p:nvGraphicFramePr>
          <p:cNvPr id="500739" name="Object 3"/>
          <p:cNvGraphicFramePr>
            <a:graphicFrameLocks noChangeAspect="1"/>
          </p:cNvGraphicFramePr>
          <p:nvPr>
            <p:ph sz="quarter" idx="1"/>
          </p:nvPr>
        </p:nvGraphicFramePr>
        <p:xfrm>
          <a:off x="1371600" y="1524000"/>
          <a:ext cx="1981200" cy="1981200"/>
        </p:xfrm>
        <a:graphic>
          <a:graphicData uri="http://schemas.openxmlformats.org/presentationml/2006/ole">
            <p:oleObj spid="_x0000_s500739" name="Image" r:id="rId4" imgW="5841270" imgH="5841270" progId="">
              <p:embed/>
            </p:oleObj>
          </a:graphicData>
        </a:graphic>
      </p:graphicFrame>
      <p:graphicFrame>
        <p:nvGraphicFramePr>
          <p:cNvPr id="500740" name="Object 4"/>
          <p:cNvGraphicFramePr>
            <a:graphicFrameLocks noChangeAspect="1"/>
          </p:cNvGraphicFramePr>
          <p:nvPr>
            <p:ph sz="quarter" idx="2"/>
          </p:nvPr>
        </p:nvGraphicFramePr>
        <p:xfrm>
          <a:off x="5638800" y="4267200"/>
          <a:ext cx="1981200" cy="1981200"/>
        </p:xfrm>
        <a:graphic>
          <a:graphicData uri="http://schemas.openxmlformats.org/presentationml/2006/ole">
            <p:oleObj spid="_x0000_s500740" name="Image" r:id="rId5" imgW="5841270" imgH="5841270" progId="">
              <p:embed/>
            </p:oleObj>
          </a:graphicData>
        </a:graphic>
      </p:graphicFrame>
      <p:graphicFrame>
        <p:nvGraphicFramePr>
          <p:cNvPr id="500741" name="Object 5"/>
          <p:cNvGraphicFramePr>
            <a:graphicFrameLocks noChangeAspect="1"/>
          </p:cNvGraphicFramePr>
          <p:nvPr>
            <p:ph sz="quarter" idx="3"/>
          </p:nvPr>
        </p:nvGraphicFramePr>
        <p:xfrm>
          <a:off x="762000" y="4267200"/>
          <a:ext cx="1981200" cy="1981200"/>
        </p:xfrm>
        <a:graphic>
          <a:graphicData uri="http://schemas.openxmlformats.org/presentationml/2006/ole">
            <p:oleObj spid="_x0000_s500741" name="Image" r:id="rId6" imgW="5841270" imgH="5841270" progId="">
              <p:embed/>
            </p:oleObj>
          </a:graphicData>
        </a:graphic>
      </p:graphicFrame>
      <p:graphicFrame>
        <p:nvGraphicFramePr>
          <p:cNvPr id="500742" name="Object 6"/>
          <p:cNvGraphicFramePr>
            <a:graphicFrameLocks noChangeAspect="1"/>
          </p:cNvGraphicFramePr>
          <p:nvPr>
            <p:ph sz="quarter" idx="4"/>
          </p:nvPr>
        </p:nvGraphicFramePr>
        <p:xfrm>
          <a:off x="3200400" y="4267200"/>
          <a:ext cx="1981200" cy="1981200"/>
        </p:xfrm>
        <a:graphic>
          <a:graphicData uri="http://schemas.openxmlformats.org/presentationml/2006/ole">
            <p:oleObj spid="_x0000_s500742" name="Image" r:id="rId7" imgW="5841270" imgH="5841270" progId="">
              <p:embed/>
            </p:oleObj>
          </a:graphicData>
        </a:graphic>
      </p:graphicFrame>
      <p:cxnSp>
        <p:nvCxnSpPr>
          <p:cNvPr id="500743" name="AutoShape 7"/>
          <p:cNvCxnSpPr>
            <a:cxnSpLocks noChangeShapeType="1"/>
            <a:stCxn id="0" idx="2"/>
            <a:endCxn id="0" idx="0"/>
          </p:cNvCxnSpPr>
          <p:nvPr/>
        </p:nvCxnSpPr>
        <p:spPr bwMode="auto">
          <a:xfrm rot="5400000">
            <a:off x="1676400" y="3581400"/>
            <a:ext cx="762000" cy="609600"/>
          </a:xfrm>
          <a:prstGeom prst="curvedConnector3">
            <a:avLst>
              <a:gd name="adj1" fmla="val 50000"/>
            </a:avLst>
          </a:prstGeom>
          <a:noFill/>
          <a:ln w="57150">
            <a:solidFill>
              <a:schemeClr val="tx1"/>
            </a:solidFill>
            <a:round/>
            <a:headEnd/>
            <a:tailEnd type="triangle" w="med" len="med"/>
          </a:ln>
          <a:effectLst/>
        </p:spPr>
      </p:cxnSp>
      <p:cxnSp>
        <p:nvCxnSpPr>
          <p:cNvPr id="500744" name="AutoShape 8"/>
          <p:cNvCxnSpPr>
            <a:cxnSpLocks noChangeShapeType="1"/>
            <a:stCxn id="0" idx="2"/>
            <a:endCxn id="0" idx="0"/>
          </p:cNvCxnSpPr>
          <p:nvPr/>
        </p:nvCxnSpPr>
        <p:spPr bwMode="auto">
          <a:xfrm rot="16200000" flipH="1">
            <a:off x="2895600" y="2971800"/>
            <a:ext cx="762000" cy="1828800"/>
          </a:xfrm>
          <a:prstGeom prst="curvedConnector3">
            <a:avLst>
              <a:gd name="adj1" fmla="val 50000"/>
            </a:avLst>
          </a:prstGeom>
          <a:noFill/>
          <a:ln w="57150">
            <a:solidFill>
              <a:schemeClr val="tx1"/>
            </a:solidFill>
            <a:round/>
            <a:headEnd/>
            <a:tailEnd type="triangle" w="med" len="med"/>
          </a:ln>
          <a:effectLst/>
        </p:spPr>
      </p:cxnSp>
      <p:cxnSp>
        <p:nvCxnSpPr>
          <p:cNvPr id="500745" name="AutoShape 9"/>
          <p:cNvCxnSpPr>
            <a:cxnSpLocks noChangeShapeType="1"/>
            <a:stCxn id="0" idx="2"/>
            <a:endCxn id="0" idx="0"/>
          </p:cNvCxnSpPr>
          <p:nvPr/>
        </p:nvCxnSpPr>
        <p:spPr bwMode="auto">
          <a:xfrm rot="16200000" flipH="1">
            <a:off x="4114800" y="1752600"/>
            <a:ext cx="762000" cy="4267200"/>
          </a:xfrm>
          <a:prstGeom prst="curvedConnector3">
            <a:avLst>
              <a:gd name="adj1" fmla="val 50000"/>
            </a:avLst>
          </a:prstGeom>
          <a:noFill/>
          <a:ln w="57150">
            <a:solidFill>
              <a:schemeClr val="tx1"/>
            </a:solidFill>
            <a:round/>
            <a:headEnd/>
            <a:tailEnd type="triangle" w="med" len="med"/>
          </a:ln>
          <a:effectLst/>
        </p:spPr>
      </p:cxnSp>
      <p:sp>
        <p:nvSpPr>
          <p:cNvPr id="500746" name="Text Box 10"/>
          <p:cNvSpPr txBox="1">
            <a:spLocks noChangeArrowheads="1"/>
          </p:cNvSpPr>
          <p:nvPr/>
        </p:nvSpPr>
        <p:spPr bwMode="auto">
          <a:xfrm>
            <a:off x="3870325" y="1865313"/>
            <a:ext cx="4892675" cy="1190625"/>
          </a:xfrm>
          <a:prstGeom prst="rect">
            <a:avLst/>
          </a:prstGeom>
          <a:noFill/>
          <a:ln w="9525">
            <a:noFill/>
            <a:miter lim="800000"/>
            <a:headEnd/>
            <a:tailEnd/>
          </a:ln>
          <a:effectLst/>
        </p:spPr>
        <p:txBody>
          <a:bodyPr>
            <a:spAutoFit/>
          </a:bodyPr>
          <a:lstStyle/>
          <a:p>
            <a:r>
              <a:rPr lang="en-US"/>
              <a:t>In many images, structures are discernible visually based on textural rather than brightness differences. Texture operators are able to enhance and quantify this differences</a:t>
            </a:r>
          </a:p>
        </p:txBody>
      </p:sp>
      <p:sp>
        <p:nvSpPr>
          <p:cNvPr id="500747" name="Text Box 11"/>
          <p:cNvSpPr txBox="1">
            <a:spLocks noChangeArrowheads="1"/>
          </p:cNvSpPr>
          <p:nvPr/>
        </p:nvSpPr>
        <p:spPr bwMode="auto">
          <a:xfrm>
            <a:off x="304800" y="6324600"/>
            <a:ext cx="7918450" cy="366713"/>
          </a:xfrm>
          <a:prstGeom prst="rect">
            <a:avLst/>
          </a:prstGeom>
          <a:noFill/>
          <a:ln w="9525">
            <a:noFill/>
            <a:miter lim="800000"/>
            <a:headEnd/>
            <a:tailEnd/>
          </a:ln>
          <a:effectLst/>
        </p:spPr>
        <p:txBody>
          <a:bodyPr wrap="none">
            <a:spAutoFit/>
          </a:bodyPr>
          <a:lstStyle/>
          <a:p>
            <a:r>
              <a:rPr lang="en-US">
                <a:latin typeface="Arial" pitchFamily="34" charset="0"/>
              </a:rPr>
              <a:t>Scatter image of </a:t>
            </a:r>
            <a:r>
              <a:rPr lang="en-US" i="1">
                <a:latin typeface="Arial" pitchFamily="34" charset="0"/>
              </a:rPr>
              <a:t>L. Ivanovii</a:t>
            </a:r>
            <a:r>
              <a:rPr lang="en-US">
                <a:latin typeface="Arial" pitchFamily="34" charset="0"/>
              </a:rPr>
              <a:t> processed with three different Haralick operators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96D46C26-A8FA-4E4F-9880-B5E761048E1C}" type="slidenum">
              <a:rPr lang="en-US"/>
              <a:pPr/>
              <a:t>47</a:t>
            </a:fld>
            <a:endParaRPr lang="en-US"/>
          </a:p>
        </p:txBody>
      </p:sp>
      <p:sp>
        <p:nvSpPr>
          <p:cNvPr id="16"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BC3378CF-A683-4B6B-ACDC-57026D2E7387}"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47</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64930" name="Rectangle 2"/>
          <p:cNvSpPr>
            <a:spLocks noGrp="1" noChangeArrowheads="1"/>
          </p:cNvSpPr>
          <p:nvPr>
            <p:ph type="title" idx="4294967295"/>
          </p:nvPr>
        </p:nvSpPr>
        <p:spPr>
          <a:xfrm>
            <a:off x="457200" y="0"/>
            <a:ext cx="8229600" cy="1371600"/>
          </a:xfrm>
        </p:spPr>
        <p:txBody>
          <a:bodyPr/>
          <a:lstStyle/>
          <a:p>
            <a:r>
              <a:rPr lang="en-US" sz="2800"/>
              <a:t>From scatter pattern  to colony morphology – overview of data analysis system</a:t>
            </a:r>
          </a:p>
        </p:txBody>
      </p:sp>
      <p:pic>
        <p:nvPicPr>
          <p:cNvPr id="642052" name="Picture 3"/>
          <p:cNvPicPr>
            <a:picLocks noChangeAspect="1" noChangeArrowheads="1"/>
          </p:cNvPicPr>
          <p:nvPr/>
        </p:nvPicPr>
        <p:blipFill>
          <a:blip r:embed="rId3" cstate="print"/>
          <a:srcRect/>
          <a:stretch>
            <a:fillRect/>
          </a:stretch>
        </p:blipFill>
        <p:spPr bwMode="auto">
          <a:xfrm>
            <a:off x="381000" y="990600"/>
            <a:ext cx="1466850" cy="1466850"/>
          </a:xfrm>
          <a:prstGeom prst="rect">
            <a:avLst/>
          </a:prstGeom>
          <a:noFill/>
          <a:ln w="9525">
            <a:noFill/>
            <a:miter lim="800000"/>
            <a:headEnd/>
            <a:tailEnd/>
          </a:ln>
        </p:spPr>
      </p:pic>
      <p:pic>
        <p:nvPicPr>
          <p:cNvPr id="642053" name="Picture 4"/>
          <p:cNvPicPr>
            <a:picLocks noChangeAspect="1" noChangeArrowheads="1"/>
          </p:cNvPicPr>
          <p:nvPr/>
        </p:nvPicPr>
        <p:blipFill>
          <a:blip r:embed="rId4" cstate="print"/>
          <a:srcRect/>
          <a:stretch>
            <a:fillRect/>
          </a:stretch>
        </p:blipFill>
        <p:spPr bwMode="auto">
          <a:xfrm>
            <a:off x="381000" y="2590800"/>
            <a:ext cx="1466850" cy="1466850"/>
          </a:xfrm>
          <a:prstGeom prst="rect">
            <a:avLst/>
          </a:prstGeom>
          <a:noFill/>
          <a:ln w="9525">
            <a:noFill/>
            <a:miter lim="800000"/>
            <a:headEnd/>
            <a:tailEnd/>
          </a:ln>
        </p:spPr>
      </p:pic>
      <p:grpSp>
        <p:nvGrpSpPr>
          <p:cNvPr id="2" name="Group 5"/>
          <p:cNvGrpSpPr>
            <a:grpSpLocks/>
          </p:cNvGrpSpPr>
          <p:nvPr/>
        </p:nvGrpSpPr>
        <p:grpSpPr bwMode="auto">
          <a:xfrm>
            <a:off x="2438400" y="1676400"/>
            <a:ext cx="6400800" cy="4491038"/>
            <a:chOff x="1392" y="1056"/>
            <a:chExt cx="4032" cy="2829"/>
          </a:xfrm>
        </p:grpSpPr>
        <p:pic>
          <p:nvPicPr>
            <p:cNvPr id="642055" name="Picture 6"/>
            <p:cNvPicPr>
              <a:picLocks noChangeAspect="1" noChangeArrowheads="1"/>
            </p:cNvPicPr>
            <p:nvPr/>
          </p:nvPicPr>
          <p:blipFill>
            <a:blip r:embed="rId5" cstate="print"/>
            <a:srcRect/>
            <a:stretch>
              <a:fillRect/>
            </a:stretch>
          </p:blipFill>
          <p:spPr bwMode="auto">
            <a:xfrm>
              <a:off x="2976" y="1056"/>
              <a:ext cx="2448" cy="1547"/>
            </a:xfrm>
            <a:prstGeom prst="rect">
              <a:avLst/>
            </a:prstGeom>
            <a:noFill/>
            <a:ln w="9525">
              <a:noFill/>
              <a:miter lim="800000"/>
              <a:headEnd/>
              <a:tailEnd/>
            </a:ln>
          </p:spPr>
        </p:pic>
        <p:sp>
          <p:nvSpPr>
            <p:cNvPr id="642056" name="AutoShape 7"/>
            <p:cNvSpPr>
              <a:spLocks noChangeArrowheads="1"/>
            </p:cNvSpPr>
            <p:nvPr/>
          </p:nvSpPr>
          <p:spPr bwMode="auto">
            <a:xfrm>
              <a:off x="1392" y="1488"/>
              <a:ext cx="1488" cy="1104"/>
            </a:xfrm>
            <a:prstGeom prst="rightArrow">
              <a:avLst>
                <a:gd name="adj1" fmla="val 50000"/>
                <a:gd name="adj2" fmla="val 33696"/>
              </a:avLst>
            </a:prstGeom>
            <a:solidFill>
              <a:schemeClr val="accent1"/>
            </a:solidFill>
            <a:ln w="9525">
              <a:solidFill>
                <a:schemeClr val="tx1"/>
              </a:solidFill>
              <a:miter lim="800000"/>
              <a:headEnd/>
              <a:tailEnd/>
            </a:ln>
          </p:spPr>
          <p:txBody>
            <a:bodyPr wrap="none" anchor="ctr"/>
            <a:lstStyle/>
            <a:p>
              <a:pPr algn="ctr"/>
              <a:r>
                <a:rPr lang="en-US"/>
                <a:t>Complicated</a:t>
              </a:r>
            </a:p>
            <a:p>
              <a:pPr algn="ctr"/>
              <a:r>
                <a:rPr lang="en-US"/>
                <a:t> inverse</a:t>
              </a:r>
            </a:p>
            <a:p>
              <a:pPr algn="ctr"/>
              <a:r>
                <a:rPr lang="en-US"/>
                <a:t> methods</a:t>
              </a:r>
            </a:p>
          </p:txBody>
        </p:sp>
        <p:sp>
          <p:nvSpPr>
            <p:cNvPr id="642057" name="Text Box 8"/>
            <p:cNvSpPr txBox="1">
              <a:spLocks noChangeArrowheads="1"/>
            </p:cNvSpPr>
            <p:nvPr/>
          </p:nvSpPr>
          <p:spPr bwMode="auto">
            <a:xfrm>
              <a:off x="3504" y="3648"/>
              <a:ext cx="1596" cy="237"/>
            </a:xfrm>
            <a:prstGeom prst="rect">
              <a:avLst/>
            </a:prstGeom>
            <a:noFill/>
            <a:ln w="9525">
              <a:solidFill>
                <a:schemeClr val="tx1"/>
              </a:solidFill>
              <a:miter lim="800000"/>
              <a:headEnd/>
              <a:tailEnd/>
            </a:ln>
          </p:spPr>
          <p:txBody>
            <a:bodyPr wrap="none">
              <a:spAutoFit/>
            </a:bodyPr>
            <a:lstStyle/>
            <a:p>
              <a:r>
                <a:rPr lang="en-US"/>
                <a:t>Type of microorganism</a:t>
              </a:r>
            </a:p>
          </p:txBody>
        </p:sp>
        <p:sp>
          <p:nvSpPr>
            <p:cNvPr id="642058" name="AutoShape 9"/>
            <p:cNvSpPr>
              <a:spLocks noChangeArrowheads="1"/>
            </p:cNvSpPr>
            <p:nvPr/>
          </p:nvSpPr>
          <p:spPr bwMode="auto">
            <a:xfrm>
              <a:off x="3696" y="2736"/>
              <a:ext cx="1104" cy="816"/>
            </a:xfrm>
            <a:prstGeom prst="downArrow">
              <a:avLst>
                <a:gd name="adj1" fmla="val 40037"/>
                <a:gd name="adj2" fmla="val 37639"/>
              </a:avLst>
            </a:prstGeom>
            <a:solidFill>
              <a:schemeClr val="accent1"/>
            </a:solidFill>
            <a:ln w="9525">
              <a:solidFill>
                <a:schemeClr val="tx1"/>
              </a:solidFill>
              <a:miter lim="800000"/>
              <a:headEnd/>
              <a:tailEnd/>
            </a:ln>
          </p:spPr>
          <p:txBody>
            <a:bodyPr vert="eaVert" wrap="none" anchor="ctr"/>
            <a:lstStyle/>
            <a:p>
              <a:pPr algn="ctr"/>
              <a:r>
                <a:rPr lang="en-US"/>
                <a:t>model</a:t>
              </a:r>
            </a:p>
          </p:txBody>
        </p:sp>
      </p:grpSp>
      <p:sp>
        <p:nvSpPr>
          <p:cNvPr id="764938" name="AutoShape 10"/>
          <p:cNvSpPr>
            <a:spLocks noChangeArrowheads="1"/>
          </p:cNvSpPr>
          <p:nvPr/>
        </p:nvSpPr>
        <p:spPr bwMode="auto">
          <a:xfrm>
            <a:off x="4038600" y="1600200"/>
            <a:ext cx="3581400" cy="3352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76200">
            <a:solidFill>
              <a:schemeClr val="tx1"/>
            </a:solidFill>
            <a:miter lim="800000"/>
            <a:headEnd/>
            <a:tailEnd/>
          </a:ln>
        </p:spPr>
        <p:txBody>
          <a:bodyPr wrap="none" anchor="ctr"/>
          <a:lstStyle/>
          <a:p>
            <a:endParaRPr lang="en-US"/>
          </a:p>
        </p:txBody>
      </p:sp>
      <p:grpSp>
        <p:nvGrpSpPr>
          <p:cNvPr id="3" name="Group 16"/>
          <p:cNvGrpSpPr>
            <a:grpSpLocks/>
          </p:cNvGrpSpPr>
          <p:nvPr/>
        </p:nvGrpSpPr>
        <p:grpSpPr bwMode="auto">
          <a:xfrm>
            <a:off x="381000" y="4419600"/>
            <a:ext cx="4305300" cy="2209800"/>
            <a:chOff x="240" y="2784"/>
            <a:chExt cx="2712" cy="1392"/>
          </a:xfrm>
        </p:grpSpPr>
        <p:sp>
          <p:nvSpPr>
            <p:cNvPr id="642061" name="AutoShape 12"/>
            <p:cNvSpPr>
              <a:spLocks noChangeArrowheads="1"/>
            </p:cNvSpPr>
            <p:nvPr/>
          </p:nvSpPr>
          <p:spPr bwMode="auto">
            <a:xfrm flipV="1">
              <a:off x="240" y="2784"/>
              <a:ext cx="2712" cy="13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5 w 21600"/>
                <a:gd name="T13" fmla="*/ 3786 h 21600"/>
                <a:gd name="T14" fmla="*/ 18143 w 21600"/>
                <a:gd name="T15" fmla="*/ 8379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786"/>
                  </a:lnTo>
                  <a:cubicBezTo>
                    <a:pt x="5564" y="3786"/>
                    <a:pt x="0" y="7534"/>
                    <a:pt x="0" y="12158"/>
                  </a:cubicBezTo>
                  <a:lnTo>
                    <a:pt x="0" y="21600"/>
                  </a:lnTo>
                  <a:lnTo>
                    <a:pt x="4687" y="21600"/>
                  </a:lnTo>
                  <a:lnTo>
                    <a:pt x="4687" y="12158"/>
                  </a:lnTo>
                  <a:cubicBezTo>
                    <a:pt x="4687" y="10067"/>
                    <a:pt x="8152" y="8372"/>
                    <a:pt x="12427" y="8372"/>
                  </a:cubicBezTo>
                  <a:lnTo>
                    <a:pt x="12427" y="12158"/>
                  </a:lnTo>
                  <a:close/>
                </a:path>
              </a:pathLst>
            </a:custGeom>
            <a:solidFill>
              <a:schemeClr val="accent1"/>
            </a:solidFill>
            <a:ln w="9525">
              <a:solidFill>
                <a:schemeClr val="tx1"/>
              </a:solidFill>
              <a:miter lim="800000"/>
              <a:headEnd/>
              <a:tailEnd/>
            </a:ln>
          </p:spPr>
          <p:txBody>
            <a:bodyPr rot="10800000" wrap="none" anchor="ctr"/>
            <a:lstStyle/>
            <a:p>
              <a:endParaRPr lang="en-US"/>
            </a:p>
          </p:txBody>
        </p:sp>
        <p:sp>
          <p:nvSpPr>
            <p:cNvPr id="642062" name="Text Box 13"/>
            <p:cNvSpPr txBox="1">
              <a:spLocks noChangeArrowheads="1"/>
            </p:cNvSpPr>
            <p:nvPr/>
          </p:nvSpPr>
          <p:spPr bwMode="auto">
            <a:xfrm>
              <a:off x="1008" y="2784"/>
              <a:ext cx="1632" cy="577"/>
            </a:xfrm>
            <a:prstGeom prst="rect">
              <a:avLst/>
            </a:prstGeom>
            <a:noFill/>
            <a:ln w="9525">
              <a:noFill/>
              <a:miter lim="800000"/>
              <a:headEnd/>
              <a:tailEnd/>
            </a:ln>
          </p:spPr>
          <p:txBody>
            <a:bodyPr>
              <a:spAutoFit/>
            </a:bodyPr>
            <a:lstStyle/>
            <a:p>
              <a:pPr>
                <a:spcBef>
                  <a:spcPct val="50000"/>
                </a:spcBef>
              </a:pPr>
              <a:r>
                <a:rPr lang="en-US"/>
                <a:t>Pattern recognition and classification on basis of </a:t>
              </a:r>
              <a:r>
                <a:rPr lang="en-US" u="sng"/>
                <a:t>image features</a:t>
              </a:r>
            </a:p>
          </p:txBody>
        </p:sp>
      </p:grpSp>
      <p:pic>
        <p:nvPicPr>
          <p:cNvPr id="764942" name="Picture 14"/>
          <p:cNvPicPr>
            <a:picLocks noChangeAspect="1" noChangeArrowheads="1"/>
          </p:cNvPicPr>
          <p:nvPr/>
        </p:nvPicPr>
        <p:blipFill>
          <a:blip r:embed="rId6" cstate="print"/>
          <a:srcRect/>
          <a:stretch>
            <a:fillRect/>
          </a:stretch>
        </p:blipFill>
        <p:spPr bwMode="auto">
          <a:xfrm>
            <a:off x="152400" y="990600"/>
            <a:ext cx="2154238" cy="3114675"/>
          </a:xfrm>
          <a:prstGeom prst="rect">
            <a:avLst/>
          </a:prstGeom>
          <a:noFill/>
          <a:ln w="9525">
            <a:noFill/>
            <a:miter lim="800000"/>
            <a:headEnd/>
            <a:tailEnd/>
          </a:ln>
        </p:spPr>
      </p:pic>
      <p:sp>
        <p:nvSpPr>
          <p:cNvPr id="642064" name="AutoShape 15">
            <a:hlinkClick r:id="" action="ppaction://noaction" highlightClick="1"/>
          </p:cNvPr>
          <p:cNvSpPr>
            <a:spLocks noChangeArrowheads="1"/>
          </p:cNvSpPr>
          <p:nvPr/>
        </p:nvSpPr>
        <p:spPr bwMode="auto">
          <a:xfrm>
            <a:off x="8839200" y="0"/>
            <a:ext cx="304800" cy="304800"/>
          </a:xfrm>
          <a:prstGeom prst="actionButtonMovie">
            <a:avLst/>
          </a:prstGeom>
          <a:solidFill>
            <a:schemeClr val="accent1"/>
          </a:solidFill>
          <a:ln w="9525">
            <a:noFill/>
            <a:miter lim="800000"/>
            <a:headEnd/>
            <a:tailEnd/>
          </a:ln>
        </p:spPr>
        <p:txBody>
          <a:bodyPr wrap="none" anchor="ctr"/>
          <a:lstStyle/>
          <a:p>
            <a:endParaRPr lang="en-US"/>
          </a:p>
        </p:txBody>
      </p:sp>
      <p:sp>
        <p:nvSpPr>
          <p:cNvPr id="642065"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642066" name="Film"/>
          <p:cNvSpPr>
            <a:spLocks noEditPoints="1" noChangeArrowheads="1"/>
          </p:cNvSpPr>
          <p:nvPr/>
        </p:nvSpPr>
        <p:spPr bwMode="auto">
          <a:xfrm>
            <a:off x="87630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764942"/>
                                        </p:tgtEl>
                                        <p:attrNameLst>
                                          <p:attrName>style.visibility</p:attrName>
                                        </p:attrNameLst>
                                      </p:cBhvr>
                                      <p:to>
                                        <p:strVal val="visible"/>
                                      </p:to>
                                    </p:set>
                                  </p:childTnLst>
                                </p:cTn>
                              </p:par>
                              <p:par>
                                <p:cTn id="10" presetID="9" presetClass="exit" presetSubtype="0" fill="hold" grpId="0" nodeType="withEffect">
                                  <p:stCondLst>
                                    <p:cond delay="0"/>
                                  </p:stCondLst>
                                  <p:childTnLst>
                                    <p:animEffect transition="out" filter="dissolve">
                                      <p:cBhvr>
                                        <p:cTn id="11" dur="500"/>
                                        <p:tgtEl>
                                          <p:spTgt spid="642066"/>
                                        </p:tgtEl>
                                      </p:cBhvr>
                                    </p:animEffect>
                                    <p:set>
                                      <p:cBhvr>
                                        <p:cTn id="12" dur="1" fill="hold">
                                          <p:stCondLst>
                                            <p:cond delay="499"/>
                                          </p:stCondLst>
                                        </p:cTn>
                                        <p:tgtEl>
                                          <p:spTgt spid="6420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493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childTnLst>
                                </p:cTn>
                              </p:par>
                              <p:par>
                                <p:cTn id="20" presetID="9" presetClass="exit" presetSubtype="0" fill="hold" grpId="0" nodeType="withEffect">
                                  <p:stCondLst>
                                    <p:cond delay="0"/>
                                  </p:stCondLst>
                                  <p:childTnLst>
                                    <p:animEffect transition="out" filter="dissolve">
                                      <p:cBhvr>
                                        <p:cTn id="21" dur="500"/>
                                        <p:tgtEl>
                                          <p:spTgt spid="642065"/>
                                        </p:tgtEl>
                                      </p:cBhvr>
                                    </p:animEffect>
                                    <p:set>
                                      <p:cBhvr>
                                        <p:cTn id="22" dur="1" fill="hold">
                                          <p:stCondLst>
                                            <p:cond delay="499"/>
                                          </p:stCondLst>
                                        </p:cTn>
                                        <p:tgtEl>
                                          <p:spTgt spid="642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8" grpId="0" animBg="1"/>
      <p:bldP spid="642065" grpId="0" animBg="1"/>
      <p:bldP spid="64206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
          <p:cNvSpPr>
            <a:spLocks noGrp="1"/>
          </p:cNvSpPr>
          <p:nvPr>
            <p:ph type="sldNum" sz="quarter" idx="12"/>
          </p:nvPr>
        </p:nvSpPr>
        <p:spPr/>
        <p:txBody>
          <a:bodyPr/>
          <a:lstStyle/>
          <a:p>
            <a:pPr>
              <a:defRPr/>
            </a:pPr>
            <a:fld id="{1D300A9D-1905-4AEF-A654-ED4FED5AA996}" type="slidenum">
              <a:rPr lang="ko-KR" altLang="en-US"/>
              <a:pPr>
                <a:defRPr/>
              </a:pPr>
              <a:t>48</a:t>
            </a:fld>
            <a:endParaRPr lang="en-US" altLang="ko-KR"/>
          </a:p>
        </p:txBody>
      </p:sp>
      <p:sp>
        <p:nvSpPr>
          <p:cNvPr id="32"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AD569BC7-35F2-469C-84BE-79968248A333}"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48</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68002" name="Rectangle 2"/>
          <p:cNvSpPr>
            <a:spLocks noGrp="1" noChangeArrowheads="1"/>
          </p:cNvSpPr>
          <p:nvPr>
            <p:ph type="title" idx="4294967295"/>
          </p:nvPr>
        </p:nvSpPr>
        <p:spPr>
          <a:xfrm>
            <a:off x="457200" y="381000"/>
            <a:ext cx="8305800" cy="609600"/>
          </a:xfrm>
        </p:spPr>
        <p:txBody>
          <a:bodyPr/>
          <a:lstStyle/>
          <a:p>
            <a:pPr algn="l"/>
            <a:r>
              <a:rPr lang="en-US" sz="3600">
                <a:effectLst>
                  <a:outerShdw blurRad="38100" dist="38100" dir="2700000" algn="tl">
                    <a:srgbClr val="000000"/>
                  </a:outerShdw>
                </a:effectLst>
              </a:rPr>
              <a:t>Overview of the classification system</a:t>
            </a:r>
            <a:br>
              <a:rPr lang="en-US" sz="3600">
                <a:effectLst>
                  <a:outerShdw blurRad="38100" dist="38100" dir="2700000" algn="tl">
                    <a:srgbClr val="000000"/>
                  </a:outerShdw>
                </a:effectLst>
              </a:rPr>
            </a:br>
            <a:endParaRPr lang="en-US" sz="3600">
              <a:effectLst>
                <a:outerShdw blurRad="38100" dist="38100" dir="2700000" algn="tl">
                  <a:srgbClr val="000000"/>
                </a:outerShdw>
              </a:effectLst>
            </a:endParaRPr>
          </a:p>
        </p:txBody>
      </p:sp>
      <p:grpSp>
        <p:nvGrpSpPr>
          <p:cNvPr id="2" name="Group 3"/>
          <p:cNvGrpSpPr>
            <a:grpSpLocks/>
          </p:cNvGrpSpPr>
          <p:nvPr/>
        </p:nvGrpSpPr>
        <p:grpSpPr bwMode="auto">
          <a:xfrm>
            <a:off x="1790700" y="1143000"/>
            <a:ext cx="5905500" cy="5562600"/>
            <a:chOff x="1128" y="720"/>
            <a:chExt cx="3720" cy="3504"/>
          </a:xfrm>
        </p:grpSpPr>
        <p:sp>
          <p:nvSpPr>
            <p:cNvPr id="649221" name="AutoShape 4"/>
            <p:cNvSpPr>
              <a:spLocks noChangeArrowheads="1"/>
            </p:cNvSpPr>
            <p:nvPr/>
          </p:nvSpPr>
          <p:spPr bwMode="auto">
            <a:xfrm>
              <a:off x="3120" y="720"/>
              <a:ext cx="1727" cy="288"/>
            </a:xfrm>
            <a:prstGeom prst="roundRect">
              <a:avLst>
                <a:gd name="adj" fmla="val 16667"/>
              </a:avLst>
            </a:prstGeom>
            <a:solidFill>
              <a:schemeClr val="accent1"/>
            </a:solidFill>
            <a:ln w="9525" algn="ctr">
              <a:solidFill>
                <a:schemeClr val="tx1"/>
              </a:solidFill>
              <a:round/>
              <a:headEnd/>
              <a:tailEnd/>
            </a:ln>
          </p:spPr>
          <p:txBody>
            <a:bodyPr wrap="none" anchor="ctr"/>
            <a:lstStyle/>
            <a:p>
              <a:pPr algn="ctr" eaLnBrk="1" hangingPunct="1"/>
              <a:r>
                <a:rPr lang="en-US" sz="1600"/>
                <a:t>Collect training dataset</a:t>
              </a:r>
            </a:p>
          </p:txBody>
        </p:sp>
        <p:sp>
          <p:nvSpPr>
            <p:cNvPr id="649222" name="AutoShape 5"/>
            <p:cNvSpPr>
              <a:spLocks noChangeArrowheads="1"/>
            </p:cNvSpPr>
            <p:nvPr/>
          </p:nvSpPr>
          <p:spPr bwMode="auto">
            <a:xfrm>
              <a:off x="3120" y="2880"/>
              <a:ext cx="1727" cy="288"/>
            </a:xfrm>
            <a:prstGeom prst="roundRect">
              <a:avLst>
                <a:gd name="adj" fmla="val 16667"/>
              </a:avLst>
            </a:prstGeom>
            <a:solidFill>
              <a:schemeClr val="accent1"/>
            </a:solidFill>
            <a:ln w="9525" algn="ctr">
              <a:solidFill>
                <a:schemeClr val="tx1"/>
              </a:solidFill>
              <a:round/>
              <a:headEnd/>
              <a:tailEnd/>
            </a:ln>
          </p:spPr>
          <p:txBody>
            <a:bodyPr wrap="none" anchor="ctr"/>
            <a:lstStyle/>
            <a:p>
              <a:pPr algn="ctr" eaLnBrk="1" hangingPunct="1"/>
              <a:r>
                <a:rPr lang="en-US" sz="1600"/>
                <a:t>Build the classifier</a:t>
              </a:r>
            </a:p>
          </p:txBody>
        </p:sp>
        <p:grpSp>
          <p:nvGrpSpPr>
            <p:cNvPr id="649223" name="Group 6"/>
            <p:cNvGrpSpPr>
              <a:grpSpLocks/>
            </p:cNvGrpSpPr>
            <p:nvPr/>
          </p:nvGrpSpPr>
          <p:grpSpPr bwMode="auto">
            <a:xfrm>
              <a:off x="3120" y="1248"/>
              <a:ext cx="1727" cy="1392"/>
              <a:chOff x="3504" y="768"/>
              <a:chExt cx="1727" cy="1392"/>
            </a:xfrm>
          </p:grpSpPr>
          <p:sp>
            <p:nvSpPr>
              <p:cNvPr id="649224" name="AutoShape 7"/>
              <p:cNvSpPr>
                <a:spLocks noChangeArrowheads="1"/>
              </p:cNvSpPr>
              <p:nvPr/>
            </p:nvSpPr>
            <p:spPr bwMode="auto">
              <a:xfrm>
                <a:off x="3504" y="768"/>
                <a:ext cx="1727" cy="1392"/>
              </a:xfrm>
              <a:prstGeom prst="roundRect">
                <a:avLst>
                  <a:gd name="adj" fmla="val 16667"/>
                </a:avLst>
              </a:prstGeom>
              <a:solidFill>
                <a:schemeClr val="accent1"/>
              </a:solidFill>
              <a:ln w="9525" algn="ctr">
                <a:solidFill>
                  <a:schemeClr val="tx1"/>
                </a:solidFill>
                <a:round/>
                <a:headEnd/>
                <a:tailEnd/>
              </a:ln>
            </p:spPr>
            <p:txBody>
              <a:bodyPr wrap="none"/>
              <a:lstStyle/>
              <a:p>
                <a:pPr algn="ctr" eaLnBrk="1" hangingPunct="1"/>
                <a:r>
                  <a:rPr lang="en-US" sz="1600"/>
                  <a:t>Select features</a:t>
                </a:r>
              </a:p>
            </p:txBody>
          </p:sp>
          <p:sp>
            <p:nvSpPr>
              <p:cNvPr id="649225" name="AutoShape 8"/>
              <p:cNvSpPr>
                <a:spLocks noChangeArrowheads="1"/>
              </p:cNvSpPr>
              <p:nvPr/>
            </p:nvSpPr>
            <p:spPr bwMode="auto">
              <a:xfrm>
                <a:off x="3792" y="1152"/>
                <a:ext cx="1152" cy="384"/>
              </a:xfrm>
              <a:prstGeom prst="roundRect">
                <a:avLst>
                  <a:gd name="adj" fmla="val 16667"/>
                </a:avLst>
              </a:prstGeom>
              <a:solidFill>
                <a:srgbClr val="0000FF"/>
              </a:solidFill>
              <a:ln w="9525" algn="ctr">
                <a:solidFill>
                  <a:schemeClr val="tx1"/>
                </a:solidFill>
                <a:round/>
                <a:headEnd/>
                <a:tailEnd/>
              </a:ln>
            </p:spPr>
            <p:txBody>
              <a:bodyPr wrap="none" anchor="ctr"/>
              <a:lstStyle/>
              <a:p>
                <a:pPr algn="ctr" eaLnBrk="1" hangingPunct="1"/>
                <a:r>
                  <a:rPr lang="en-US" sz="1600"/>
                  <a:t>Model-based</a:t>
                </a:r>
              </a:p>
              <a:p>
                <a:pPr algn="ctr" eaLnBrk="1" hangingPunct="1"/>
                <a:r>
                  <a:rPr lang="en-US" sz="1600"/>
                  <a:t> selection</a:t>
                </a:r>
              </a:p>
            </p:txBody>
          </p:sp>
          <p:sp>
            <p:nvSpPr>
              <p:cNvPr id="649226" name="AutoShape 9"/>
              <p:cNvSpPr>
                <a:spLocks noChangeArrowheads="1"/>
              </p:cNvSpPr>
              <p:nvPr/>
            </p:nvSpPr>
            <p:spPr bwMode="auto">
              <a:xfrm>
                <a:off x="3792" y="1680"/>
                <a:ext cx="1152" cy="384"/>
              </a:xfrm>
              <a:prstGeom prst="roundRect">
                <a:avLst>
                  <a:gd name="adj" fmla="val 16667"/>
                </a:avLst>
              </a:prstGeom>
              <a:solidFill>
                <a:srgbClr val="0000FF"/>
              </a:solidFill>
              <a:ln w="9525" algn="ctr">
                <a:solidFill>
                  <a:schemeClr val="tx1"/>
                </a:solidFill>
                <a:round/>
                <a:headEnd/>
                <a:tailEnd/>
              </a:ln>
            </p:spPr>
            <p:txBody>
              <a:bodyPr wrap="none" anchor="ctr"/>
              <a:lstStyle/>
              <a:p>
                <a:pPr algn="ctr" eaLnBrk="1" hangingPunct="1"/>
                <a:r>
                  <a:rPr lang="en-US" sz="1600"/>
                  <a:t>Statistics-based</a:t>
                </a:r>
              </a:p>
              <a:p>
                <a:pPr algn="ctr" eaLnBrk="1" hangingPunct="1"/>
                <a:r>
                  <a:rPr lang="en-US" sz="1600"/>
                  <a:t> selection</a:t>
                </a:r>
              </a:p>
            </p:txBody>
          </p:sp>
        </p:grpSp>
        <p:sp>
          <p:nvSpPr>
            <p:cNvPr id="649227" name="AutoShape 10"/>
            <p:cNvSpPr>
              <a:spLocks noChangeArrowheads="1"/>
            </p:cNvSpPr>
            <p:nvPr/>
          </p:nvSpPr>
          <p:spPr bwMode="auto">
            <a:xfrm>
              <a:off x="3120" y="3408"/>
              <a:ext cx="1727" cy="288"/>
            </a:xfrm>
            <a:prstGeom prst="roundRect">
              <a:avLst>
                <a:gd name="adj" fmla="val 16667"/>
              </a:avLst>
            </a:prstGeom>
            <a:solidFill>
              <a:schemeClr val="accent1"/>
            </a:solidFill>
            <a:ln w="9525" algn="ctr">
              <a:solidFill>
                <a:schemeClr val="tx1"/>
              </a:solidFill>
              <a:round/>
              <a:headEnd/>
              <a:tailEnd/>
            </a:ln>
          </p:spPr>
          <p:txBody>
            <a:bodyPr wrap="none" anchor="ctr"/>
            <a:lstStyle/>
            <a:p>
              <a:pPr algn="ctr" eaLnBrk="1" hangingPunct="1"/>
              <a:r>
                <a:rPr lang="en-US" sz="1600"/>
                <a:t>Train and validate</a:t>
              </a:r>
            </a:p>
            <a:p>
              <a:pPr algn="ctr" eaLnBrk="1" hangingPunct="1"/>
              <a:r>
                <a:rPr lang="en-US" sz="1600"/>
                <a:t> the classifier</a:t>
              </a:r>
            </a:p>
          </p:txBody>
        </p:sp>
        <p:sp>
          <p:nvSpPr>
            <p:cNvPr id="649228" name="AutoShape 11"/>
            <p:cNvSpPr>
              <a:spLocks noChangeArrowheads="1"/>
            </p:cNvSpPr>
            <p:nvPr/>
          </p:nvSpPr>
          <p:spPr bwMode="auto">
            <a:xfrm>
              <a:off x="1128" y="3408"/>
              <a:ext cx="1727" cy="288"/>
            </a:xfrm>
            <a:prstGeom prst="roundRect">
              <a:avLst>
                <a:gd name="adj" fmla="val 16667"/>
              </a:avLst>
            </a:prstGeom>
            <a:solidFill>
              <a:schemeClr val="accent1"/>
            </a:solidFill>
            <a:ln w="9525" algn="ctr">
              <a:solidFill>
                <a:schemeClr val="tx1"/>
              </a:solidFill>
              <a:round/>
              <a:headEnd/>
              <a:tailEnd/>
            </a:ln>
          </p:spPr>
          <p:txBody>
            <a:bodyPr wrap="none" anchor="ctr"/>
            <a:lstStyle/>
            <a:p>
              <a:pPr algn="ctr" eaLnBrk="1" hangingPunct="1"/>
              <a:r>
                <a:rPr lang="en-US" sz="1600"/>
                <a:t>Collect the data</a:t>
              </a:r>
            </a:p>
          </p:txBody>
        </p:sp>
        <p:sp>
          <p:nvSpPr>
            <p:cNvPr id="649229" name="AutoShape 12"/>
            <p:cNvSpPr>
              <a:spLocks noChangeArrowheads="1"/>
            </p:cNvSpPr>
            <p:nvPr/>
          </p:nvSpPr>
          <p:spPr bwMode="auto">
            <a:xfrm>
              <a:off x="2136" y="3936"/>
              <a:ext cx="1727" cy="288"/>
            </a:xfrm>
            <a:prstGeom prst="roundRect">
              <a:avLst>
                <a:gd name="adj" fmla="val 16667"/>
              </a:avLst>
            </a:prstGeom>
            <a:solidFill>
              <a:srgbClr val="FF6600">
                <a:alpha val="50195"/>
              </a:srgbClr>
            </a:solidFill>
            <a:ln w="9525" algn="ctr">
              <a:solidFill>
                <a:schemeClr val="tx1"/>
              </a:solidFill>
              <a:round/>
              <a:headEnd/>
              <a:tailEnd/>
            </a:ln>
          </p:spPr>
          <p:txBody>
            <a:bodyPr wrap="none" anchor="ctr"/>
            <a:lstStyle/>
            <a:p>
              <a:pPr algn="ctr" eaLnBrk="1" hangingPunct="1"/>
              <a:r>
                <a:rPr lang="en-US" sz="1600"/>
                <a:t>Classify in real-time</a:t>
              </a:r>
            </a:p>
          </p:txBody>
        </p:sp>
        <p:cxnSp>
          <p:nvCxnSpPr>
            <p:cNvPr id="649230" name="AutoShape 13"/>
            <p:cNvCxnSpPr>
              <a:cxnSpLocks noChangeShapeType="1"/>
              <a:stCxn id="649224" idx="2"/>
              <a:endCxn id="649222" idx="0"/>
            </p:cNvCxnSpPr>
            <p:nvPr/>
          </p:nvCxnSpPr>
          <p:spPr bwMode="auto">
            <a:xfrm>
              <a:off x="3984" y="2640"/>
              <a:ext cx="0" cy="240"/>
            </a:xfrm>
            <a:prstGeom prst="straightConnector1">
              <a:avLst/>
            </a:prstGeom>
            <a:noFill/>
            <a:ln w="76200">
              <a:solidFill>
                <a:schemeClr val="tx1"/>
              </a:solidFill>
              <a:round/>
              <a:headEnd/>
              <a:tailEnd type="triangle" w="med" len="med"/>
            </a:ln>
          </p:spPr>
        </p:cxnSp>
        <p:cxnSp>
          <p:nvCxnSpPr>
            <p:cNvPr id="649231" name="AutoShape 14"/>
            <p:cNvCxnSpPr>
              <a:cxnSpLocks noChangeShapeType="1"/>
              <a:stCxn id="649228" idx="3"/>
              <a:endCxn id="649229" idx="0"/>
            </p:cNvCxnSpPr>
            <p:nvPr/>
          </p:nvCxnSpPr>
          <p:spPr bwMode="auto">
            <a:xfrm>
              <a:off x="2855" y="3552"/>
              <a:ext cx="145" cy="384"/>
            </a:xfrm>
            <a:prstGeom prst="bentConnector2">
              <a:avLst/>
            </a:prstGeom>
            <a:noFill/>
            <a:ln w="76200">
              <a:solidFill>
                <a:schemeClr val="tx1"/>
              </a:solidFill>
              <a:miter lim="800000"/>
              <a:headEnd/>
              <a:tailEnd type="triangle" w="med" len="med"/>
            </a:ln>
          </p:spPr>
        </p:cxnSp>
        <p:cxnSp>
          <p:nvCxnSpPr>
            <p:cNvPr id="649232" name="AutoShape 15"/>
            <p:cNvCxnSpPr>
              <a:cxnSpLocks noChangeShapeType="1"/>
              <a:stCxn id="649221" idx="2"/>
              <a:endCxn id="649224" idx="0"/>
            </p:cNvCxnSpPr>
            <p:nvPr/>
          </p:nvCxnSpPr>
          <p:spPr bwMode="auto">
            <a:xfrm>
              <a:off x="3984" y="1008"/>
              <a:ext cx="0" cy="240"/>
            </a:xfrm>
            <a:prstGeom prst="straightConnector1">
              <a:avLst/>
            </a:prstGeom>
            <a:noFill/>
            <a:ln w="76200">
              <a:solidFill>
                <a:schemeClr val="tx1"/>
              </a:solidFill>
              <a:round/>
              <a:headEnd/>
              <a:tailEnd type="triangle" w="med" len="med"/>
            </a:ln>
          </p:spPr>
        </p:cxnSp>
        <p:cxnSp>
          <p:nvCxnSpPr>
            <p:cNvPr id="649233" name="AutoShape 16"/>
            <p:cNvCxnSpPr>
              <a:cxnSpLocks noChangeShapeType="1"/>
              <a:stCxn id="649222" idx="2"/>
              <a:endCxn id="649227" idx="0"/>
            </p:cNvCxnSpPr>
            <p:nvPr/>
          </p:nvCxnSpPr>
          <p:spPr bwMode="auto">
            <a:xfrm>
              <a:off x="3984" y="3168"/>
              <a:ext cx="0" cy="240"/>
            </a:xfrm>
            <a:prstGeom prst="straightConnector1">
              <a:avLst/>
            </a:prstGeom>
            <a:noFill/>
            <a:ln w="76200">
              <a:solidFill>
                <a:schemeClr val="tx1"/>
              </a:solidFill>
              <a:round/>
              <a:headEnd/>
              <a:tailEnd type="triangle" w="med" len="med"/>
            </a:ln>
          </p:spPr>
        </p:cxnSp>
        <p:cxnSp>
          <p:nvCxnSpPr>
            <p:cNvPr id="649234" name="AutoShape 17"/>
            <p:cNvCxnSpPr>
              <a:cxnSpLocks noChangeShapeType="1"/>
              <a:stCxn id="649227" idx="1"/>
              <a:endCxn id="649229" idx="0"/>
            </p:cNvCxnSpPr>
            <p:nvPr/>
          </p:nvCxnSpPr>
          <p:spPr bwMode="auto">
            <a:xfrm rot="10800000" flipV="1">
              <a:off x="3000" y="3552"/>
              <a:ext cx="120" cy="384"/>
            </a:xfrm>
            <a:prstGeom prst="bentConnector2">
              <a:avLst/>
            </a:prstGeom>
            <a:noFill/>
            <a:ln w="76200">
              <a:solidFill>
                <a:schemeClr val="tx1"/>
              </a:solidFill>
              <a:miter lim="800000"/>
              <a:headEnd/>
              <a:tailEnd type="triangle" w="med" len="med"/>
            </a:ln>
          </p:spPr>
        </p:cxnSp>
        <p:cxnSp>
          <p:nvCxnSpPr>
            <p:cNvPr id="649235" name="AutoShape 18"/>
            <p:cNvCxnSpPr>
              <a:cxnSpLocks noChangeShapeType="1"/>
              <a:stCxn id="649222" idx="3"/>
              <a:endCxn id="649224" idx="3"/>
            </p:cNvCxnSpPr>
            <p:nvPr/>
          </p:nvCxnSpPr>
          <p:spPr bwMode="auto">
            <a:xfrm flipV="1">
              <a:off x="4847" y="1944"/>
              <a:ext cx="1" cy="1080"/>
            </a:xfrm>
            <a:prstGeom prst="bentConnector3">
              <a:avLst>
                <a:gd name="adj1" fmla="val 44200014"/>
              </a:avLst>
            </a:prstGeom>
            <a:noFill/>
            <a:ln w="76200">
              <a:solidFill>
                <a:schemeClr val="tx1"/>
              </a:solidFill>
              <a:miter lim="800000"/>
              <a:headEnd/>
              <a:tailEnd type="triangle" w="med" len="med"/>
            </a:ln>
          </p:spPr>
        </p:cxnSp>
        <p:cxnSp>
          <p:nvCxnSpPr>
            <p:cNvPr id="649236" name="AutoShape 19"/>
            <p:cNvCxnSpPr>
              <a:cxnSpLocks noChangeShapeType="1"/>
              <a:stCxn id="649227" idx="3"/>
              <a:endCxn id="649224" idx="3"/>
            </p:cNvCxnSpPr>
            <p:nvPr/>
          </p:nvCxnSpPr>
          <p:spPr bwMode="auto">
            <a:xfrm flipV="1">
              <a:off x="4847" y="1944"/>
              <a:ext cx="1" cy="1608"/>
            </a:xfrm>
            <a:prstGeom prst="bentConnector3">
              <a:avLst>
                <a:gd name="adj1" fmla="val 77500000"/>
              </a:avLst>
            </a:prstGeom>
            <a:noFill/>
            <a:ln w="76200">
              <a:solidFill>
                <a:schemeClr val="tx1"/>
              </a:solidFill>
              <a:miter lim="800000"/>
              <a:headEnd/>
              <a:tailEnd type="triangle" w="med" len="med"/>
            </a:ln>
          </p:spPr>
        </p:cxnSp>
      </p:grpSp>
      <p:grpSp>
        <p:nvGrpSpPr>
          <p:cNvPr id="4" name="Group 20"/>
          <p:cNvGrpSpPr>
            <a:grpSpLocks/>
          </p:cNvGrpSpPr>
          <p:nvPr/>
        </p:nvGrpSpPr>
        <p:grpSpPr bwMode="auto">
          <a:xfrm>
            <a:off x="152400" y="1219200"/>
            <a:ext cx="8839200" cy="4419600"/>
            <a:chOff x="48" y="576"/>
            <a:chExt cx="5568" cy="2784"/>
          </a:xfrm>
        </p:grpSpPr>
        <p:cxnSp>
          <p:nvCxnSpPr>
            <p:cNvPr id="649238" name="AutoShape 21"/>
            <p:cNvCxnSpPr>
              <a:cxnSpLocks noChangeShapeType="1"/>
              <a:stCxn id="649240" idx="3"/>
              <a:endCxn id="649243" idx="1"/>
            </p:cNvCxnSpPr>
            <p:nvPr/>
          </p:nvCxnSpPr>
          <p:spPr bwMode="auto">
            <a:xfrm>
              <a:off x="1584" y="960"/>
              <a:ext cx="1152" cy="1008"/>
            </a:xfrm>
            <a:prstGeom prst="bentConnector3">
              <a:avLst>
                <a:gd name="adj1" fmla="val 50000"/>
              </a:avLst>
            </a:prstGeom>
            <a:noFill/>
            <a:ln w="76200">
              <a:solidFill>
                <a:schemeClr val="tx1"/>
              </a:solidFill>
              <a:miter lim="800000"/>
              <a:headEnd/>
              <a:tailEnd type="triangle" w="med" len="med"/>
            </a:ln>
          </p:spPr>
        </p:cxnSp>
        <p:grpSp>
          <p:nvGrpSpPr>
            <p:cNvPr id="649239" name="Group 22"/>
            <p:cNvGrpSpPr>
              <a:grpSpLocks/>
            </p:cNvGrpSpPr>
            <p:nvPr/>
          </p:nvGrpSpPr>
          <p:grpSpPr bwMode="auto">
            <a:xfrm>
              <a:off x="48" y="576"/>
              <a:ext cx="1536" cy="2784"/>
              <a:chOff x="768" y="1200"/>
              <a:chExt cx="1536" cy="2784"/>
            </a:xfrm>
          </p:grpSpPr>
          <p:sp>
            <p:nvSpPr>
              <p:cNvPr id="649240" name="AutoShape 23"/>
              <p:cNvSpPr>
                <a:spLocks noChangeArrowheads="1"/>
              </p:cNvSpPr>
              <p:nvPr/>
            </p:nvSpPr>
            <p:spPr bwMode="auto">
              <a:xfrm>
                <a:off x="768" y="1200"/>
                <a:ext cx="1536" cy="768"/>
              </a:xfrm>
              <a:prstGeom prst="flowChartPreparation">
                <a:avLst/>
              </a:prstGeom>
              <a:solidFill>
                <a:schemeClr val="accent1"/>
              </a:solidFill>
              <a:ln w="9525">
                <a:solidFill>
                  <a:schemeClr val="tx1"/>
                </a:solidFill>
                <a:miter lim="800000"/>
                <a:headEnd/>
                <a:tailEnd/>
              </a:ln>
            </p:spPr>
            <p:txBody>
              <a:bodyPr wrap="none" anchor="ctr"/>
              <a:lstStyle/>
              <a:p>
                <a:pPr algn="ctr"/>
                <a:r>
                  <a:rPr lang="en-US">
                    <a:latin typeface="Arial" pitchFamily="34" charset="0"/>
                  </a:rPr>
                  <a:t>Pseudo-Zernike</a:t>
                </a:r>
              </a:p>
              <a:p>
                <a:pPr algn="ctr"/>
                <a:r>
                  <a:rPr lang="en-US">
                    <a:latin typeface="Arial" pitchFamily="34" charset="0"/>
                  </a:rPr>
                  <a:t> orthogonal</a:t>
                </a:r>
              </a:p>
              <a:p>
                <a:pPr algn="ctr"/>
                <a:r>
                  <a:rPr lang="en-US">
                    <a:latin typeface="Arial" pitchFamily="34" charset="0"/>
                  </a:rPr>
                  <a:t> moments</a:t>
                </a:r>
              </a:p>
            </p:txBody>
          </p:sp>
          <p:sp>
            <p:nvSpPr>
              <p:cNvPr id="649241" name="AutoShape 24"/>
              <p:cNvSpPr>
                <a:spLocks noChangeArrowheads="1"/>
              </p:cNvSpPr>
              <p:nvPr/>
            </p:nvSpPr>
            <p:spPr bwMode="auto">
              <a:xfrm>
                <a:off x="768" y="2208"/>
                <a:ext cx="1536" cy="768"/>
              </a:xfrm>
              <a:prstGeom prst="flowChartPreparation">
                <a:avLst/>
              </a:prstGeom>
              <a:solidFill>
                <a:schemeClr val="accent1"/>
              </a:solidFill>
              <a:ln w="9525">
                <a:solidFill>
                  <a:schemeClr val="tx1"/>
                </a:solidFill>
                <a:miter lim="800000"/>
                <a:headEnd/>
                <a:tailEnd/>
              </a:ln>
            </p:spPr>
            <p:txBody>
              <a:bodyPr wrap="none" anchor="ctr"/>
              <a:lstStyle/>
              <a:p>
                <a:pPr algn="ctr"/>
                <a:r>
                  <a:rPr lang="en-US">
                    <a:latin typeface="Arial" pitchFamily="34" charset="0"/>
                  </a:rPr>
                  <a:t>Radial Chebyshev</a:t>
                </a:r>
              </a:p>
              <a:p>
                <a:pPr algn="ctr"/>
                <a:r>
                  <a:rPr lang="en-US">
                    <a:latin typeface="Arial" pitchFamily="34" charset="0"/>
                  </a:rPr>
                  <a:t>orthogonal</a:t>
                </a:r>
              </a:p>
              <a:p>
                <a:pPr algn="ctr"/>
                <a:r>
                  <a:rPr lang="en-US">
                    <a:latin typeface="Arial" pitchFamily="34" charset="0"/>
                  </a:rPr>
                  <a:t> moments</a:t>
                </a:r>
              </a:p>
            </p:txBody>
          </p:sp>
          <p:sp>
            <p:nvSpPr>
              <p:cNvPr id="649242" name="AutoShape 25"/>
              <p:cNvSpPr>
                <a:spLocks noChangeArrowheads="1"/>
              </p:cNvSpPr>
              <p:nvPr/>
            </p:nvSpPr>
            <p:spPr bwMode="auto">
              <a:xfrm>
                <a:off x="768" y="3216"/>
                <a:ext cx="1536" cy="768"/>
              </a:xfrm>
              <a:prstGeom prst="flowChartPreparation">
                <a:avLst/>
              </a:prstGeom>
              <a:solidFill>
                <a:schemeClr val="accent1"/>
              </a:solidFill>
              <a:ln w="9525">
                <a:solidFill>
                  <a:schemeClr val="tx1"/>
                </a:solidFill>
                <a:miter lim="800000"/>
                <a:headEnd/>
                <a:tailEnd/>
              </a:ln>
            </p:spPr>
            <p:txBody>
              <a:bodyPr wrap="none" anchor="ctr"/>
              <a:lstStyle/>
              <a:p>
                <a:pPr algn="ctr"/>
                <a:r>
                  <a:rPr lang="en-US">
                    <a:latin typeface="Arial" pitchFamily="34" charset="0"/>
                  </a:rPr>
                  <a:t>Haralick texture</a:t>
                </a:r>
              </a:p>
              <a:p>
                <a:pPr algn="ctr"/>
                <a:r>
                  <a:rPr lang="en-US">
                    <a:latin typeface="Arial" pitchFamily="34" charset="0"/>
                  </a:rPr>
                  <a:t>descriptors</a:t>
                </a:r>
              </a:p>
            </p:txBody>
          </p:sp>
        </p:grpSp>
        <p:sp>
          <p:nvSpPr>
            <p:cNvPr id="649243" name="AutoShape 26"/>
            <p:cNvSpPr>
              <a:spLocks noChangeArrowheads="1"/>
            </p:cNvSpPr>
            <p:nvPr/>
          </p:nvSpPr>
          <p:spPr bwMode="auto">
            <a:xfrm>
              <a:off x="2736" y="1560"/>
              <a:ext cx="1440" cy="816"/>
            </a:xfrm>
            <a:prstGeom prst="flowChartProcess">
              <a:avLst/>
            </a:prstGeom>
            <a:solidFill>
              <a:schemeClr val="accent1"/>
            </a:solidFill>
            <a:ln w="9525">
              <a:solidFill>
                <a:schemeClr val="tx1"/>
              </a:solidFill>
              <a:miter lim="800000"/>
              <a:headEnd/>
              <a:tailEnd/>
            </a:ln>
          </p:spPr>
          <p:txBody>
            <a:bodyPr wrap="none" anchor="ctr"/>
            <a:lstStyle/>
            <a:p>
              <a:pPr algn="ctr"/>
              <a:r>
                <a:rPr lang="en-US">
                  <a:latin typeface="Arial" pitchFamily="34" charset="0"/>
                </a:rPr>
                <a:t>Feature selection</a:t>
              </a:r>
            </a:p>
            <a:p>
              <a:pPr algn="ctr"/>
              <a:r>
                <a:rPr lang="en-US">
                  <a:latin typeface="Arial" pitchFamily="34" charset="0"/>
                </a:rPr>
                <a:t>(e.g. by stepwise</a:t>
              </a:r>
            </a:p>
            <a:p>
              <a:pPr algn="ctr"/>
              <a:r>
                <a:rPr lang="en-US">
                  <a:latin typeface="Arial" pitchFamily="34" charset="0"/>
                </a:rPr>
                <a:t> discriminant analysis)</a:t>
              </a:r>
            </a:p>
          </p:txBody>
        </p:sp>
        <p:cxnSp>
          <p:nvCxnSpPr>
            <p:cNvPr id="649244" name="AutoShape 27"/>
            <p:cNvCxnSpPr>
              <a:cxnSpLocks noChangeShapeType="1"/>
              <a:stCxn id="649242" idx="3"/>
              <a:endCxn id="649243" idx="1"/>
            </p:cNvCxnSpPr>
            <p:nvPr/>
          </p:nvCxnSpPr>
          <p:spPr bwMode="auto">
            <a:xfrm flipV="1">
              <a:off x="1584" y="1968"/>
              <a:ext cx="1152" cy="1008"/>
            </a:xfrm>
            <a:prstGeom prst="bentConnector3">
              <a:avLst>
                <a:gd name="adj1" fmla="val 50000"/>
              </a:avLst>
            </a:prstGeom>
            <a:noFill/>
            <a:ln w="76200">
              <a:solidFill>
                <a:schemeClr val="tx1"/>
              </a:solidFill>
              <a:miter lim="800000"/>
              <a:headEnd/>
              <a:tailEnd type="triangle" w="med" len="med"/>
            </a:ln>
          </p:spPr>
        </p:cxnSp>
        <p:sp>
          <p:nvSpPr>
            <p:cNvPr id="649245" name="AutoShape 28"/>
            <p:cNvSpPr>
              <a:spLocks noChangeArrowheads="1"/>
            </p:cNvSpPr>
            <p:nvPr/>
          </p:nvSpPr>
          <p:spPr bwMode="auto">
            <a:xfrm>
              <a:off x="4560" y="1608"/>
              <a:ext cx="1056" cy="720"/>
            </a:xfrm>
            <a:prstGeom prst="flowChartProcess">
              <a:avLst/>
            </a:prstGeom>
            <a:solidFill>
              <a:schemeClr val="accent1"/>
            </a:solidFill>
            <a:ln w="9525">
              <a:solidFill>
                <a:schemeClr val="tx1"/>
              </a:solidFill>
              <a:miter lim="800000"/>
              <a:headEnd/>
              <a:tailEnd/>
            </a:ln>
          </p:spPr>
          <p:txBody>
            <a:bodyPr wrap="none" anchor="ctr"/>
            <a:lstStyle/>
            <a:p>
              <a:pPr algn="ctr"/>
              <a:r>
                <a:rPr lang="en-US">
                  <a:latin typeface="Arial" pitchFamily="34" charset="0"/>
                </a:rPr>
                <a:t>Ensemble </a:t>
              </a:r>
            </a:p>
            <a:p>
              <a:pPr algn="ctr"/>
              <a:r>
                <a:rPr lang="en-US">
                  <a:latin typeface="Arial" pitchFamily="34" charset="0"/>
                </a:rPr>
                <a:t>of features</a:t>
              </a:r>
            </a:p>
          </p:txBody>
        </p:sp>
        <p:cxnSp>
          <p:nvCxnSpPr>
            <p:cNvPr id="649246" name="AutoShape 29"/>
            <p:cNvCxnSpPr>
              <a:cxnSpLocks noChangeShapeType="1"/>
              <a:stCxn id="649243" idx="3"/>
              <a:endCxn id="649245" idx="1"/>
            </p:cNvCxnSpPr>
            <p:nvPr/>
          </p:nvCxnSpPr>
          <p:spPr bwMode="auto">
            <a:xfrm>
              <a:off x="4176" y="1968"/>
              <a:ext cx="384" cy="0"/>
            </a:xfrm>
            <a:prstGeom prst="straightConnector1">
              <a:avLst/>
            </a:prstGeom>
            <a:noFill/>
            <a:ln w="76200">
              <a:solidFill>
                <a:schemeClr val="tx1"/>
              </a:solidFill>
              <a:round/>
              <a:headEnd/>
              <a:tailEnd type="triangle" w="med" len="med"/>
            </a:ln>
          </p:spPr>
        </p:cxnSp>
      </p:grpSp>
      <p:sp>
        <p:nvSpPr>
          <p:cNvPr id="768030" name="AutoShape 30"/>
          <p:cNvSpPr>
            <a:spLocks noChangeArrowheads="1"/>
          </p:cNvSpPr>
          <p:nvPr/>
        </p:nvSpPr>
        <p:spPr bwMode="auto">
          <a:xfrm>
            <a:off x="4800600" y="2133600"/>
            <a:ext cx="685800" cy="228600"/>
          </a:xfrm>
          <a:prstGeom prst="rightArrow">
            <a:avLst>
              <a:gd name="adj1" fmla="val 50000"/>
              <a:gd name="adj2" fmla="val 75000"/>
            </a:avLst>
          </a:prstGeom>
          <a:solidFill>
            <a:srgbClr val="FF0000"/>
          </a:solidFill>
          <a:ln w="9525">
            <a:solidFill>
              <a:schemeClr val="tx1"/>
            </a:solidFill>
            <a:miter lim="800000"/>
            <a:headEnd/>
            <a:tailEnd/>
          </a:ln>
        </p:spPr>
        <p:txBody>
          <a:bodyPr wrap="none" anchor="ctr"/>
          <a:lstStyle/>
          <a:p>
            <a:endParaRPr lang="en-US"/>
          </a:p>
        </p:txBody>
      </p:sp>
      <p:sp>
        <p:nvSpPr>
          <p:cNvPr id="649248" name="AutoShape 31">
            <a:hlinkClick r:id="" action="ppaction://noaction" highlightClick="1"/>
          </p:cNvPr>
          <p:cNvSpPr>
            <a:spLocks noChangeArrowheads="1"/>
          </p:cNvSpPr>
          <p:nvPr/>
        </p:nvSpPr>
        <p:spPr bwMode="auto">
          <a:xfrm>
            <a:off x="8839200" y="0"/>
            <a:ext cx="304800" cy="304800"/>
          </a:xfrm>
          <a:prstGeom prst="actionButtonMovie">
            <a:avLst/>
          </a:prstGeom>
          <a:solidFill>
            <a:schemeClr val="accent1"/>
          </a:solidFill>
          <a:ln w="9525">
            <a:noFill/>
            <a:miter lim="800000"/>
            <a:headEnd/>
            <a:tailEnd/>
          </a:ln>
        </p:spPr>
        <p:txBody>
          <a:bodyPr wrap="none" anchor="ctr"/>
          <a:lstStyle/>
          <a:p>
            <a:endParaRPr lang="en-US"/>
          </a:p>
        </p:txBody>
      </p:sp>
      <p:sp>
        <p:nvSpPr>
          <p:cNvPr id="649249"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
                                        </p:tgtEl>
                                      </p:cBhvr>
                                      <p:by x="50000" y="50000"/>
                                    </p:animScale>
                                  </p:childTnLst>
                                </p:cTn>
                              </p:par>
                              <p:par>
                                <p:cTn id="7" presetID="0" presetClass="path" presetSubtype="0" accel="50000" decel="50000" fill="hold" nodeType="withEffect">
                                  <p:stCondLst>
                                    <p:cond delay="0"/>
                                  </p:stCondLst>
                                  <p:childTnLst>
                                    <p:animMotion origin="layout" path="M 0.0 0.0 L -0.20833 -0.17778 " pathEditMode="relative" rAng="0" ptsTypes="AA">
                                      <p:cBhvr>
                                        <p:cTn id="8" dur="500" fill="hold"/>
                                        <p:tgtEl>
                                          <p:spTgt spid="4"/>
                                        </p:tgtEl>
                                        <p:attrNameLst>
                                          <p:attrName>ppt_x</p:attrName>
                                          <p:attrName>ppt_y</p:attrName>
                                        </p:attrNameLst>
                                      </p:cBhvr>
                                      <p:rCtr x="-104" y="-89"/>
                                    </p:animMotion>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68030"/>
                                        </p:tgtEl>
                                        <p:attrNameLst>
                                          <p:attrName>style.visibility</p:attrName>
                                        </p:attrNameLst>
                                      </p:cBhvr>
                                      <p:to>
                                        <p:strVal val="visible"/>
                                      </p:to>
                                    </p:set>
                                  </p:childTnLst>
                                </p:cTn>
                              </p:par>
                              <p:par>
                                <p:cTn id="14" presetID="9" presetClass="exit" presetSubtype="0" fill="hold" grpId="0" nodeType="withEffect">
                                  <p:stCondLst>
                                    <p:cond delay="0"/>
                                  </p:stCondLst>
                                  <p:childTnLst>
                                    <p:animEffect transition="out" filter="dissolve">
                                      <p:cBhvr>
                                        <p:cTn id="15" dur="500"/>
                                        <p:tgtEl>
                                          <p:spTgt spid="649249"/>
                                        </p:tgtEl>
                                      </p:cBhvr>
                                    </p:animEffect>
                                    <p:set>
                                      <p:cBhvr>
                                        <p:cTn id="16" dur="1" fill="hold">
                                          <p:stCondLst>
                                            <p:cond delay="499"/>
                                          </p:stCondLst>
                                        </p:cTn>
                                        <p:tgtEl>
                                          <p:spTgt spid="6492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0" grpId="0" animBg="1"/>
      <p:bldP spid="6492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243F1CA-4955-4683-83CB-7BBE6D292061}" type="slidenum">
              <a:rPr lang="en-US"/>
              <a:pPr/>
              <a:t>49</a:t>
            </a:fld>
            <a:endParaRPr lang="en-US"/>
          </a:p>
        </p:txBody>
      </p:sp>
      <p:sp>
        <p:nvSpPr>
          <p:cNvPr id="520194" name="Rectangle 2"/>
          <p:cNvSpPr>
            <a:spLocks noGrp="1" noChangeArrowheads="1"/>
          </p:cNvSpPr>
          <p:nvPr>
            <p:ph type="title"/>
          </p:nvPr>
        </p:nvSpPr>
        <p:spPr/>
        <p:txBody>
          <a:bodyPr/>
          <a:lstStyle/>
          <a:p>
            <a:r>
              <a:rPr lang="en-US"/>
              <a:t>Method: Automated classification using support vector machines</a:t>
            </a:r>
          </a:p>
        </p:txBody>
      </p:sp>
      <p:sp>
        <p:nvSpPr>
          <p:cNvPr id="520195" name="Rectangle 3"/>
          <p:cNvSpPr>
            <a:spLocks noGrp="1" noChangeArrowheads="1"/>
          </p:cNvSpPr>
          <p:nvPr>
            <p:ph type="body" idx="1"/>
          </p:nvPr>
        </p:nvSpPr>
        <p:spPr/>
        <p:txBody>
          <a:bodyPr/>
          <a:lstStyle/>
          <a:p>
            <a:pPr>
              <a:lnSpc>
                <a:spcPct val="90000"/>
              </a:lnSpc>
            </a:pPr>
            <a:r>
              <a:rPr lang="en-US" sz="2800"/>
              <a:t>The SVM algorithm creates a hyperplane that separates the data into </a:t>
            </a:r>
            <a:r>
              <a:rPr lang="en-US" sz="2800" i="1">
                <a:solidFill>
                  <a:schemeClr val="folHlink"/>
                </a:solidFill>
              </a:rPr>
              <a:t>two</a:t>
            </a:r>
            <a:r>
              <a:rPr lang="en-US" sz="2800"/>
              <a:t> classes with the maximum-margin. The SVM idea was proposed by Vladimir Vapnik in 1963</a:t>
            </a:r>
          </a:p>
          <a:p>
            <a:pPr>
              <a:lnSpc>
                <a:spcPct val="90000"/>
              </a:lnSpc>
            </a:pPr>
            <a:r>
              <a:rPr lang="en-US" sz="2800"/>
              <a:t>For categorical variables a dummy variable is created with case values as either 0 or 1. Thus, a categorical dependent variable consisting of three levels, say (A, B, C), is represented by a set of three dummy variables: A: {1 0 0}, B: {0 1 0}, C: {0 0 1}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4970F562-88EE-4BE6-B308-8AEA84A8871C}" type="slidenum">
              <a:rPr lang="en-US"/>
              <a:pPr/>
              <a:t>5</a:t>
            </a:fld>
            <a:endParaRPr lang="en-US"/>
          </a:p>
        </p:txBody>
      </p:sp>
      <p:sp>
        <p:nvSpPr>
          <p:cNvPr id="546818" name="Rectangle 2"/>
          <p:cNvSpPr>
            <a:spLocks noGrp="1" noChangeArrowheads="1"/>
          </p:cNvSpPr>
          <p:nvPr>
            <p:ph type="title"/>
          </p:nvPr>
        </p:nvSpPr>
        <p:spPr>
          <a:xfrm>
            <a:off x="457200" y="381000"/>
            <a:ext cx="8229600" cy="1096963"/>
          </a:xfrm>
          <a:noFill/>
          <a:ln/>
        </p:spPr>
        <p:txBody>
          <a:bodyPr/>
          <a:lstStyle/>
          <a:p>
            <a:r>
              <a:rPr lang="en-US" sz="3200" u="sng"/>
              <a:t>Ba</a:t>
            </a:r>
            <a:r>
              <a:rPr lang="en-US" sz="3200"/>
              <a:t>cteria </a:t>
            </a:r>
            <a:r>
              <a:rPr lang="en-US" sz="3200" u="sng"/>
              <a:t>R</a:t>
            </a:r>
            <a:r>
              <a:rPr lang="en-US" sz="3200"/>
              <a:t>apid </a:t>
            </a:r>
            <a:r>
              <a:rPr lang="en-US" sz="3200" u="sng"/>
              <a:t>D</a:t>
            </a:r>
            <a:r>
              <a:rPr lang="en-US" sz="3200"/>
              <a:t>etection using </a:t>
            </a:r>
            <a:r>
              <a:rPr lang="en-US" sz="3200" u="sng"/>
              <a:t>O</a:t>
            </a:r>
            <a:r>
              <a:rPr lang="en-US" sz="3200"/>
              <a:t>ptical Scattering </a:t>
            </a:r>
            <a:r>
              <a:rPr lang="en-US" sz="3200" u="sng"/>
              <a:t>T</a:t>
            </a:r>
            <a:r>
              <a:rPr lang="en-US" sz="3200"/>
              <a:t>echnology (BARDOT) – the new system</a:t>
            </a:r>
          </a:p>
        </p:txBody>
      </p:sp>
      <p:sp>
        <p:nvSpPr>
          <p:cNvPr id="546819" name="Rectangle 3"/>
          <p:cNvSpPr>
            <a:spLocks noGrp="1" noChangeArrowheads="1"/>
          </p:cNvSpPr>
          <p:nvPr>
            <p:ph type="body" sz="half" idx="1"/>
          </p:nvPr>
        </p:nvSpPr>
        <p:spPr>
          <a:xfrm>
            <a:off x="152400" y="1981200"/>
            <a:ext cx="2895600" cy="4114800"/>
          </a:xfrm>
          <a:noFill/>
          <a:ln/>
        </p:spPr>
        <p:txBody>
          <a:bodyPr/>
          <a:lstStyle/>
          <a:p>
            <a:r>
              <a:rPr lang="en-US" sz="1600"/>
              <a:t>BARDOT (</a:t>
            </a:r>
            <a:r>
              <a:rPr lang="en-US" sz="1600" u="sng"/>
              <a:t>Ba</a:t>
            </a:r>
            <a:r>
              <a:rPr lang="en-US" sz="1600"/>
              <a:t>cteria </a:t>
            </a:r>
            <a:r>
              <a:rPr lang="en-US" sz="1600" u="sng"/>
              <a:t>R</a:t>
            </a:r>
            <a:r>
              <a:rPr lang="en-US" sz="1600"/>
              <a:t>apid </a:t>
            </a:r>
            <a:r>
              <a:rPr lang="en-US" sz="1600" u="sng"/>
              <a:t>D</a:t>
            </a:r>
            <a:r>
              <a:rPr lang="en-US" sz="1600"/>
              <a:t>etection using </a:t>
            </a:r>
            <a:r>
              <a:rPr lang="en-US" sz="1600" u="sng"/>
              <a:t>O</a:t>
            </a:r>
            <a:r>
              <a:rPr lang="en-US" sz="1600"/>
              <a:t>ptical Scattering </a:t>
            </a:r>
            <a:r>
              <a:rPr lang="en-US" sz="1600" u="sng"/>
              <a:t>T</a:t>
            </a:r>
            <a:r>
              <a:rPr lang="en-US" sz="1600"/>
              <a:t>echnology) designed by Hirleman group.</a:t>
            </a:r>
          </a:p>
          <a:p>
            <a:r>
              <a:rPr lang="en-US" sz="1600"/>
              <a:t>Broaden the library of scatter images for additional bacterial colonies (Bhunia group)</a:t>
            </a:r>
          </a:p>
          <a:p>
            <a:r>
              <a:rPr lang="en-US" sz="1600"/>
              <a:t>New technology for features extraction (Rajwa/Robinson group)</a:t>
            </a:r>
          </a:p>
        </p:txBody>
      </p:sp>
      <p:pic>
        <p:nvPicPr>
          <p:cNvPr id="546820" name="Picture 4"/>
          <p:cNvPicPr>
            <a:picLocks noGrp="1" noChangeAspect="1" noChangeArrowheads="1"/>
          </p:cNvPicPr>
          <p:nvPr>
            <p:ph sz="half" idx="2"/>
          </p:nvPr>
        </p:nvPicPr>
        <p:blipFill>
          <a:blip r:embed="rId3" cstate="print"/>
          <a:srcRect/>
          <a:stretch>
            <a:fillRect/>
          </a:stretch>
        </p:blipFill>
        <p:spPr>
          <a:xfrm>
            <a:off x="3200400" y="2057400"/>
            <a:ext cx="5638800" cy="4238625"/>
          </a:xfrm>
          <a:noFill/>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816B4D80-75BF-4783-B70E-182CC6D4D97B}" type="slidenum">
              <a:rPr lang="en-US"/>
              <a:pPr/>
              <a:t>50</a:t>
            </a:fld>
            <a:endParaRPr lang="en-US"/>
          </a:p>
        </p:txBody>
      </p:sp>
      <p:sp>
        <p:nvSpPr>
          <p:cNvPr id="88"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F273DD73-C189-4681-B6A2-476F55FC3D4B}"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50</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59810" name="Rectangle 2"/>
          <p:cNvSpPr>
            <a:spLocks noGrp="1" noChangeArrowheads="1"/>
          </p:cNvSpPr>
          <p:nvPr>
            <p:ph type="title" idx="4294967295"/>
          </p:nvPr>
        </p:nvSpPr>
        <p:spPr>
          <a:xfrm>
            <a:off x="457200" y="381000"/>
            <a:ext cx="8229600" cy="584200"/>
          </a:xfrm>
        </p:spPr>
        <p:txBody>
          <a:bodyPr/>
          <a:lstStyle/>
          <a:p>
            <a:r>
              <a:rPr lang="en-US" sz="2400"/>
              <a:t>Sensitivity and specificity of classification using SVM algorithm</a:t>
            </a:r>
          </a:p>
        </p:txBody>
      </p:sp>
      <p:graphicFrame>
        <p:nvGraphicFramePr>
          <p:cNvPr id="759811" name="Group 3"/>
          <p:cNvGraphicFramePr>
            <a:graphicFrameLocks noGrp="1"/>
          </p:cNvGraphicFramePr>
          <p:nvPr>
            <p:ph idx="4294967295"/>
          </p:nvPr>
        </p:nvGraphicFramePr>
        <p:xfrm>
          <a:off x="304800" y="1066800"/>
          <a:ext cx="8305800" cy="2286003"/>
        </p:xfrm>
        <a:graphic>
          <a:graphicData uri="http://schemas.openxmlformats.org/drawingml/2006/table">
            <a:tbl>
              <a:tblPr/>
              <a:tblGrid>
                <a:gridCol w="1660525"/>
                <a:gridCol w="1100138"/>
                <a:gridCol w="1347787"/>
                <a:gridCol w="1662113"/>
                <a:gridCol w="1398587"/>
                <a:gridCol w="1136650"/>
              </a:tblGrid>
              <a:tr h="441325">
                <a:tc>
                  <a:txBody>
                    <a:bodyPr/>
                    <a:lstStyle/>
                    <a:p>
                      <a:pPr marL="0" marR="0" lvl="0" indent="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5">
                  <a:txBody>
                    <a:bodyPr/>
                    <a:lstStyle/>
                    <a:p>
                      <a:pPr marL="0" marR="0" lvl="0" indent="0" algn="ct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Predicted class</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973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Correct class </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E. coli sp.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Listeria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Staphylococcus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Salmonella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Vibrio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r>
              <a:tr h="28098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E. coli sp.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90.56%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3.37%</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0.64%</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4.60%</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0.83%</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r>
              <a:tr h="28098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Listeria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1.96%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93.36%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0.34%</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1.15%</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3.19%</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r>
              <a:tr h="28098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Staphylococcus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0.26%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0.39%</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97.66%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0.45%</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1.23%</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r>
              <a:tr h="28098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Salmonella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4.36%</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0.64%</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0.04%</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93.53%</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1.43%</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a:noFill/>
                    </a:lnB>
                    <a:lnTlToBr>
                      <a:noFill/>
                    </a:lnTlToBr>
                    <a:lnBlToTr>
                      <a:noFill/>
                    </a:lnBlToTr>
                    <a:noFill/>
                  </a:tcPr>
                </a:tc>
              </a:tr>
              <a:tr h="280988">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2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Vibrio spp.</a:t>
                      </a:r>
                      <a:endParaRPr kumimoji="0" lang="en-US" sz="2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0.85%</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4.47%</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0.62%</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1.71%</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pitchFamily="34" charset="0"/>
                        </a:rPr>
                        <a:t>92.35%</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59866" name="Group 58"/>
          <p:cNvGraphicFramePr>
            <a:graphicFrameLocks noGrp="1"/>
          </p:cNvGraphicFramePr>
          <p:nvPr/>
        </p:nvGraphicFramePr>
        <p:xfrm>
          <a:off x="304800" y="4038600"/>
          <a:ext cx="3581400" cy="1603375"/>
        </p:xfrm>
        <a:graphic>
          <a:graphicData uri="http://schemas.openxmlformats.org/drawingml/2006/table">
            <a:tbl>
              <a:tblPr/>
              <a:tblGrid>
                <a:gridCol w="1462088"/>
                <a:gridCol w="989012"/>
                <a:gridCol w="1130300"/>
              </a:tblGrid>
              <a:tr h="381000">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Class</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Sensitivity</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Precision</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244475">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E. coli sp.</a:t>
                      </a:r>
                      <a:endParaRPr kumimoji="0" lang="en-US" sz="18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90.56%</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90.78%</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Listeria spp.</a:t>
                      </a:r>
                      <a:endParaRPr kumimoji="0" lang="en-US" sz="18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93.36%</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91.38%</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Staphylococcus spp.</a:t>
                      </a:r>
                      <a:endParaRPr kumimoji="0" lang="en-US" sz="18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97.66%</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97.54%</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Salmonella spp.</a:t>
                      </a:r>
                      <a:endParaRPr kumimoji="0" lang="en-US" sz="18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a:noFill/>
                    </a:lnT>
                    <a:lnB>
                      <a:noFill/>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93.53%</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93.53%</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r" defTabSz="914400" rtl="0" eaLnBrk="1" fontAlgn="ctr" latinLnBrk="0" hangingPunct="1">
                        <a:lnSpc>
                          <a:spcPct val="100000"/>
                        </a:lnSpc>
                        <a:spcBef>
                          <a:spcPct val="0"/>
                        </a:spcBef>
                        <a:spcAft>
                          <a:spcPct val="0"/>
                        </a:spcAft>
                        <a:buClr>
                          <a:schemeClr val="hlink"/>
                        </a:buClr>
                        <a:buSzPct val="65000"/>
                        <a:buFont typeface="Wingdings" pitchFamily="2" charset="2"/>
                        <a:buNone/>
                        <a:tabLst/>
                      </a:pPr>
                      <a:r>
                        <a:rPr kumimoji="0" lang="en-US" sz="10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Vibrio spp.</a:t>
                      </a:r>
                      <a:endParaRPr kumimoji="0" lang="en-US" sz="1800" b="0" i="1"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92.35%</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hlink"/>
                        </a:buClr>
                        <a:buSzPct val="65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rPr>
                        <a:t>94.10%</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a typeface="Arial Unicode MS" pitchFamily="34" charset="-128"/>
                        <a:cs typeface="Arial" pitchFamily="34" charset="0"/>
                      </a:endParaRPr>
                    </a:p>
                  </a:txBody>
                  <a:tcPr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51330" name="Picture 81"/>
          <p:cNvPicPr>
            <a:picLocks noChangeAspect="1" noChangeArrowheads="1"/>
          </p:cNvPicPr>
          <p:nvPr/>
        </p:nvPicPr>
        <p:blipFill>
          <a:blip r:embed="rId3" cstate="print"/>
          <a:srcRect/>
          <a:stretch>
            <a:fillRect/>
          </a:stretch>
        </p:blipFill>
        <p:spPr bwMode="auto">
          <a:xfrm>
            <a:off x="3948113" y="3505200"/>
            <a:ext cx="5195887" cy="3219450"/>
          </a:xfrm>
          <a:prstGeom prst="rect">
            <a:avLst/>
          </a:prstGeom>
          <a:noFill/>
          <a:ln w="9525">
            <a:noFill/>
            <a:miter lim="800000"/>
            <a:headEnd/>
            <a:tailEnd/>
          </a:ln>
        </p:spPr>
      </p:pic>
      <p:sp>
        <p:nvSpPr>
          <p:cNvPr id="759890" name="Freeform 82"/>
          <p:cNvSpPr>
            <a:spLocks/>
          </p:cNvSpPr>
          <p:nvPr/>
        </p:nvSpPr>
        <p:spPr bwMode="auto">
          <a:xfrm>
            <a:off x="2286000" y="1828800"/>
            <a:ext cx="881063"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59891" name="Freeform 83"/>
          <p:cNvSpPr>
            <a:spLocks/>
          </p:cNvSpPr>
          <p:nvPr/>
        </p:nvSpPr>
        <p:spPr bwMode="auto">
          <a:xfrm>
            <a:off x="7859713" y="3014663"/>
            <a:ext cx="881062" cy="465137"/>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59892" name="Freeform 84"/>
          <p:cNvSpPr>
            <a:spLocks/>
          </p:cNvSpPr>
          <p:nvPr/>
        </p:nvSpPr>
        <p:spPr bwMode="auto">
          <a:xfrm>
            <a:off x="3657600" y="2133600"/>
            <a:ext cx="881063"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59893" name="Freeform 85"/>
          <p:cNvSpPr>
            <a:spLocks/>
          </p:cNvSpPr>
          <p:nvPr/>
        </p:nvSpPr>
        <p:spPr bwMode="auto">
          <a:xfrm>
            <a:off x="5345113" y="2405063"/>
            <a:ext cx="881062" cy="465137"/>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59894" name="Freeform 86"/>
          <p:cNvSpPr>
            <a:spLocks/>
          </p:cNvSpPr>
          <p:nvPr/>
        </p:nvSpPr>
        <p:spPr bwMode="auto">
          <a:xfrm>
            <a:off x="6727825" y="2709863"/>
            <a:ext cx="881063" cy="465137"/>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651336" name="AutoShape 87">
            <a:hlinkClick r:id="" action="ppaction://noaction" highlightClick="1"/>
          </p:cNvPr>
          <p:cNvSpPr>
            <a:spLocks noChangeArrowheads="1"/>
          </p:cNvSpPr>
          <p:nvPr/>
        </p:nvSpPr>
        <p:spPr bwMode="auto">
          <a:xfrm>
            <a:off x="8839200" y="0"/>
            <a:ext cx="304800" cy="304800"/>
          </a:xfrm>
          <a:prstGeom prst="actionButtonMovie">
            <a:avLst/>
          </a:prstGeom>
          <a:solidFill>
            <a:schemeClr val="accent1"/>
          </a:solidFill>
          <a:ln w="9525">
            <a:noFill/>
            <a:miter lim="800000"/>
            <a:headEnd/>
            <a:tailEnd/>
          </a:ln>
        </p:spPr>
        <p:txBody>
          <a:bodyPr wrap="none" anchor="ctr"/>
          <a:lstStyle/>
          <a:p>
            <a:endParaRPr lang="en-US"/>
          </a:p>
        </p:txBody>
      </p:sp>
      <p:sp>
        <p:nvSpPr>
          <p:cNvPr id="651337"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9890"/>
                                        </p:tgtEl>
                                        <p:attrNameLst>
                                          <p:attrName>style.visibility</p:attrName>
                                        </p:attrNameLst>
                                      </p:cBhvr>
                                      <p:to>
                                        <p:strVal val="visible"/>
                                      </p:to>
                                    </p:set>
                                    <p:animEffect transition="in" filter="wipe(left)">
                                      <p:cBhvr>
                                        <p:cTn id="7" dur="500"/>
                                        <p:tgtEl>
                                          <p:spTgt spid="75989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9892"/>
                                        </p:tgtEl>
                                        <p:attrNameLst>
                                          <p:attrName>style.visibility</p:attrName>
                                        </p:attrNameLst>
                                      </p:cBhvr>
                                      <p:to>
                                        <p:strVal val="visible"/>
                                      </p:to>
                                    </p:set>
                                    <p:animEffect transition="in" filter="wipe(left)">
                                      <p:cBhvr>
                                        <p:cTn id="11" dur="500"/>
                                        <p:tgtEl>
                                          <p:spTgt spid="75989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9893"/>
                                        </p:tgtEl>
                                        <p:attrNameLst>
                                          <p:attrName>style.visibility</p:attrName>
                                        </p:attrNameLst>
                                      </p:cBhvr>
                                      <p:to>
                                        <p:strVal val="visible"/>
                                      </p:to>
                                    </p:set>
                                    <p:animEffect transition="in" filter="wipe(left)">
                                      <p:cBhvr>
                                        <p:cTn id="15" dur="500"/>
                                        <p:tgtEl>
                                          <p:spTgt spid="75989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59894"/>
                                        </p:tgtEl>
                                        <p:attrNameLst>
                                          <p:attrName>style.visibility</p:attrName>
                                        </p:attrNameLst>
                                      </p:cBhvr>
                                      <p:to>
                                        <p:strVal val="visible"/>
                                      </p:to>
                                    </p:set>
                                    <p:animEffect transition="in" filter="wipe(left)">
                                      <p:cBhvr>
                                        <p:cTn id="19" dur="500"/>
                                        <p:tgtEl>
                                          <p:spTgt spid="75989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59891"/>
                                        </p:tgtEl>
                                        <p:attrNameLst>
                                          <p:attrName>style.visibility</p:attrName>
                                        </p:attrNameLst>
                                      </p:cBhvr>
                                      <p:to>
                                        <p:strVal val="visible"/>
                                      </p:to>
                                    </p:set>
                                    <p:animEffect transition="in" filter="wipe(left)">
                                      <p:cBhvr>
                                        <p:cTn id="23" dur="500"/>
                                        <p:tgtEl>
                                          <p:spTgt spid="759891"/>
                                        </p:tgtEl>
                                      </p:cBhvr>
                                    </p:animEffect>
                                  </p:childTnLst>
                                </p:cTn>
                              </p:par>
                              <p:par>
                                <p:cTn id="24" presetID="9" presetClass="exit" presetSubtype="0" fill="hold" grpId="0" nodeType="withEffect">
                                  <p:stCondLst>
                                    <p:cond delay="0"/>
                                  </p:stCondLst>
                                  <p:childTnLst>
                                    <p:animEffect transition="out" filter="dissolve">
                                      <p:cBhvr>
                                        <p:cTn id="25" dur="500"/>
                                        <p:tgtEl>
                                          <p:spTgt spid="651337"/>
                                        </p:tgtEl>
                                      </p:cBhvr>
                                    </p:animEffect>
                                    <p:set>
                                      <p:cBhvr>
                                        <p:cTn id="26" dur="1" fill="hold">
                                          <p:stCondLst>
                                            <p:cond delay="499"/>
                                          </p:stCondLst>
                                        </p:cTn>
                                        <p:tgtEl>
                                          <p:spTgt spid="651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90" grpId="0" animBg="1"/>
      <p:bldP spid="759891" grpId="0" animBg="1"/>
      <p:bldP spid="759892" grpId="0" animBg="1"/>
      <p:bldP spid="759893" grpId="0" animBg="1"/>
      <p:bldP spid="759894" grpId="0" animBg="1"/>
      <p:bldP spid="6513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EF17A992-06AD-45A4-AB10-B13E196592C8}" type="slidenum">
              <a:rPr lang="en-US"/>
              <a:pPr/>
              <a:t>51</a:t>
            </a:fld>
            <a:endParaRPr lang="en-US"/>
          </a:p>
        </p:txBody>
      </p:sp>
      <p:sp>
        <p:nvSpPr>
          <p:cNvPr id="15"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937D8917-054E-4C21-B00A-2C787F088378}"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51</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60834" name="Rectangle 2"/>
          <p:cNvSpPr>
            <a:spLocks noGrp="1" noChangeArrowheads="1"/>
          </p:cNvSpPr>
          <p:nvPr>
            <p:ph type="title" idx="4294967295"/>
          </p:nvPr>
        </p:nvSpPr>
        <p:spPr>
          <a:xfrm>
            <a:off x="457200" y="76200"/>
            <a:ext cx="8229600" cy="533400"/>
          </a:xfrm>
        </p:spPr>
        <p:txBody>
          <a:bodyPr/>
          <a:lstStyle/>
          <a:p>
            <a:r>
              <a:rPr lang="en-US" sz="3600" i="1"/>
              <a:t>Staphylococcus </a:t>
            </a:r>
            <a:r>
              <a:rPr lang="en-US" sz="3600"/>
              <a:t>spp. classification</a:t>
            </a:r>
          </a:p>
        </p:txBody>
      </p:sp>
      <p:graphicFrame>
        <p:nvGraphicFramePr>
          <p:cNvPr id="653316" name="Object 2"/>
          <p:cNvGraphicFramePr>
            <a:graphicFrameLocks noChangeAspect="1"/>
          </p:cNvGraphicFramePr>
          <p:nvPr>
            <p:ph idx="4294967295"/>
          </p:nvPr>
        </p:nvGraphicFramePr>
        <p:xfrm>
          <a:off x="307975" y="762000"/>
          <a:ext cx="8455025" cy="2555875"/>
        </p:xfrm>
        <a:graphic>
          <a:graphicData uri="http://schemas.openxmlformats.org/presentationml/2006/ole">
            <p:oleObj spid="_x0000_s653316" name="Document" r:id="rId4" imgW="5548741" imgH="1676827" progId="Word.Document.8">
              <p:embed/>
            </p:oleObj>
          </a:graphicData>
        </a:graphic>
      </p:graphicFrame>
      <p:graphicFrame>
        <p:nvGraphicFramePr>
          <p:cNvPr id="653317" name="Object 3"/>
          <p:cNvGraphicFramePr>
            <a:graphicFrameLocks noChangeAspect="1"/>
          </p:cNvGraphicFramePr>
          <p:nvPr/>
        </p:nvGraphicFramePr>
        <p:xfrm>
          <a:off x="304800" y="3124200"/>
          <a:ext cx="7391400" cy="1536700"/>
        </p:xfrm>
        <a:graphic>
          <a:graphicData uri="http://schemas.openxmlformats.org/presentationml/2006/ole">
            <p:oleObj spid="_x0000_s653317" name="Document" r:id="rId5" imgW="5548741" imgH="1153876" progId="Word.Document.8">
              <p:embed/>
            </p:oleObj>
          </a:graphicData>
        </a:graphic>
      </p:graphicFrame>
      <p:graphicFrame>
        <p:nvGraphicFramePr>
          <p:cNvPr id="653318" name="Object 4"/>
          <p:cNvGraphicFramePr>
            <a:graphicFrameLocks noChangeAspect="1"/>
          </p:cNvGraphicFramePr>
          <p:nvPr/>
        </p:nvGraphicFramePr>
        <p:xfrm>
          <a:off x="1371600" y="4495800"/>
          <a:ext cx="1981200" cy="1028700"/>
        </p:xfrm>
        <a:graphic>
          <a:graphicData uri="http://schemas.openxmlformats.org/presentationml/2006/ole">
            <p:oleObj spid="_x0000_s653318" name="Equation" r:id="rId6" imgW="1485255" imgH="774364" progId="">
              <p:embed/>
            </p:oleObj>
          </a:graphicData>
        </a:graphic>
      </p:graphicFrame>
      <p:pic>
        <p:nvPicPr>
          <p:cNvPr id="653319" name="Picture 6"/>
          <p:cNvPicPr>
            <a:picLocks noChangeAspect="1" noChangeArrowheads="1"/>
          </p:cNvPicPr>
          <p:nvPr/>
        </p:nvPicPr>
        <p:blipFill>
          <a:blip r:embed="rId7" cstate="print"/>
          <a:srcRect/>
          <a:stretch>
            <a:fillRect/>
          </a:stretch>
        </p:blipFill>
        <p:spPr bwMode="auto">
          <a:xfrm>
            <a:off x="4648200" y="3124200"/>
            <a:ext cx="4275138" cy="3486150"/>
          </a:xfrm>
          <a:prstGeom prst="rect">
            <a:avLst/>
          </a:prstGeom>
          <a:noFill/>
          <a:ln w="9525">
            <a:noFill/>
            <a:miter lim="800000"/>
            <a:headEnd/>
            <a:tailEnd/>
          </a:ln>
        </p:spPr>
      </p:pic>
      <p:sp>
        <p:nvSpPr>
          <p:cNvPr id="653320" name="Rectangle 7"/>
          <p:cNvSpPr>
            <a:spLocks noChangeArrowheads="1"/>
          </p:cNvSpPr>
          <p:nvPr/>
        </p:nvSpPr>
        <p:spPr bwMode="auto">
          <a:xfrm>
            <a:off x="533400" y="5546725"/>
            <a:ext cx="3733800" cy="1311275"/>
          </a:xfrm>
          <a:prstGeom prst="rect">
            <a:avLst/>
          </a:prstGeom>
          <a:noFill/>
          <a:ln w="9525">
            <a:noFill/>
            <a:miter lim="800000"/>
            <a:headEnd/>
            <a:tailEnd/>
          </a:ln>
        </p:spPr>
        <p:txBody>
          <a:bodyPr anchor="ctr">
            <a:spAutoFit/>
          </a:bodyPr>
          <a:lstStyle/>
          <a:p>
            <a:pPr eaLnBrk="1" hangingPunct="1"/>
            <a:r>
              <a:rPr lang="en-US" sz="1000">
                <a:latin typeface="Arial" pitchFamily="34" charset="0"/>
                <a:cs typeface="Times New Roman" pitchFamily="18" charset="0"/>
              </a:rPr>
              <a:t>where </a:t>
            </a:r>
            <a:r>
              <a:rPr lang="en-US" sz="1000" i="1">
                <a:latin typeface="Arial" pitchFamily="34" charset="0"/>
                <a:cs typeface="Times New Roman" pitchFamily="18" charset="0"/>
              </a:rPr>
              <a:t>P</a:t>
            </a:r>
            <a:r>
              <a:rPr lang="en-US" sz="1000" i="1" baseline="30000">
                <a:latin typeface="Arial" pitchFamily="34" charset="0"/>
                <a:cs typeface="Times New Roman" pitchFamily="18" charset="0"/>
              </a:rPr>
              <a:t>(1)</a:t>
            </a:r>
            <a:r>
              <a:rPr lang="en-US" sz="1000">
                <a:latin typeface="Arial" pitchFamily="34" charset="0"/>
                <a:cs typeface="Times New Roman" pitchFamily="18" charset="0"/>
              </a:rPr>
              <a:t> is the number of true positives (number of instances correctly predicted to belong to a given class), </a:t>
            </a:r>
            <a:r>
              <a:rPr lang="en-US" sz="1000" i="1">
                <a:latin typeface="Arial" pitchFamily="34" charset="0"/>
                <a:cs typeface="Times New Roman" pitchFamily="18" charset="0"/>
              </a:rPr>
              <a:t>P</a:t>
            </a:r>
            <a:r>
              <a:rPr lang="en-US" sz="1000" i="1" baseline="30000">
                <a:latin typeface="Arial" pitchFamily="34" charset="0"/>
                <a:cs typeface="Times New Roman" pitchFamily="18" charset="0"/>
              </a:rPr>
              <a:t>(0)</a:t>
            </a:r>
            <a:r>
              <a:rPr lang="en-US" sz="1000">
                <a:latin typeface="Arial" pitchFamily="34" charset="0"/>
                <a:cs typeface="Times New Roman" pitchFamily="18" charset="0"/>
              </a:rPr>
              <a:t> is the number of false positives (number of instances incorrectly predicted to belong to a given class), and </a:t>
            </a:r>
            <a:r>
              <a:rPr lang="en-US" sz="1000" i="1">
                <a:latin typeface="Arial" pitchFamily="34" charset="0"/>
                <a:cs typeface="Times New Roman" pitchFamily="18" charset="0"/>
              </a:rPr>
              <a:t>N</a:t>
            </a:r>
            <a:r>
              <a:rPr lang="en-US" sz="1000" i="1" baseline="30000">
                <a:latin typeface="Arial" pitchFamily="34" charset="0"/>
                <a:cs typeface="Times New Roman" pitchFamily="18" charset="0"/>
              </a:rPr>
              <a:t>(0)</a:t>
            </a:r>
            <a:r>
              <a:rPr lang="en-US" sz="1000">
                <a:latin typeface="Arial" pitchFamily="34" charset="0"/>
                <a:cs typeface="Times New Roman" pitchFamily="18" charset="0"/>
              </a:rPr>
              <a:t> is the number of false negatives (number of instances from a given class incorrectly predicted to belong to other classes). Sensitivity gives the probability of correct classification, whereas 1-Precision estimates probability of false alarms.</a:t>
            </a:r>
            <a:endParaRPr lang="en-US" sz="1600">
              <a:latin typeface="Arial" pitchFamily="34" charset="0"/>
            </a:endParaRPr>
          </a:p>
        </p:txBody>
      </p:sp>
      <p:sp>
        <p:nvSpPr>
          <p:cNvPr id="760840" name="Freeform 8"/>
          <p:cNvSpPr>
            <a:spLocks/>
          </p:cNvSpPr>
          <p:nvPr/>
        </p:nvSpPr>
        <p:spPr bwMode="auto">
          <a:xfrm>
            <a:off x="2308225" y="1468438"/>
            <a:ext cx="881063" cy="465137"/>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60841" name="Freeform 9"/>
          <p:cNvSpPr>
            <a:spLocks/>
          </p:cNvSpPr>
          <p:nvPr/>
        </p:nvSpPr>
        <p:spPr bwMode="auto">
          <a:xfrm>
            <a:off x="6672263" y="2438400"/>
            <a:ext cx="881062"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60842" name="Freeform 10"/>
          <p:cNvSpPr>
            <a:spLocks/>
          </p:cNvSpPr>
          <p:nvPr/>
        </p:nvSpPr>
        <p:spPr bwMode="auto">
          <a:xfrm>
            <a:off x="3352800" y="1654175"/>
            <a:ext cx="881063"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60843" name="Freeform 11"/>
          <p:cNvSpPr>
            <a:spLocks/>
          </p:cNvSpPr>
          <p:nvPr/>
        </p:nvSpPr>
        <p:spPr bwMode="auto">
          <a:xfrm>
            <a:off x="4505325" y="1882775"/>
            <a:ext cx="881063"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60844" name="Freeform 12"/>
          <p:cNvSpPr>
            <a:spLocks/>
          </p:cNvSpPr>
          <p:nvPr/>
        </p:nvSpPr>
        <p:spPr bwMode="auto">
          <a:xfrm>
            <a:off x="5616575" y="2155825"/>
            <a:ext cx="881063" cy="465138"/>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760845" name="Freeform 13"/>
          <p:cNvSpPr>
            <a:spLocks/>
          </p:cNvSpPr>
          <p:nvPr/>
        </p:nvSpPr>
        <p:spPr bwMode="auto">
          <a:xfrm>
            <a:off x="7870825" y="2655888"/>
            <a:ext cx="881063" cy="465137"/>
          </a:xfrm>
          <a:custGeom>
            <a:avLst/>
            <a:gdLst>
              <a:gd name="T0" fmla="*/ 2147483647 w 555"/>
              <a:gd name="T1" fmla="*/ 2147483647 h 293"/>
              <a:gd name="T2" fmla="*/ 2147483647 w 555"/>
              <a:gd name="T3" fmla="*/ 2147483647 h 293"/>
              <a:gd name="T4" fmla="*/ 2147483647 w 555"/>
              <a:gd name="T5" fmla="*/ 2147483647 h 293"/>
              <a:gd name="T6" fmla="*/ 0 w 555"/>
              <a:gd name="T7" fmla="*/ 2147483647 h 293"/>
              <a:gd name="T8" fmla="*/ 2147483647 w 555"/>
              <a:gd name="T9" fmla="*/ 2147483647 h 293"/>
              <a:gd name="T10" fmla="*/ 2147483647 w 555"/>
              <a:gd name="T11" fmla="*/ 2147483647 h 293"/>
              <a:gd name="T12" fmla="*/ 2147483647 w 555"/>
              <a:gd name="T13" fmla="*/ 2147483647 h 293"/>
              <a:gd name="T14" fmla="*/ 2147483647 w 555"/>
              <a:gd name="T15" fmla="*/ 2147483647 h 293"/>
              <a:gd name="T16" fmla="*/ 2147483647 w 555"/>
              <a:gd name="T17" fmla="*/ 2147483647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293"/>
              <a:gd name="T29" fmla="*/ 555 w 555"/>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293">
                <a:moveTo>
                  <a:pt x="211" y="47"/>
                </a:moveTo>
                <a:cubicBezTo>
                  <a:pt x="171" y="63"/>
                  <a:pt x="136" y="75"/>
                  <a:pt x="99" y="96"/>
                </a:cubicBezTo>
                <a:cubicBezTo>
                  <a:pt x="80" y="107"/>
                  <a:pt x="42" y="132"/>
                  <a:pt x="42" y="132"/>
                </a:cubicBezTo>
                <a:cubicBezTo>
                  <a:pt x="3" y="194"/>
                  <a:pt x="14" y="167"/>
                  <a:pt x="0" y="209"/>
                </a:cubicBezTo>
                <a:cubicBezTo>
                  <a:pt x="10" y="286"/>
                  <a:pt x="11" y="279"/>
                  <a:pt x="85" y="293"/>
                </a:cubicBezTo>
                <a:cubicBezTo>
                  <a:pt x="245" y="268"/>
                  <a:pt x="449" y="232"/>
                  <a:pt x="555" y="96"/>
                </a:cubicBezTo>
                <a:cubicBezTo>
                  <a:pt x="548" y="82"/>
                  <a:pt x="545" y="65"/>
                  <a:pt x="534" y="54"/>
                </a:cubicBezTo>
                <a:cubicBezTo>
                  <a:pt x="524" y="44"/>
                  <a:pt x="446" y="27"/>
                  <a:pt x="443" y="26"/>
                </a:cubicBezTo>
                <a:cubicBezTo>
                  <a:pt x="313" y="0"/>
                  <a:pt x="320" y="12"/>
                  <a:pt x="141" y="12"/>
                </a:cubicBezTo>
              </a:path>
            </a:pathLst>
          </a:custGeom>
          <a:noFill/>
          <a:ln w="57150">
            <a:solidFill>
              <a:schemeClr val="folHlink"/>
            </a:solidFill>
            <a:round/>
            <a:headEnd/>
            <a:tailEnd/>
          </a:ln>
        </p:spPr>
        <p:txBody>
          <a:bodyPr/>
          <a:lstStyle/>
          <a:p>
            <a:endParaRPr lang="en-US"/>
          </a:p>
        </p:txBody>
      </p:sp>
      <p:sp>
        <p:nvSpPr>
          <p:cNvPr id="653327" name="AutoShape 14">
            <a:hlinkClick r:id="" action="ppaction://noaction" highlightClick="1"/>
          </p:cNvPr>
          <p:cNvSpPr>
            <a:spLocks noChangeArrowheads="1"/>
          </p:cNvSpPr>
          <p:nvPr/>
        </p:nvSpPr>
        <p:spPr bwMode="auto">
          <a:xfrm>
            <a:off x="8839200" y="0"/>
            <a:ext cx="304800" cy="304800"/>
          </a:xfrm>
          <a:prstGeom prst="actionButtonMovie">
            <a:avLst/>
          </a:prstGeom>
          <a:solidFill>
            <a:schemeClr val="accent1"/>
          </a:solidFill>
          <a:ln w="9525">
            <a:noFill/>
            <a:miter lim="800000"/>
            <a:headEnd/>
            <a:tailEnd/>
          </a:ln>
        </p:spPr>
        <p:txBody>
          <a:bodyPr wrap="none" anchor="ctr"/>
          <a:lstStyle/>
          <a:p>
            <a:endParaRPr lang="en-US"/>
          </a:p>
        </p:txBody>
      </p:sp>
      <p:sp>
        <p:nvSpPr>
          <p:cNvPr id="653328" name="Film"/>
          <p:cNvSpPr>
            <a:spLocks noEditPoints="1" noChangeArrowheads="1"/>
          </p:cNvSpPr>
          <p:nvPr/>
        </p:nvSpPr>
        <p:spPr bwMode="auto">
          <a:xfrm>
            <a:off x="89916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0840"/>
                                        </p:tgtEl>
                                        <p:attrNameLst>
                                          <p:attrName>style.visibility</p:attrName>
                                        </p:attrNameLst>
                                      </p:cBhvr>
                                      <p:to>
                                        <p:strVal val="visible"/>
                                      </p:to>
                                    </p:set>
                                    <p:animEffect transition="in" filter="wipe(left)">
                                      <p:cBhvr>
                                        <p:cTn id="7" dur="500"/>
                                        <p:tgtEl>
                                          <p:spTgt spid="7608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0842"/>
                                        </p:tgtEl>
                                        <p:attrNameLst>
                                          <p:attrName>style.visibility</p:attrName>
                                        </p:attrNameLst>
                                      </p:cBhvr>
                                      <p:to>
                                        <p:strVal val="visible"/>
                                      </p:to>
                                    </p:set>
                                    <p:animEffect transition="in" filter="wipe(left)">
                                      <p:cBhvr>
                                        <p:cTn id="11" dur="500"/>
                                        <p:tgtEl>
                                          <p:spTgt spid="76084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60843"/>
                                        </p:tgtEl>
                                        <p:attrNameLst>
                                          <p:attrName>style.visibility</p:attrName>
                                        </p:attrNameLst>
                                      </p:cBhvr>
                                      <p:to>
                                        <p:strVal val="visible"/>
                                      </p:to>
                                    </p:set>
                                    <p:animEffect transition="in" filter="wipe(left)">
                                      <p:cBhvr>
                                        <p:cTn id="15" dur="500"/>
                                        <p:tgtEl>
                                          <p:spTgt spid="76084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60844"/>
                                        </p:tgtEl>
                                        <p:attrNameLst>
                                          <p:attrName>style.visibility</p:attrName>
                                        </p:attrNameLst>
                                      </p:cBhvr>
                                      <p:to>
                                        <p:strVal val="visible"/>
                                      </p:to>
                                    </p:set>
                                    <p:animEffect transition="in" filter="wipe(left)">
                                      <p:cBhvr>
                                        <p:cTn id="19" dur="500"/>
                                        <p:tgtEl>
                                          <p:spTgt spid="76084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60841"/>
                                        </p:tgtEl>
                                        <p:attrNameLst>
                                          <p:attrName>style.visibility</p:attrName>
                                        </p:attrNameLst>
                                      </p:cBhvr>
                                      <p:to>
                                        <p:strVal val="visible"/>
                                      </p:to>
                                    </p:set>
                                    <p:animEffect transition="in" filter="wipe(left)">
                                      <p:cBhvr>
                                        <p:cTn id="23" dur="500"/>
                                        <p:tgtEl>
                                          <p:spTgt spid="76084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60845"/>
                                        </p:tgtEl>
                                        <p:attrNameLst>
                                          <p:attrName>style.visibility</p:attrName>
                                        </p:attrNameLst>
                                      </p:cBhvr>
                                      <p:to>
                                        <p:strVal val="visible"/>
                                      </p:to>
                                    </p:set>
                                    <p:animEffect transition="in" filter="wipe(left)">
                                      <p:cBhvr>
                                        <p:cTn id="27" dur="500"/>
                                        <p:tgtEl>
                                          <p:spTgt spid="760845"/>
                                        </p:tgtEl>
                                      </p:cBhvr>
                                    </p:animEffect>
                                  </p:childTnLst>
                                </p:cTn>
                              </p:par>
                              <p:par>
                                <p:cTn id="28" presetID="9" presetClass="exit" presetSubtype="0" fill="hold" grpId="0" nodeType="withEffect">
                                  <p:stCondLst>
                                    <p:cond delay="0"/>
                                  </p:stCondLst>
                                  <p:childTnLst>
                                    <p:animEffect transition="out" filter="dissolve">
                                      <p:cBhvr>
                                        <p:cTn id="29" dur="500"/>
                                        <p:tgtEl>
                                          <p:spTgt spid="653328"/>
                                        </p:tgtEl>
                                      </p:cBhvr>
                                    </p:animEffect>
                                    <p:set>
                                      <p:cBhvr>
                                        <p:cTn id="30" dur="1" fill="hold">
                                          <p:stCondLst>
                                            <p:cond delay="499"/>
                                          </p:stCondLst>
                                        </p:cTn>
                                        <p:tgtEl>
                                          <p:spTgt spid="653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0" grpId="0" animBg="1"/>
      <p:bldP spid="760841" grpId="0" animBg="1"/>
      <p:bldP spid="760842" grpId="0" animBg="1"/>
      <p:bldP spid="760843" grpId="0" animBg="1"/>
      <p:bldP spid="760844" grpId="0" animBg="1"/>
      <p:bldP spid="760845" grpId="0" animBg="1"/>
      <p:bldP spid="6533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6"/>
          <p:cNvSpPr>
            <a:spLocks noGrp="1"/>
          </p:cNvSpPr>
          <p:nvPr>
            <p:ph type="sldNum" sz="quarter" idx="12"/>
          </p:nvPr>
        </p:nvSpPr>
        <p:spPr/>
        <p:txBody>
          <a:bodyPr/>
          <a:lstStyle/>
          <a:p>
            <a:fld id="{1BA4CA71-0AFE-46D5-8DC8-3CA82B7AA1BB}" type="slidenum">
              <a:rPr lang="en-US"/>
              <a:pPr/>
              <a:t>52</a:t>
            </a:fld>
            <a:endParaRPr lang="en-US"/>
          </a:p>
        </p:txBody>
      </p:sp>
      <p:pic>
        <p:nvPicPr>
          <p:cNvPr id="505858" name="Picture 2"/>
          <p:cNvPicPr>
            <a:picLocks noGrp="1" noChangeAspect="1" noChangeArrowheads="1"/>
          </p:cNvPicPr>
          <p:nvPr>
            <p:ph sz="half" idx="1"/>
          </p:nvPr>
        </p:nvPicPr>
        <p:blipFill>
          <a:blip r:embed="rId3" cstate="print"/>
          <a:srcRect/>
          <a:stretch>
            <a:fillRect/>
          </a:stretch>
        </p:blipFill>
        <p:spPr>
          <a:xfrm>
            <a:off x="76200" y="2957513"/>
            <a:ext cx="4038600" cy="3900487"/>
          </a:xfrm>
          <a:noFill/>
          <a:ln/>
        </p:spPr>
      </p:pic>
      <p:sp>
        <p:nvSpPr>
          <p:cNvPr id="505859" name="Text Box 3"/>
          <p:cNvSpPr txBox="1">
            <a:spLocks noChangeArrowheads="1"/>
          </p:cNvSpPr>
          <p:nvPr/>
        </p:nvSpPr>
        <p:spPr bwMode="auto">
          <a:xfrm>
            <a:off x="4495800" y="76200"/>
            <a:ext cx="4419600" cy="2854325"/>
          </a:xfrm>
          <a:prstGeom prst="rect">
            <a:avLst/>
          </a:prstGeom>
          <a:noFill/>
          <a:ln w="9525">
            <a:noFill/>
            <a:miter lim="800000"/>
            <a:headEnd/>
            <a:tailEnd/>
          </a:ln>
          <a:effectLst/>
        </p:spPr>
        <p:txBody>
          <a:bodyPr>
            <a:spAutoFit/>
          </a:bodyPr>
          <a:lstStyle/>
          <a:p>
            <a:pPr>
              <a:tabLst>
                <a:tab pos="396875" algn="l"/>
              </a:tabLst>
            </a:pPr>
            <a:r>
              <a:rPr lang="en-US" altLang="ko-KR" sz="1600">
                <a:ea typeface="굴림" pitchFamily="34" charset="-127"/>
              </a:rPr>
              <a:t>Canonical and PCA plots illustrating features extracted from scatter patterns produced by colonies belonging to six different strains of</a:t>
            </a:r>
            <a:r>
              <a:rPr lang="en-US" altLang="ko-KR" sz="1600" i="1">
                <a:ea typeface="굴림" pitchFamily="34" charset="-127"/>
              </a:rPr>
              <a:t> Listeria</a:t>
            </a:r>
            <a:r>
              <a:rPr lang="en-US" altLang="ko-KR" sz="1600">
                <a:ea typeface="굴림" pitchFamily="34" charset="-127"/>
              </a:rPr>
              <a:t>. </a:t>
            </a:r>
          </a:p>
          <a:p>
            <a:pPr>
              <a:spcBef>
                <a:spcPct val="30000"/>
              </a:spcBef>
              <a:tabLst>
                <a:tab pos="396875" algn="l"/>
              </a:tabLst>
            </a:pPr>
            <a:r>
              <a:rPr lang="en-US" altLang="ko-KR" sz="1600">
                <a:ea typeface="굴림" pitchFamily="34" charset="-127"/>
              </a:rPr>
              <a:t>Legend:</a:t>
            </a:r>
          </a:p>
          <a:p>
            <a:pPr>
              <a:tabLst>
                <a:tab pos="396875" algn="l"/>
              </a:tabLst>
            </a:pPr>
            <a:r>
              <a:rPr lang="en-US" altLang="ko-KR" sz="1600">
                <a:ea typeface="굴림" pitchFamily="34" charset="-127"/>
              </a:rPr>
              <a:t>■ 	– </a:t>
            </a:r>
            <a:r>
              <a:rPr lang="en-US" altLang="ko-KR" sz="1600" i="1">
                <a:ea typeface="굴림" pitchFamily="34" charset="-127"/>
              </a:rPr>
              <a:t>L. welshimeri </a:t>
            </a:r>
            <a:r>
              <a:rPr lang="en-US" altLang="ko-KR" sz="1600">
                <a:ea typeface="굴림" pitchFamily="34" charset="-127"/>
              </a:rPr>
              <a:t>35897, </a:t>
            </a:r>
          </a:p>
          <a:p>
            <a:pPr>
              <a:tabLst>
                <a:tab pos="396875" algn="l"/>
              </a:tabLst>
            </a:pPr>
            <a:r>
              <a:rPr lang="en-US" altLang="ko-KR" sz="1600">
                <a:ea typeface="굴림" pitchFamily="34" charset="-127"/>
              </a:rPr>
              <a:t>┼ 	– </a:t>
            </a:r>
            <a:r>
              <a:rPr lang="en-US" altLang="ko-KR" sz="1600" i="1">
                <a:ea typeface="굴림" pitchFamily="34" charset="-127"/>
              </a:rPr>
              <a:t>L. innocua</a:t>
            </a:r>
            <a:r>
              <a:rPr lang="en-US" altLang="ko-KR" sz="1600">
                <a:ea typeface="굴림" pitchFamily="34" charset="-127"/>
              </a:rPr>
              <a:t> V58, </a:t>
            </a:r>
          </a:p>
          <a:p>
            <a:pPr>
              <a:tabLst>
                <a:tab pos="396875" algn="l"/>
              </a:tabLst>
            </a:pPr>
            <a:r>
              <a:rPr lang="en-US" altLang="ko-KR" sz="1600">
                <a:latin typeface="Wingdings" pitchFamily="2" charset="2"/>
                <a:ea typeface="굴림" pitchFamily="34" charset="-127"/>
              </a:rPr>
              <a:t>­</a:t>
            </a:r>
            <a:r>
              <a:rPr lang="en-US" altLang="ko-KR" sz="1600">
                <a:ea typeface="굴림" pitchFamily="34" charset="-127"/>
              </a:rPr>
              <a:t>	– </a:t>
            </a:r>
            <a:r>
              <a:rPr lang="en-US" altLang="ko-KR" sz="1600" i="1">
                <a:ea typeface="굴림" pitchFamily="34" charset="-127"/>
              </a:rPr>
              <a:t>L. ivanovi </a:t>
            </a:r>
            <a:r>
              <a:rPr lang="en-US" altLang="ko-KR" sz="1600">
                <a:ea typeface="굴림" pitchFamily="34" charset="-127"/>
              </a:rPr>
              <a:t>19119, </a:t>
            </a:r>
          </a:p>
          <a:p>
            <a:pPr>
              <a:tabLst>
                <a:tab pos="396875" algn="l"/>
              </a:tabLst>
            </a:pPr>
            <a:r>
              <a:rPr lang="en-US" altLang="ko-KR" sz="1600">
                <a:ea typeface="굴림" pitchFamily="34" charset="-127"/>
              </a:rPr>
              <a:t>◊ 	– </a:t>
            </a:r>
            <a:r>
              <a:rPr lang="en-US" altLang="ko-KR" sz="1600" i="1">
                <a:ea typeface="굴림" pitchFamily="34" charset="-127"/>
              </a:rPr>
              <a:t>L. ivanovi</a:t>
            </a:r>
            <a:r>
              <a:rPr lang="en-US" altLang="ko-KR" sz="1600">
                <a:ea typeface="굴림" pitchFamily="34" charset="-127"/>
              </a:rPr>
              <a:t> SE98, </a:t>
            </a:r>
          </a:p>
          <a:p>
            <a:pPr>
              <a:tabLst>
                <a:tab pos="396875" algn="l"/>
              </a:tabLst>
            </a:pPr>
            <a:r>
              <a:rPr lang="en-US" altLang="ko-KR" sz="1600">
                <a:ea typeface="굴림" pitchFamily="34" charset="-127"/>
              </a:rPr>
              <a:t>□	– </a:t>
            </a:r>
            <a:r>
              <a:rPr lang="en-US" altLang="ko-KR" sz="1600" i="1">
                <a:ea typeface="굴림" pitchFamily="34" charset="-127"/>
              </a:rPr>
              <a:t>L. monocytogenes</a:t>
            </a:r>
            <a:r>
              <a:rPr lang="en-US" altLang="ko-KR" sz="1600">
                <a:ea typeface="굴림" pitchFamily="34" charset="-127"/>
              </a:rPr>
              <a:t> 19113</a:t>
            </a:r>
          </a:p>
          <a:p>
            <a:pPr>
              <a:tabLst>
                <a:tab pos="396875" algn="l"/>
              </a:tabLst>
            </a:pPr>
            <a:r>
              <a:rPr lang="en-US" altLang="ko-KR" sz="1600">
                <a:ea typeface="굴림" pitchFamily="34" charset="-127"/>
              </a:rPr>
              <a:t>● 	– </a:t>
            </a:r>
            <a:r>
              <a:rPr lang="en-US" altLang="ko-KR" sz="1600" i="1">
                <a:ea typeface="굴림" pitchFamily="34" charset="-127"/>
              </a:rPr>
              <a:t>L. monocytogenes </a:t>
            </a:r>
            <a:r>
              <a:rPr lang="en-US" altLang="ko-KR" sz="1600">
                <a:ea typeface="굴림" pitchFamily="34" charset="-127"/>
              </a:rPr>
              <a:t>V7. </a:t>
            </a:r>
            <a:endParaRPr lang="en-US" sz="1600"/>
          </a:p>
        </p:txBody>
      </p:sp>
      <p:pic>
        <p:nvPicPr>
          <p:cNvPr id="505860" name="Picture 4"/>
          <p:cNvPicPr>
            <a:picLocks noGrp="1" noChangeAspect="1" noChangeArrowheads="1"/>
          </p:cNvPicPr>
          <p:nvPr>
            <p:ph sz="half" idx="2"/>
          </p:nvPr>
        </p:nvPicPr>
        <p:blipFill>
          <a:blip r:embed="rId4" cstate="print"/>
          <a:srcRect/>
          <a:stretch>
            <a:fillRect/>
          </a:stretch>
        </p:blipFill>
        <p:spPr>
          <a:xfrm>
            <a:off x="4119563" y="2951163"/>
            <a:ext cx="4186237" cy="3906837"/>
          </a:xfrm>
          <a:noFill/>
          <a:ln/>
        </p:spPr>
      </p:pic>
      <p:grpSp>
        <p:nvGrpSpPr>
          <p:cNvPr id="505861" name="Group 5"/>
          <p:cNvGrpSpPr>
            <a:grpSpLocks/>
          </p:cNvGrpSpPr>
          <p:nvPr/>
        </p:nvGrpSpPr>
        <p:grpSpPr bwMode="auto">
          <a:xfrm>
            <a:off x="228600" y="457200"/>
            <a:ext cx="4038600" cy="2098675"/>
            <a:chOff x="432" y="358"/>
            <a:chExt cx="2544" cy="1322"/>
          </a:xfrm>
        </p:grpSpPr>
        <p:grpSp>
          <p:nvGrpSpPr>
            <p:cNvPr id="505862" name="Group 6"/>
            <p:cNvGrpSpPr>
              <a:grpSpLocks noChangeAspect="1"/>
            </p:cNvGrpSpPr>
            <p:nvPr/>
          </p:nvGrpSpPr>
          <p:grpSpPr bwMode="auto">
            <a:xfrm>
              <a:off x="432" y="358"/>
              <a:ext cx="2544" cy="1274"/>
              <a:chOff x="454" y="319"/>
              <a:chExt cx="2544" cy="1274"/>
            </a:xfrm>
          </p:grpSpPr>
          <p:sp>
            <p:nvSpPr>
              <p:cNvPr id="505863" name="AutoShape 7"/>
              <p:cNvSpPr>
                <a:spLocks noChangeAspect="1" noChangeArrowheads="1" noTextEdit="1"/>
              </p:cNvSpPr>
              <p:nvPr/>
            </p:nvSpPr>
            <p:spPr bwMode="auto">
              <a:xfrm>
                <a:off x="454" y="319"/>
                <a:ext cx="2544" cy="1274"/>
              </a:xfrm>
              <a:prstGeom prst="rect">
                <a:avLst/>
              </a:prstGeom>
              <a:solidFill>
                <a:schemeClr val="bg2"/>
              </a:solidFill>
              <a:ln w="9525">
                <a:noFill/>
                <a:miter lim="800000"/>
                <a:headEnd/>
                <a:tailEnd/>
              </a:ln>
            </p:spPr>
            <p:txBody>
              <a:bodyPr/>
              <a:lstStyle/>
              <a:p>
                <a:endParaRPr lang="en-US"/>
              </a:p>
            </p:txBody>
          </p:sp>
          <p:sp>
            <p:nvSpPr>
              <p:cNvPr id="505864" name="Rectangle 8"/>
              <p:cNvSpPr>
                <a:spLocks noChangeArrowheads="1"/>
              </p:cNvSpPr>
              <p:nvPr/>
            </p:nvSpPr>
            <p:spPr bwMode="auto">
              <a:xfrm>
                <a:off x="454" y="319"/>
                <a:ext cx="2540" cy="1268"/>
              </a:xfrm>
              <a:prstGeom prst="rect">
                <a:avLst/>
              </a:prstGeom>
              <a:solidFill>
                <a:schemeClr val="bg2"/>
              </a:solidFill>
              <a:ln w="9525">
                <a:noFill/>
                <a:miter lim="800000"/>
                <a:headEnd/>
                <a:tailEnd/>
              </a:ln>
            </p:spPr>
            <p:txBody>
              <a:bodyPr/>
              <a:lstStyle/>
              <a:p>
                <a:endParaRPr lang="en-US"/>
              </a:p>
            </p:txBody>
          </p:sp>
          <p:sp>
            <p:nvSpPr>
              <p:cNvPr id="505865" name="Rectangle 9"/>
              <p:cNvSpPr>
                <a:spLocks noChangeArrowheads="1"/>
              </p:cNvSpPr>
              <p:nvPr/>
            </p:nvSpPr>
            <p:spPr bwMode="auto">
              <a:xfrm>
                <a:off x="575" y="437"/>
                <a:ext cx="2303" cy="1037"/>
              </a:xfrm>
              <a:prstGeom prst="rect">
                <a:avLst/>
              </a:prstGeom>
              <a:solidFill>
                <a:schemeClr val="bg2"/>
              </a:solidFill>
              <a:ln w="19050">
                <a:solidFill>
                  <a:schemeClr val="folHlink"/>
                </a:solidFill>
                <a:miter lim="800000"/>
                <a:headEnd/>
                <a:tailEnd/>
              </a:ln>
            </p:spPr>
            <p:txBody>
              <a:bodyPr/>
              <a:lstStyle/>
              <a:p>
                <a:endParaRPr lang="en-US"/>
              </a:p>
            </p:txBody>
          </p:sp>
          <p:sp>
            <p:nvSpPr>
              <p:cNvPr id="505866" name="Line 10"/>
              <p:cNvSpPr>
                <a:spLocks noChangeShapeType="1"/>
              </p:cNvSpPr>
              <p:nvPr/>
            </p:nvSpPr>
            <p:spPr bwMode="auto">
              <a:xfrm flipV="1">
                <a:off x="797" y="437"/>
                <a:ext cx="1" cy="1041"/>
              </a:xfrm>
              <a:prstGeom prst="line">
                <a:avLst/>
              </a:prstGeom>
              <a:noFill/>
              <a:ln w="7938">
                <a:solidFill>
                  <a:srgbClr val="D8D5CF"/>
                </a:solidFill>
                <a:round/>
                <a:headEnd/>
                <a:tailEnd/>
              </a:ln>
            </p:spPr>
            <p:txBody>
              <a:bodyPr/>
              <a:lstStyle/>
              <a:p>
                <a:endParaRPr lang="en-US"/>
              </a:p>
            </p:txBody>
          </p:sp>
          <p:sp>
            <p:nvSpPr>
              <p:cNvPr id="505867" name="Line 11"/>
              <p:cNvSpPr>
                <a:spLocks noChangeShapeType="1"/>
              </p:cNvSpPr>
              <p:nvPr/>
            </p:nvSpPr>
            <p:spPr bwMode="auto">
              <a:xfrm flipV="1">
                <a:off x="1261" y="437"/>
                <a:ext cx="1" cy="1041"/>
              </a:xfrm>
              <a:prstGeom prst="line">
                <a:avLst/>
              </a:prstGeom>
              <a:noFill/>
              <a:ln w="7938">
                <a:solidFill>
                  <a:srgbClr val="D8D5CF"/>
                </a:solidFill>
                <a:round/>
                <a:headEnd/>
                <a:tailEnd/>
              </a:ln>
            </p:spPr>
            <p:txBody>
              <a:bodyPr/>
              <a:lstStyle/>
              <a:p>
                <a:endParaRPr lang="en-US"/>
              </a:p>
            </p:txBody>
          </p:sp>
          <p:sp>
            <p:nvSpPr>
              <p:cNvPr id="505868" name="Line 12"/>
              <p:cNvSpPr>
                <a:spLocks noChangeShapeType="1"/>
              </p:cNvSpPr>
              <p:nvPr/>
            </p:nvSpPr>
            <p:spPr bwMode="auto">
              <a:xfrm flipV="1">
                <a:off x="1724" y="437"/>
                <a:ext cx="1" cy="1041"/>
              </a:xfrm>
              <a:prstGeom prst="line">
                <a:avLst/>
              </a:prstGeom>
              <a:noFill/>
              <a:ln w="7938">
                <a:solidFill>
                  <a:srgbClr val="D8D5CF"/>
                </a:solidFill>
                <a:round/>
                <a:headEnd/>
                <a:tailEnd/>
              </a:ln>
            </p:spPr>
            <p:txBody>
              <a:bodyPr/>
              <a:lstStyle/>
              <a:p>
                <a:endParaRPr lang="en-US"/>
              </a:p>
            </p:txBody>
          </p:sp>
          <p:sp>
            <p:nvSpPr>
              <p:cNvPr id="505869" name="Line 13"/>
              <p:cNvSpPr>
                <a:spLocks noChangeShapeType="1"/>
              </p:cNvSpPr>
              <p:nvPr/>
            </p:nvSpPr>
            <p:spPr bwMode="auto">
              <a:xfrm flipV="1">
                <a:off x="2183" y="437"/>
                <a:ext cx="1" cy="1041"/>
              </a:xfrm>
              <a:prstGeom prst="line">
                <a:avLst/>
              </a:prstGeom>
              <a:noFill/>
              <a:ln w="7938">
                <a:solidFill>
                  <a:srgbClr val="D8D5CF"/>
                </a:solidFill>
                <a:round/>
                <a:headEnd/>
                <a:tailEnd/>
              </a:ln>
            </p:spPr>
            <p:txBody>
              <a:bodyPr/>
              <a:lstStyle/>
              <a:p>
                <a:endParaRPr lang="en-US"/>
              </a:p>
            </p:txBody>
          </p:sp>
          <p:sp>
            <p:nvSpPr>
              <p:cNvPr id="505870" name="Line 14"/>
              <p:cNvSpPr>
                <a:spLocks noChangeShapeType="1"/>
              </p:cNvSpPr>
              <p:nvPr/>
            </p:nvSpPr>
            <p:spPr bwMode="auto">
              <a:xfrm flipV="1">
                <a:off x="2647" y="437"/>
                <a:ext cx="1" cy="1041"/>
              </a:xfrm>
              <a:prstGeom prst="line">
                <a:avLst/>
              </a:prstGeom>
              <a:noFill/>
              <a:ln w="7938">
                <a:solidFill>
                  <a:srgbClr val="D8D5CF"/>
                </a:solidFill>
                <a:round/>
                <a:headEnd/>
                <a:tailEnd/>
              </a:ln>
            </p:spPr>
            <p:txBody>
              <a:bodyPr/>
              <a:lstStyle/>
              <a:p>
                <a:endParaRPr lang="en-US"/>
              </a:p>
            </p:txBody>
          </p:sp>
          <p:sp>
            <p:nvSpPr>
              <p:cNvPr id="505871" name="Line 15"/>
              <p:cNvSpPr>
                <a:spLocks noChangeShapeType="1"/>
              </p:cNvSpPr>
              <p:nvPr/>
            </p:nvSpPr>
            <p:spPr bwMode="auto">
              <a:xfrm>
                <a:off x="797" y="523"/>
                <a:ext cx="5" cy="4"/>
              </a:xfrm>
              <a:prstGeom prst="line">
                <a:avLst/>
              </a:prstGeom>
              <a:noFill/>
              <a:ln w="7938">
                <a:solidFill>
                  <a:srgbClr val="FF0000"/>
                </a:solidFill>
                <a:round/>
                <a:headEnd/>
                <a:tailEnd/>
              </a:ln>
            </p:spPr>
            <p:txBody>
              <a:bodyPr/>
              <a:lstStyle/>
              <a:p>
                <a:endParaRPr lang="en-US"/>
              </a:p>
            </p:txBody>
          </p:sp>
          <p:sp>
            <p:nvSpPr>
              <p:cNvPr id="505872" name="Line 16"/>
              <p:cNvSpPr>
                <a:spLocks noChangeShapeType="1"/>
              </p:cNvSpPr>
              <p:nvPr/>
            </p:nvSpPr>
            <p:spPr bwMode="auto">
              <a:xfrm>
                <a:off x="797" y="523"/>
                <a:ext cx="464" cy="856"/>
              </a:xfrm>
              <a:prstGeom prst="line">
                <a:avLst/>
              </a:prstGeom>
              <a:noFill/>
              <a:ln w="19050">
                <a:solidFill>
                  <a:srgbClr val="FF0000"/>
                </a:solidFill>
                <a:round/>
                <a:headEnd/>
                <a:tailEnd/>
              </a:ln>
            </p:spPr>
            <p:txBody>
              <a:bodyPr/>
              <a:lstStyle/>
              <a:p>
                <a:endParaRPr lang="en-US"/>
              </a:p>
            </p:txBody>
          </p:sp>
          <p:sp>
            <p:nvSpPr>
              <p:cNvPr id="505873" name="Line 17"/>
              <p:cNvSpPr>
                <a:spLocks noChangeShapeType="1"/>
              </p:cNvSpPr>
              <p:nvPr/>
            </p:nvSpPr>
            <p:spPr bwMode="auto">
              <a:xfrm flipV="1">
                <a:off x="1261" y="577"/>
                <a:ext cx="463" cy="802"/>
              </a:xfrm>
              <a:prstGeom prst="line">
                <a:avLst/>
              </a:prstGeom>
              <a:noFill/>
              <a:ln w="19050">
                <a:solidFill>
                  <a:srgbClr val="FF0000"/>
                </a:solidFill>
                <a:round/>
                <a:headEnd/>
                <a:tailEnd/>
              </a:ln>
            </p:spPr>
            <p:txBody>
              <a:bodyPr/>
              <a:lstStyle/>
              <a:p>
                <a:endParaRPr lang="en-US"/>
              </a:p>
            </p:txBody>
          </p:sp>
          <p:sp>
            <p:nvSpPr>
              <p:cNvPr id="505874" name="Line 18"/>
              <p:cNvSpPr>
                <a:spLocks noChangeShapeType="1"/>
              </p:cNvSpPr>
              <p:nvPr/>
            </p:nvSpPr>
            <p:spPr bwMode="auto">
              <a:xfrm>
                <a:off x="1724" y="577"/>
                <a:ext cx="459" cy="249"/>
              </a:xfrm>
              <a:prstGeom prst="line">
                <a:avLst/>
              </a:prstGeom>
              <a:noFill/>
              <a:ln w="19050">
                <a:solidFill>
                  <a:srgbClr val="FF0000"/>
                </a:solidFill>
                <a:round/>
                <a:headEnd/>
                <a:tailEnd/>
              </a:ln>
            </p:spPr>
            <p:txBody>
              <a:bodyPr/>
              <a:lstStyle/>
              <a:p>
                <a:endParaRPr lang="en-US"/>
              </a:p>
            </p:txBody>
          </p:sp>
          <p:sp>
            <p:nvSpPr>
              <p:cNvPr id="505875" name="Line 19"/>
              <p:cNvSpPr>
                <a:spLocks noChangeShapeType="1"/>
              </p:cNvSpPr>
              <p:nvPr/>
            </p:nvSpPr>
            <p:spPr bwMode="auto">
              <a:xfrm>
                <a:off x="2183" y="826"/>
                <a:ext cx="464" cy="1"/>
              </a:xfrm>
              <a:prstGeom prst="line">
                <a:avLst/>
              </a:prstGeom>
              <a:noFill/>
              <a:ln w="19050">
                <a:solidFill>
                  <a:srgbClr val="FF0000"/>
                </a:solidFill>
                <a:round/>
                <a:headEnd/>
                <a:tailEnd/>
              </a:ln>
            </p:spPr>
            <p:txBody>
              <a:bodyPr/>
              <a:lstStyle/>
              <a:p>
                <a:endParaRPr lang="en-US"/>
              </a:p>
            </p:txBody>
          </p:sp>
          <p:sp>
            <p:nvSpPr>
              <p:cNvPr id="505876" name="Line 20"/>
              <p:cNvSpPr>
                <a:spLocks noChangeShapeType="1"/>
              </p:cNvSpPr>
              <p:nvPr/>
            </p:nvSpPr>
            <p:spPr bwMode="auto">
              <a:xfrm>
                <a:off x="797" y="464"/>
                <a:ext cx="5" cy="4"/>
              </a:xfrm>
              <a:prstGeom prst="line">
                <a:avLst/>
              </a:prstGeom>
              <a:noFill/>
              <a:ln w="7938">
                <a:solidFill>
                  <a:srgbClr val="FF6600"/>
                </a:solidFill>
                <a:round/>
                <a:headEnd/>
                <a:tailEnd/>
              </a:ln>
            </p:spPr>
            <p:txBody>
              <a:bodyPr/>
              <a:lstStyle/>
              <a:p>
                <a:endParaRPr lang="en-US"/>
              </a:p>
            </p:txBody>
          </p:sp>
          <p:sp>
            <p:nvSpPr>
              <p:cNvPr id="505877" name="Line 21"/>
              <p:cNvSpPr>
                <a:spLocks noChangeShapeType="1"/>
              </p:cNvSpPr>
              <p:nvPr/>
            </p:nvSpPr>
            <p:spPr bwMode="auto">
              <a:xfrm>
                <a:off x="797" y="464"/>
                <a:ext cx="464" cy="729"/>
              </a:xfrm>
              <a:prstGeom prst="line">
                <a:avLst/>
              </a:prstGeom>
              <a:noFill/>
              <a:ln w="19050">
                <a:solidFill>
                  <a:srgbClr val="FF6600"/>
                </a:solidFill>
                <a:round/>
                <a:headEnd/>
                <a:tailEnd/>
              </a:ln>
            </p:spPr>
            <p:txBody>
              <a:bodyPr/>
              <a:lstStyle/>
              <a:p>
                <a:endParaRPr lang="en-US"/>
              </a:p>
            </p:txBody>
          </p:sp>
          <p:sp>
            <p:nvSpPr>
              <p:cNvPr id="505878" name="Line 22"/>
              <p:cNvSpPr>
                <a:spLocks noChangeShapeType="1"/>
              </p:cNvSpPr>
              <p:nvPr/>
            </p:nvSpPr>
            <p:spPr bwMode="auto">
              <a:xfrm flipV="1">
                <a:off x="1261" y="1180"/>
                <a:ext cx="463" cy="13"/>
              </a:xfrm>
              <a:prstGeom prst="line">
                <a:avLst/>
              </a:prstGeom>
              <a:noFill/>
              <a:ln w="19050">
                <a:solidFill>
                  <a:srgbClr val="FF6600"/>
                </a:solidFill>
                <a:round/>
                <a:headEnd/>
                <a:tailEnd/>
              </a:ln>
            </p:spPr>
            <p:txBody>
              <a:bodyPr/>
              <a:lstStyle/>
              <a:p>
                <a:endParaRPr lang="en-US"/>
              </a:p>
            </p:txBody>
          </p:sp>
          <p:sp>
            <p:nvSpPr>
              <p:cNvPr id="505879" name="Line 23"/>
              <p:cNvSpPr>
                <a:spLocks noChangeShapeType="1"/>
              </p:cNvSpPr>
              <p:nvPr/>
            </p:nvSpPr>
            <p:spPr bwMode="auto">
              <a:xfrm flipV="1">
                <a:off x="1724" y="1166"/>
                <a:ext cx="459" cy="14"/>
              </a:xfrm>
              <a:prstGeom prst="line">
                <a:avLst/>
              </a:prstGeom>
              <a:noFill/>
              <a:ln w="19050">
                <a:solidFill>
                  <a:srgbClr val="FF6600"/>
                </a:solidFill>
                <a:round/>
                <a:headEnd/>
                <a:tailEnd/>
              </a:ln>
            </p:spPr>
            <p:txBody>
              <a:bodyPr/>
              <a:lstStyle/>
              <a:p>
                <a:endParaRPr lang="en-US"/>
              </a:p>
            </p:txBody>
          </p:sp>
          <p:sp>
            <p:nvSpPr>
              <p:cNvPr id="505880" name="Line 24"/>
              <p:cNvSpPr>
                <a:spLocks noChangeShapeType="1"/>
              </p:cNvSpPr>
              <p:nvPr/>
            </p:nvSpPr>
            <p:spPr bwMode="auto">
              <a:xfrm flipV="1">
                <a:off x="2183" y="722"/>
                <a:ext cx="464" cy="444"/>
              </a:xfrm>
              <a:prstGeom prst="line">
                <a:avLst/>
              </a:prstGeom>
              <a:noFill/>
              <a:ln w="19050">
                <a:solidFill>
                  <a:srgbClr val="FF6600"/>
                </a:solidFill>
                <a:round/>
                <a:headEnd/>
                <a:tailEnd/>
              </a:ln>
            </p:spPr>
            <p:txBody>
              <a:bodyPr/>
              <a:lstStyle/>
              <a:p>
                <a:endParaRPr lang="en-US"/>
              </a:p>
            </p:txBody>
          </p:sp>
          <p:sp>
            <p:nvSpPr>
              <p:cNvPr id="505881" name="Line 25"/>
              <p:cNvSpPr>
                <a:spLocks noChangeShapeType="1"/>
              </p:cNvSpPr>
              <p:nvPr/>
            </p:nvSpPr>
            <p:spPr bwMode="auto">
              <a:xfrm>
                <a:off x="797" y="1352"/>
                <a:ext cx="5" cy="4"/>
              </a:xfrm>
              <a:prstGeom prst="line">
                <a:avLst/>
              </a:prstGeom>
              <a:noFill/>
              <a:ln w="7938">
                <a:solidFill>
                  <a:srgbClr val="00DF00"/>
                </a:solidFill>
                <a:round/>
                <a:headEnd/>
                <a:tailEnd/>
              </a:ln>
            </p:spPr>
            <p:txBody>
              <a:bodyPr/>
              <a:lstStyle/>
              <a:p>
                <a:endParaRPr lang="en-US"/>
              </a:p>
            </p:txBody>
          </p:sp>
          <p:sp>
            <p:nvSpPr>
              <p:cNvPr id="505882" name="Line 26"/>
              <p:cNvSpPr>
                <a:spLocks noChangeShapeType="1"/>
              </p:cNvSpPr>
              <p:nvPr/>
            </p:nvSpPr>
            <p:spPr bwMode="auto">
              <a:xfrm flipV="1">
                <a:off x="797" y="1066"/>
                <a:ext cx="464" cy="286"/>
              </a:xfrm>
              <a:prstGeom prst="line">
                <a:avLst/>
              </a:prstGeom>
              <a:noFill/>
              <a:ln w="19050">
                <a:solidFill>
                  <a:srgbClr val="00DF00"/>
                </a:solidFill>
                <a:round/>
                <a:headEnd/>
                <a:tailEnd/>
              </a:ln>
            </p:spPr>
            <p:txBody>
              <a:bodyPr/>
              <a:lstStyle/>
              <a:p>
                <a:endParaRPr lang="en-US"/>
              </a:p>
            </p:txBody>
          </p:sp>
          <p:sp>
            <p:nvSpPr>
              <p:cNvPr id="505883" name="Line 27"/>
              <p:cNvSpPr>
                <a:spLocks noChangeShapeType="1"/>
              </p:cNvSpPr>
              <p:nvPr/>
            </p:nvSpPr>
            <p:spPr bwMode="auto">
              <a:xfrm>
                <a:off x="1261" y="1066"/>
                <a:ext cx="463" cy="385"/>
              </a:xfrm>
              <a:prstGeom prst="line">
                <a:avLst/>
              </a:prstGeom>
              <a:noFill/>
              <a:ln w="19050">
                <a:solidFill>
                  <a:srgbClr val="00DF00"/>
                </a:solidFill>
                <a:round/>
                <a:headEnd/>
                <a:tailEnd/>
              </a:ln>
            </p:spPr>
            <p:txBody>
              <a:bodyPr/>
              <a:lstStyle/>
              <a:p>
                <a:endParaRPr lang="en-US"/>
              </a:p>
            </p:txBody>
          </p:sp>
          <p:sp>
            <p:nvSpPr>
              <p:cNvPr id="505884" name="Line 28"/>
              <p:cNvSpPr>
                <a:spLocks noChangeShapeType="1"/>
              </p:cNvSpPr>
              <p:nvPr/>
            </p:nvSpPr>
            <p:spPr bwMode="auto">
              <a:xfrm flipV="1">
                <a:off x="1724" y="862"/>
                <a:ext cx="459" cy="589"/>
              </a:xfrm>
              <a:prstGeom prst="line">
                <a:avLst/>
              </a:prstGeom>
              <a:noFill/>
              <a:ln w="19050">
                <a:solidFill>
                  <a:srgbClr val="00DF00"/>
                </a:solidFill>
                <a:round/>
                <a:headEnd/>
                <a:tailEnd/>
              </a:ln>
            </p:spPr>
            <p:txBody>
              <a:bodyPr/>
              <a:lstStyle/>
              <a:p>
                <a:endParaRPr lang="en-US"/>
              </a:p>
            </p:txBody>
          </p:sp>
          <p:sp>
            <p:nvSpPr>
              <p:cNvPr id="505885" name="Line 29"/>
              <p:cNvSpPr>
                <a:spLocks noChangeShapeType="1"/>
              </p:cNvSpPr>
              <p:nvPr/>
            </p:nvSpPr>
            <p:spPr bwMode="auto">
              <a:xfrm flipV="1">
                <a:off x="2183" y="541"/>
                <a:ext cx="464" cy="321"/>
              </a:xfrm>
              <a:prstGeom prst="line">
                <a:avLst/>
              </a:prstGeom>
              <a:noFill/>
              <a:ln w="19050">
                <a:solidFill>
                  <a:srgbClr val="00DF00"/>
                </a:solidFill>
                <a:round/>
                <a:headEnd/>
                <a:tailEnd/>
              </a:ln>
            </p:spPr>
            <p:txBody>
              <a:bodyPr/>
              <a:lstStyle/>
              <a:p>
                <a:endParaRPr lang="en-US"/>
              </a:p>
            </p:txBody>
          </p:sp>
          <p:sp>
            <p:nvSpPr>
              <p:cNvPr id="505886" name="Line 30"/>
              <p:cNvSpPr>
                <a:spLocks noChangeShapeType="1"/>
              </p:cNvSpPr>
              <p:nvPr/>
            </p:nvSpPr>
            <p:spPr bwMode="auto">
              <a:xfrm>
                <a:off x="797" y="1098"/>
                <a:ext cx="5" cy="5"/>
              </a:xfrm>
              <a:prstGeom prst="line">
                <a:avLst/>
              </a:prstGeom>
              <a:noFill/>
              <a:ln w="7938">
                <a:solidFill>
                  <a:srgbClr val="00D1D1"/>
                </a:solidFill>
                <a:round/>
                <a:headEnd/>
                <a:tailEnd/>
              </a:ln>
            </p:spPr>
            <p:txBody>
              <a:bodyPr/>
              <a:lstStyle/>
              <a:p>
                <a:endParaRPr lang="en-US"/>
              </a:p>
            </p:txBody>
          </p:sp>
          <p:sp>
            <p:nvSpPr>
              <p:cNvPr id="505887" name="Line 31"/>
              <p:cNvSpPr>
                <a:spLocks noChangeShapeType="1"/>
              </p:cNvSpPr>
              <p:nvPr/>
            </p:nvSpPr>
            <p:spPr bwMode="auto">
              <a:xfrm flipV="1">
                <a:off x="797" y="487"/>
                <a:ext cx="464" cy="611"/>
              </a:xfrm>
              <a:prstGeom prst="line">
                <a:avLst/>
              </a:prstGeom>
              <a:noFill/>
              <a:ln w="19050">
                <a:solidFill>
                  <a:srgbClr val="00D1D1"/>
                </a:solidFill>
                <a:round/>
                <a:headEnd/>
                <a:tailEnd/>
              </a:ln>
            </p:spPr>
            <p:txBody>
              <a:bodyPr/>
              <a:lstStyle/>
              <a:p>
                <a:endParaRPr lang="en-US"/>
              </a:p>
            </p:txBody>
          </p:sp>
          <p:sp>
            <p:nvSpPr>
              <p:cNvPr id="505888" name="Line 32"/>
              <p:cNvSpPr>
                <a:spLocks noChangeShapeType="1"/>
              </p:cNvSpPr>
              <p:nvPr/>
            </p:nvSpPr>
            <p:spPr bwMode="auto">
              <a:xfrm flipV="1">
                <a:off x="1261" y="441"/>
                <a:ext cx="463" cy="46"/>
              </a:xfrm>
              <a:prstGeom prst="line">
                <a:avLst/>
              </a:prstGeom>
              <a:noFill/>
              <a:ln w="19050">
                <a:solidFill>
                  <a:srgbClr val="00D1D1"/>
                </a:solidFill>
                <a:round/>
                <a:headEnd/>
                <a:tailEnd/>
              </a:ln>
            </p:spPr>
            <p:txBody>
              <a:bodyPr/>
              <a:lstStyle/>
              <a:p>
                <a:endParaRPr lang="en-US"/>
              </a:p>
            </p:txBody>
          </p:sp>
          <p:sp>
            <p:nvSpPr>
              <p:cNvPr id="505889" name="Line 33"/>
              <p:cNvSpPr>
                <a:spLocks noChangeShapeType="1"/>
              </p:cNvSpPr>
              <p:nvPr/>
            </p:nvSpPr>
            <p:spPr bwMode="auto">
              <a:xfrm>
                <a:off x="1724" y="441"/>
                <a:ext cx="459" cy="684"/>
              </a:xfrm>
              <a:prstGeom prst="line">
                <a:avLst/>
              </a:prstGeom>
              <a:noFill/>
              <a:ln w="19050">
                <a:solidFill>
                  <a:srgbClr val="00D1D1"/>
                </a:solidFill>
                <a:round/>
                <a:headEnd/>
                <a:tailEnd/>
              </a:ln>
            </p:spPr>
            <p:txBody>
              <a:bodyPr/>
              <a:lstStyle/>
              <a:p>
                <a:endParaRPr lang="en-US"/>
              </a:p>
            </p:txBody>
          </p:sp>
          <p:sp>
            <p:nvSpPr>
              <p:cNvPr id="505890" name="Line 34"/>
              <p:cNvSpPr>
                <a:spLocks noChangeShapeType="1"/>
              </p:cNvSpPr>
              <p:nvPr/>
            </p:nvSpPr>
            <p:spPr bwMode="auto">
              <a:xfrm>
                <a:off x="2183" y="1125"/>
                <a:ext cx="464" cy="263"/>
              </a:xfrm>
              <a:prstGeom prst="line">
                <a:avLst/>
              </a:prstGeom>
              <a:noFill/>
              <a:ln w="19050">
                <a:solidFill>
                  <a:srgbClr val="00D1D1"/>
                </a:solidFill>
                <a:round/>
                <a:headEnd/>
                <a:tailEnd/>
              </a:ln>
            </p:spPr>
            <p:txBody>
              <a:bodyPr/>
              <a:lstStyle/>
              <a:p>
                <a:endParaRPr lang="en-US"/>
              </a:p>
            </p:txBody>
          </p:sp>
          <p:sp>
            <p:nvSpPr>
              <p:cNvPr id="505891" name="Line 35"/>
              <p:cNvSpPr>
                <a:spLocks noChangeShapeType="1"/>
              </p:cNvSpPr>
              <p:nvPr/>
            </p:nvSpPr>
            <p:spPr bwMode="auto">
              <a:xfrm>
                <a:off x="797" y="939"/>
                <a:ext cx="5" cy="5"/>
              </a:xfrm>
              <a:prstGeom prst="line">
                <a:avLst/>
              </a:prstGeom>
              <a:noFill/>
              <a:ln w="7938">
                <a:solidFill>
                  <a:srgbClr val="FF00FF"/>
                </a:solidFill>
                <a:round/>
                <a:headEnd/>
                <a:tailEnd/>
              </a:ln>
            </p:spPr>
            <p:txBody>
              <a:bodyPr/>
              <a:lstStyle/>
              <a:p>
                <a:endParaRPr lang="en-US"/>
              </a:p>
            </p:txBody>
          </p:sp>
          <p:sp>
            <p:nvSpPr>
              <p:cNvPr id="505892" name="Line 36"/>
              <p:cNvSpPr>
                <a:spLocks noChangeShapeType="1"/>
              </p:cNvSpPr>
              <p:nvPr/>
            </p:nvSpPr>
            <p:spPr bwMode="auto">
              <a:xfrm flipV="1">
                <a:off x="797" y="930"/>
                <a:ext cx="464" cy="9"/>
              </a:xfrm>
              <a:prstGeom prst="line">
                <a:avLst/>
              </a:prstGeom>
              <a:noFill/>
              <a:ln w="19050">
                <a:solidFill>
                  <a:srgbClr val="FF00FF"/>
                </a:solidFill>
                <a:round/>
                <a:headEnd/>
                <a:tailEnd/>
              </a:ln>
            </p:spPr>
            <p:txBody>
              <a:bodyPr/>
              <a:lstStyle/>
              <a:p>
                <a:endParaRPr lang="en-US"/>
              </a:p>
            </p:txBody>
          </p:sp>
          <p:sp>
            <p:nvSpPr>
              <p:cNvPr id="505893" name="Line 37"/>
              <p:cNvSpPr>
                <a:spLocks noChangeShapeType="1"/>
              </p:cNvSpPr>
              <p:nvPr/>
            </p:nvSpPr>
            <p:spPr bwMode="auto">
              <a:xfrm flipV="1">
                <a:off x="1261" y="858"/>
                <a:ext cx="463" cy="72"/>
              </a:xfrm>
              <a:prstGeom prst="line">
                <a:avLst/>
              </a:prstGeom>
              <a:noFill/>
              <a:ln w="19050">
                <a:solidFill>
                  <a:srgbClr val="FF00FF"/>
                </a:solidFill>
                <a:round/>
                <a:headEnd/>
                <a:tailEnd/>
              </a:ln>
            </p:spPr>
            <p:txBody>
              <a:bodyPr/>
              <a:lstStyle/>
              <a:p>
                <a:endParaRPr lang="en-US"/>
              </a:p>
            </p:txBody>
          </p:sp>
          <p:sp>
            <p:nvSpPr>
              <p:cNvPr id="505894" name="Line 38"/>
              <p:cNvSpPr>
                <a:spLocks noChangeShapeType="1"/>
              </p:cNvSpPr>
              <p:nvPr/>
            </p:nvSpPr>
            <p:spPr bwMode="auto">
              <a:xfrm>
                <a:off x="1724" y="858"/>
                <a:ext cx="459" cy="552"/>
              </a:xfrm>
              <a:prstGeom prst="line">
                <a:avLst/>
              </a:prstGeom>
              <a:noFill/>
              <a:ln w="19050">
                <a:solidFill>
                  <a:srgbClr val="FF00FF"/>
                </a:solidFill>
                <a:round/>
                <a:headEnd/>
                <a:tailEnd/>
              </a:ln>
            </p:spPr>
            <p:txBody>
              <a:bodyPr/>
              <a:lstStyle/>
              <a:p>
                <a:endParaRPr lang="en-US"/>
              </a:p>
            </p:txBody>
          </p:sp>
          <p:sp>
            <p:nvSpPr>
              <p:cNvPr id="505895" name="Line 39"/>
              <p:cNvSpPr>
                <a:spLocks noChangeShapeType="1"/>
              </p:cNvSpPr>
              <p:nvPr/>
            </p:nvSpPr>
            <p:spPr bwMode="auto">
              <a:xfrm flipV="1">
                <a:off x="2183" y="921"/>
                <a:ext cx="464" cy="489"/>
              </a:xfrm>
              <a:prstGeom prst="line">
                <a:avLst/>
              </a:prstGeom>
              <a:noFill/>
              <a:ln w="19050">
                <a:solidFill>
                  <a:srgbClr val="FF00FF"/>
                </a:solidFill>
                <a:round/>
                <a:headEnd/>
                <a:tailEnd/>
              </a:ln>
            </p:spPr>
            <p:txBody>
              <a:bodyPr/>
              <a:lstStyle/>
              <a:p>
                <a:endParaRPr lang="en-US"/>
              </a:p>
            </p:txBody>
          </p:sp>
          <p:sp>
            <p:nvSpPr>
              <p:cNvPr id="505896" name="Line 40"/>
              <p:cNvSpPr>
                <a:spLocks noChangeShapeType="1"/>
              </p:cNvSpPr>
              <p:nvPr/>
            </p:nvSpPr>
            <p:spPr bwMode="auto">
              <a:xfrm>
                <a:off x="797" y="595"/>
                <a:ext cx="5" cy="5"/>
              </a:xfrm>
              <a:prstGeom prst="line">
                <a:avLst/>
              </a:prstGeom>
              <a:noFill/>
              <a:ln w="7938">
                <a:solidFill>
                  <a:srgbClr val="FF7FBF"/>
                </a:solidFill>
                <a:round/>
                <a:headEnd/>
                <a:tailEnd/>
              </a:ln>
            </p:spPr>
            <p:txBody>
              <a:bodyPr/>
              <a:lstStyle/>
              <a:p>
                <a:endParaRPr lang="en-US"/>
              </a:p>
            </p:txBody>
          </p:sp>
          <p:sp>
            <p:nvSpPr>
              <p:cNvPr id="505897" name="Line 41"/>
              <p:cNvSpPr>
                <a:spLocks noChangeShapeType="1"/>
              </p:cNvSpPr>
              <p:nvPr/>
            </p:nvSpPr>
            <p:spPr bwMode="auto">
              <a:xfrm>
                <a:off x="797" y="595"/>
                <a:ext cx="464" cy="77"/>
              </a:xfrm>
              <a:prstGeom prst="line">
                <a:avLst/>
              </a:prstGeom>
              <a:noFill/>
              <a:ln w="19050">
                <a:solidFill>
                  <a:srgbClr val="FF7FBF"/>
                </a:solidFill>
                <a:round/>
                <a:headEnd/>
                <a:tailEnd/>
              </a:ln>
            </p:spPr>
            <p:txBody>
              <a:bodyPr/>
              <a:lstStyle/>
              <a:p>
                <a:endParaRPr lang="en-US"/>
              </a:p>
            </p:txBody>
          </p:sp>
          <p:sp>
            <p:nvSpPr>
              <p:cNvPr id="505898" name="Line 42"/>
              <p:cNvSpPr>
                <a:spLocks noChangeShapeType="1"/>
              </p:cNvSpPr>
              <p:nvPr/>
            </p:nvSpPr>
            <p:spPr bwMode="auto">
              <a:xfrm>
                <a:off x="1261" y="672"/>
                <a:ext cx="463" cy="661"/>
              </a:xfrm>
              <a:prstGeom prst="line">
                <a:avLst/>
              </a:prstGeom>
              <a:noFill/>
              <a:ln w="19050">
                <a:solidFill>
                  <a:srgbClr val="FF7FBF"/>
                </a:solidFill>
                <a:round/>
                <a:headEnd/>
                <a:tailEnd/>
              </a:ln>
            </p:spPr>
            <p:txBody>
              <a:bodyPr/>
              <a:lstStyle/>
              <a:p>
                <a:endParaRPr lang="en-US"/>
              </a:p>
            </p:txBody>
          </p:sp>
          <p:sp>
            <p:nvSpPr>
              <p:cNvPr id="505899" name="Line 43"/>
              <p:cNvSpPr>
                <a:spLocks noChangeShapeType="1"/>
              </p:cNvSpPr>
              <p:nvPr/>
            </p:nvSpPr>
            <p:spPr bwMode="auto">
              <a:xfrm flipV="1">
                <a:off x="1724" y="505"/>
                <a:ext cx="459" cy="828"/>
              </a:xfrm>
              <a:prstGeom prst="line">
                <a:avLst/>
              </a:prstGeom>
              <a:noFill/>
              <a:ln w="19050">
                <a:solidFill>
                  <a:srgbClr val="FF7FBF"/>
                </a:solidFill>
                <a:round/>
                <a:headEnd/>
                <a:tailEnd/>
              </a:ln>
            </p:spPr>
            <p:txBody>
              <a:bodyPr/>
              <a:lstStyle/>
              <a:p>
                <a:endParaRPr lang="en-US"/>
              </a:p>
            </p:txBody>
          </p:sp>
          <p:sp>
            <p:nvSpPr>
              <p:cNvPr id="505900" name="Line 44"/>
              <p:cNvSpPr>
                <a:spLocks noChangeShapeType="1"/>
              </p:cNvSpPr>
              <p:nvPr/>
            </p:nvSpPr>
            <p:spPr bwMode="auto">
              <a:xfrm>
                <a:off x="2183" y="505"/>
                <a:ext cx="464" cy="448"/>
              </a:xfrm>
              <a:prstGeom prst="line">
                <a:avLst/>
              </a:prstGeom>
              <a:noFill/>
              <a:ln w="19050">
                <a:solidFill>
                  <a:srgbClr val="FF7FBF"/>
                </a:solidFill>
                <a:round/>
                <a:headEnd/>
                <a:tailEnd/>
              </a:ln>
            </p:spPr>
            <p:txBody>
              <a:bodyPr/>
              <a:lstStyle/>
              <a:p>
                <a:endParaRPr lang="en-US"/>
              </a:p>
            </p:txBody>
          </p:sp>
          <p:sp>
            <p:nvSpPr>
              <p:cNvPr id="505901" name="Line 45"/>
              <p:cNvSpPr>
                <a:spLocks noChangeShapeType="1"/>
              </p:cNvSpPr>
              <p:nvPr/>
            </p:nvSpPr>
            <p:spPr bwMode="auto">
              <a:xfrm flipH="1">
                <a:off x="570" y="432"/>
                <a:ext cx="2308" cy="1"/>
              </a:xfrm>
              <a:prstGeom prst="line">
                <a:avLst/>
              </a:prstGeom>
              <a:noFill/>
              <a:ln w="7938">
                <a:solidFill>
                  <a:schemeClr val="folHlink"/>
                </a:solidFill>
                <a:round/>
                <a:headEnd/>
                <a:tailEnd/>
              </a:ln>
            </p:spPr>
            <p:txBody>
              <a:bodyPr/>
              <a:lstStyle/>
              <a:p>
                <a:endParaRPr lang="en-US"/>
              </a:p>
            </p:txBody>
          </p:sp>
          <p:sp>
            <p:nvSpPr>
              <p:cNvPr id="505902" name="Line 46"/>
              <p:cNvSpPr>
                <a:spLocks noChangeShapeType="1"/>
              </p:cNvSpPr>
              <p:nvPr/>
            </p:nvSpPr>
            <p:spPr bwMode="auto">
              <a:xfrm>
                <a:off x="570" y="432"/>
                <a:ext cx="1" cy="1042"/>
              </a:xfrm>
              <a:prstGeom prst="line">
                <a:avLst/>
              </a:prstGeom>
              <a:noFill/>
              <a:ln w="7938">
                <a:solidFill>
                  <a:schemeClr val="folHlink"/>
                </a:solidFill>
                <a:round/>
                <a:headEnd/>
                <a:tailEnd/>
              </a:ln>
            </p:spPr>
            <p:txBody>
              <a:bodyPr/>
              <a:lstStyle/>
              <a:p>
                <a:endParaRPr lang="en-US"/>
              </a:p>
            </p:txBody>
          </p:sp>
          <p:sp>
            <p:nvSpPr>
              <p:cNvPr id="505903" name="Line 47"/>
              <p:cNvSpPr>
                <a:spLocks noChangeShapeType="1"/>
              </p:cNvSpPr>
              <p:nvPr/>
            </p:nvSpPr>
            <p:spPr bwMode="auto">
              <a:xfrm>
                <a:off x="570" y="1474"/>
                <a:ext cx="2308" cy="1"/>
              </a:xfrm>
              <a:prstGeom prst="line">
                <a:avLst/>
              </a:prstGeom>
              <a:noFill/>
              <a:ln w="7938">
                <a:solidFill>
                  <a:schemeClr val="folHlink"/>
                </a:solidFill>
                <a:round/>
                <a:headEnd/>
                <a:tailEnd/>
              </a:ln>
            </p:spPr>
            <p:txBody>
              <a:bodyPr/>
              <a:lstStyle/>
              <a:p>
                <a:endParaRPr lang="en-US"/>
              </a:p>
            </p:txBody>
          </p:sp>
          <p:sp>
            <p:nvSpPr>
              <p:cNvPr id="505904" name="Line 48"/>
              <p:cNvSpPr>
                <a:spLocks noChangeShapeType="1"/>
              </p:cNvSpPr>
              <p:nvPr/>
            </p:nvSpPr>
            <p:spPr bwMode="auto">
              <a:xfrm flipV="1">
                <a:off x="2878" y="432"/>
                <a:ext cx="1" cy="1042"/>
              </a:xfrm>
              <a:prstGeom prst="line">
                <a:avLst/>
              </a:prstGeom>
              <a:noFill/>
              <a:ln w="8001">
                <a:solidFill>
                  <a:schemeClr val="folHlink"/>
                </a:solidFill>
                <a:round/>
                <a:headEnd/>
                <a:tailEnd/>
              </a:ln>
            </p:spPr>
            <p:txBody>
              <a:bodyPr/>
              <a:lstStyle/>
              <a:p>
                <a:endParaRPr lang="en-US"/>
              </a:p>
            </p:txBody>
          </p:sp>
        </p:grpSp>
        <p:sp>
          <p:nvSpPr>
            <p:cNvPr id="505905" name="Text Box 49"/>
            <p:cNvSpPr txBox="1">
              <a:spLocks noChangeArrowheads="1"/>
            </p:cNvSpPr>
            <p:nvPr/>
          </p:nvSpPr>
          <p:spPr bwMode="auto">
            <a:xfrm>
              <a:off x="662" y="1526"/>
              <a:ext cx="251" cy="154"/>
            </a:xfrm>
            <a:prstGeom prst="rect">
              <a:avLst/>
            </a:prstGeom>
            <a:noFill/>
            <a:ln w="9525">
              <a:noFill/>
              <a:miter lim="800000"/>
              <a:headEnd/>
              <a:tailEnd/>
            </a:ln>
            <a:effectLst/>
          </p:spPr>
          <p:txBody>
            <a:bodyPr wrap="none">
              <a:spAutoFit/>
            </a:bodyPr>
            <a:lstStyle/>
            <a:p>
              <a:r>
                <a:rPr lang="en-US" sz="1000"/>
                <a:t>PC1</a:t>
              </a:r>
            </a:p>
          </p:txBody>
        </p:sp>
        <p:sp>
          <p:nvSpPr>
            <p:cNvPr id="505906" name="Text Box 50"/>
            <p:cNvSpPr txBox="1">
              <a:spLocks noChangeArrowheads="1"/>
            </p:cNvSpPr>
            <p:nvPr/>
          </p:nvSpPr>
          <p:spPr bwMode="auto">
            <a:xfrm>
              <a:off x="1120" y="1526"/>
              <a:ext cx="251" cy="154"/>
            </a:xfrm>
            <a:prstGeom prst="rect">
              <a:avLst/>
            </a:prstGeom>
            <a:noFill/>
            <a:ln w="9525">
              <a:noFill/>
              <a:miter lim="800000"/>
              <a:headEnd/>
              <a:tailEnd/>
            </a:ln>
            <a:effectLst/>
          </p:spPr>
          <p:txBody>
            <a:bodyPr wrap="none">
              <a:spAutoFit/>
            </a:bodyPr>
            <a:lstStyle/>
            <a:p>
              <a:r>
                <a:rPr lang="en-US" sz="1000"/>
                <a:t>PC1</a:t>
              </a:r>
            </a:p>
          </p:txBody>
        </p:sp>
        <p:sp>
          <p:nvSpPr>
            <p:cNvPr id="505907" name="Text Box 51"/>
            <p:cNvSpPr txBox="1">
              <a:spLocks noChangeArrowheads="1"/>
            </p:cNvSpPr>
            <p:nvPr/>
          </p:nvSpPr>
          <p:spPr bwMode="auto">
            <a:xfrm>
              <a:off x="1579" y="1526"/>
              <a:ext cx="251" cy="154"/>
            </a:xfrm>
            <a:prstGeom prst="rect">
              <a:avLst/>
            </a:prstGeom>
            <a:noFill/>
            <a:ln w="9525">
              <a:noFill/>
              <a:miter lim="800000"/>
              <a:headEnd/>
              <a:tailEnd/>
            </a:ln>
            <a:effectLst/>
          </p:spPr>
          <p:txBody>
            <a:bodyPr wrap="none">
              <a:spAutoFit/>
            </a:bodyPr>
            <a:lstStyle/>
            <a:p>
              <a:r>
                <a:rPr lang="en-US" sz="1000"/>
                <a:t>PC1</a:t>
              </a:r>
            </a:p>
          </p:txBody>
        </p:sp>
        <p:sp>
          <p:nvSpPr>
            <p:cNvPr id="505908" name="Text Box 52"/>
            <p:cNvSpPr txBox="1">
              <a:spLocks noChangeArrowheads="1"/>
            </p:cNvSpPr>
            <p:nvPr/>
          </p:nvSpPr>
          <p:spPr bwMode="auto">
            <a:xfrm>
              <a:off x="2037" y="1526"/>
              <a:ext cx="251" cy="154"/>
            </a:xfrm>
            <a:prstGeom prst="rect">
              <a:avLst/>
            </a:prstGeom>
            <a:noFill/>
            <a:ln w="9525">
              <a:noFill/>
              <a:miter lim="800000"/>
              <a:headEnd/>
              <a:tailEnd/>
            </a:ln>
            <a:effectLst/>
          </p:spPr>
          <p:txBody>
            <a:bodyPr wrap="none">
              <a:spAutoFit/>
            </a:bodyPr>
            <a:lstStyle/>
            <a:p>
              <a:r>
                <a:rPr lang="en-US" sz="1000"/>
                <a:t>PC1</a:t>
              </a:r>
            </a:p>
          </p:txBody>
        </p:sp>
        <p:sp>
          <p:nvSpPr>
            <p:cNvPr id="505909" name="Text Box 53"/>
            <p:cNvSpPr txBox="1">
              <a:spLocks noChangeArrowheads="1"/>
            </p:cNvSpPr>
            <p:nvPr/>
          </p:nvSpPr>
          <p:spPr bwMode="auto">
            <a:xfrm>
              <a:off x="2496" y="1526"/>
              <a:ext cx="251" cy="154"/>
            </a:xfrm>
            <a:prstGeom prst="rect">
              <a:avLst/>
            </a:prstGeom>
            <a:noFill/>
            <a:ln w="9525">
              <a:noFill/>
              <a:miter lim="800000"/>
              <a:headEnd/>
              <a:tailEnd/>
            </a:ln>
            <a:effectLst/>
          </p:spPr>
          <p:txBody>
            <a:bodyPr wrap="none">
              <a:spAutoFit/>
            </a:bodyPr>
            <a:lstStyle/>
            <a:p>
              <a:r>
                <a:rPr lang="en-US" sz="1000"/>
                <a:t>PC1</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B61F821-5748-4109-9082-5CF7C6DCB8B0}" type="slidenum">
              <a:rPr lang="en-US"/>
              <a:pPr/>
              <a:t>53</a:t>
            </a:fld>
            <a:endParaRPr lang="en-US"/>
          </a:p>
        </p:txBody>
      </p:sp>
      <p:sp>
        <p:nvSpPr>
          <p:cNvPr id="506882" name="Rectangle 2"/>
          <p:cNvSpPr>
            <a:spLocks noGrp="1" noChangeArrowheads="1"/>
          </p:cNvSpPr>
          <p:nvPr>
            <p:ph type="title"/>
          </p:nvPr>
        </p:nvSpPr>
        <p:spPr>
          <a:xfrm>
            <a:off x="457200" y="152400"/>
            <a:ext cx="8229600" cy="1371600"/>
          </a:xfrm>
        </p:spPr>
        <p:txBody>
          <a:bodyPr/>
          <a:lstStyle/>
          <a:p>
            <a:r>
              <a:rPr lang="en-US" sz="3600"/>
              <a:t>Classification success rate for </a:t>
            </a:r>
            <a:r>
              <a:rPr lang="en-US" sz="3600" i="1"/>
              <a:t>Listeria spp.</a:t>
            </a:r>
            <a:br>
              <a:rPr lang="en-US" sz="3600" i="1"/>
            </a:br>
            <a:r>
              <a:rPr lang="en-US" sz="3600"/>
              <a:t>BARDOT system, SVM algorithm</a:t>
            </a:r>
          </a:p>
        </p:txBody>
      </p:sp>
      <p:pic>
        <p:nvPicPr>
          <p:cNvPr id="506883" name="Picture 3"/>
          <p:cNvPicPr>
            <a:picLocks noGrp="1" noChangeAspect="1" noChangeArrowheads="1"/>
          </p:cNvPicPr>
          <p:nvPr>
            <p:ph idx="1"/>
          </p:nvPr>
        </p:nvPicPr>
        <p:blipFill>
          <a:blip r:embed="rId3" cstate="print"/>
          <a:srcRect/>
          <a:stretch>
            <a:fillRect/>
          </a:stretch>
        </p:blipFill>
        <p:spPr>
          <a:xfrm>
            <a:off x="0" y="1484313"/>
            <a:ext cx="9144000" cy="5195887"/>
          </a:xfrm>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12"/>
          </p:nvPr>
        </p:nvSpPr>
        <p:spPr/>
        <p:txBody>
          <a:bodyPr/>
          <a:lstStyle/>
          <a:p>
            <a:fld id="{57431414-A89C-4351-A715-1EB1F2B93A2B}" type="slidenum">
              <a:rPr lang="en-US"/>
              <a:pPr/>
              <a:t>54</a:t>
            </a:fld>
            <a:endParaRPr lang="en-US"/>
          </a:p>
        </p:txBody>
      </p:sp>
      <p:sp>
        <p:nvSpPr>
          <p:cNvPr id="507906" name="Rectangle 2"/>
          <p:cNvSpPr>
            <a:spLocks noGrp="1" noChangeArrowheads="1"/>
          </p:cNvSpPr>
          <p:nvPr>
            <p:ph type="title"/>
          </p:nvPr>
        </p:nvSpPr>
        <p:spPr>
          <a:xfrm>
            <a:off x="457200" y="0"/>
            <a:ext cx="8229600" cy="1371600"/>
          </a:xfrm>
        </p:spPr>
        <p:txBody>
          <a:bodyPr/>
          <a:lstStyle/>
          <a:p>
            <a:r>
              <a:rPr lang="en-US"/>
              <a:t>Training and testing – mixture of species</a:t>
            </a:r>
          </a:p>
        </p:txBody>
      </p:sp>
      <p:pic>
        <p:nvPicPr>
          <p:cNvPr id="507907" name="Picture 3"/>
          <p:cNvPicPr>
            <a:picLocks noChangeAspect="1" noChangeArrowheads="1"/>
          </p:cNvPicPr>
          <p:nvPr/>
        </p:nvPicPr>
        <p:blipFill>
          <a:blip r:embed="rId3" cstate="print"/>
          <a:srcRect/>
          <a:stretch>
            <a:fillRect/>
          </a:stretch>
        </p:blipFill>
        <p:spPr bwMode="auto">
          <a:xfrm>
            <a:off x="644525" y="3886200"/>
            <a:ext cx="2605088" cy="2609850"/>
          </a:xfrm>
          <a:prstGeom prst="rect">
            <a:avLst/>
          </a:prstGeom>
          <a:noFill/>
          <a:ln w="9525">
            <a:noFill/>
            <a:miter lim="800000"/>
            <a:headEnd/>
            <a:tailEnd/>
          </a:ln>
          <a:effectLst/>
        </p:spPr>
      </p:pic>
      <p:sp>
        <p:nvSpPr>
          <p:cNvPr id="507908" name="Text Box 4"/>
          <p:cNvSpPr txBox="1">
            <a:spLocks noChangeArrowheads="1"/>
          </p:cNvSpPr>
          <p:nvPr/>
        </p:nvSpPr>
        <p:spPr bwMode="auto">
          <a:xfrm>
            <a:off x="838200" y="6248400"/>
            <a:ext cx="1001713" cy="366713"/>
          </a:xfrm>
          <a:prstGeom prst="rect">
            <a:avLst/>
          </a:prstGeom>
          <a:noFill/>
          <a:ln w="9525">
            <a:noFill/>
            <a:miter lim="800000"/>
            <a:headEnd/>
            <a:tailEnd/>
          </a:ln>
          <a:effectLst/>
        </p:spPr>
        <p:txBody>
          <a:bodyPr wrap="none">
            <a:spAutoFit/>
          </a:bodyPr>
          <a:lstStyle/>
          <a:p>
            <a:r>
              <a:rPr lang="en-US"/>
              <a:t>Test set</a:t>
            </a:r>
          </a:p>
        </p:txBody>
      </p:sp>
      <p:pic>
        <p:nvPicPr>
          <p:cNvPr id="507909" name="Picture 5"/>
          <p:cNvPicPr>
            <a:picLocks noChangeAspect="1" noChangeArrowheads="1"/>
          </p:cNvPicPr>
          <p:nvPr/>
        </p:nvPicPr>
        <p:blipFill>
          <a:blip r:embed="rId4" cstate="print"/>
          <a:srcRect/>
          <a:stretch>
            <a:fillRect/>
          </a:stretch>
        </p:blipFill>
        <p:spPr bwMode="auto">
          <a:xfrm>
            <a:off x="657225" y="1066800"/>
            <a:ext cx="2605088" cy="2608263"/>
          </a:xfrm>
          <a:prstGeom prst="rect">
            <a:avLst/>
          </a:prstGeom>
          <a:noFill/>
          <a:ln w="9525">
            <a:noFill/>
            <a:miter lim="800000"/>
            <a:headEnd/>
            <a:tailEnd/>
          </a:ln>
          <a:effectLst/>
        </p:spPr>
      </p:pic>
      <p:sp>
        <p:nvSpPr>
          <p:cNvPr id="507910" name="Text Box 6"/>
          <p:cNvSpPr txBox="1">
            <a:spLocks noChangeArrowheads="1"/>
          </p:cNvSpPr>
          <p:nvPr/>
        </p:nvSpPr>
        <p:spPr bwMode="auto">
          <a:xfrm>
            <a:off x="838200" y="3443288"/>
            <a:ext cx="1398588" cy="366712"/>
          </a:xfrm>
          <a:prstGeom prst="rect">
            <a:avLst/>
          </a:prstGeom>
          <a:noFill/>
          <a:ln w="9525">
            <a:noFill/>
            <a:miter lim="800000"/>
            <a:headEnd/>
            <a:tailEnd/>
          </a:ln>
          <a:effectLst/>
        </p:spPr>
        <p:txBody>
          <a:bodyPr wrap="none">
            <a:spAutoFit/>
          </a:bodyPr>
          <a:lstStyle/>
          <a:p>
            <a:r>
              <a:rPr lang="en-US"/>
              <a:t>Training set</a:t>
            </a:r>
          </a:p>
        </p:txBody>
      </p:sp>
      <p:pic>
        <p:nvPicPr>
          <p:cNvPr id="507911" name="Picture 7"/>
          <p:cNvPicPr>
            <a:picLocks noChangeAspect="1" noChangeArrowheads="1"/>
          </p:cNvPicPr>
          <p:nvPr/>
        </p:nvPicPr>
        <p:blipFill>
          <a:blip r:embed="rId5" cstate="print"/>
          <a:srcRect/>
          <a:stretch>
            <a:fillRect/>
          </a:stretch>
        </p:blipFill>
        <p:spPr bwMode="auto">
          <a:xfrm>
            <a:off x="3962400" y="1295400"/>
            <a:ext cx="4564063" cy="4572000"/>
          </a:xfrm>
          <a:prstGeom prst="rect">
            <a:avLst/>
          </a:prstGeom>
          <a:noFill/>
          <a:ln w="9525">
            <a:noFill/>
            <a:miter lim="800000"/>
            <a:headEnd/>
            <a:tailEnd/>
          </a:ln>
          <a:effectLst/>
        </p:spPr>
      </p:pic>
      <p:sp>
        <p:nvSpPr>
          <p:cNvPr id="507912" name="Oval 8"/>
          <p:cNvSpPr>
            <a:spLocks noChangeArrowheads="1"/>
          </p:cNvSpPr>
          <p:nvPr/>
        </p:nvSpPr>
        <p:spPr bwMode="auto">
          <a:xfrm>
            <a:off x="7010400" y="5715000"/>
            <a:ext cx="228600" cy="228600"/>
          </a:xfrm>
          <a:prstGeom prst="ellipse">
            <a:avLst/>
          </a:prstGeom>
          <a:solidFill>
            <a:srgbClr val="00FF00"/>
          </a:solidFill>
          <a:ln w="9525">
            <a:noFill/>
            <a:round/>
            <a:headEnd/>
            <a:tailEnd/>
          </a:ln>
          <a:effectLst/>
        </p:spPr>
        <p:txBody>
          <a:bodyPr wrap="none" anchor="ctr"/>
          <a:lstStyle/>
          <a:p>
            <a:endParaRPr lang="en-US"/>
          </a:p>
        </p:txBody>
      </p:sp>
      <p:sp>
        <p:nvSpPr>
          <p:cNvPr id="507913" name="Rectangle 9"/>
          <p:cNvSpPr>
            <a:spLocks noChangeArrowheads="1"/>
          </p:cNvSpPr>
          <p:nvPr/>
        </p:nvSpPr>
        <p:spPr bwMode="auto">
          <a:xfrm>
            <a:off x="7086600" y="6096000"/>
            <a:ext cx="76200" cy="76200"/>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507914" name="Text Box 10"/>
          <p:cNvSpPr txBox="1">
            <a:spLocks noChangeArrowheads="1"/>
          </p:cNvSpPr>
          <p:nvPr/>
        </p:nvSpPr>
        <p:spPr bwMode="auto">
          <a:xfrm>
            <a:off x="7315200" y="5638800"/>
            <a:ext cx="1398588" cy="641350"/>
          </a:xfrm>
          <a:prstGeom prst="rect">
            <a:avLst/>
          </a:prstGeom>
          <a:noFill/>
          <a:ln w="9525">
            <a:noFill/>
            <a:miter lim="800000"/>
            <a:headEnd/>
            <a:tailEnd/>
          </a:ln>
          <a:effectLst/>
        </p:spPr>
        <p:txBody>
          <a:bodyPr wrap="none">
            <a:spAutoFit/>
          </a:bodyPr>
          <a:lstStyle/>
          <a:p>
            <a:r>
              <a:rPr lang="en-US"/>
              <a:t>Training set</a:t>
            </a:r>
          </a:p>
          <a:p>
            <a:r>
              <a:rPr lang="en-US"/>
              <a:t>Testing set</a:t>
            </a:r>
          </a:p>
        </p:txBody>
      </p:sp>
      <p:sp>
        <p:nvSpPr>
          <p:cNvPr id="507915" name="Text Box 11"/>
          <p:cNvSpPr txBox="1">
            <a:spLocks noChangeArrowheads="1"/>
          </p:cNvSpPr>
          <p:nvPr/>
        </p:nvSpPr>
        <p:spPr bwMode="auto">
          <a:xfrm>
            <a:off x="6553200" y="1066800"/>
            <a:ext cx="2368550" cy="304800"/>
          </a:xfrm>
          <a:prstGeom prst="rect">
            <a:avLst/>
          </a:prstGeom>
          <a:noFill/>
          <a:ln w="9525">
            <a:noFill/>
            <a:miter lim="800000"/>
            <a:headEnd/>
            <a:tailEnd/>
          </a:ln>
          <a:effectLst/>
        </p:spPr>
        <p:txBody>
          <a:bodyPr wrap="none">
            <a:spAutoFit/>
          </a:bodyPr>
          <a:lstStyle/>
          <a:p>
            <a:r>
              <a:rPr lang="en-US" sz="1400"/>
              <a:t>Only </a:t>
            </a:r>
            <a:r>
              <a:rPr lang="en-US" sz="1400">
                <a:effectLst>
                  <a:outerShdw blurRad="38100" dist="38100" dir="2700000" algn="tl">
                    <a:srgbClr val="000000"/>
                  </a:outerShdw>
                </a:effectLst>
              </a:rPr>
              <a:t>≈700 examples shown</a:t>
            </a:r>
            <a:r>
              <a:rPr lang="en-US" sz="1400"/>
              <a:t> </a:t>
            </a:r>
          </a:p>
        </p:txBody>
      </p:sp>
      <p:sp>
        <p:nvSpPr>
          <p:cNvPr id="507916" name="Rectangle 12"/>
          <p:cNvSpPr>
            <a:spLocks noChangeArrowheads="1"/>
          </p:cNvSpPr>
          <p:nvPr/>
        </p:nvSpPr>
        <p:spPr bwMode="auto">
          <a:xfrm>
            <a:off x="3733800" y="5867400"/>
            <a:ext cx="76200" cy="76200"/>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507917" name="Rectangle 13"/>
          <p:cNvSpPr>
            <a:spLocks noChangeArrowheads="1"/>
          </p:cNvSpPr>
          <p:nvPr/>
        </p:nvSpPr>
        <p:spPr bwMode="auto">
          <a:xfrm>
            <a:off x="3733800" y="6019800"/>
            <a:ext cx="76200" cy="76200"/>
          </a:xfrm>
          <a:prstGeom prst="rect">
            <a:avLst/>
          </a:prstGeom>
          <a:solidFill>
            <a:srgbClr val="00FF00"/>
          </a:solidFill>
          <a:ln w="9525">
            <a:solidFill>
              <a:srgbClr val="00FF00"/>
            </a:solidFill>
            <a:miter lim="800000"/>
            <a:headEnd/>
            <a:tailEnd/>
          </a:ln>
          <a:effectLst/>
        </p:spPr>
        <p:txBody>
          <a:bodyPr wrap="none" anchor="ctr"/>
          <a:lstStyle/>
          <a:p>
            <a:endParaRPr lang="en-US"/>
          </a:p>
        </p:txBody>
      </p:sp>
      <p:sp>
        <p:nvSpPr>
          <p:cNvPr id="507918" name="Rectangle 14"/>
          <p:cNvSpPr>
            <a:spLocks noChangeArrowheads="1"/>
          </p:cNvSpPr>
          <p:nvPr/>
        </p:nvSpPr>
        <p:spPr bwMode="auto">
          <a:xfrm>
            <a:off x="3733800" y="6172200"/>
            <a:ext cx="76200" cy="76200"/>
          </a:xfrm>
          <a:prstGeom prst="rect">
            <a:avLst/>
          </a:prstGeom>
          <a:solidFill>
            <a:schemeClr val="hlink"/>
          </a:solidFill>
          <a:ln w="9525">
            <a:solidFill>
              <a:schemeClr val="hlink"/>
            </a:solidFill>
            <a:miter lim="800000"/>
            <a:headEnd/>
            <a:tailEnd/>
          </a:ln>
          <a:effectLst/>
        </p:spPr>
        <p:txBody>
          <a:bodyPr wrap="none" anchor="ctr"/>
          <a:lstStyle/>
          <a:p>
            <a:endParaRPr lang="en-US"/>
          </a:p>
        </p:txBody>
      </p:sp>
      <p:sp>
        <p:nvSpPr>
          <p:cNvPr id="507919" name="Text Box 15"/>
          <p:cNvSpPr txBox="1">
            <a:spLocks noChangeArrowheads="1"/>
          </p:cNvSpPr>
          <p:nvPr/>
        </p:nvSpPr>
        <p:spPr bwMode="auto">
          <a:xfrm>
            <a:off x="3762375" y="5792788"/>
            <a:ext cx="1724025" cy="549275"/>
          </a:xfrm>
          <a:prstGeom prst="rect">
            <a:avLst/>
          </a:prstGeom>
          <a:noFill/>
          <a:ln w="9525">
            <a:noFill/>
            <a:miter lim="800000"/>
            <a:headEnd/>
            <a:tailEnd/>
          </a:ln>
          <a:effectLst/>
        </p:spPr>
        <p:txBody>
          <a:bodyPr>
            <a:spAutoFit/>
          </a:bodyPr>
          <a:lstStyle/>
          <a:p>
            <a:r>
              <a:rPr lang="en-US" sz="1000"/>
              <a:t>Listeria</a:t>
            </a:r>
          </a:p>
          <a:p>
            <a:r>
              <a:rPr lang="en-US" sz="1000"/>
              <a:t>Salmonella</a:t>
            </a:r>
          </a:p>
          <a:p>
            <a:r>
              <a:rPr lang="en-US" sz="1000"/>
              <a:t>Vibrio</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86C67FAD-1BCA-401A-B20E-6B372C4D2DB5}" type="slidenum">
              <a:rPr lang="en-US"/>
              <a:pPr/>
              <a:t>55</a:t>
            </a:fld>
            <a:endParaRPr lang="en-US"/>
          </a:p>
        </p:txBody>
      </p:sp>
      <p:sp>
        <p:nvSpPr>
          <p:cNvPr id="509954" name="Rectangle 2"/>
          <p:cNvSpPr>
            <a:spLocks noGrp="1" noChangeArrowheads="1"/>
          </p:cNvSpPr>
          <p:nvPr>
            <p:ph type="title"/>
          </p:nvPr>
        </p:nvSpPr>
        <p:spPr>
          <a:xfrm>
            <a:off x="457200" y="152400"/>
            <a:ext cx="8229600" cy="1371600"/>
          </a:xfrm>
        </p:spPr>
        <p:txBody>
          <a:bodyPr/>
          <a:lstStyle/>
          <a:p>
            <a:r>
              <a:rPr lang="en-US"/>
              <a:t>Failure of clustering – we need supervised machine learning</a:t>
            </a:r>
          </a:p>
        </p:txBody>
      </p:sp>
      <p:pic>
        <p:nvPicPr>
          <p:cNvPr id="509955" name="Picture 3"/>
          <p:cNvPicPr>
            <a:picLocks noChangeAspect="1" noChangeArrowheads="1"/>
          </p:cNvPicPr>
          <p:nvPr/>
        </p:nvPicPr>
        <p:blipFill>
          <a:blip r:embed="rId3" cstate="print"/>
          <a:srcRect/>
          <a:stretch>
            <a:fillRect/>
          </a:stretch>
        </p:blipFill>
        <p:spPr bwMode="auto">
          <a:xfrm>
            <a:off x="512763" y="1600200"/>
            <a:ext cx="4059237" cy="4065588"/>
          </a:xfrm>
          <a:prstGeom prst="rect">
            <a:avLst/>
          </a:prstGeom>
          <a:noFill/>
          <a:ln w="9525">
            <a:noFill/>
            <a:miter lim="800000"/>
            <a:headEnd/>
            <a:tailEnd/>
          </a:ln>
          <a:effectLst/>
        </p:spPr>
      </p:pic>
      <p:pic>
        <p:nvPicPr>
          <p:cNvPr id="509956" name="Picture 4"/>
          <p:cNvPicPr>
            <a:picLocks noChangeAspect="1" noChangeArrowheads="1"/>
          </p:cNvPicPr>
          <p:nvPr/>
        </p:nvPicPr>
        <p:blipFill>
          <a:blip r:embed="rId4" cstate="print"/>
          <a:srcRect/>
          <a:stretch>
            <a:fillRect/>
          </a:stretch>
        </p:blipFill>
        <p:spPr bwMode="auto">
          <a:xfrm>
            <a:off x="4724400" y="1600200"/>
            <a:ext cx="4076700" cy="4081463"/>
          </a:xfrm>
          <a:prstGeom prst="rect">
            <a:avLst/>
          </a:prstGeom>
          <a:noFill/>
          <a:ln w="9525">
            <a:noFill/>
            <a:miter lim="800000"/>
            <a:headEnd/>
            <a:tailEnd/>
          </a:ln>
          <a:effectLst/>
        </p:spPr>
      </p:pic>
      <p:sp>
        <p:nvSpPr>
          <p:cNvPr id="509957" name="Text Box 5"/>
          <p:cNvSpPr txBox="1">
            <a:spLocks noChangeArrowheads="1"/>
          </p:cNvSpPr>
          <p:nvPr/>
        </p:nvSpPr>
        <p:spPr bwMode="auto">
          <a:xfrm>
            <a:off x="1295400" y="5715000"/>
            <a:ext cx="2660650" cy="366713"/>
          </a:xfrm>
          <a:prstGeom prst="rect">
            <a:avLst/>
          </a:prstGeom>
          <a:noFill/>
          <a:ln w="9525">
            <a:noFill/>
            <a:miter lim="800000"/>
            <a:headEnd/>
            <a:tailEnd/>
          </a:ln>
          <a:effectLst/>
        </p:spPr>
        <p:txBody>
          <a:bodyPr wrap="none">
            <a:spAutoFit/>
          </a:bodyPr>
          <a:lstStyle/>
          <a:p>
            <a:r>
              <a:rPr lang="en-US">
                <a:latin typeface="Arial" pitchFamily="34" charset="0"/>
              </a:rPr>
              <a:t>Non-supervised learning</a:t>
            </a:r>
          </a:p>
        </p:txBody>
      </p:sp>
      <p:sp>
        <p:nvSpPr>
          <p:cNvPr id="509958" name="Text Box 6"/>
          <p:cNvSpPr txBox="1">
            <a:spLocks noChangeArrowheads="1"/>
          </p:cNvSpPr>
          <p:nvPr/>
        </p:nvSpPr>
        <p:spPr bwMode="auto">
          <a:xfrm>
            <a:off x="5486400" y="5715000"/>
            <a:ext cx="2895600" cy="915988"/>
          </a:xfrm>
          <a:prstGeom prst="rect">
            <a:avLst/>
          </a:prstGeom>
          <a:noFill/>
          <a:ln w="9525">
            <a:noFill/>
            <a:miter lim="800000"/>
            <a:headEnd/>
            <a:tailEnd/>
          </a:ln>
          <a:effectLst/>
        </p:spPr>
        <p:txBody>
          <a:bodyPr>
            <a:spAutoFit/>
          </a:bodyPr>
          <a:lstStyle/>
          <a:p>
            <a:r>
              <a:rPr lang="en-US">
                <a:latin typeface="Arial" pitchFamily="34" charset="0"/>
              </a:rPr>
              <a:t>Ground truth (visualization of the </a:t>
            </a:r>
            <a:r>
              <a:rPr lang="en-US" i="1">
                <a:latin typeface="Arial" pitchFamily="34" charset="0"/>
              </a:rPr>
              <a:t>a priori</a:t>
            </a:r>
            <a:r>
              <a:rPr lang="en-US">
                <a:latin typeface="Arial" pitchFamily="34" charset="0"/>
              </a:rPr>
              <a:t> information about the test set)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63F640AF-8E38-4E96-BDCE-E473658304C4}" type="slidenum">
              <a:rPr lang="en-US"/>
              <a:pPr/>
              <a:t>56</a:t>
            </a:fld>
            <a:endParaRPr lang="en-US"/>
          </a:p>
        </p:txBody>
      </p:sp>
      <p:sp>
        <p:nvSpPr>
          <p:cNvPr id="512002" name="Rectangle 2"/>
          <p:cNvSpPr>
            <a:spLocks noGrp="1" noChangeArrowheads="1"/>
          </p:cNvSpPr>
          <p:nvPr>
            <p:ph type="title"/>
          </p:nvPr>
        </p:nvSpPr>
        <p:spPr>
          <a:xfrm>
            <a:off x="457200" y="0"/>
            <a:ext cx="8229600" cy="1371600"/>
          </a:xfrm>
        </p:spPr>
        <p:txBody>
          <a:bodyPr/>
          <a:lstStyle/>
          <a:p>
            <a:r>
              <a:rPr lang="en-US"/>
              <a:t>Visualization of the classification results</a:t>
            </a:r>
          </a:p>
        </p:txBody>
      </p:sp>
      <p:pic>
        <p:nvPicPr>
          <p:cNvPr id="512003" name="Picture 3"/>
          <p:cNvPicPr>
            <a:picLocks noChangeAspect="1" noChangeArrowheads="1"/>
          </p:cNvPicPr>
          <p:nvPr/>
        </p:nvPicPr>
        <p:blipFill>
          <a:blip r:embed="rId3" cstate="print"/>
          <a:srcRect/>
          <a:stretch>
            <a:fillRect/>
          </a:stretch>
        </p:blipFill>
        <p:spPr bwMode="auto">
          <a:xfrm>
            <a:off x="533400" y="1066800"/>
            <a:ext cx="2511425" cy="2514600"/>
          </a:xfrm>
          <a:prstGeom prst="rect">
            <a:avLst/>
          </a:prstGeom>
          <a:noFill/>
          <a:ln w="9525">
            <a:noFill/>
            <a:miter lim="800000"/>
            <a:headEnd/>
            <a:tailEnd/>
          </a:ln>
          <a:effectLst/>
        </p:spPr>
      </p:pic>
      <p:sp>
        <p:nvSpPr>
          <p:cNvPr id="512004" name="Text Box 4"/>
          <p:cNvSpPr txBox="1">
            <a:spLocks noChangeArrowheads="1"/>
          </p:cNvSpPr>
          <p:nvPr/>
        </p:nvSpPr>
        <p:spPr bwMode="auto">
          <a:xfrm>
            <a:off x="228600" y="3429000"/>
            <a:ext cx="3403600" cy="366713"/>
          </a:xfrm>
          <a:prstGeom prst="rect">
            <a:avLst/>
          </a:prstGeom>
          <a:noFill/>
          <a:ln w="9525">
            <a:noFill/>
            <a:miter lim="800000"/>
            <a:headEnd/>
            <a:tailEnd/>
          </a:ln>
          <a:effectLst/>
        </p:spPr>
        <p:txBody>
          <a:bodyPr wrap="none">
            <a:spAutoFit/>
          </a:bodyPr>
          <a:lstStyle/>
          <a:p>
            <a:r>
              <a:rPr lang="en-US"/>
              <a:t>2-D visualization of the test set</a:t>
            </a:r>
          </a:p>
        </p:txBody>
      </p:sp>
      <p:pic>
        <p:nvPicPr>
          <p:cNvPr id="512005" name="Picture 5"/>
          <p:cNvPicPr>
            <a:picLocks noChangeAspect="1" noChangeArrowheads="1"/>
          </p:cNvPicPr>
          <p:nvPr/>
        </p:nvPicPr>
        <p:blipFill>
          <a:blip r:embed="rId4" cstate="print"/>
          <a:srcRect/>
          <a:stretch>
            <a:fillRect/>
          </a:stretch>
        </p:blipFill>
        <p:spPr bwMode="auto">
          <a:xfrm>
            <a:off x="533400" y="3886200"/>
            <a:ext cx="2511425" cy="2514600"/>
          </a:xfrm>
          <a:prstGeom prst="rect">
            <a:avLst/>
          </a:prstGeom>
          <a:noFill/>
          <a:ln w="9525">
            <a:noFill/>
            <a:miter lim="800000"/>
            <a:headEnd/>
            <a:tailEnd/>
          </a:ln>
          <a:effectLst/>
        </p:spPr>
      </p:pic>
      <p:sp>
        <p:nvSpPr>
          <p:cNvPr id="512006" name="Text Box 6"/>
          <p:cNvSpPr txBox="1">
            <a:spLocks noChangeArrowheads="1"/>
          </p:cNvSpPr>
          <p:nvPr/>
        </p:nvSpPr>
        <p:spPr bwMode="auto">
          <a:xfrm>
            <a:off x="509588" y="6248400"/>
            <a:ext cx="2843212" cy="366713"/>
          </a:xfrm>
          <a:prstGeom prst="rect">
            <a:avLst/>
          </a:prstGeom>
          <a:noFill/>
          <a:ln w="9525">
            <a:noFill/>
            <a:miter lim="800000"/>
            <a:headEnd/>
            <a:tailEnd/>
          </a:ln>
          <a:effectLst/>
        </p:spPr>
        <p:txBody>
          <a:bodyPr wrap="none">
            <a:spAutoFit/>
          </a:bodyPr>
          <a:lstStyle/>
          <a:p>
            <a:r>
              <a:rPr lang="en-US"/>
              <a:t>Classification result (SVM)</a:t>
            </a:r>
          </a:p>
        </p:txBody>
      </p:sp>
      <p:pic>
        <p:nvPicPr>
          <p:cNvPr id="512007" name="Picture 7"/>
          <p:cNvPicPr>
            <a:picLocks noChangeAspect="1" noChangeArrowheads="1"/>
          </p:cNvPicPr>
          <p:nvPr/>
        </p:nvPicPr>
        <p:blipFill>
          <a:blip r:embed="rId5" cstate="print"/>
          <a:srcRect/>
          <a:stretch>
            <a:fillRect/>
          </a:stretch>
        </p:blipFill>
        <p:spPr bwMode="auto">
          <a:xfrm>
            <a:off x="3962400" y="1219200"/>
            <a:ext cx="4792663" cy="4800600"/>
          </a:xfrm>
          <a:prstGeom prst="rect">
            <a:avLst/>
          </a:prstGeom>
          <a:noFill/>
          <a:ln w="9525">
            <a:noFill/>
            <a:miter lim="800000"/>
            <a:headEnd/>
            <a:tailEnd/>
          </a:ln>
          <a:effectLst/>
        </p:spPr>
      </p:pic>
      <p:sp>
        <p:nvSpPr>
          <p:cNvPr id="512008" name="Text Box 8"/>
          <p:cNvSpPr txBox="1">
            <a:spLocks noChangeArrowheads="1"/>
          </p:cNvSpPr>
          <p:nvPr/>
        </p:nvSpPr>
        <p:spPr bwMode="auto">
          <a:xfrm>
            <a:off x="4721225" y="5867400"/>
            <a:ext cx="3736975" cy="641350"/>
          </a:xfrm>
          <a:prstGeom prst="rect">
            <a:avLst/>
          </a:prstGeom>
          <a:noFill/>
          <a:ln w="9525">
            <a:noFill/>
            <a:miter lim="800000"/>
            <a:headEnd/>
            <a:tailEnd/>
          </a:ln>
          <a:effectLst/>
        </p:spPr>
        <p:txBody>
          <a:bodyPr>
            <a:spAutoFit/>
          </a:bodyPr>
          <a:lstStyle/>
          <a:p>
            <a:r>
              <a:rPr lang="en-US"/>
              <a:t>Misclassified colonies are shown as red crosses</a:t>
            </a:r>
          </a:p>
        </p:txBody>
      </p:sp>
      <p:sp>
        <p:nvSpPr>
          <p:cNvPr id="512009" name="Text Box 9"/>
          <p:cNvSpPr txBox="1">
            <a:spLocks noChangeArrowheads="1"/>
          </p:cNvSpPr>
          <p:nvPr/>
        </p:nvSpPr>
        <p:spPr bwMode="auto">
          <a:xfrm>
            <a:off x="6553200" y="1066800"/>
            <a:ext cx="2368550" cy="304800"/>
          </a:xfrm>
          <a:prstGeom prst="rect">
            <a:avLst/>
          </a:prstGeom>
          <a:noFill/>
          <a:ln w="9525">
            <a:noFill/>
            <a:miter lim="800000"/>
            <a:headEnd/>
            <a:tailEnd/>
          </a:ln>
          <a:effectLst/>
        </p:spPr>
        <p:txBody>
          <a:bodyPr wrap="none">
            <a:spAutoFit/>
          </a:bodyPr>
          <a:lstStyle/>
          <a:p>
            <a:r>
              <a:rPr lang="en-US" sz="1400"/>
              <a:t>Only </a:t>
            </a:r>
            <a:r>
              <a:rPr lang="en-US" sz="1400">
                <a:effectLst>
                  <a:outerShdw blurRad="38100" dist="38100" dir="2700000" algn="tl">
                    <a:srgbClr val="000000"/>
                  </a:outerShdw>
                </a:effectLst>
              </a:rPr>
              <a:t>≈700 examples shown</a:t>
            </a:r>
            <a:r>
              <a:rPr lang="en-US" sz="1400"/>
              <a:t> </a:t>
            </a:r>
          </a:p>
        </p:txBody>
      </p:sp>
      <p:sp>
        <p:nvSpPr>
          <p:cNvPr id="512010" name="Rectangle 10"/>
          <p:cNvSpPr>
            <a:spLocks noChangeArrowheads="1"/>
          </p:cNvSpPr>
          <p:nvPr/>
        </p:nvSpPr>
        <p:spPr bwMode="auto">
          <a:xfrm>
            <a:off x="3476625" y="5715000"/>
            <a:ext cx="76200" cy="76200"/>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512011" name="Rectangle 11"/>
          <p:cNvSpPr>
            <a:spLocks noChangeArrowheads="1"/>
          </p:cNvSpPr>
          <p:nvPr/>
        </p:nvSpPr>
        <p:spPr bwMode="auto">
          <a:xfrm>
            <a:off x="3476625" y="5867400"/>
            <a:ext cx="76200" cy="76200"/>
          </a:xfrm>
          <a:prstGeom prst="rect">
            <a:avLst/>
          </a:prstGeom>
          <a:solidFill>
            <a:srgbClr val="00FF00"/>
          </a:solidFill>
          <a:ln w="9525">
            <a:solidFill>
              <a:srgbClr val="00FF00"/>
            </a:solidFill>
            <a:miter lim="800000"/>
            <a:headEnd/>
            <a:tailEnd/>
          </a:ln>
          <a:effectLst/>
        </p:spPr>
        <p:txBody>
          <a:bodyPr wrap="none" anchor="ctr"/>
          <a:lstStyle/>
          <a:p>
            <a:endParaRPr lang="en-US"/>
          </a:p>
        </p:txBody>
      </p:sp>
      <p:sp>
        <p:nvSpPr>
          <p:cNvPr id="512012" name="Rectangle 12"/>
          <p:cNvSpPr>
            <a:spLocks noChangeArrowheads="1"/>
          </p:cNvSpPr>
          <p:nvPr/>
        </p:nvSpPr>
        <p:spPr bwMode="auto">
          <a:xfrm>
            <a:off x="3476625" y="6019800"/>
            <a:ext cx="76200" cy="76200"/>
          </a:xfrm>
          <a:prstGeom prst="rect">
            <a:avLst/>
          </a:prstGeom>
          <a:solidFill>
            <a:schemeClr val="hlink"/>
          </a:solidFill>
          <a:ln w="9525">
            <a:solidFill>
              <a:schemeClr val="hlink"/>
            </a:solidFill>
            <a:miter lim="800000"/>
            <a:headEnd/>
            <a:tailEnd/>
          </a:ln>
          <a:effectLst/>
        </p:spPr>
        <p:txBody>
          <a:bodyPr wrap="none" anchor="ctr"/>
          <a:lstStyle/>
          <a:p>
            <a:endParaRPr lang="en-US"/>
          </a:p>
        </p:txBody>
      </p:sp>
      <p:sp>
        <p:nvSpPr>
          <p:cNvPr id="512013" name="Text Box 13"/>
          <p:cNvSpPr txBox="1">
            <a:spLocks noChangeArrowheads="1"/>
          </p:cNvSpPr>
          <p:nvPr/>
        </p:nvSpPr>
        <p:spPr bwMode="auto">
          <a:xfrm>
            <a:off x="3505200" y="5640388"/>
            <a:ext cx="804863" cy="549275"/>
          </a:xfrm>
          <a:prstGeom prst="rect">
            <a:avLst/>
          </a:prstGeom>
          <a:noFill/>
          <a:ln w="9525">
            <a:noFill/>
            <a:miter lim="800000"/>
            <a:headEnd/>
            <a:tailEnd/>
          </a:ln>
          <a:effectLst/>
        </p:spPr>
        <p:txBody>
          <a:bodyPr wrap="none">
            <a:spAutoFit/>
          </a:bodyPr>
          <a:lstStyle/>
          <a:p>
            <a:r>
              <a:rPr lang="en-US" sz="1000"/>
              <a:t>Listeria</a:t>
            </a:r>
          </a:p>
          <a:p>
            <a:r>
              <a:rPr lang="en-US" sz="1000"/>
              <a:t>Salmonella</a:t>
            </a:r>
          </a:p>
          <a:p>
            <a:r>
              <a:rPr lang="en-US" sz="1000"/>
              <a:t>Vibrio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ADFFAABF-4A99-490E-B071-B900E8A30AA0}" type="slidenum">
              <a:rPr lang="en-US"/>
              <a:pPr/>
              <a:t>57</a:t>
            </a:fld>
            <a:endParaRPr lang="en-US"/>
          </a:p>
        </p:txBody>
      </p:sp>
      <p:sp>
        <p:nvSpPr>
          <p:cNvPr id="514050" name="Rectangle 2"/>
          <p:cNvSpPr>
            <a:spLocks noGrp="1" noChangeArrowheads="1"/>
          </p:cNvSpPr>
          <p:nvPr>
            <p:ph type="title"/>
          </p:nvPr>
        </p:nvSpPr>
        <p:spPr/>
        <p:txBody>
          <a:bodyPr/>
          <a:lstStyle/>
          <a:p>
            <a:r>
              <a:rPr lang="en-US"/>
              <a:t>Classification example – mixture of species</a:t>
            </a:r>
          </a:p>
        </p:txBody>
      </p:sp>
      <p:graphicFrame>
        <p:nvGraphicFramePr>
          <p:cNvPr id="514051" name="Object 3"/>
          <p:cNvGraphicFramePr>
            <a:graphicFrameLocks noChangeAspect="1"/>
          </p:cNvGraphicFramePr>
          <p:nvPr/>
        </p:nvGraphicFramePr>
        <p:xfrm>
          <a:off x="385763" y="1831975"/>
          <a:ext cx="6313487" cy="3192463"/>
        </p:xfrm>
        <a:graphic>
          <a:graphicData uri="http://schemas.openxmlformats.org/presentationml/2006/ole">
            <p:oleObj spid="_x0000_s514051" name="MS Org Chart" r:id="rId4" imgW="4032000" imgH="2038320" progId="">
              <p:embed followColorScheme="full"/>
            </p:oleObj>
          </a:graphicData>
        </a:graphic>
      </p:graphicFrame>
      <p:pic>
        <p:nvPicPr>
          <p:cNvPr id="514052" name="Picture 4"/>
          <p:cNvPicPr>
            <a:picLocks noChangeAspect="1" noChangeArrowheads="1"/>
          </p:cNvPicPr>
          <p:nvPr/>
        </p:nvPicPr>
        <p:blipFill>
          <a:blip r:embed="rId5" cstate="print"/>
          <a:srcRect/>
          <a:stretch>
            <a:fillRect/>
          </a:stretch>
        </p:blipFill>
        <p:spPr bwMode="auto">
          <a:xfrm>
            <a:off x="4572000" y="4287838"/>
            <a:ext cx="4232275" cy="817562"/>
          </a:xfrm>
          <a:prstGeom prst="rect">
            <a:avLst/>
          </a:prstGeom>
          <a:noFill/>
          <a:ln w="9525">
            <a:noFill/>
            <a:miter lim="800000"/>
            <a:headEnd/>
            <a:tailEnd/>
          </a:ln>
          <a:effectLst/>
        </p:spPr>
      </p:pic>
      <p:pic>
        <p:nvPicPr>
          <p:cNvPr id="514053" name="Picture 5"/>
          <p:cNvPicPr>
            <a:picLocks noChangeAspect="1" noChangeArrowheads="1"/>
          </p:cNvPicPr>
          <p:nvPr/>
        </p:nvPicPr>
        <p:blipFill>
          <a:blip r:embed="rId6" cstate="print"/>
          <a:srcRect/>
          <a:stretch>
            <a:fillRect/>
          </a:stretch>
        </p:blipFill>
        <p:spPr bwMode="auto">
          <a:xfrm>
            <a:off x="4572000" y="5438775"/>
            <a:ext cx="3352800" cy="657225"/>
          </a:xfrm>
          <a:prstGeom prst="rect">
            <a:avLst/>
          </a:prstGeom>
          <a:noFill/>
          <a:ln w="9525">
            <a:noFill/>
            <a:miter lim="800000"/>
            <a:headEnd/>
            <a:tailEnd/>
          </a:ln>
          <a:effectLst/>
        </p:spPr>
      </p:pic>
      <p:sp>
        <p:nvSpPr>
          <p:cNvPr id="514054" name="Text Box 6"/>
          <p:cNvSpPr txBox="1">
            <a:spLocks noChangeArrowheads="1"/>
          </p:cNvSpPr>
          <p:nvPr/>
        </p:nvSpPr>
        <p:spPr bwMode="auto">
          <a:xfrm>
            <a:off x="288925" y="5599113"/>
            <a:ext cx="3281363" cy="366712"/>
          </a:xfrm>
          <a:prstGeom prst="rect">
            <a:avLst/>
          </a:prstGeom>
          <a:noFill/>
          <a:ln w="9525">
            <a:noFill/>
            <a:miter lim="800000"/>
            <a:headEnd/>
            <a:tailEnd/>
          </a:ln>
          <a:effectLst/>
        </p:spPr>
        <p:txBody>
          <a:bodyPr wrap="none">
            <a:spAutoFit/>
          </a:bodyPr>
          <a:lstStyle/>
          <a:p>
            <a:r>
              <a:rPr lang="en-US">
                <a:latin typeface="Arial" pitchFamily="34" charset="0"/>
              </a:rPr>
              <a:t>Bootstrap error estimate </a:t>
            </a:r>
            <a:r>
              <a:rPr lang="en-US">
                <a:effectLst>
                  <a:outerShdw blurRad="38100" dist="38100" dir="2700000" algn="tl">
                    <a:srgbClr val="000000"/>
                  </a:outerShdw>
                </a:effectLst>
                <a:latin typeface="Arial" pitchFamily="34" charset="0"/>
              </a:rPr>
              <a:t>≈ 3%</a:t>
            </a:r>
            <a:r>
              <a:rPr lang="en-US">
                <a:latin typeface="Arial" pitchFamily="34" charset="0"/>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E8E317AE-1FE2-4A81-8C38-9260FEE07848}" type="slidenum">
              <a:rPr lang="en-US"/>
              <a:pPr/>
              <a:t>58</a:t>
            </a:fld>
            <a:endParaRPr lang="en-US"/>
          </a:p>
        </p:txBody>
      </p:sp>
      <p:sp>
        <p:nvSpPr>
          <p:cNvPr id="516098" name="Rectangle 2"/>
          <p:cNvSpPr>
            <a:spLocks noGrp="1" noChangeArrowheads="1"/>
          </p:cNvSpPr>
          <p:nvPr>
            <p:ph type="title"/>
          </p:nvPr>
        </p:nvSpPr>
        <p:spPr>
          <a:xfrm>
            <a:off x="457200" y="381000"/>
            <a:ext cx="4724400" cy="1371600"/>
          </a:xfrm>
        </p:spPr>
        <p:txBody>
          <a:bodyPr/>
          <a:lstStyle/>
          <a:p>
            <a:pPr algn="l"/>
            <a:r>
              <a:rPr lang="en-US" sz="3600"/>
              <a:t>Overview of the classification system</a:t>
            </a:r>
            <a:br>
              <a:rPr lang="en-US" sz="3600"/>
            </a:br>
            <a:r>
              <a:rPr lang="en-US" sz="3600"/>
              <a:t>(in development)</a:t>
            </a:r>
          </a:p>
        </p:txBody>
      </p:sp>
      <p:sp>
        <p:nvSpPr>
          <p:cNvPr id="516099" name="AutoShape 3"/>
          <p:cNvSpPr>
            <a:spLocks noChangeArrowheads="1"/>
          </p:cNvSpPr>
          <p:nvPr/>
        </p:nvSpPr>
        <p:spPr bwMode="auto">
          <a:xfrm>
            <a:off x="5486400" y="762000"/>
            <a:ext cx="2741613" cy="457200"/>
          </a:xfrm>
          <a:prstGeom prst="roundRect">
            <a:avLst>
              <a:gd name="adj" fmla="val 16667"/>
            </a:avLst>
          </a:prstGeom>
          <a:solidFill>
            <a:schemeClr val="accent1"/>
          </a:solidFill>
          <a:ln w="9525" algn="ctr">
            <a:noFill/>
            <a:round/>
            <a:headEnd/>
            <a:tailEnd/>
          </a:ln>
          <a:effectLst/>
        </p:spPr>
        <p:txBody>
          <a:bodyPr wrap="none" anchor="ctr"/>
          <a:lstStyle/>
          <a:p>
            <a:pPr algn="ctr" eaLnBrk="1" hangingPunct="1"/>
            <a:r>
              <a:rPr lang="en-US" sz="1600"/>
              <a:t>Collect training dataset</a:t>
            </a:r>
          </a:p>
        </p:txBody>
      </p:sp>
      <p:sp>
        <p:nvSpPr>
          <p:cNvPr id="516100" name="AutoShape 4"/>
          <p:cNvSpPr>
            <a:spLocks noChangeArrowheads="1"/>
          </p:cNvSpPr>
          <p:nvPr/>
        </p:nvSpPr>
        <p:spPr bwMode="auto">
          <a:xfrm>
            <a:off x="5486400" y="4191000"/>
            <a:ext cx="2741613" cy="457200"/>
          </a:xfrm>
          <a:prstGeom prst="roundRect">
            <a:avLst>
              <a:gd name="adj" fmla="val 16667"/>
            </a:avLst>
          </a:prstGeom>
          <a:solidFill>
            <a:schemeClr val="accent1"/>
          </a:solidFill>
          <a:ln w="9525" algn="ctr">
            <a:noFill/>
            <a:round/>
            <a:headEnd/>
            <a:tailEnd/>
          </a:ln>
          <a:effectLst/>
        </p:spPr>
        <p:txBody>
          <a:bodyPr wrap="none" anchor="ctr"/>
          <a:lstStyle/>
          <a:p>
            <a:pPr algn="ctr" eaLnBrk="1" hangingPunct="1"/>
            <a:r>
              <a:rPr lang="en-US" sz="1600"/>
              <a:t>Build the classifier</a:t>
            </a:r>
          </a:p>
        </p:txBody>
      </p:sp>
      <p:grpSp>
        <p:nvGrpSpPr>
          <p:cNvPr id="516101" name="Group 5"/>
          <p:cNvGrpSpPr>
            <a:grpSpLocks/>
          </p:cNvGrpSpPr>
          <p:nvPr/>
        </p:nvGrpSpPr>
        <p:grpSpPr bwMode="auto">
          <a:xfrm>
            <a:off x="5486400" y="1600200"/>
            <a:ext cx="2741613" cy="2209800"/>
            <a:chOff x="3504" y="768"/>
            <a:chExt cx="1727" cy="1392"/>
          </a:xfrm>
        </p:grpSpPr>
        <p:sp>
          <p:nvSpPr>
            <p:cNvPr id="516102" name="AutoShape 6"/>
            <p:cNvSpPr>
              <a:spLocks noChangeArrowheads="1"/>
            </p:cNvSpPr>
            <p:nvPr/>
          </p:nvSpPr>
          <p:spPr bwMode="auto">
            <a:xfrm>
              <a:off x="3504" y="768"/>
              <a:ext cx="1727" cy="1392"/>
            </a:xfrm>
            <a:prstGeom prst="roundRect">
              <a:avLst>
                <a:gd name="adj" fmla="val 16667"/>
              </a:avLst>
            </a:prstGeom>
            <a:solidFill>
              <a:schemeClr val="accent1"/>
            </a:solidFill>
            <a:ln w="9525" algn="ctr">
              <a:noFill/>
              <a:round/>
              <a:headEnd/>
              <a:tailEnd/>
            </a:ln>
            <a:effectLst/>
          </p:spPr>
          <p:txBody>
            <a:bodyPr wrap="none"/>
            <a:lstStyle/>
            <a:p>
              <a:pPr algn="ctr" eaLnBrk="1" hangingPunct="1"/>
              <a:r>
                <a:rPr lang="en-US" sz="1600"/>
                <a:t>Select features</a:t>
              </a:r>
            </a:p>
          </p:txBody>
        </p:sp>
        <p:sp>
          <p:nvSpPr>
            <p:cNvPr id="516103" name="AutoShape 7"/>
            <p:cNvSpPr>
              <a:spLocks noChangeArrowheads="1"/>
            </p:cNvSpPr>
            <p:nvPr/>
          </p:nvSpPr>
          <p:spPr bwMode="auto">
            <a:xfrm>
              <a:off x="3792" y="1152"/>
              <a:ext cx="1152" cy="384"/>
            </a:xfrm>
            <a:prstGeom prst="roundRect">
              <a:avLst>
                <a:gd name="adj" fmla="val 16667"/>
              </a:avLst>
            </a:prstGeom>
            <a:solidFill>
              <a:srgbClr val="FFCC00"/>
            </a:solidFill>
            <a:ln w="9525" algn="ctr">
              <a:noFill/>
              <a:round/>
              <a:headEnd/>
              <a:tailEnd/>
            </a:ln>
            <a:effectLst/>
          </p:spPr>
          <p:txBody>
            <a:bodyPr wrap="none" anchor="ctr"/>
            <a:lstStyle/>
            <a:p>
              <a:pPr algn="ctr" eaLnBrk="1" hangingPunct="1"/>
              <a:r>
                <a:rPr lang="en-US" sz="1600">
                  <a:solidFill>
                    <a:srgbClr val="000000"/>
                  </a:solidFill>
                </a:rPr>
                <a:t>Model-based</a:t>
              </a:r>
            </a:p>
            <a:p>
              <a:pPr algn="ctr" eaLnBrk="1" hangingPunct="1"/>
              <a:r>
                <a:rPr lang="en-US" sz="1600">
                  <a:solidFill>
                    <a:srgbClr val="000000"/>
                  </a:solidFill>
                </a:rPr>
                <a:t> selection</a:t>
              </a:r>
            </a:p>
          </p:txBody>
        </p:sp>
        <p:sp>
          <p:nvSpPr>
            <p:cNvPr id="516104" name="AutoShape 8"/>
            <p:cNvSpPr>
              <a:spLocks noChangeArrowheads="1"/>
            </p:cNvSpPr>
            <p:nvPr/>
          </p:nvSpPr>
          <p:spPr bwMode="auto">
            <a:xfrm>
              <a:off x="3792" y="1680"/>
              <a:ext cx="1152" cy="384"/>
            </a:xfrm>
            <a:prstGeom prst="roundRect">
              <a:avLst>
                <a:gd name="adj" fmla="val 16667"/>
              </a:avLst>
            </a:prstGeom>
            <a:solidFill>
              <a:srgbClr val="FFCC00"/>
            </a:solidFill>
            <a:ln w="9525" algn="ctr">
              <a:noFill/>
              <a:round/>
              <a:headEnd/>
              <a:tailEnd/>
            </a:ln>
            <a:effectLst/>
          </p:spPr>
          <p:txBody>
            <a:bodyPr wrap="none" anchor="ctr"/>
            <a:lstStyle/>
            <a:p>
              <a:pPr algn="ctr" eaLnBrk="1" hangingPunct="1"/>
              <a:r>
                <a:rPr lang="en-US" sz="1600">
                  <a:solidFill>
                    <a:srgbClr val="000000"/>
                  </a:solidFill>
                </a:rPr>
                <a:t>Statistics-based</a:t>
              </a:r>
            </a:p>
            <a:p>
              <a:pPr algn="ctr" eaLnBrk="1" hangingPunct="1"/>
              <a:r>
                <a:rPr lang="en-US" sz="1600">
                  <a:solidFill>
                    <a:srgbClr val="000000"/>
                  </a:solidFill>
                </a:rPr>
                <a:t> selection</a:t>
              </a:r>
            </a:p>
          </p:txBody>
        </p:sp>
      </p:grpSp>
      <p:sp>
        <p:nvSpPr>
          <p:cNvPr id="516105" name="AutoShape 9"/>
          <p:cNvSpPr>
            <a:spLocks noChangeArrowheads="1"/>
          </p:cNvSpPr>
          <p:nvPr/>
        </p:nvSpPr>
        <p:spPr bwMode="auto">
          <a:xfrm>
            <a:off x="5486400" y="5029200"/>
            <a:ext cx="2741613" cy="457200"/>
          </a:xfrm>
          <a:prstGeom prst="roundRect">
            <a:avLst>
              <a:gd name="adj" fmla="val 16667"/>
            </a:avLst>
          </a:prstGeom>
          <a:solidFill>
            <a:schemeClr val="accent1"/>
          </a:solidFill>
          <a:ln w="9525" algn="ctr">
            <a:noFill/>
            <a:round/>
            <a:headEnd/>
            <a:tailEnd/>
          </a:ln>
          <a:effectLst/>
        </p:spPr>
        <p:txBody>
          <a:bodyPr wrap="none" anchor="ctr"/>
          <a:lstStyle/>
          <a:p>
            <a:pPr algn="ctr" eaLnBrk="1" hangingPunct="1"/>
            <a:r>
              <a:rPr lang="en-US" sz="1600"/>
              <a:t>Train and validate</a:t>
            </a:r>
          </a:p>
          <a:p>
            <a:pPr algn="ctr" eaLnBrk="1" hangingPunct="1"/>
            <a:r>
              <a:rPr lang="en-US" sz="1600"/>
              <a:t> the classifier</a:t>
            </a:r>
          </a:p>
        </p:txBody>
      </p:sp>
      <p:sp>
        <p:nvSpPr>
          <p:cNvPr id="516106" name="AutoShape 10"/>
          <p:cNvSpPr>
            <a:spLocks noChangeArrowheads="1"/>
          </p:cNvSpPr>
          <p:nvPr/>
        </p:nvSpPr>
        <p:spPr bwMode="auto">
          <a:xfrm>
            <a:off x="2324100" y="5029200"/>
            <a:ext cx="2741613" cy="457200"/>
          </a:xfrm>
          <a:prstGeom prst="roundRect">
            <a:avLst>
              <a:gd name="adj" fmla="val 16667"/>
            </a:avLst>
          </a:prstGeom>
          <a:solidFill>
            <a:schemeClr val="accent1"/>
          </a:solidFill>
          <a:ln w="9525" algn="ctr">
            <a:noFill/>
            <a:round/>
            <a:headEnd/>
            <a:tailEnd/>
          </a:ln>
          <a:effectLst/>
        </p:spPr>
        <p:txBody>
          <a:bodyPr wrap="none" anchor="ctr"/>
          <a:lstStyle/>
          <a:p>
            <a:pPr algn="ctr" eaLnBrk="1" hangingPunct="1"/>
            <a:r>
              <a:rPr lang="en-US" sz="1600"/>
              <a:t>Collect your data</a:t>
            </a:r>
          </a:p>
        </p:txBody>
      </p:sp>
      <p:sp>
        <p:nvSpPr>
          <p:cNvPr id="516107" name="AutoShape 11"/>
          <p:cNvSpPr>
            <a:spLocks noChangeArrowheads="1"/>
          </p:cNvSpPr>
          <p:nvPr/>
        </p:nvSpPr>
        <p:spPr bwMode="auto">
          <a:xfrm>
            <a:off x="3924300" y="5867400"/>
            <a:ext cx="2741613" cy="457200"/>
          </a:xfrm>
          <a:prstGeom prst="roundRect">
            <a:avLst>
              <a:gd name="adj" fmla="val 16667"/>
            </a:avLst>
          </a:prstGeom>
          <a:solidFill>
            <a:schemeClr val="accent1">
              <a:alpha val="50000"/>
            </a:schemeClr>
          </a:solidFill>
          <a:ln w="9525" algn="ctr">
            <a:noFill/>
            <a:round/>
            <a:headEnd/>
            <a:tailEnd/>
          </a:ln>
          <a:effectLst/>
        </p:spPr>
        <p:txBody>
          <a:bodyPr wrap="none" anchor="ctr"/>
          <a:lstStyle/>
          <a:p>
            <a:pPr algn="ctr" eaLnBrk="1" hangingPunct="1"/>
            <a:r>
              <a:rPr lang="en-US" sz="1600"/>
              <a:t>Classify in real-time</a:t>
            </a:r>
          </a:p>
        </p:txBody>
      </p:sp>
      <p:cxnSp>
        <p:nvCxnSpPr>
          <p:cNvPr id="516108" name="AutoShape 12"/>
          <p:cNvCxnSpPr>
            <a:cxnSpLocks noChangeShapeType="1"/>
            <a:stCxn id="516102" idx="2"/>
            <a:endCxn id="516100" idx="0"/>
          </p:cNvCxnSpPr>
          <p:nvPr/>
        </p:nvCxnSpPr>
        <p:spPr bwMode="auto">
          <a:xfrm>
            <a:off x="6858000" y="3810000"/>
            <a:ext cx="0" cy="381000"/>
          </a:xfrm>
          <a:prstGeom prst="straightConnector1">
            <a:avLst/>
          </a:prstGeom>
          <a:noFill/>
          <a:ln w="76200">
            <a:solidFill>
              <a:schemeClr val="tx1"/>
            </a:solidFill>
            <a:round/>
            <a:headEnd/>
            <a:tailEnd type="triangle" w="med" len="med"/>
          </a:ln>
          <a:effectLst/>
        </p:spPr>
      </p:cxnSp>
      <p:cxnSp>
        <p:nvCxnSpPr>
          <p:cNvPr id="516109" name="AutoShape 13"/>
          <p:cNvCxnSpPr>
            <a:cxnSpLocks noChangeShapeType="1"/>
            <a:stCxn id="516106" idx="3"/>
            <a:endCxn id="516107" idx="0"/>
          </p:cNvCxnSpPr>
          <p:nvPr/>
        </p:nvCxnSpPr>
        <p:spPr bwMode="auto">
          <a:xfrm>
            <a:off x="5065713" y="5257800"/>
            <a:ext cx="230187" cy="609600"/>
          </a:xfrm>
          <a:prstGeom prst="bentConnector2">
            <a:avLst/>
          </a:prstGeom>
          <a:noFill/>
          <a:ln w="76200">
            <a:solidFill>
              <a:schemeClr val="tx1"/>
            </a:solidFill>
            <a:miter lim="800000"/>
            <a:headEnd/>
            <a:tailEnd type="triangle" w="med" len="med"/>
          </a:ln>
          <a:effectLst/>
        </p:spPr>
      </p:cxnSp>
      <p:cxnSp>
        <p:nvCxnSpPr>
          <p:cNvPr id="516110" name="AutoShape 14"/>
          <p:cNvCxnSpPr>
            <a:cxnSpLocks noChangeShapeType="1"/>
            <a:stCxn id="516099" idx="2"/>
            <a:endCxn id="516102" idx="0"/>
          </p:cNvCxnSpPr>
          <p:nvPr/>
        </p:nvCxnSpPr>
        <p:spPr bwMode="auto">
          <a:xfrm>
            <a:off x="6858000" y="1219200"/>
            <a:ext cx="0" cy="381000"/>
          </a:xfrm>
          <a:prstGeom prst="straightConnector1">
            <a:avLst/>
          </a:prstGeom>
          <a:noFill/>
          <a:ln w="76200">
            <a:solidFill>
              <a:schemeClr val="tx1"/>
            </a:solidFill>
            <a:round/>
            <a:headEnd/>
            <a:tailEnd type="triangle" w="med" len="med"/>
          </a:ln>
          <a:effectLst/>
        </p:spPr>
      </p:cxnSp>
      <p:cxnSp>
        <p:nvCxnSpPr>
          <p:cNvPr id="516111" name="AutoShape 15"/>
          <p:cNvCxnSpPr>
            <a:cxnSpLocks noChangeShapeType="1"/>
            <a:stCxn id="516100" idx="2"/>
            <a:endCxn id="516105" idx="0"/>
          </p:cNvCxnSpPr>
          <p:nvPr/>
        </p:nvCxnSpPr>
        <p:spPr bwMode="auto">
          <a:xfrm>
            <a:off x="6858000" y="4648200"/>
            <a:ext cx="0" cy="381000"/>
          </a:xfrm>
          <a:prstGeom prst="straightConnector1">
            <a:avLst/>
          </a:prstGeom>
          <a:noFill/>
          <a:ln w="76200">
            <a:solidFill>
              <a:schemeClr val="tx1"/>
            </a:solidFill>
            <a:round/>
            <a:headEnd/>
            <a:tailEnd type="triangle" w="med" len="med"/>
          </a:ln>
          <a:effectLst/>
        </p:spPr>
      </p:cxnSp>
      <p:cxnSp>
        <p:nvCxnSpPr>
          <p:cNvPr id="516112" name="AutoShape 16"/>
          <p:cNvCxnSpPr>
            <a:cxnSpLocks noChangeShapeType="1"/>
            <a:stCxn id="516105" idx="1"/>
            <a:endCxn id="516107" idx="0"/>
          </p:cNvCxnSpPr>
          <p:nvPr/>
        </p:nvCxnSpPr>
        <p:spPr bwMode="auto">
          <a:xfrm rot="10800000" flipV="1">
            <a:off x="5295900" y="5257800"/>
            <a:ext cx="190500" cy="609600"/>
          </a:xfrm>
          <a:prstGeom prst="bentConnector2">
            <a:avLst/>
          </a:prstGeom>
          <a:noFill/>
          <a:ln w="76200">
            <a:solidFill>
              <a:schemeClr val="tx1"/>
            </a:solidFill>
            <a:miter lim="800000"/>
            <a:headEnd/>
            <a:tailEnd type="triangle" w="med" len="med"/>
          </a:ln>
          <a:effectLst/>
        </p:spPr>
      </p:cxnSp>
      <p:cxnSp>
        <p:nvCxnSpPr>
          <p:cNvPr id="516113" name="AutoShape 17"/>
          <p:cNvCxnSpPr>
            <a:cxnSpLocks noChangeShapeType="1"/>
            <a:stCxn id="516100" idx="3"/>
            <a:endCxn id="516102" idx="3"/>
          </p:cNvCxnSpPr>
          <p:nvPr/>
        </p:nvCxnSpPr>
        <p:spPr bwMode="auto">
          <a:xfrm flipV="1">
            <a:off x="8228013" y="2705100"/>
            <a:ext cx="1587" cy="1714500"/>
          </a:xfrm>
          <a:prstGeom prst="bentConnector3">
            <a:avLst>
              <a:gd name="adj1" fmla="val 23800000"/>
            </a:avLst>
          </a:prstGeom>
          <a:noFill/>
          <a:ln w="76200">
            <a:solidFill>
              <a:schemeClr val="tx1"/>
            </a:solidFill>
            <a:miter lim="800000"/>
            <a:headEnd/>
            <a:tailEnd type="triangle" w="med" len="med"/>
          </a:ln>
          <a:effectLst/>
        </p:spPr>
      </p:cxnSp>
      <p:cxnSp>
        <p:nvCxnSpPr>
          <p:cNvPr id="516114" name="AutoShape 18"/>
          <p:cNvCxnSpPr>
            <a:cxnSpLocks noChangeShapeType="1"/>
            <a:stCxn id="516105" idx="3"/>
            <a:endCxn id="516102" idx="3"/>
          </p:cNvCxnSpPr>
          <p:nvPr/>
        </p:nvCxnSpPr>
        <p:spPr bwMode="auto">
          <a:xfrm flipV="1">
            <a:off x="8228013" y="2705100"/>
            <a:ext cx="1587" cy="2552700"/>
          </a:xfrm>
          <a:prstGeom prst="bentConnector3">
            <a:avLst>
              <a:gd name="adj1" fmla="val 35100000"/>
            </a:avLst>
          </a:prstGeom>
          <a:noFill/>
          <a:ln w="76200">
            <a:solidFill>
              <a:schemeClr val="tx1"/>
            </a:solidFill>
            <a:miter lim="800000"/>
            <a:headEnd/>
            <a:tailEnd type="triangle" w="med" len="med"/>
          </a:ln>
          <a:effectLst/>
        </p:spPr>
      </p:cxnSp>
      <p:sp>
        <p:nvSpPr>
          <p:cNvPr id="516115" name="Text Box 19"/>
          <p:cNvSpPr txBox="1">
            <a:spLocks noChangeArrowheads="1"/>
          </p:cNvSpPr>
          <p:nvPr/>
        </p:nvSpPr>
        <p:spPr bwMode="auto">
          <a:xfrm>
            <a:off x="457200" y="3124200"/>
            <a:ext cx="4664075" cy="1474788"/>
          </a:xfrm>
          <a:prstGeom prst="rect">
            <a:avLst/>
          </a:prstGeom>
          <a:noFill/>
          <a:ln w="9525">
            <a:solidFill>
              <a:schemeClr val="accent1"/>
            </a:solidFill>
            <a:miter lim="800000"/>
            <a:headEnd/>
            <a:tailEnd/>
          </a:ln>
          <a:effectLst/>
        </p:spPr>
        <p:txBody>
          <a:bodyPr>
            <a:spAutoFit/>
          </a:bodyPr>
          <a:lstStyle/>
          <a:p>
            <a:r>
              <a:rPr lang="en-US"/>
              <a:t>Currently classification system works off-line. Data set have to be transferred to a separate computer workstation for classification. Next goal: real-time classification</a:t>
            </a:r>
          </a:p>
        </p:txBody>
      </p:sp>
      <p:cxnSp>
        <p:nvCxnSpPr>
          <p:cNvPr id="516116" name="AutoShape 20"/>
          <p:cNvCxnSpPr>
            <a:cxnSpLocks noChangeShapeType="1"/>
            <a:stCxn id="516115" idx="1"/>
            <a:endCxn id="516107" idx="1"/>
          </p:cNvCxnSpPr>
          <p:nvPr/>
        </p:nvCxnSpPr>
        <p:spPr bwMode="auto">
          <a:xfrm rot="10800000" flipH="1" flipV="1">
            <a:off x="457200" y="3862388"/>
            <a:ext cx="3467100" cy="2233612"/>
          </a:xfrm>
          <a:prstGeom prst="curvedConnector3">
            <a:avLst>
              <a:gd name="adj1" fmla="val -5727"/>
            </a:avLst>
          </a:prstGeom>
          <a:noFill/>
          <a:ln w="76200">
            <a:solidFill>
              <a:schemeClr val="folHlink"/>
            </a:solidFill>
            <a:round/>
            <a:headEnd/>
            <a:tailEnd type="triangle" w="med" len="med"/>
          </a:ln>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7FF12415-7023-422A-9079-CF322F459526}" type="slidenum">
              <a:rPr lang="en-US"/>
              <a:pPr/>
              <a:t>59</a:t>
            </a:fld>
            <a:endParaRPr lang="en-US"/>
          </a:p>
        </p:txBody>
      </p:sp>
      <p:sp>
        <p:nvSpPr>
          <p:cNvPr id="8"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D4DC99F1-7C7B-45F6-8EB1-4F2322B2D7D5}"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59</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70050" name="Rectangle 2"/>
          <p:cNvSpPr>
            <a:spLocks noGrp="1" noChangeArrowheads="1"/>
          </p:cNvSpPr>
          <p:nvPr>
            <p:ph type="title" idx="4294967295"/>
          </p:nvPr>
        </p:nvSpPr>
        <p:spPr>
          <a:xfrm>
            <a:off x="0" y="381000"/>
            <a:ext cx="9144000" cy="1066800"/>
          </a:xfrm>
        </p:spPr>
        <p:txBody>
          <a:bodyPr/>
          <a:lstStyle/>
          <a:p>
            <a:r>
              <a:rPr lang="en-US" sz="3600"/>
              <a:t>The BARDOT system can be used for purposes previously unforeseen – e. g.: biodiversity estimation of soil bacteria</a:t>
            </a:r>
          </a:p>
        </p:txBody>
      </p:sp>
      <p:sp>
        <p:nvSpPr>
          <p:cNvPr id="655364" name="Text Box 3"/>
          <p:cNvSpPr txBox="1">
            <a:spLocks noChangeArrowheads="1"/>
          </p:cNvSpPr>
          <p:nvPr/>
        </p:nvSpPr>
        <p:spPr bwMode="auto">
          <a:xfrm>
            <a:off x="5638800" y="5334000"/>
            <a:ext cx="3276600" cy="825500"/>
          </a:xfrm>
          <a:prstGeom prst="rect">
            <a:avLst/>
          </a:prstGeom>
          <a:noFill/>
          <a:ln w="9525" algn="ctr">
            <a:noFill/>
            <a:miter lim="800000"/>
            <a:headEnd/>
            <a:tailEnd/>
          </a:ln>
        </p:spPr>
        <p:txBody>
          <a:bodyPr>
            <a:spAutoFit/>
          </a:bodyPr>
          <a:lstStyle/>
          <a:p>
            <a:pPr eaLnBrk="1" hangingPunct="1">
              <a:spcBef>
                <a:spcPct val="50000"/>
              </a:spcBef>
            </a:pPr>
            <a:r>
              <a:rPr lang="en-US" sz="1600"/>
              <a:t>The light scattering patterns formed by the colonies of actinomycetes from Indiana soil.</a:t>
            </a:r>
          </a:p>
        </p:txBody>
      </p:sp>
      <p:pic>
        <p:nvPicPr>
          <p:cNvPr id="655365" name="Picture 4"/>
          <p:cNvPicPr>
            <a:picLocks noChangeAspect="1" noChangeArrowheads="1"/>
          </p:cNvPicPr>
          <p:nvPr/>
        </p:nvPicPr>
        <p:blipFill>
          <a:blip r:embed="rId3" cstate="print"/>
          <a:srcRect/>
          <a:stretch>
            <a:fillRect/>
          </a:stretch>
        </p:blipFill>
        <p:spPr bwMode="auto">
          <a:xfrm>
            <a:off x="3429000" y="1752600"/>
            <a:ext cx="5467350" cy="3479800"/>
          </a:xfrm>
          <a:prstGeom prst="rect">
            <a:avLst/>
          </a:prstGeom>
          <a:noFill/>
          <a:ln w="9525" algn="ctr">
            <a:solidFill>
              <a:schemeClr val="tx1"/>
            </a:solidFill>
            <a:miter lim="800000"/>
            <a:headEnd/>
            <a:tailEnd/>
          </a:ln>
        </p:spPr>
      </p:pic>
      <p:pic>
        <p:nvPicPr>
          <p:cNvPr id="655366" name="Picture 5" descr="Bu-colonies"/>
          <p:cNvPicPr>
            <a:picLocks noChangeAspect="1" noChangeArrowheads="1"/>
          </p:cNvPicPr>
          <p:nvPr/>
        </p:nvPicPr>
        <p:blipFill>
          <a:blip r:embed="rId4" cstate="print"/>
          <a:srcRect/>
          <a:stretch>
            <a:fillRect/>
          </a:stretch>
        </p:blipFill>
        <p:spPr bwMode="auto">
          <a:xfrm>
            <a:off x="533400" y="3352800"/>
            <a:ext cx="5105400" cy="3248025"/>
          </a:xfrm>
          <a:prstGeom prst="rect">
            <a:avLst/>
          </a:prstGeom>
          <a:noFill/>
          <a:ln w="9525">
            <a:solidFill>
              <a:schemeClr val="tx1"/>
            </a:solidFill>
            <a:miter lim="800000"/>
            <a:headEnd/>
            <a:tailEnd/>
          </a:ln>
        </p:spPr>
      </p:pic>
      <p:sp>
        <p:nvSpPr>
          <p:cNvPr id="655367" name="Text Box 6"/>
          <p:cNvSpPr txBox="1">
            <a:spLocks noChangeArrowheads="1"/>
          </p:cNvSpPr>
          <p:nvPr/>
        </p:nvSpPr>
        <p:spPr bwMode="auto">
          <a:xfrm>
            <a:off x="609600" y="3429000"/>
            <a:ext cx="430213" cy="336550"/>
          </a:xfrm>
          <a:prstGeom prst="rect">
            <a:avLst/>
          </a:prstGeom>
          <a:solidFill>
            <a:schemeClr val="bg1"/>
          </a:solidFill>
          <a:ln w="9525" algn="ctr">
            <a:noFill/>
            <a:miter lim="800000"/>
            <a:headEnd/>
            <a:tailEnd/>
          </a:ln>
        </p:spPr>
        <p:txBody>
          <a:bodyPr wrap="none">
            <a:spAutoFit/>
          </a:bodyPr>
          <a:lstStyle/>
          <a:p>
            <a:pPr eaLnBrk="1" hangingPunct="1">
              <a:spcBef>
                <a:spcPct val="50000"/>
              </a:spcBef>
            </a:pPr>
            <a:r>
              <a:rPr lang="en-US" sz="1600"/>
              <a:t>BU</a:t>
            </a:r>
          </a:p>
        </p:txBody>
      </p:sp>
      <p:sp>
        <p:nvSpPr>
          <p:cNvPr id="655368" name="Text Box 7"/>
          <p:cNvSpPr txBox="1">
            <a:spLocks noChangeArrowheads="1"/>
          </p:cNvSpPr>
          <p:nvPr/>
        </p:nvSpPr>
        <p:spPr bwMode="auto">
          <a:xfrm>
            <a:off x="3505200" y="1828800"/>
            <a:ext cx="400050" cy="336550"/>
          </a:xfrm>
          <a:prstGeom prst="rect">
            <a:avLst/>
          </a:prstGeom>
          <a:solidFill>
            <a:schemeClr val="bg1"/>
          </a:solidFill>
          <a:ln w="9525" algn="ctr">
            <a:noFill/>
            <a:miter lim="800000"/>
            <a:headEnd/>
            <a:tailEnd/>
          </a:ln>
        </p:spPr>
        <p:txBody>
          <a:bodyPr wrap="none">
            <a:spAutoFit/>
          </a:bodyPr>
          <a:lstStyle/>
          <a:p>
            <a:pPr eaLnBrk="1" hangingPunct="1">
              <a:spcBef>
                <a:spcPct val="50000"/>
              </a:spcBef>
            </a:pPr>
            <a:r>
              <a:rPr lang="en-US" sz="1600"/>
              <a:t>E3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a:xfrm>
            <a:off x="6553200" y="5889625"/>
            <a:ext cx="2133600" cy="476250"/>
          </a:xfrm>
        </p:spPr>
        <p:txBody>
          <a:bodyPr/>
          <a:lstStyle/>
          <a:p>
            <a:fld id="{267A0E51-253C-4B64-9111-3D6E1433F76E}" type="slidenum">
              <a:rPr lang="en-US"/>
              <a:pPr/>
              <a:t>6</a:t>
            </a:fld>
            <a:endParaRPr lang="en-US"/>
          </a:p>
        </p:txBody>
      </p:sp>
      <p:grpSp>
        <p:nvGrpSpPr>
          <p:cNvPr id="548866" name="Group 2"/>
          <p:cNvGrpSpPr>
            <a:grpSpLocks/>
          </p:cNvGrpSpPr>
          <p:nvPr/>
        </p:nvGrpSpPr>
        <p:grpSpPr bwMode="auto">
          <a:xfrm>
            <a:off x="5892800" y="3432175"/>
            <a:ext cx="2663825" cy="2613025"/>
            <a:chOff x="3825" y="2373"/>
            <a:chExt cx="1743" cy="1755"/>
          </a:xfrm>
        </p:grpSpPr>
        <p:pic>
          <p:nvPicPr>
            <p:cNvPr id="548867" name="Picture 3"/>
            <p:cNvPicPr preferRelativeResize="0">
              <a:picLocks noChangeAspect="1" noChangeArrowheads="1"/>
            </p:cNvPicPr>
            <p:nvPr/>
          </p:nvPicPr>
          <p:blipFill>
            <a:blip r:embed="rId4" cstate="print"/>
            <a:srcRect l="4472" r="4472"/>
            <a:stretch>
              <a:fillRect/>
            </a:stretch>
          </p:blipFill>
          <p:spPr bwMode="auto">
            <a:xfrm>
              <a:off x="3825" y="2373"/>
              <a:ext cx="1742" cy="1588"/>
            </a:xfrm>
            <a:prstGeom prst="rect">
              <a:avLst/>
            </a:prstGeom>
            <a:noFill/>
            <a:ln w="9525">
              <a:noFill/>
              <a:miter lim="800000"/>
              <a:headEnd/>
              <a:tailEnd/>
            </a:ln>
          </p:spPr>
        </p:pic>
        <p:sp>
          <p:nvSpPr>
            <p:cNvPr id="548868" name="Text Box 4"/>
            <p:cNvSpPr txBox="1">
              <a:spLocks noChangeArrowheads="1"/>
            </p:cNvSpPr>
            <p:nvPr/>
          </p:nvSpPr>
          <p:spPr bwMode="auto">
            <a:xfrm>
              <a:off x="3834" y="3936"/>
              <a:ext cx="1734" cy="192"/>
            </a:xfrm>
            <a:prstGeom prst="rect">
              <a:avLst/>
            </a:prstGeom>
            <a:solidFill>
              <a:srgbClr val="FFFFFF"/>
            </a:solidFill>
            <a:ln w="9525">
              <a:noFill/>
              <a:miter lim="800000"/>
              <a:headEnd/>
              <a:tailEnd/>
            </a:ln>
          </p:spPr>
          <p:txBody>
            <a:bodyPr lIns="69494" tIns="34747" rIns="69494" bIns="34747"/>
            <a:lstStyle/>
            <a:p>
              <a:pPr algn="ctr" eaLnBrk="1" hangingPunct="1"/>
              <a:r>
                <a:rPr lang="en-US" sz="1400" b="1" i="1">
                  <a:solidFill>
                    <a:srgbClr val="000000"/>
                  </a:solidFill>
                  <a:latin typeface="Arial" pitchFamily="34" charset="0"/>
                </a:rPr>
                <a:t>L. grayi  </a:t>
              </a:r>
              <a:r>
                <a:rPr lang="en-US" sz="1400" b="1">
                  <a:solidFill>
                    <a:srgbClr val="000000"/>
                  </a:solidFill>
                  <a:latin typeface="Arial" pitchFamily="34" charset="0"/>
                </a:rPr>
                <a:t>LM37</a:t>
              </a:r>
              <a:endParaRPr lang="en-US" sz="1400" b="1">
                <a:latin typeface="Arial" pitchFamily="34" charset="0"/>
              </a:endParaRPr>
            </a:p>
          </p:txBody>
        </p:sp>
      </p:grpSp>
      <p:grpSp>
        <p:nvGrpSpPr>
          <p:cNvPr id="548869" name="Group 5"/>
          <p:cNvGrpSpPr>
            <a:grpSpLocks/>
          </p:cNvGrpSpPr>
          <p:nvPr/>
        </p:nvGrpSpPr>
        <p:grpSpPr bwMode="auto">
          <a:xfrm>
            <a:off x="609600" y="3432175"/>
            <a:ext cx="2632075" cy="2571750"/>
            <a:chOff x="253" y="2401"/>
            <a:chExt cx="1722" cy="1727"/>
          </a:xfrm>
        </p:grpSpPr>
        <p:pic>
          <p:nvPicPr>
            <p:cNvPr id="548870" name="Picture 6"/>
            <p:cNvPicPr preferRelativeResize="0">
              <a:picLocks noChangeAspect="1" noChangeArrowheads="1"/>
            </p:cNvPicPr>
            <p:nvPr/>
          </p:nvPicPr>
          <p:blipFill>
            <a:blip r:embed="rId5" cstate="print"/>
            <a:srcRect l="4645" t="5539" r="4645" b="5539"/>
            <a:stretch>
              <a:fillRect/>
            </a:stretch>
          </p:blipFill>
          <p:spPr bwMode="auto">
            <a:xfrm>
              <a:off x="253" y="2401"/>
              <a:ext cx="1715" cy="1539"/>
            </a:xfrm>
            <a:prstGeom prst="rect">
              <a:avLst/>
            </a:prstGeom>
            <a:noFill/>
            <a:ln w="9525">
              <a:noFill/>
              <a:miter lim="800000"/>
              <a:headEnd/>
              <a:tailEnd/>
            </a:ln>
          </p:spPr>
        </p:pic>
        <p:sp>
          <p:nvSpPr>
            <p:cNvPr id="548871" name="Text Box 7"/>
            <p:cNvSpPr txBox="1">
              <a:spLocks noChangeArrowheads="1"/>
            </p:cNvSpPr>
            <p:nvPr/>
          </p:nvSpPr>
          <p:spPr bwMode="auto">
            <a:xfrm>
              <a:off x="255" y="3936"/>
              <a:ext cx="1720" cy="192"/>
            </a:xfrm>
            <a:prstGeom prst="rect">
              <a:avLst/>
            </a:prstGeom>
            <a:solidFill>
              <a:srgbClr val="FFFFFF"/>
            </a:solidFill>
            <a:ln w="9525">
              <a:noFill/>
              <a:miter lim="800000"/>
              <a:headEnd/>
              <a:tailEnd/>
            </a:ln>
          </p:spPr>
          <p:txBody>
            <a:bodyPr lIns="69494" tIns="34747" rIns="69494" bIns="34747"/>
            <a:lstStyle/>
            <a:p>
              <a:pPr algn="ctr" eaLnBrk="1" hangingPunct="1"/>
              <a:r>
                <a:rPr lang="en-US" sz="1400" b="1" i="1">
                  <a:solidFill>
                    <a:srgbClr val="000000"/>
                  </a:solidFill>
                  <a:latin typeface="Arial" pitchFamily="34" charset="0"/>
                </a:rPr>
                <a:t>L. seeligeri </a:t>
              </a:r>
              <a:r>
                <a:rPr lang="en-US" sz="1400" b="1">
                  <a:solidFill>
                    <a:srgbClr val="000000"/>
                  </a:solidFill>
                  <a:latin typeface="Arial" pitchFamily="34" charset="0"/>
                </a:rPr>
                <a:t>LA 15</a:t>
              </a:r>
              <a:endParaRPr lang="en-US" sz="1400" b="1">
                <a:latin typeface="Arial" pitchFamily="34" charset="0"/>
              </a:endParaRPr>
            </a:p>
          </p:txBody>
        </p:sp>
      </p:grpSp>
      <p:grpSp>
        <p:nvGrpSpPr>
          <p:cNvPr id="548872" name="Group 8"/>
          <p:cNvGrpSpPr>
            <a:grpSpLocks/>
          </p:cNvGrpSpPr>
          <p:nvPr/>
        </p:nvGrpSpPr>
        <p:grpSpPr bwMode="auto">
          <a:xfrm>
            <a:off x="3252788" y="3432175"/>
            <a:ext cx="2641600" cy="2598738"/>
            <a:chOff x="2023" y="2383"/>
            <a:chExt cx="1728" cy="1745"/>
          </a:xfrm>
        </p:grpSpPr>
        <p:pic>
          <p:nvPicPr>
            <p:cNvPr id="548873" name="Picture 9"/>
            <p:cNvPicPr preferRelativeResize="0">
              <a:picLocks noChangeAspect="1" noChangeArrowheads="1"/>
            </p:cNvPicPr>
            <p:nvPr/>
          </p:nvPicPr>
          <p:blipFill>
            <a:blip r:embed="rId6" cstate="print"/>
            <a:srcRect l="3600" r="3600"/>
            <a:stretch>
              <a:fillRect/>
            </a:stretch>
          </p:blipFill>
          <p:spPr bwMode="auto">
            <a:xfrm>
              <a:off x="2023" y="2383"/>
              <a:ext cx="1718" cy="1545"/>
            </a:xfrm>
            <a:prstGeom prst="rect">
              <a:avLst/>
            </a:prstGeom>
            <a:noFill/>
            <a:ln w="9525">
              <a:noFill/>
              <a:miter lim="800000"/>
              <a:headEnd/>
              <a:tailEnd/>
            </a:ln>
          </p:spPr>
        </p:pic>
        <p:sp>
          <p:nvSpPr>
            <p:cNvPr id="548874" name="Text Box 10"/>
            <p:cNvSpPr txBox="1">
              <a:spLocks noChangeArrowheads="1"/>
            </p:cNvSpPr>
            <p:nvPr/>
          </p:nvSpPr>
          <p:spPr bwMode="auto">
            <a:xfrm>
              <a:off x="2023" y="3929"/>
              <a:ext cx="1728" cy="199"/>
            </a:xfrm>
            <a:prstGeom prst="rect">
              <a:avLst/>
            </a:prstGeom>
            <a:solidFill>
              <a:srgbClr val="FFFFFF"/>
            </a:solidFill>
            <a:ln w="9525">
              <a:noFill/>
              <a:miter lim="800000"/>
              <a:headEnd/>
              <a:tailEnd/>
            </a:ln>
          </p:spPr>
          <p:txBody>
            <a:bodyPr lIns="69494" tIns="34747" rIns="69494" bIns="34747"/>
            <a:lstStyle/>
            <a:p>
              <a:pPr algn="ctr" eaLnBrk="1" hangingPunct="1"/>
              <a:r>
                <a:rPr lang="en-US" sz="1400" b="1" i="1">
                  <a:solidFill>
                    <a:srgbClr val="000000"/>
                  </a:solidFill>
                  <a:latin typeface="Arial" pitchFamily="34" charset="0"/>
                </a:rPr>
                <a:t>L. welshimeri </a:t>
              </a:r>
              <a:r>
                <a:rPr lang="en-US" sz="1400" b="1">
                  <a:solidFill>
                    <a:srgbClr val="000000"/>
                  </a:solidFill>
                  <a:latin typeface="Arial" pitchFamily="34" charset="0"/>
                </a:rPr>
                <a:t>ATCC35897</a:t>
              </a:r>
              <a:endParaRPr lang="en-US" sz="1400" b="1">
                <a:latin typeface="Arial" pitchFamily="34" charset="0"/>
              </a:endParaRPr>
            </a:p>
          </p:txBody>
        </p:sp>
      </p:grpSp>
      <p:grpSp>
        <p:nvGrpSpPr>
          <p:cNvPr id="548875" name="Group 11"/>
          <p:cNvGrpSpPr>
            <a:grpSpLocks/>
          </p:cNvGrpSpPr>
          <p:nvPr/>
        </p:nvGrpSpPr>
        <p:grpSpPr bwMode="auto">
          <a:xfrm>
            <a:off x="3297238" y="914400"/>
            <a:ext cx="2566987" cy="2498725"/>
            <a:chOff x="3840" y="528"/>
            <a:chExt cx="1680" cy="1679"/>
          </a:xfrm>
        </p:grpSpPr>
        <p:pic>
          <p:nvPicPr>
            <p:cNvPr id="548876" name="Picture 12"/>
            <p:cNvPicPr>
              <a:picLocks noChangeAspect="1" noChangeArrowheads="1"/>
            </p:cNvPicPr>
            <p:nvPr/>
          </p:nvPicPr>
          <p:blipFill>
            <a:blip r:embed="rId7" cstate="print"/>
            <a:srcRect/>
            <a:stretch>
              <a:fillRect/>
            </a:stretch>
          </p:blipFill>
          <p:spPr bwMode="auto">
            <a:xfrm>
              <a:off x="3840" y="528"/>
              <a:ext cx="1680" cy="1585"/>
            </a:xfrm>
            <a:prstGeom prst="rect">
              <a:avLst/>
            </a:prstGeom>
            <a:noFill/>
            <a:ln w="9525">
              <a:noFill/>
              <a:miter lim="800000"/>
              <a:headEnd/>
              <a:tailEnd/>
            </a:ln>
          </p:spPr>
        </p:pic>
        <p:sp>
          <p:nvSpPr>
            <p:cNvPr id="548877" name="Text Box 13"/>
            <p:cNvSpPr txBox="1">
              <a:spLocks noChangeArrowheads="1"/>
            </p:cNvSpPr>
            <p:nvPr/>
          </p:nvSpPr>
          <p:spPr bwMode="auto">
            <a:xfrm>
              <a:off x="3840" y="2015"/>
              <a:ext cx="1680" cy="192"/>
            </a:xfrm>
            <a:prstGeom prst="rect">
              <a:avLst/>
            </a:prstGeom>
            <a:solidFill>
              <a:srgbClr val="FFFFFF"/>
            </a:solidFill>
            <a:ln w="9525">
              <a:noFill/>
              <a:miter lim="800000"/>
              <a:headEnd/>
              <a:tailEnd/>
            </a:ln>
          </p:spPr>
          <p:txBody>
            <a:bodyPr lIns="69494" tIns="34747" rIns="69494" bIns="34747"/>
            <a:lstStyle/>
            <a:p>
              <a:pPr algn="ctr" eaLnBrk="1" hangingPunct="1"/>
              <a:r>
                <a:rPr lang="en-US" sz="1400" b="1" i="1">
                  <a:solidFill>
                    <a:srgbClr val="000000"/>
                  </a:solidFill>
                  <a:latin typeface="Arial" pitchFamily="34" charset="0"/>
                </a:rPr>
                <a:t>L. innocua</a:t>
              </a:r>
              <a:r>
                <a:rPr lang="en-US" sz="1400" b="1">
                  <a:solidFill>
                    <a:srgbClr val="000000"/>
                  </a:solidFill>
                  <a:latin typeface="Arial" pitchFamily="34" charset="0"/>
                </a:rPr>
                <a:t> F4248</a:t>
              </a:r>
              <a:endParaRPr lang="en-US" sz="1400" b="1">
                <a:latin typeface="Arial" pitchFamily="34" charset="0"/>
              </a:endParaRPr>
            </a:p>
          </p:txBody>
        </p:sp>
      </p:grpSp>
      <p:grpSp>
        <p:nvGrpSpPr>
          <p:cNvPr id="548878" name="Group 14"/>
          <p:cNvGrpSpPr>
            <a:grpSpLocks/>
          </p:cNvGrpSpPr>
          <p:nvPr/>
        </p:nvGrpSpPr>
        <p:grpSpPr bwMode="auto">
          <a:xfrm>
            <a:off x="638175" y="914400"/>
            <a:ext cx="2641600" cy="2500313"/>
            <a:chOff x="240" y="528"/>
            <a:chExt cx="1728" cy="1680"/>
          </a:xfrm>
        </p:grpSpPr>
        <p:graphicFrame>
          <p:nvGraphicFramePr>
            <p:cNvPr id="548879" name="Object 15"/>
            <p:cNvGraphicFramePr>
              <a:graphicFrameLocks noChangeAspect="1"/>
            </p:cNvGraphicFramePr>
            <p:nvPr/>
          </p:nvGraphicFramePr>
          <p:xfrm>
            <a:off x="240" y="528"/>
            <a:ext cx="1728" cy="1512"/>
          </p:xfrm>
          <a:graphic>
            <a:graphicData uri="http://schemas.openxmlformats.org/presentationml/2006/ole">
              <p:oleObj spid="_x0000_s548879" name="Photo Editor Photo" r:id="rId8" imgW="6095238" imgH="4571429" progId="">
                <p:embed/>
              </p:oleObj>
            </a:graphicData>
          </a:graphic>
        </p:graphicFrame>
        <p:sp>
          <p:nvSpPr>
            <p:cNvPr id="548880" name="Text Box 16"/>
            <p:cNvSpPr txBox="1">
              <a:spLocks noChangeArrowheads="1"/>
            </p:cNvSpPr>
            <p:nvPr/>
          </p:nvSpPr>
          <p:spPr bwMode="auto">
            <a:xfrm>
              <a:off x="248" y="2015"/>
              <a:ext cx="1720" cy="193"/>
            </a:xfrm>
            <a:prstGeom prst="rect">
              <a:avLst/>
            </a:prstGeom>
            <a:solidFill>
              <a:srgbClr val="FFFFFF"/>
            </a:solidFill>
            <a:ln w="9525">
              <a:noFill/>
              <a:miter lim="800000"/>
              <a:headEnd/>
              <a:tailEnd/>
            </a:ln>
          </p:spPr>
          <p:txBody>
            <a:bodyPr lIns="45720" tIns="34747" rIns="45720" bIns="34747" anchor="ctr" anchorCtr="1"/>
            <a:lstStyle/>
            <a:p>
              <a:pPr algn="ctr" eaLnBrk="1" hangingPunct="1"/>
              <a:r>
                <a:rPr lang="en-US" sz="1300" b="1" i="1">
                  <a:solidFill>
                    <a:srgbClr val="000000"/>
                  </a:solidFill>
                  <a:latin typeface="Arial" pitchFamily="34" charset="0"/>
                </a:rPr>
                <a:t>L. monocytogenes </a:t>
              </a:r>
              <a:r>
                <a:rPr lang="en-US" sz="1300" b="1">
                  <a:solidFill>
                    <a:srgbClr val="000000"/>
                  </a:solidFill>
                  <a:latin typeface="Arial" pitchFamily="34" charset="0"/>
                </a:rPr>
                <a:t>ATCC19113</a:t>
              </a:r>
              <a:endParaRPr lang="en-US" sz="1300" b="1">
                <a:latin typeface="Arial" pitchFamily="34" charset="0"/>
              </a:endParaRPr>
            </a:p>
          </p:txBody>
        </p:sp>
      </p:grpSp>
      <p:grpSp>
        <p:nvGrpSpPr>
          <p:cNvPr id="548881" name="Group 17"/>
          <p:cNvGrpSpPr>
            <a:grpSpLocks/>
          </p:cNvGrpSpPr>
          <p:nvPr/>
        </p:nvGrpSpPr>
        <p:grpSpPr bwMode="auto">
          <a:xfrm>
            <a:off x="5894388" y="914400"/>
            <a:ext cx="2641600" cy="2500313"/>
            <a:chOff x="2016" y="528"/>
            <a:chExt cx="1728" cy="1680"/>
          </a:xfrm>
        </p:grpSpPr>
        <p:graphicFrame>
          <p:nvGraphicFramePr>
            <p:cNvPr id="548882" name="Object 18"/>
            <p:cNvGraphicFramePr>
              <a:graphicFrameLocks noChangeAspect="1"/>
            </p:cNvGraphicFramePr>
            <p:nvPr/>
          </p:nvGraphicFramePr>
          <p:xfrm>
            <a:off x="2016" y="528"/>
            <a:ext cx="1728" cy="1488"/>
          </p:xfrm>
          <a:graphic>
            <a:graphicData uri="http://schemas.openxmlformats.org/presentationml/2006/ole">
              <p:oleObj spid="_x0000_s548882" name="Photo Editor Photo" r:id="rId9" imgW="6095238" imgH="4571429" progId="">
                <p:embed/>
              </p:oleObj>
            </a:graphicData>
          </a:graphic>
        </p:graphicFrame>
        <p:sp>
          <p:nvSpPr>
            <p:cNvPr id="548883" name="Text Box 19"/>
            <p:cNvSpPr txBox="1">
              <a:spLocks noChangeArrowheads="1"/>
            </p:cNvSpPr>
            <p:nvPr/>
          </p:nvSpPr>
          <p:spPr bwMode="auto">
            <a:xfrm>
              <a:off x="2016" y="2016"/>
              <a:ext cx="1728" cy="192"/>
            </a:xfrm>
            <a:prstGeom prst="rect">
              <a:avLst/>
            </a:prstGeom>
            <a:solidFill>
              <a:srgbClr val="FFFFFF"/>
            </a:solidFill>
            <a:ln w="9525">
              <a:noFill/>
              <a:miter lim="800000"/>
              <a:headEnd/>
              <a:tailEnd/>
            </a:ln>
          </p:spPr>
          <p:txBody>
            <a:bodyPr lIns="69494" tIns="34747" rIns="69494" bIns="34747"/>
            <a:lstStyle/>
            <a:p>
              <a:pPr algn="ctr" eaLnBrk="1" hangingPunct="1"/>
              <a:r>
                <a:rPr lang="en-US" sz="1400" b="1" i="1">
                  <a:solidFill>
                    <a:srgbClr val="000000"/>
                  </a:solidFill>
                  <a:latin typeface="Arial" pitchFamily="34" charset="0"/>
                </a:rPr>
                <a:t>L. ivanovii</a:t>
              </a:r>
              <a:r>
                <a:rPr lang="en-US" sz="1400" b="1">
                  <a:solidFill>
                    <a:srgbClr val="000000"/>
                  </a:solidFill>
                  <a:latin typeface="Arial" pitchFamily="34" charset="0"/>
                </a:rPr>
                <a:t> ATCC19119</a:t>
              </a:r>
              <a:endParaRPr lang="en-US" sz="1400" b="1">
                <a:latin typeface="Arial" pitchFamily="34" charset="0"/>
              </a:endParaRPr>
            </a:p>
          </p:txBody>
        </p:sp>
      </p:grpSp>
      <p:sp>
        <p:nvSpPr>
          <p:cNvPr id="548884" name="Text Box 20"/>
          <p:cNvSpPr txBox="1">
            <a:spLocks noChangeArrowheads="1"/>
          </p:cNvSpPr>
          <p:nvPr/>
        </p:nvSpPr>
        <p:spPr bwMode="auto">
          <a:xfrm>
            <a:off x="5791200" y="6629400"/>
            <a:ext cx="1898650" cy="228600"/>
          </a:xfrm>
          <a:prstGeom prst="rect">
            <a:avLst/>
          </a:prstGeom>
          <a:noFill/>
          <a:ln w="9525" algn="ctr">
            <a:noFill/>
            <a:miter lim="800000"/>
            <a:headEnd/>
            <a:tailEnd/>
          </a:ln>
          <a:effectLst/>
        </p:spPr>
        <p:txBody>
          <a:bodyPr wrap="none">
            <a:spAutoFit/>
          </a:bodyPr>
          <a:lstStyle/>
          <a:p>
            <a:pPr algn="ctr" eaLnBrk="1" hangingPunct="1"/>
            <a:r>
              <a:rPr lang="en-US" sz="900">
                <a:latin typeface="Arial" pitchFamily="34" charset="0"/>
              </a:rPr>
              <a:t>Purdue University Patent Pending</a:t>
            </a:r>
          </a:p>
        </p:txBody>
      </p:sp>
      <p:sp>
        <p:nvSpPr>
          <p:cNvPr id="548885" name="Text Box 21"/>
          <p:cNvSpPr txBox="1">
            <a:spLocks noChangeArrowheads="1"/>
          </p:cNvSpPr>
          <p:nvPr/>
        </p:nvSpPr>
        <p:spPr bwMode="auto">
          <a:xfrm>
            <a:off x="990600" y="228600"/>
            <a:ext cx="6927850" cy="457200"/>
          </a:xfrm>
          <a:prstGeom prst="rect">
            <a:avLst/>
          </a:prstGeom>
          <a:noFill/>
          <a:ln w="9525" algn="ctr">
            <a:noFill/>
            <a:miter lim="800000"/>
            <a:headEnd/>
            <a:tailEnd/>
          </a:ln>
          <a:effectLst/>
        </p:spPr>
        <p:txBody>
          <a:bodyPr wrap="none">
            <a:spAutoFit/>
          </a:bodyPr>
          <a:lstStyle/>
          <a:p>
            <a:pPr algn="ctr" eaLnBrk="1" hangingPunct="1"/>
            <a:r>
              <a:rPr lang="en-US" sz="2400">
                <a:latin typeface="Arial" pitchFamily="34" charset="0"/>
              </a:rPr>
              <a:t>Every organism has a very specific scatter pattern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9CF9901-F7B6-416F-AB08-B22FE2E92EED}" type="slidenum">
              <a:rPr lang="en-US"/>
              <a:pPr/>
              <a:t>60</a:t>
            </a:fld>
            <a:endParaRPr lang="en-US"/>
          </a:p>
        </p:txBody>
      </p:sp>
      <p:sp>
        <p:nvSpPr>
          <p:cNvPr id="6"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23A6107D-27EC-4416-A236-930A38460249}"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60</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71074" name="Rectangle 2"/>
          <p:cNvSpPr>
            <a:spLocks noGrp="1" noChangeArrowheads="1"/>
          </p:cNvSpPr>
          <p:nvPr>
            <p:ph type="title" idx="4294967295"/>
          </p:nvPr>
        </p:nvSpPr>
        <p:spPr>
          <a:xfrm>
            <a:off x="457200" y="152400"/>
            <a:ext cx="8229600" cy="762000"/>
          </a:xfrm>
        </p:spPr>
        <p:txBody>
          <a:bodyPr/>
          <a:lstStyle/>
          <a:p>
            <a:r>
              <a:rPr lang="en-US" sz="3200"/>
              <a:t>Simple exploratory analysis show two subpopulations</a:t>
            </a:r>
          </a:p>
        </p:txBody>
      </p:sp>
      <p:pic>
        <p:nvPicPr>
          <p:cNvPr id="657412" name="Picture 3"/>
          <p:cNvPicPr>
            <a:picLocks noChangeAspect="1" noChangeArrowheads="1"/>
          </p:cNvPicPr>
          <p:nvPr/>
        </p:nvPicPr>
        <p:blipFill>
          <a:blip r:embed="rId3" cstate="print"/>
          <a:srcRect/>
          <a:stretch>
            <a:fillRect/>
          </a:stretch>
        </p:blipFill>
        <p:spPr bwMode="auto">
          <a:xfrm>
            <a:off x="381000" y="685800"/>
            <a:ext cx="3200400" cy="3195638"/>
          </a:xfrm>
          <a:prstGeom prst="rect">
            <a:avLst/>
          </a:prstGeom>
          <a:noFill/>
          <a:ln w="9525" algn="ctr">
            <a:noFill/>
            <a:miter lim="800000"/>
            <a:headEnd/>
            <a:tailEnd/>
          </a:ln>
        </p:spPr>
      </p:pic>
      <p:pic>
        <p:nvPicPr>
          <p:cNvPr id="657413" name="Picture 4"/>
          <p:cNvPicPr>
            <a:picLocks noChangeAspect="1" noChangeArrowheads="1"/>
          </p:cNvPicPr>
          <p:nvPr/>
        </p:nvPicPr>
        <p:blipFill>
          <a:blip r:embed="rId4" cstate="print"/>
          <a:srcRect/>
          <a:stretch>
            <a:fillRect/>
          </a:stretch>
        </p:blipFill>
        <p:spPr bwMode="auto">
          <a:xfrm>
            <a:off x="381000" y="3581400"/>
            <a:ext cx="3198813" cy="3194050"/>
          </a:xfrm>
          <a:prstGeom prst="rect">
            <a:avLst/>
          </a:prstGeom>
          <a:noFill/>
          <a:ln w="9525" algn="ctr">
            <a:noFill/>
            <a:miter lim="800000"/>
            <a:headEnd/>
            <a:tailEnd/>
          </a:ln>
        </p:spPr>
      </p:pic>
      <p:pic>
        <p:nvPicPr>
          <p:cNvPr id="657414" name="Picture 5"/>
          <p:cNvPicPr>
            <a:picLocks noChangeAspect="1" noChangeArrowheads="1"/>
          </p:cNvPicPr>
          <p:nvPr/>
        </p:nvPicPr>
        <p:blipFill>
          <a:blip r:embed="rId5" cstate="print"/>
          <a:srcRect/>
          <a:stretch>
            <a:fillRect/>
          </a:stretch>
        </p:blipFill>
        <p:spPr bwMode="auto">
          <a:xfrm>
            <a:off x="3733800" y="1066800"/>
            <a:ext cx="5251450" cy="54244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1F37CAFD-BF3F-4218-A701-48D6B7151B19}" type="slidenum">
              <a:rPr lang="en-US"/>
              <a:pPr/>
              <a:t>61</a:t>
            </a:fld>
            <a:endParaRPr lang="en-US"/>
          </a:p>
        </p:txBody>
      </p:sp>
      <p:sp>
        <p:nvSpPr>
          <p:cNvPr id="9"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86BF5144-F640-44F2-9267-3300E5127260}"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61</a:t>
            </a:fld>
            <a:endParaRPr lang="en-US" altLang="ko-KR" sz="1400">
              <a:effectLst>
                <a:outerShdw blurRad="38100" dist="38100" dir="2700000" algn="tl">
                  <a:srgbClr val="000000"/>
                </a:outerShdw>
              </a:effectLst>
              <a:latin typeface="Arial" pitchFamily="34" charset="0"/>
              <a:ea typeface="Gulim" pitchFamily="34" charset="-127"/>
            </a:endParaRPr>
          </a:p>
        </p:txBody>
      </p:sp>
      <p:sp>
        <p:nvSpPr>
          <p:cNvPr id="775170" name="Rectangle 2"/>
          <p:cNvSpPr>
            <a:spLocks noGrp="1" noChangeArrowheads="1"/>
          </p:cNvSpPr>
          <p:nvPr>
            <p:ph type="title" idx="4294967295"/>
          </p:nvPr>
        </p:nvSpPr>
        <p:spPr>
          <a:xfrm>
            <a:off x="304800" y="457200"/>
            <a:ext cx="8686800" cy="685800"/>
          </a:xfrm>
        </p:spPr>
        <p:txBody>
          <a:bodyPr/>
          <a:lstStyle/>
          <a:p>
            <a:r>
              <a:rPr lang="en-US" sz="3600"/>
              <a:t>Determination of presence of a new population in the sample</a:t>
            </a:r>
          </a:p>
        </p:txBody>
      </p:sp>
      <p:pic>
        <p:nvPicPr>
          <p:cNvPr id="659460" name="Picture 3"/>
          <p:cNvPicPr>
            <a:picLocks noChangeAspect="1" noChangeArrowheads="1"/>
          </p:cNvPicPr>
          <p:nvPr/>
        </p:nvPicPr>
        <p:blipFill>
          <a:blip r:embed="rId3" cstate="print"/>
          <a:srcRect/>
          <a:stretch>
            <a:fillRect/>
          </a:stretch>
        </p:blipFill>
        <p:spPr bwMode="auto">
          <a:xfrm>
            <a:off x="0" y="1600200"/>
            <a:ext cx="2286000" cy="2286000"/>
          </a:xfrm>
          <a:prstGeom prst="rect">
            <a:avLst/>
          </a:prstGeom>
          <a:noFill/>
          <a:ln w="9525" algn="ctr">
            <a:noFill/>
            <a:miter lim="800000"/>
            <a:headEnd/>
            <a:tailEnd/>
          </a:ln>
        </p:spPr>
      </p:pic>
      <p:pic>
        <p:nvPicPr>
          <p:cNvPr id="659461" name="Picture 4"/>
          <p:cNvPicPr>
            <a:picLocks noChangeAspect="1" noChangeArrowheads="1"/>
          </p:cNvPicPr>
          <p:nvPr/>
        </p:nvPicPr>
        <p:blipFill>
          <a:blip r:embed="rId4" cstate="print"/>
          <a:srcRect/>
          <a:stretch>
            <a:fillRect/>
          </a:stretch>
        </p:blipFill>
        <p:spPr bwMode="auto">
          <a:xfrm>
            <a:off x="0" y="3886200"/>
            <a:ext cx="2286000" cy="2286000"/>
          </a:xfrm>
          <a:prstGeom prst="rect">
            <a:avLst/>
          </a:prstGeom>
          <a:noFill/>
          <a:ln w="9525" algn="ctr">
            <a:noFill/>
            <a:miter lim="800000"/>
            <a:headEnd/>
            <a:tailEnd/>
          </a:ln>
        </p:spPr>
      </p:pic>
      <p:pic>
        <p:nvPicPr>
          <p:cNvPr id="659462" name="Picture 5"/>
          <p:cNvPicPr>
            <a:picLocks noChangeAspect="1" noChangeArrowheads="1"/>
          </p:cNvPicPr>
          <p:nvPr/>
        </p:nvPicPr>
        <p:blipFill>
          <a:blip r:embed="rId5" cstate="print"/>
          <a:srcRect/>
          <a:stretch>
            <a:fillRect/>
          </a:stretch>
        </p:blipFill>
        <p:spPr bwMode="auto">
          <a:xfrm>
            <a:off x="2286000" y="1600200"/>
            <a:ext cx="2286000" cy="2286000"/>
          </a:xfrm>
          <a:prstGeom prst="rect">
            <a:avLst/>
          </a:prstGeom>
          <a:noFill/>
          <a:ln w="9525" algn="ctr">
            <a:noFill/>
            <a:miter lim="800000"/>
            <a:headEnd/>
            <a:tailEnd/>
          </a:ln>
        </p:spPr>
      </p:pic>
      <p:pic>
        <p:nvPicPr>
          <p:cNvPr id="659463" name="Picture 6"/>
          <p:cNvPicPr>
            <a:picLocks noChangeAspect="1" noChangeArrowheads="1"/>
          </p:cNvPicPr>
          <p:nvPr/>
        </p:nvPicPr>
        <p:blipFill>
          <a:blip r:embed="rId6" cstate="print"/>
          <a:srcRect/>
          <a:stretch>
            <a:fillRect/>
          </a:stretch>
        </p:blipFill>
        <p:spPr bwMode="auto">
          <a:xfrm>
            <a:off x="2286000" y="3886200"/>
            <a:ext cx="2286000" cy="2286000"/>
          </a:xfrm>
          <a:prstGeom prst="rect">
            <a:avLst/>
          </a:prstGeom>
          <a:noFill/>
          <a:ln w="9525" algn="ctr">
            <a:noFill/>
            <a:miter lim="800000"/>
            <a:headEnd/>
            <a:tailEnd/>
          </a:ln>
        </p:spPr>
      </p:pic>
      <p:pic>
        <p:nvPicPr>
          <p:cNvPr id="659464" name="Picture 7"/>
          <p:cNvPicPr>
            <a:picLocks noChangeAspect="1" noChangeArrowheads="1"/>
          </p:cNvPicPr>
          <p:nvPr/>
        </p:nvPicPr>
        <p:blipFill>
          <a:blip r:embed="rId7" cstate="print"/>
          <a:srcRect/>
          <a:stretch>
            <a:fillRect/>
          </a:stretch>
        </p:blipFill>
        <p:spPr bwMode="auto">
          <a:xfrm>
            <a:off x="5257800" y="2362200"/>
            <a:ext cx="3263900" cy="3276600"/>
          </a:xfrm>
          <a:prstGeom prst="rect">
            <a:avLst/>
          </a:prstGeom>
          <a:noFill/>
          <a:ln w="9525" algn="ctr">
            <a:noFill/>
            <a:miter lim="800000"/>
            <a:headEnd/>
            <a:tailEnd/>
          </a:ln>
        </p:spPr>
      </p:pic>
      <p:sp>
        <p:nvSpPr>
          <p:cNvPr id="659465" name="Rectangle 8"/>
          <p:cNvSpPr>
            <a:spLocks noChangeArrowheads="1"/>
          </p:cNvSpPr>
          <p:nvPr/>
        </p:nvSpPr>
        <p:spPr bwMode="auto">
          <a:xfrm>
            <a:off x="5105400" y="2185988"/>
            <a:ext cx="3471863" cy="1319212"/>
          </a:xfrm>
          <a:prstGeom prst="rect">
            <a:avLst/>
          </a:prstGeom>
          <a:noFill/>
          <a:ln w="38100" algn="ctr">
            <a:solidFill>
              <a:schemeClr val="folHlink"/>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781CEE22-6A8D-411F-B40D-CD59D6045EDE}" type="slidenum">
              <a:rPr lang="en-US"/>
              <a:pPr/>
              <a:t>62</a:t>
            </a:fld>
            <a:endParaRPr lang="en-US"/>
          </a:p>
        </p:txBody>
      </p:sp>
      <p:sp>
        <p:nvSpPr>
          <p:cNvPr id="14"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eaLnBrk="1" hangingPunct="1">
              <a:defRPr/>
            </a:pPr>
            <a:fld id="{962E1DDC-FFCE-45CF-B467-2C6EB065C569}" type="slidenum">
              <a:rPr lang="ko-KR" altLang="en-US" sz="1400">
                <a:effectLst>
                  <a:outerShdw blurRad="38100" dist="38100" dir="2700000" algn="tl">
                    <a:srgbClr val="000000"/>
                  </a:outerShdw>
                </a:effectLst>
                <a:latin typeface="Arial" pitchFamily="34" charset="0"/>
                <a:ea typeface="Gulim" pitchFamily="34" charset="-127"/>
              </a:rPr>
              <a:pPr algn="r" eaLnBrk="1" hangingPunct="1">
                <a:defRPr/>
              </a:pPr>
              <a:t>62</a:t>
            </a:fld>
            <a:endParaRPr lang="en-US" altLang="ko-KR" sz="1400">
              <a:effectLst>
                <a:outerShdw blurRad="38100" dist="38100" dir="2700000" algn="tl">
                  <a:srgbClr val="000000"/>
                </a:outerShdw>
              </a:effectLst>
              <a:latin typeface="Arial" pitchFamily="34" charset="0"/>
              <a:ea typeface="Gulim" pitchFamily="34" charset="-127"/>
            </a:endParaRPr>
          </a:p>
        </p:txBody>
      </p:sp>
      <p:pic>
        <p:nvPicPr>
          <p:cNvPr id="661507" name="Picture 2"/>
          <p:cNvPicPr>
            <a:picLocks noChangeAspect="1" noChangeArrowheads="1"/>
          </p:cNvPicPr>
          <p:nvPr/>
        </p:nvPicPr>
        <p:blipFill>
          <a:blip r:embed="rId3" cstate="print"/>
          <a:srcRect/>
          <a:stretch>
            <a:fillRect/>
          </a:stretch>
        </p:blipFill>
        <p:spPr bwMode="auto">
          <a:xfrm>
            <a:off x="152400" y="1562100"/>
            <a:ext cx="4724400" cy="4724400"/>
          </a:xfrm>
          <a:prstGeom prst="rect">
            <a:avLst/>
          </a:prstGeom>
          <a:noFill/>
          <a:ln w="9525" algn="ctr">
            <a:noFill/>
            <a:miter lim="800000"/>
            <a:headEnd/>
            <a:tailEnd/>
          </a:ln>
        </p:spPr>
      </p:pic>
      <p:pic>
        <p:nvPicPr>
          <p:cNvPr id="661508" name="Picture 3"/>
          <p:cNvPicPr>
            <a:picLocks noChangeAspect="1" noChangeArrowheads="1"/>
          </p:cNvPicPr>
          <p:nvPr/>
        </p:nvPicPr>
        <p:blipFill>
          <a:blip r:embed="rId4" cstate="print"/>
          <a:srcRect/>
          <a:stretch>
            <a:fillRect/>
          </a:stretch>
        </p:blipFill>
        <p:spPr bwMode="auto">
          <a:xfrm>
            <a:off x="4419600" y="1692275"/>
            <a:ext cx="4556125" cy="4556125"/>
          </a:xfrm>
          <a:prstGeom prst="rect">
            <a:avLst/>
          </a:prstGeom>
          <a:noFill/>
          <a:ln w="9525" algn="ctr">
            <a:noFill/>
            <a:miter lim="800000"/>
            <a:headEnd/>
            <a:tailEnd/>
          </a:ln>
        </p:spPr>
      </p:pic>
      <p:sp>
        <p:nvSpPr>
          <p:cNvPr id="777220" name="Rectangle 4"/>
          <p:cNvSpPr>
            <a:spLocks noGrp="1" noChangeArrowheads="1"/>
          </p:cNvSpPr>
          <p:nvPr>
            <p:ph type="title" idx="4294967295"/>
          </p:nvPr>
        </p:nvSpPr>
        <p:spPr>
          <a:xfrm>
            <a:off x="1447800" y="381000"/>
            <a:ext cx="7239000" cy="1371600"/>
          </a:xfrm>
        </p:spPr>
        <p:txBody>
          <a:bodyPr/>
          <a:lstStyle/>
          <a:p>
            <a:r>
              <a:rPr lang="en-US" sz="3600"/>
              <a:t>Rapid measurement of sample biodiversity on the basis of morphotype analysis</a:t>
            </a:r>
          </a:p>
        </p:txBody>
      </p:sp>
      <p:sp>
        <p:nvSpPr>
          <p:cNvPr id="661510" name="Text Box 5"/>
          <p:cNvSpPr txBox="1">
            <a:spLocks noChangeArrowheads="1"/>
          </p:cNvSpPr>
          <p:nvPr/>
        </p:nvSpPr>
        <p:spPr bwMode="auto">
          <a:xfrm>
            <a:off x="2117725" y="5907088"/>
            <a:ext cx="665163" cy="457200"/>
          </a:xfrm>
          <a:prstGeom prst="rect">
            <a:avLst/>
          </a:prstGeom>
          <a:noFill/>
          <a:ln w="9525" algn="ctr">
            <a:noFill/>
            <a:miter lim="800000"/>
            <a:headEnd/>
            <a:tailEnd/>
          </a:ln>
        </p:spPr>
        <p:txBody>
          <a:bodyPr wrap="none">
            <a:spAutoFit/>
          </a:bodyPr>
          <a:lstStyle/>
          <a:p>
            <a:pPr eaLnBrk="1" hangingPunct="1">
              <a:spcBef>
                <a:spcPct val="50000"/>
              </a:spcBef>
            </a:pPr>
            <a:r>
              <a:rPr lang="en-US" sz="2400"/>
              <a:t>350</a:t>
            </a:r>
          </a:p>
        </p:txBody>
      </p:sp>
      <p:sp>
        <p:nvSpPr>
          <p:cNvPr id="661511" name="Text Box 6"/>
          <p:cNvSpPr txBox="1">
            <a:spLocks noChangeArrowheads="1"/>
          </p:cNvSpPr>
          <p:nvPr/>
        </p:nvSpPr>
        <p:spPr bwMode="auto">
          <a:xfrm>
            <a:off x="6324600" y="5891213"/>
            <a:ext cx="665163" cy="457200"/>
          </a:xfrm>
          <a:prstGeom prst="rect">
            <a:avLst/>
          </a:prstGeom>
          <a:noFill/>
          <a:ln w="9525" algn="ctr">
            <a:noFill/>
            <a:miter lim="800000"/>
            <a:headEnd/>
            <a:tailEnd/>
          </a:ln>
        </p:spPr>
        <p:txBody>
          <a:bodyPr wrap="none">
            <a:spAutoFit/>
          </a:bodyPr>
          <a:lstStyle/>
          <a:p>
            <a:pPr eaLnBrk="1" hangingPunct="1">
              <a:spcBef>
                <a:spcPct val="50000"/>
              </a:spcBef>
            </a:pPr>
            <a:r>
              <a:rPr lang="en-US" sz="2400"/>
              <a:t>175</a:t>
            </a:r>
          </a:p>
        </p:txBody>
      </p:sp>
      <p:sp>
        <p:nvSpPr>
          <p:cNvPr id="661512" name="Rectangle 7"/>
          <p:cNvSpPr>
            <a:spLocks noChangeArrowheads="1"/>
          </p:cNvSpPr>
          <p:nvPr/>
        </p:nvSpPr>
        <p:spPr bwMode="auto">
          <a:xfrm>
            <a:off x="152400" y="609600"/>
            <a:ext cx="228600" cy="228600"/>
          </a:xfrm>
          <a:prstGeom prst="rect">
            <a:avLst/>
          </a:prstGeom>
          <a:solidFill>
            <a:srgbClr val="66FF33"/>
          </a:solidFill>
          <a:ln w="9525" algn="ctr">
            <a:noFill/>
            <a:miter lim="800000"/>
            <a:headEnd/>
            <a:tailEnd/>
          </a:ln>
        </p:spPr>
        <p:txBody>
          <a:bodyPr wrap="none" anchor="ctr">
            <a:spAutoFit/>
          </a:bodyPr>
          <a:lstStyle/>
          <a:p>
            <a:endParaRPr lang="en-US"/>
          </a:p>
        </p:txBody>
      </p:sp>
      <p:sp>
        <p:nvSpPr>
          <p:cNvPr id="661513" name="Rectangle 8"/>
          <p:cNvSpPr>
            <a:spLocks noChangeArrowheads="1"/>
          </p:cNvSpPr>
          <p:nvPr/>
        </p:nvSpPr>
        <p:spPr bwMode="auto">
          <a:xfrm>
            <a:off x="165100" y="990600"/>
            <a:ext cx="228600" cy="228600"/>
          </a:xfrm>
          <a:prstGeom prst="rect">
            <a:avLst/>
          </a:prstGeom>
          <a:solidFill>
            <a:srgbClr val="FF0000"/>
          </a:solidFill>
          <a:ln w="9525" algn="ctr">
            <a:noFill/>
            <a:miter lim="800000"/>
            <a:headEnd/>
            <a:tailEnd/>
          </a:ln>
        </p:spPr>
        <p:txBody>
          <a:bodyPr wrap="none" anchor="ctr">
            <a:spAutoFit/>
          </a:bodyPr>
          <a:lstStyle/>
          <a:p>
            <a:endParaRPr lang="en-US"/>
          </a:p>
        </p:txBody>
      </p:sp>
      <p:sp>
        <p:nvSpPr>
          <p:cNvPr id="661514" name="Text Box 9"/>
          <p:cNvSpPr txBox="1">
            <a:spLocks noChangeArrowheads="1"/>
          </p:cNvSpPr>
          <p:nvPr/>
        </p:nvSpPr>
        <p:spPr bwMode="auto">
          <a:xfrm>
            <a:off x="669925" y="517525"/>
            <a:ext cx="400050" cy="336550"/>
          </a:xfrm>
          <a:prstGeom prst="rect">
            <a:avLst/>
          </a:prstGeom>
          <a:noFill/>
          <a:ln w="9525" algn="ctr">
            <a:noFill/>
            <a:miter lim="800000"/>
            <a:headEnd/>
            <a:tailEnd/>
          </a:ln>
        </p:spPr>
        <p:txBody>
          <a:bodyPr wrap="none">
            <a:spAutoFit/>
          </a:bodyPr>
          <a:lstStyle/>
          <a:p>
            <a:pPr eaLnBrk="1" hangingPunct="1">
              <a:spcBef>
                <a:spcPct val="50000"/>
              </a:spcBef>
            </a:pPr>
            <a:r>
              <a:rPr lang="en-US" sz="1600"/>
              <a:t>E3</a:t>
            </a:r>
          </a:p>
        </p:txBody>
      </p:sp>
      <p:sp>
        <p:nvSpPr>
          <p:cNvPr id="661515" name="Text Box 10"/>
          <p:cNvSpPr txBox="1">
            <a:spLocks noChangeArrowheads="1"/>
          </p:cNvSpPr>
          <p:nvPr/>
        </p:nvSpPr>
        <p:spPr bwMode="auto">
          <a:xfrm>
            <a:off x="655638" y="949325"/>
            <a:ext cx="411162" cy="336550"/>
          </a:xfrm>
          <a:prstGeom prst="rect">
            <a:avLst/>
          </a:prstGeom>
          <a:noFill/>
          <a:ln w="9525" algn="ctr">
            <a:noFill/>
            <a:miter lim="800000"/>
            <a:headEnd/>
            <a:tailEnd/>
          </a:ln>
        </p:spPr>
        <p:txBody>
          <a:bodyPr wrap="none">
            <a:spAutoFit/>
          </a:bodyPr>
          <a:lstStyle/>
          <a:p>
            <a:pPr eaLnBrk="1" hangingPunct="1">
              <a:spcBef>
                <a:spcPct val="50000"/>
              </a:spcBef>
            </a:pPr>
            <a:r>
              <a:rPr lang="en-US" sz="1600"/>
              <a:t>A5</a:t>
            </a:r>
          </a:p>
        </p:txBody>
      </p:sp>
      <p:sp>
        <p:nvSpPr>
          <p:cNvPr id="661516" name="Rectangle 11"/>
          <p:cNvSpPr>
            <a:spLocks noChangeArrowheads="1"/>
          </p:cNvSpPr>
          <p:nvPr/>
        </p:nvSpPr>
        <p:spPr bwMode="auto">
          <a:xfrm>
            <a:off x="165100" y="1384300"/>
            <a:ext cx="228600" cy="228600"/>
          </a:xfrm>
          <a:prstGeom prst="rect">
            <a:avLst/>
          </a:prstGeom>
          <a:solidFill>
            <a:schemeClr val="tx1"/>
          </a:solidFill>
          <a:ln w="9525" algn="ctr">
            <a:noFill/>
            <a:miter lim="800000"/>
            <a:headEnd/>
            <a:tailEnd/>
          </a:ln>
        </p:spPr>
        <p:txBody>
          <a:bodyPr wrap="none" anchor="ctr">
            <a:spAutoFit/>
          </a:bodyPr>
          <a:lstStyle/>
          <a:p>
            <a:endParaRPr lang="en-US"/>
          </a:p>
        </p:txBody>
      </p:sp>
      <p:sp>
        <p:nvSpPr>
          <p:cNvPr id="661517" name="Text Box 12"/>
          <p:cNvSpPr txBox="1">
            <a:spLocks noChangeArrowheads="1"/>
          </p:cNvSpPr>
          <p:nvPr/>
        </p:nvSpPr>
        <p:spPr bwMode="auto">
          <a:xfrm>
            <a:off x="673100" y="1381125"/>
            <a:ext cx="430213" cy="336550"/>
          </a:xfrm>
          <a:prstGeom prst="rect">
            <a:avLst/>
          </a:prstGeom>
          <a:noFill/>
          <a:ln w="9525" algn="ctr">
            <a:noFill/>
            <a:miter lim="800000"/>
            <a:headEnd/>
            <a:tailEnd/>
          </a:ln>
        </p:spPr>
        <p:txBody>
          <a:bodyPr wrap="none">
            <a:spAutoFit/>
          </a:bodyPr>
          <a:lstStyle/>
          <a:p>
            <a:pPr eaLnBrk="1" hangingPunct="1">
              <a:spcBef>
                <a:spcPct val="50000"/>
              </a:spcBef>
            </a:pPr>
            <a:r>
              <a:rPr lang="en-US" sz="1600"/>
              <a:t>BU</a:t>
            </a:r>
          </a:p>
        </p:txBody>
      </p:sp>
      <p:sp>
        <p:nvSpPr>
          <p:cNvPr id="777229" name="Text Box 13"/>
          <p:cNvSpPr txBox="1">
            <a:spLocks noChangeArrowheads="1"/>
          </p:cNvSpPr>
          <p:nvPr/>
        </p:nvSpPr>
        <p:spPr bwMode="auto">
          <a:xfrm>
            <a:off x="2859088" y="2590800"/>
            <a:ext cx="3435350" cy="376238"/>
          </a:xfrm>
          <a:prstGeom prst="rect">
            <a:avLst/>
          </a:prstGeom>
          <a:solidFill>
            <a:schemeClr val="bg2"/>
          </a:solidFill>
          <a:ln w="9525">
            <a:solidFill>
              <a:schemeClr val="tx1"/>
            </a:solidFill>
            <a:miter lim="800000"/>
            <a:headEnd/>
            <a:tailEnd/>
          </a:ln>
          <a:effectLst/>
        </p:spPr>
        <p:txBody>
          <a:bodyPr wrap="none">
            <a:spAutoFit/>
          </a:bodyPr>
          <a:lstStyle/>
          <a:p>
            <a:pPr>
              <a:defRPr/>
            </a:pPr>
            <a:r>
              <a:rPr lang="en-US" b="1">
                <a:solidFill>
                  <a:schemeClr val="tx2"/>
                </a:solidFill>
                <a:effectLst>
                  <a:outerShdw blurRad="38100" dist="38100" dir="2700000" algn="tl">
                    <a:srgbClr val="000000"/>
                  </a:outerShdw>
                </a:effectLst>
              </a:rPr>
              <a:t>Diversity index = median[dist]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63</a:t>
            </a:fld>
            <a:endParaRPr lang="en-US"/>
          </a:p>
        </p:txBody>
      </p:sp>
      <p:sp>
        <p:nvSpPr>
          <p:cNvPr id="3" name="TextBox 2"/>
          <p:cNvSpPr txBox="1"/>
          <p:nvPr/>
        </p:nvSpPr>
        <p:spPr>
          <a:xfrm>
            <a:off x="609600" y="0"/>
            <a:ext cx="7162800" cy="646331"/>
          </a:xfrm>
          <a:prstGeom prst="rect">
            <a:avLst/>
          </a:prstGeom>
          <a:noFill/>
        </p:spPr>
        <p:txBody>
          <a:bodyPr wrap="square" rtlCol="0">
            <a:spAutoFit/>
          </a:bodyPr>
          <a:lstStyle/>
          <a:p>
            <a:r>
              <a:rPr lang="en-US" sz="3600" dirty="0" smtClean="0"/>
              <a:t>What about clinical microbiology? </a:t>
            </a:r>
            <a:endParaRPr lang="en-US" sz="3600" dirty="0"/>
          </a:p>
        </p:txBody>
      </p:sp>
      <p:pic>
        <p:nvPicPr>
          <p:cNvPr id="4" name="2942010_1539_47.avi">
            <a:hlinkClick r:id="" action="ppaction://media"/>
          </p:cNvPr>
          <p:cNvPicPr>
            <a:picLocks noRot="1" noChangeAspect="1"/>
          </p:cNvPicPr>
          <p:nvPr>
            <a:videoFile r:link="rId1"/>
          </p:nvPr>
        </p:nvPicPr>
        <p:blipFill>
          <a:blip r:embed="rId4" cstate="print"/>
          <a:stretch>
            <a:fillRect/>
          </a:stretch>
        </p:blipFill>
        <p:spPr>
          <a:xfrm>
            <a:off x="685800" y="646021"/>
            <a:ext cx="7933047" cy="6211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64</a:t>
            </a:fld>
            <a:endParaRPr lang="en-US"/>
          </a:p>
        </p:txBody>
      </p:sp>
      <p:pic>
        <p:nvPicPr>
          <p:cNvPr id="697346" name="Picture 2"/>
          <p:cNvPicPr>
            <a:picLocks noChangeAspect="1" noChangeArrowheads="1"/>
          </p:cNvPicPr>
          <p:nvPr/>
        </p:nvPicPr>
        <p:blipFill>
          <a:blip r:embed="rId3" cstate="print"/>
          <a:srcRect/>
          <a:stretch>
            <a:fillRect/>
          </a:stretch>
        </p:blipFill>
        <p:spPr bwMode="auto">
          <a:xfrm>
            <a:off x="0" y="0"/>
            <a:ext cx="3200400" cy="3200400"/>
          </a:xfrm>
          <a:prstGeom prst="rect">
            <a:avLst/>
          </a:prstGeom>
          <a:noFill/>
          <a:ln w="9525">
            <a:noFill/>
            <a:miter lim="800000"/>
            <a:headEnd/>
            <a:tailEnd/>
          </a:ln>
        </p:spPr>
      </p:pic>
      <p:pic>
        <p:nvPicPr>
          <p:cNvPr id="697347" name="Picture 3"/>
          <p:cNvPicPr>
            <a:picLocks noChangeAspect="1" noChangeArrowheads="1"/>
          </p:cNvPicPr>
          <p:nvPr/>
        </p:nvPicPr>
        <p:blipFill>
          <a:blip r:embed="rId4" cstate="print"/>
          <a:srcRect/>
          <a:stretch>
            <a:fillRect/>
          </a:stretch>
        </p:blipFill>
        <p:spPr bwMode="auto">
          <a:xfrm>
            <a:off x="1828800" y="5029200"/>
            <a:ext cx="1828800" cy="1828800"/>
          </a:xfrm>
          <a:prstGeom prst="rect">
            <a:avLst/>
          </a:prstGeom>
          <a:noFill/>
          <a:ln w="9525">
            <a:noFill/>
            <a:miter lim="800000"/>
            <a:headEnd/>
            <a:tailEnd/>
          </a:ln>
        </p:spPr>
      </p:pic>
      <p:pic>
        <p:nvPicPr>
          <p:cNvPr id="697348" name="Picture 4"/>
          <p:cNvPicPr>
            <a:picLocks noChangeAspect="1" noChangeArrowheads="1"/>
          </p:cNvPicPr>
          <p:nvPr/>
        </p:nvPicPr>
        <p:blipFill>
          <a:blip r:embed="rId5" cstate="print"/>
          <a:srcRect/>
          <a:stretch>
            <a:fillRect/>
          </a:stretch>
        </p:blipFill>
        <p:spPr bwMode="auto">
          <a:xfrm>
            <a:off x="3657600" y="5029200"/>
            <a:ext cx="1828800" cy="1828800"/>
          </a:xfrm>
          <a:prstGeom prst="rect">
            <a:avLst/>
          </a:prstGeom>
          <a:noFill/>
          <a:ln w="9525">
            <a:noFill/>
            <a:miter lim="800000"/>
            <a:headEnd/>
            <a:tailEnd/>
          </a:ln>
        </p:spPr>
      </p:pic>
      <p:pic>
        <p:nvPicPr>
          <p:cNvPr id="697349" name="Picture 5"/>
          <p:cNvPicPr>
            <a:picLocks noChangeAspect="1" noChangeArrowheads="1"/>
          </p:cNvPicPr>
          <p:nvPr/>
        </p:nvPicPr>
        <p:blipFill>
          <a:blip r:embed="rId6" cstate="print"/>
          <a:srcRect/>
          <a:stretch>
            <a:fillRect/>
          </a:stretch>
        </p:blipFill>
        <p:spPr bwMode="auto">
          <a:xfrm>
            <a:off x="5486400" y="5029200"/>
            <a:ext cx="1828800" cy="1828800"/>
          </a:xfrm>
          <a:prstGeom prst="rect">
            <a:avLst/>
          </a:prstGeom>
          <a:noFill/>
          <a:ln w="9525">
            <a:noFill/>
            <a:miter lim="800000"/>
            <a:headEnd/>
            <a:tailEnd/>
          </a:ln>
        </p:spPr>
      </p:pic>
      <p:pic>
        <p:nvPicPr>
          <p:cNvPr id="697350" name="Picture 6"/>
          <p:cNvPicPr>
            <a:picLocks noChangeAspect="1" noChangeArrowheads="1"/>
          </p:cNvPicPr>
          <p:nvPr/>
        </p:nvPicPr>
        <p:blipFill>
          <a:blip r:embed="rId7" cstate="print"/>
          <a:srcRect/>
          <a:stretch>
            <a:fillRect/>
          </a:stretch>
        </p:blipFill>
        <p:spPr bwMode="auto">
          <a:xfrm>
            <a:off x="0" y="5029200"/>
            <a:ext cx="1828800" cy="1828800"/>
          </a:xfrm>
          <a:prstGeom prst="rect">
            <a:avLst/>
          </a:prstGeom>
          <a:noFill/>
          <a:ln w="9525">
            <a:noFill/>
            <a:miter lim="800000"/>
            <a:headEnd/>
            <a:tailEnd/>
          </a:ln>
        </p:spPr>
      </p:pic>
      <p:pic>
        <p:nvPicPr>
          <p:cNvPr id="697351" name="Picture 7"/>
          <p:cNvPicPr>
            <a:picLocks noChangeAspect="1" noChangeArrowheads="1"/>
          </p:cNvPicPr>
          <p:nvPr/>
        </p:nvPicPr>
        <p:blipFill>
          <a:blip r:embed="rId8" cstate="print"/>
          <a:srcRect/>
          <a:stretch>
            <a:fillRect/>
          </a:stretch>
        </p:blipFill>
        <p:spPr bwMode="auto">
          <a:xfrm>
            <a:off x="7315200" y="5029200"/>
            <a:ext cx="1828800" cy="1828800"/>
          </a:xfrm>
          <a:prstGeom prst="rect">
            <a:avLst/>
          </a:prstGeom>
          <a:noFill/>
          <a:ln w="9525">
            <a:noFill/>
            <a:miter lim="800000"/>
            <a:headEnd/>
            <a:tailEnd/>
          </a:ln>
        </p:spPr>
      </p:pic>
      <p:pic>
        <p:nvPicPr>
          <p:cNvPr id="697352" name="Picture 8"/>
          <p:cNvPicPr>
            <a:picLocks noChangeAspect="1" noChangeArrowheads="1"/>
          </p:cNvPicPr>
          <p:nvPr/>
        </p:nvPicPr>
        <p:blipFill>
          <a:blip r:embed="rId9" cstate="print"/>
          <a:srcRect/>
          <a:stretch>
            <a:fillRect/>
          </a:stretch>
        </p:blipFill>
        <p:spPr bwMode="auto">
          <a:xfrm>
            <a:off x="0" y="3200400"/>
            <a:ext cx="1828800" cy="1828800"/>
          </a:xfrm>
          <a:prstGeom prst="rect">
            <a:avLst/>
          </a:prstGeom>
          <a:noFill/>
          <a:ln w="9525">
            <a:noFill/>
            <a:miter lim="800000"/>
            <a:headEnd/>
            <a:tailEnd/>
          </a:ln>
        </p:spPr>
      </p:pic>
      <p:pic>
        <p:nvPicPr>
          <p:cNvPr id="690178" name="Picture 2"/>
          <p:cNvPicPr>
            <a:picLocks noChangeAspect="1" noChangeArrowheads="1"/>
          </p:cNvPicPr>
          <p:nvPr/>
        </p:nvPicPr>
        <p:blipFill>
          <a:blip r:embed="rId10" cstate="print"/>
          <a:srcRect/>
          <a:stretch>
            <a:fillRect/>
          </a:stretch>
        </p:blipFill>
        <p:spPr bwMode="auto">
          <a:xfrm>
            <a:off x="1828800" y="3200400"/>
            <a:ext cx="1828800" cy="1828800"/>
          </a:xfrm>
          <a:prstGeom prst="rect">
            <a:avLst/>
          </a:prstGeom>
          <a:noFill/>
          <a:ln w="9525">
            <a:noFill/>
            <a:miter lim="800000"/>
            <a:headEnd/>
            <a:tailEnd/>
          </a:ln>
        </p:spPr>
      </p:pic>
      <p:pic>
        <p:nvPicPr>
          <p:cNvPr id="690179" name="Picture 3"/>
          <p:cNvPicPr>
            <a:picLocks noChangeAspect="1" noChangeArrowheads="1"/>
          </p:cNvPicPr>
          <p:nvPr/>
        </p:nvPicPr>
        <p:blipFill>
          <a:blip r:embed="rId11" cstate="print"/>
          <a:srcRect/>
          <a:stretch>
            <a:fillRect/>
          </a:stretch>
        </p:blipFill>
        <p:spPr bwMode="auto">
          <a:xfrm>
            <a:off x="3657600" y="3200400"/>
            <a:ext cx="1828800" cy="1828800"/>
          </a:xfrm>
          <a:prstGeom prst="rect">
            <a:avLst/>
          </a:prstGeom>
          <a:noFill/>
          <a:ln w="9525">
            <a:noFill/>
            <a:miter lim="800000"/>
            <a:headEnd/>
            <a:tailEnd/>
          </a:ln>
        </p:spPr>
      </p:pic>
      <p:pic>
        <p:nvPicPr>
          <p:cNvPr id="690180" name="Picture 4"/>
          <p:cNvPicPr>
            <a:picLocks noChangeAspect="1" noChangeArrowheads="1"/>
          </p:cNvPicPr>
          <p:nvPr/>
        </p:nvPicPr>
        <p:blipFill>
          <a:blip r:embed="rId12" cstate="print"/>
          <a:srcRect/>
          <a:stretch>
            <a:fillRect/>
          </a:stretch>
        </p:blipFill>
        <p:spPr bwMode="auto">
          <a:xfrm>
            <a:off x="5486400" y="3200400"/>
            <a:ext cx="1828800" cy="1828800"/>
          </a:xfrm>
          <a:prstGeom prst="rect">
            <a:avLst/>
          </a:prstGeom>
          <a:noFill/>
          <a:ln w="9525">
            <a:noFill/>
            <a:miter lim="800000"/>
            <a:headEnd/>
            <a:tailEnd/>
          </a:ln>
        </p:spPr>
      </p:pic>
      <p:pic>
        <p:nvPicPr>
          <p:cNvPr id="690181" name="Picture 5"/>
          <p:cNvPicPr>
            <a:picLocks noChangeAspect="1" noChangeArrowheads="1"/>
          </p:cNvPicPr>
          <p:nvPr/>
        </p:nvPicPr>
        <p:blipFill>
          <a:blip r:embed="rId13" cstate="print"/>
          <a:srcRect/>
          <a:stretch>
            <a:fillRect/>
          </a:stretch>
        </p:blipFill>
        <p:spPr bwMode="auto">
          <a:xfrm>
            <a:off x="7315200" y="3200400"/>
            <a:ext cx="1828800" cy="1828800"/>
          </a:xfrm>
          <a:prstGeom prst="rect">
            <a:avLst/>
          </a:prstGeom>
          <a:noFill/>
          <a:ln w="9525">
            <a:noFill/>
            <a:miter lim="800000"/>
            <a:headEnd/>
            <a:tailEnd/>
          </a:ln>
        </p:spPr>
      </p:pic>
      <p:sp>
        <p:nvSpPr>
          <p:cNvPr id="14" name="TextBox 13"/>
          <p:cNvSpPr txBox="1"/>
          <p:nvPr/>
        </p:nvSpPr>
        <p:spPr>
          <a:xfrm>
            <a:off x="4114800" y="6553200"/>
            <a:ext cx="4371774" cy="523220"/>
          </a:xfrm>
          <a:prstGeom prst="rect">
            <a:avLst/>
          </a:prstGeom>
          <a:noFill/>
        </p:spPr>
        <p:txBody>
          <a:bodyPr wrap="none" rtlCol="0">
            <a:spAutoFit/>
          </a:bodyPr>
          <a:lstStyle/>
          <a:p>
            <a:r>
              <a:rPr lang="en-US" sz="1400" dirty="0" smtClean="0">
                <a:solidFill>
                  <a:schemeClr val="tx1">
                    <a:lumMod val="95000"/>
                  </a:schemeClr>
                </a:solidFill>
              </a:rPr>
              <a:t>Organisms kindly supplied by Dr. John Thomas, WVU</a:t>
            </a:r>
          </a:p>
          <a:p>
            <a:endParaRPr lang="en-US" sz="1400" dirty="0">
              <a:solidFill>
                <a:schemeClr val="tx1">
                  <a:lumMod val="95000"/>
                </a:schemeClr>
              </a:solidFill>
            </a:endParaRPr>
          </a:p>
        </p:txBody>
      </p:sp>
      <p:sp>
        <p:nvSpPr>
          <p:cNvPr id="15" name="TextBox 14"/>
          <p:cNvSpPr txBox="1"/>
          <p:nvPr/>
        </p:nvSpPr>
        <p:spPr>
          <a:xfrm>
            <a:off x="3505200" y="228600"/>
            <a:ext cx="5410200" cy="1200329"/>
          </a:xfrm>
          <a:prstGeom prst="rect">
            <a:avLst/>
          </a:prstGeom>
          <a:noFill/>
        </p:spPr>
        <p:txBody>
          <a:bodyPr wrap="square" rtlCol="0">
            <a:spAutoFit/>
          </a:bodyPr>
          <a:lstStyle/>
          <a:p>
            <a:r>
              <a:rPr lang="en-US" dirty="0" smtClean="0"/>
              <a:t>First, each organism is cultured and plated. Many colonies are collected (50-100) and a classification matrix is developed. Then we plate these organisms onto half plates to check the classifier. </a:t>
            </a:r>
            <a:endParaRPr lang="en-US" dirty="0"/>
          </a:p>
        </p:txBody>
      </p:sp>
      <p:sp>
        <p:nvSpPr>
          <p:cNvPr id="16" name="TextBox 15"/>
          <p:cNvSpPr txBox="1"/>
          <p:nvPr/>
        </p:nvSpPr>
        <p:spPr>
          <a:xfrm>
            <a:off x="7688152" y="2819400"/>
            <a:ext cx="1455848" cy="369332"/>
          </a:xfrm>
          <a:prstGeom prst="rect">
            <a:avLst/>
          </a:prstGeom>
          <a:noFill/>
        </p:spPr>
        <p:txBody>
          <a:bodyPr wrap="none" rtlCol="0">
            <a:spAutoFit/>
          </a:bodyPr>
          <a:lstStyle/>
          <a:p>
            <a:r>
              <a:rPr lang="en-US" dirty="0" smtClean="0"/>
              <a:t>1006 (MRSA)</a:t>
            </a:r>
            <a:endParaRPr lang="en-US" dirty="0"/>
          </a:p>
        </p:txBody>
      </p:sp>
      <p:sp>
        <p:nvSpPr>
          <p:cNvPr id="17" name="TextBox 16"/>
          <p:cNvSpPr txBox="1"/>
          <p:nvPr/>
        </p:nvSpPr>
        <p:spPr>
          <a:xfrm>
            <a:off x="8403092" y="5029200"/>
            <a:ext cx="740908" cy="369332"/>
          </a:xfrm>
          <a:prstGeom prst="rect">
            <a:avLst/>
          </a:prstGeom>
          <a:noFill/>
        </p:spPr>
        <p:txBody>
          <a:bodyPr wrap="none" rtlCol="0">
            <a:spAutoFit/>
          </a:bodyPr>
          <a:lstStyle/>
          <a:p>
            <a:r>
              <a:rPr lang="en-US" dirty="0" smtClean="0"/>
              <a:t>1020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65</a:t>
            </a:fld>
            <a:endParaRPr lang="en-US"/>
          </a:p>
        </p:txBody>
      </p:sp>
      <p:pic>
        <p:nvPicPr>
          <p:cNvPr id="691202" name="Picture 2"/>
          <p:cNvPicPr>
            <a:picLocks noChangeAspect="1" noChangeArrowheads="1"/>
          </p:cNvPicPr>
          <p:nvPr/>
        </p:nvPicPr>
        <p:blipFill>
          <a:blip r:embed="rId3" cstate="print"/>
          <a:srcRect/>
          <a:stretch>
            <a:fillRect/>
          </a:stretch>
        </p:blipFill>
        <p:spPr bwMode="auto">
          <a:xfrm>
            <a:off x="304800" y="1600200"/>
            <a:ext cx="1600200" cy="1600200"/>
          </a:xfrm>
          <a:prstGeom prst="rect">
            <a:avLst/>
          </a:prstGeom>
          <a:noFill/>
          <a:ln w="9525">
            <a:noFill/>
            <a:miter lim="800000"/>
            <a:headEnd/>
            <a:tailEnd/>
          </a:ln>
        </p:spPr>
      </p:pic>
      <p:sp>
        <p:nvSpPr>
          <p:cNvPr id="4" name="TextBox 3"/>
          <p:cNvSpPr txBox="1"/>
          <p:nvPr/>
        </p:nvSpPr>
        <p:spPr>
          <a:xfrm>
            <a:off x="304800" y="1219200"/>
            <a:ext cx="1459054" cy="338554"/>
          </a:xfrm>
          <a:prstGeom prst="rect">
            <a:avLst/>
          </a:prstGeom>
          <a:noFill/>
        </p:spPr>
        <p:txBody>
          <a:bodyPr wrap="none" rtlCol="0">
            <a:spAutoFit/>
          </a:bodyPr>
          <a:lstStyle/>
          <a:p>
            <a:r>
              <a:rPr lang="en-US" sz="1600" dirty="0" err="1" smtClean="0"/>
              <a:t>S.aureus</a:t>
            </a:r>
            <a:r>
              <a:rPr lang="en-US" sz="1600" dirty="0" smtClean="0"/>
              <a:t> 1020</a:t>
            </a:r>
            <a:endParaRPr lang="en-US" sz="1600" dirty="0"/>
          </a:p>
        </p:txBody>
      </p:sp>
      <p:pic>
        <p:nvPicPr>
          <p:cNvPr id="691203" name="Picture 3"/>
          <p:cNvPicPr>
            <a:picLocks noChangeAspect="1" noChangeArrowheads="1"/>
          </p:cNvPicPr>
          <p:nvPr/>
        </p:nvPicPr>
        <p:blipFill>
          <a:blip r:embed="rId4" cstate="print"/>
          <a:srcRect/>
          <a:stretch>
            <a:fillRect/>
          </a:stretch>
        </p:blipFill>
        <p:spPr bwMode="auto">
          <a:xfrm>
            <a:off x="304800" y="3200400"/>
            <a:ext cx="1600200" cy="1600200"/>
          </a:xfrm>
          <a:prstGeom prst="rect">
            <a:avLst/>
          </a:prstGeom>
          <a:noFill/>
          <a:ln w="9525">
            <a:noFill/>
            <a:miter lim="800000"/>
            <a:headEnd/>
            <a:tailEnd/>
          </a:ln>
        </p:spPr>
      </p:pic>
      <p:pic>
        <p:nvPicPr>
          <p:cNvPr id="691204" name="Picture 4"/>
          <p:cNvPicPr>
            <a:picLocks noChangeAspect="1" noChangeArrowheads="1"/>
          </p:cNvPicPr>
          <p:nvPr/>
        </p:nvPicPr>
        <p:blipFill>
          <a:blip r:embed="rId5" cstate="print"/>
          <a:srcRect/>
          <a:stretch>
            <a:fillRect/>
          </a:stretch>
        </p:blipFill>
        <p:spPr bwMode="auto">
          <a:xfrm>
            <a:off x="304800" y="4800600"/>
            <a:ext cx="1600200" cy="1600200"/>
          </a:xfrm>
          <a:prstGeom prst="rect">
            <a:avLst/>
          </a:prstGeom>
          <a:noFill/>
          <a:ln w="9525">
            <a:noFill/>
            <a:miter lim="800000"/>
            <a:headEnd/>
            <a:tailEnd/>
          </a:ln>
        </p:spPr>
      </p:pic>
      <p:pic>
        <p:nvPicPr>
          <p:cNvPr id="691205" name="Picture 5"/>
          <p:cNvPicPr>
            <a:picLocks noChangeAspect="1" noChangeArrowheads="1"/>
          </p:cNvPicPr>
          <p:nvPr/>
        </p:nvPicPr>
        <p:blipFill>
          <a:blip r:embed="rId6" cstate="print"/>
          <a:srcRect/>
          <a:stretch>
            <a:fillRect/>
          </a:stretch>
        </p:blipFill>
        <p:spPr bwMode="auto">
          <a:xfrm>
            <a:off x="1905000" y="1600200"/>
            <a:ext cx="1600200" cy="1600200"/>
          </a:xfrm>
          <a:prstGeom prst="rect">
            <a:avLst/>
          </a:prstGeom>
          <a:noFill/>
          <a:ln w="9525">
            <a:noFill/>
            <a:miter lim="800000"/>
            <a:headEnd/>
            <a:tailEnd/>
          </a:ln>
        </p:spPr>
      </p:pic>
      <p:pic>
        <p:nvPicPr>
          <p:cNvPr id="691206" name="Picture 6"/>
          <p:cNvPicPr>
            <a:picLocks noChangeAspect="1" noChangeArrowheads="1"/>
          </p:cNvPicPr>
          <p:nvPr/>
        </p:nvPicPr>
        <p:blipFill>
          <a:blip r:embed="rId7" cstate="print"/>
          <a:srcRect/>
          <a:stretch>
            <a:fillRect/>
          </a:stretch>
        </p:blipFill>
        <p:spPr bwMode="auto">
          <a:xfrm>
            <a:off x="1905000" y="3200400"/>
            <a:ext cx="1600200" cy="1600200"/>
          </a:xfrm>
          <a:prstGeom prst="rect">
            <a:avLst/>
          </a:prstGeom>
          <a:noFill/>
          <a:ln w="9525">
            <a:noFill/>
            <a:miter lim="800000"/>
            <a:headEnd/>
            <a:tailEnd/>
          </a:ln>
        </p:spPr>
      </p:pic>
      <p:pic>
        <p:nvPicPr>
          <p:cNvPr id="691207" name="Picture 7"/>
          <p:cNvPicPr>
            <a:picLocks noChangeAspect="1" noChangeArrowheads="1"/>
          </p:cNvPicPr>
          <p:nvPr/>
        </p:nvPicPr>
        <p:blipFill>
          <a:blip r:embed="rId8" cstate="print"/>
          <a:srcRect/>
          <a:stretch>
            <a:fillRect/>
          </a:stretch>
        </p:blipFill>
        <p:spPr bwMode="auto">
          <a:xfrm>
            <a:off x="1905000" y="4800600"/>
            <a:ext cx="1600200" cy="1600200"/>
          </a:xfrm>
          <a:prstGeom prst="rect">
            <a:avLst/>
          </a:prstGeom>
          <a:noFill/>
          <a:ln w="9525">
            <a:noFill/>
            <a:miter lim="800000"/>
            <a:headEnd/>
            <a:tailEnd/>
          </a:ln>
        </p:spPr>
      </p:pic>
      <p:sp>
        <p:nvSpPr>
          <p:cNvPr id="10" name="TextBox 9"/>
          <p:cNvSpPr txBox="1"/>
          <p:nvPr/>
        </p:nvSpPr>
        <p:spPr>
          <a:xfrm>
            <a:off x="1905000" y="1219200"/>
            <a:ext cx="1459054" cy="338554"/>
          </a:xfrm>
          <a:prstGeom prst="rect">
            <a:avLst/>
          </a:prstGeom>
          <a:noFill/>
        </p:spPr>
        <p:txBody>
          <a:bodyPr wrap="none" rtlCol="0">
            <a:spAutoFit/>
          </a:bodyPr>
          <a:lstStyle/>
          <a:p>
            <a:r>
              <a:rPr lang="en-US" sz="1600" dirty="0" err="1" smtClean="0"/>
              <a:t>S.aureus</a:t>
            </a:r>
            <a:r>
              <a:rPr lang="en-US" sz="1600" dirty="0" smtClean="0"/>
              <a:t> 1004</a:t>
            </a:r>
            <a:endParaRPr lang="en-US" sz="1600" dirty="0"/>
          </a:p>
        </p:txBody>
      </p:sp>
      <p:pic>
        <p:nvPicPr>
          <p:cNvPr id="12" name="Picture 2"/>
          <p:cNvPicPr>
            <a:picLocks noChangeAspect="1" noChangeArrowheads="1"/>
          </p:cNvPicPr>
          <p:nvPr/>
        </p:nvPicPr>
        <p:blipFill>
          <a:blip r:embed="rId9" cstate="print"/>
          <a:srcRect/>
          <a:stretch>
            <a:fillRect/>
          </a:stretch>
        </p:blipFill>
        <p:spPr bwMode="auto">
          <a:xfrm>
            <a:off x="3505200" y="3200400"/>
            <a:ext cx="1600200" cy="1600200"/>
          </a:xfrm>
          <a:prstGeom prst="rect">
            <a:avLst/>
          </a:prstGeom>
          <a:noFill/>
          <a:ln w="9525">
            <a:noFill/>
            <a:miter lim="800000"/>
            <a:headEnd/>
            <a:tailEnd/>
          </a:ln>
        </p:spPr>
      </p:pic>
      <p:pic>
        <p:nvPicPr>
          <p:cNvPr id="13" name="Picture 3"/>
          <p:cNvPicPr>
            <a:picLocks noChangeAspect="1" noChangeArrowheads="1"/>
          </p:cNvPicPr>
          <p:nvPr/>
        </p:nvPicPr>
        <p:blipFill>
          <a:blip r:embed="rId10" cstate="print"/>
          <a:srcRect/>
          <a:stretch>
            <a:fillRect/>
          </a:stretch>
        </p:blipFill>
        <p:spPr bwMode="auto">
          <a:xfrm>
            <a:off x="3505200" y="4800600"/>
            <a:ext cx="1600200" cy="1600200"/>
          </a:xfrm>
          <a:prstGeom prst="rect">
            <a:avLst/>
          </a:prstGeom>
          <a:noFill/>
          <a:ln w="9525">
            <a:noFill/>
            <a:miter lim="800000"/>
            <a:headEnd/>
            <a:tailEnd/>
          </a:ln>
        </p:spPr>
      </p:pic>
      <p:pic>
        <p:nvPicPr>
          <p:cNvPr id="14" name="Picture 4"/>
          <p:cNvPicPr>
            <a:picLocks noChangeAspect="1" noChangeArrowheads="1"/>
          </p:cNvPicPr>
          <p:nvPr/>
        </p:nvPicPr>
        <p:blipFill>
          <a:blip r:embed="rId11" cstate="print"/>
          <a:srcRect/>
          <a:stretch>
            <a:fillRect/>
          </a:stretch>
        </p:blipFill>
        <p:spPr bwMode="auto">
          <a:xfrm>
            <a:off x="3505200" y="1600200"/>
            <a:ext cx="1600200" cy="1600200"/>
          </a:xfrm>
          <a:prstGeom prst="rect">
            <a:avLst/>
          </a:prstGeom>
          <a:noFill/>
          <a:ln w="9525">
            <a:noFill/>
            <a:miter lim="800000"/>
            <a:headEnd/>
            <a:tailEnd/>
          </a:ln>
        </p:spPr>
      </p:pic>
      <p:sp>
        <p:nvSpPr>
          <p:cNvPr id="15" name="TextBox 14"/>
          <p:cNvSpPr txBox="1"/>
          <p:nvPr/>
        </p:nvSpPr>
        <p:spPr>
          <a:xfrm>
            <a:off x="3581400" y="1219200"/>
            <a:ext cx="1459054" cy="338554"/>
          </a:xfrm>
          <a:prstGeom prst="rect">
            <a:avLst/>
          </a:prstGeom>
          <a:noFill/>
        </p:spPr>
        <p:txBody>
          <a:bodyPr wrap="none" rtlCol="0">
            <a:spAutoFit/>
          </a:bodyPr>
          <a:lstStyle/>
          <a:p>
            <a:r>
              <a:rPr lang="en-US" sz="1600" dirty="0" err="1" smtClean="0"/>
              <a:t>S.aureus</a:t>
            </a:r>
            <a:r>
              <a:rPr lang="en-US" sz="1600" dirty="0" smtClean="0"/>
              <a:t> 1006</a:t>
            </a:r>
            <a:endParaRPr lang="en-US" sz="1600" dirty="0"/>
          </a:p>
        </p:txBody>
      </p:sp>
      <p:sp>
        <p:nvSpPr>
          <p:cNvPr id="16" name="TextBox 15"/>
          <p:cNvSpPr txBox="1"/>
          <p:nvPr/>
        </p:nvSpPr>
        <p:spPr>
          <a:xfrm>
            <a:off x="762000" y="304800"/>
            <a:ext cx="7590539" cy="523220"/>
          </a:xfrm>
          <a:prstGeom prst="rect">
            <a:avLst/>
          </a:prstGeom>
          <a:noFill/>
        </p:spPr>
        <p:txBody>
          <a:bodyPr wrap="none" rtlCol="0">
            <a:spAutoFit/>
          </a:bodyPr>
          <a:lstStyle/>
          <a:p>
            <a:r>
              <a:rPr lang="en-US" sz="2800" dirty="0" smtClean="0"/>
              <a:t>Can we determine antibiotic resistant strains?</a:t>
            </a:r>
            <a:endParaRPr lang="en-US" sz="2800" dirty="0"/>
          </a:p>
        </p:txBody>
      </p:sp>
      <p:sp>
        <p:nvSpPr>
          <p:cNvPr id="17" name="TextBox 16"/>
          <p:cNvSpPr txBox="1"/>
          <p:nvPr/>
        </p:nvSpPr>
        <p:spPr>
          <a:xfrm>
            <a:off x="4114800" y="6553200"/>
            <a:ext cx="4371774" cy="523220"/>
          </a:xfrm>
          <a:prstGeom prst="rect">
            <a:avLst/>
          </a:prstGeom>
          <a:noFill/>
        </p:spPr>
        <p:txBody>
          <a:bodyPr wrap="none" rtlCol="0">
            <a:spAutoFit/>
          </a:bodyPr>
          <a:lstStyle/>
          <a:p>
            <a:r>
              <a:rPr lang="en-US" sz="1400" dirty="0" smtClean="0">
                <a:solidFill>
                  <a:schemeClr val="tx1">
                    <a:lumMod val="95000"/>
                  </a:schemeClr>
                </a:solidFill>
              </a:rPr>
              <a:t>Organisms kindly supplied by Dr. John Thomas, WVU</a:t>
            </a:r>
          </a:p>
          <a:p>
            <a:endParaRPr lang="en-US" sz="1400" dirty="0">
              <a:solidFill>
                <a:schemeClr val="tx1">
                  <a:lumMod val="95000"/>
                </a:schemeClr>
              </a:solidFill>
            </a:endParaRPr>
          </a:p>
        </p:txBody>
      </p:sp>
      <p:pic>
        <p:nvPicPr>
          <p:cNvPr id="691209" name="Picture 9"/>
          <p:cNvPicPr>
            <a:picLocks noChangeAspect="1" noChangeArrowheads="1"/>
          </p:cNvPicPr>
          <p:nvPr/>
        </p:nvPicPr>
        <p:blipFill>
          <a:blip r:embed="rId12" cstate="print"/>
          <a:srcRect/>
          <a:stretch>
            <a:fillRect/>
          </a:stretch>
        </p:blipFill>
        <p:spPr bwMode="auto">
          <a:xfrm>
            <a:off x="5257800" y="1600200"/>
            <a:ext cx="3733800" cy="3733800"/>
          </a:xfrm>
          <a:prstGeom prst="rect">
            <a:avLst/>
          </a:prstGeom>
          <a:noFill/>
          <a:ln w="9525">
            <a:noFill/>
            <a:miter lim="800000"/>
            <a:headEnd/>
            <a:tailEnd/>
          </a:ln>
        </p:spPr>
      </p:pic>
      <p:sp>
        <p:nvSpPr>
          <p:cNvPr id="19" name="TextBox 18"/>
          <p:cNvSpPr txBox="1"/>
          <p:nvPr/>
        </p:nvSpPr>
        <p:spPr>
          <a:xfrm>
            <a:off x="5105400" y="5410200"/>
            <a:ext cx="4078424" cy="369332"/>
          </a:xfrm>
          <a:prstGeom prst="rect">
            <a:avLst/>
          </a:prstGeom>
          <a:noFill/>
        </p:spPr>
        <p:txBody>
          <a:bodyPr wrap="none" rtlCol="0">
            <a:spAutoFit/>
          </a:bodyPr>
          <a:lstStyle/>
          <a:p>
            <a:r>
              <a:rPr lang="en-US" dirty="0" smtClean="0"/>
              <a:t>A mixture of 3 organism – all </a:t>
            </a:r>
            <a:r>
              <a:rPr lang="en-US" dirty="0" err="1" smtClean="0"/>
              <a:t>S.aureus</a:t>
            </a:r>
            <a:endParaRPr lang="en-US" dirty="0"/>
          </a:p>
        </p:txBody>
      </p:sp>
      <p:sp>
        <p:nvSpPr>
          <p:cNvPr id="20" name="TextBox 19"/>
          <p:cNvSpPr txBox="1"/>
          <p:nvPr/>
        </p:nvSpPr>
        <p:spPr>
          <a:xfrm>
            <a:off x="4495800" y="1524000"/>
            <a:ext cx="548548" cy="276999"/>
          </a:xfrm>
          <a:prstGeom prst="rect">
            <a:avLst/>
          </a:prstGeom>
          <a:noFill/>
        </p:spPr>
        <p:txBody>
          <a:bodyPr wrap="none" rtlCol="0">
            <a:spAutoFit/>
          </a:bodyPr>
          <a:lstStyle/>
          <a:p>
            <a:r>
              <a:rPr lang="en-US" sz="1200" dirty="0" smtClean="0"/>
              <a:t>MRSA</a:t>
            </a:r>
            <a:endParaRPr lang="en-US" sz="1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66</a:t>
            </a:fld>
            <a:endParaRPr lang="en-US"/>
          </a:p>
        </p:txBody>
      </p:sp>
      <p:pic>
        <p:nvPicPr>
          <p:cNvPr id="692226" name="Picture 2"/>
          <p:cNvPicPr>
            <a:picLocks noChangeAspect="1" noChangeArrowheads="1"/>
          </p:cNvPicPr>
          <p:nvPr/>
        </p:nvPicPr>
        <p:blipFill>
          <a:blip r:embed="rId3" cstate="print"/>
          <a:srcRect/>
          <a:stretch>
            <a:fillRect/>
          </a:stretch>
        </p:blipFill>
        <p:spPr bwMode="auto">
          <a:xfrm>
            <a:off x="381000" y="457200"/>
            <a:ext cx="8228749" cy="6172200"/>
          </a:xfrm>
          <a:prstGeom prst="rect">
            <a:avLst/>
          </a:prstGeom>
          <a:noFill/>
          <a:ln w="9525">
            <a:noFill/>
            <a:miter lim="800000"/>
            <a:headEnd/>
            <a:tailEnd/>
          </a:ln>
        </p:spPr>
      </p:pic>
      <p:sp>
        <p:nvSpPr>
          <p:cNvPr id="4" name="TextBox 3"/>
          <p:cNvSpPr txBox="1"/>
          <p:nvPr/>
        </p:nvSpPr>
        <p:spPr>
          <a:xfrm>
            <a:off x="685800" y="0"/>
            <a:ext cx="7590539" cy="523220"/>
          </a:xfrm>
          <a:prstGeom prst="rect">
            <a:avLst/>
          </a:prstGeom>
          <a:noFill/>
        </p:spPr>
        <p:txBody>
          <a:bodyPr wrap="none" rtlCol="0">
            <a:spAutoFit/>
          </a:bodyPr>
          <a:lstStyle/>
          <a:p>
            <a:r>
              <a:rPr lang="en-US" sz="2800" dirty="0" smtClean="0"/>
              <a:t>Can we determine antibiotic resistant strains?</a:t>
            </a:r>
            <a:endParaRPr lang="en-US" sz="2800" dirty="0"/>
          </a:p>
        </p:txBody>
      </p:sp>
      <p:sp>
        <p:nvSpPr>
          <p:cNvPr id="5" name="TextBox 4"/>
          <p:cNvSpPr txBox="1"/>
          <p:nvPr/>
        </p:nvSpPr>
        <p:spPr>
          <a:xfrm>
            <a:off x="0" y="6248400"/>
            <a:ext cx="9144000" cy="646331"/>
          </a:xfrm>
          <a:prstGeom prst="rect">
            <a:avLst/>
          </a:prstGeom>
          <a:solidFill>
            <a:schemeClr val="tx1"/>
          </a:solidFill>
        </p:spPr>
        <p:txBody>
          <a:bodyPr wrap="square" rtlCol="0">
            <a:spAutoFit/>
          </a:bodyPr>
          <a:lstStyle/>
          <a:p>
            <a:r>
              <a:rPr lang="en-US" dirty="0" smtClean="0">
                <a:solidFill>
                  <a:schemeClr val="bg2"/>
                </a:solidFill>
              </a:rPr>
              <a:t>A mix of 3 organisms (1020, 1004 and 1006) randomly read on the plate. The three patterns can be clearly discerned. Organisms kindly supplied by Dr. John Thomas, WVU</a:t>
            </a:r>
            <a:endParaRPr lang="en-US" dirty="0">
              <a:solidFill>
                <a:schemeClr val="bg2"/>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alpha val="23000"/>
          </a:schemeClr>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0" y="0"/>
            <a:ext cx="3748088" cy="375285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3733800" y="0"/>
            <a:ext cx="3748088" cy="37528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print"/>
          <a:srcRect/>
          <a:stretch>
            <a:fillRect/>
          </a:stretch>
        </p:blipFill>
        <p:spPr bwMode="auto">
          <a:xfrm>
            <a:off x="0" y="3105150"/>
            <a:ext cx="3748088" cy="3752850"/>
          </a:xfrm>
          <a:prstGeom prst="rect">
            <a:avLst/>
          </a:prstGeom>
          <a:noFill/>
          <a:ln w="9525">
            <a:noFill/>
            <a:miter lim="800000"/>
            <a:headEnd/>
            <a:tailEnd/>
          </a:ln>
          <a:effectLst/>
        </p:spPr>
      </p:pic>
      <p:sp>
        <p:nvSpPr>
          <p:cNvPr id="2056" name="Rectangle 8"/>
          <p:cNvSpPr>
            <a:spLocks noChangeArrowheads="1"/>
          </p:cNvSpPr>
          <p:nvPr/>
        </p:nvSpPr>
        <p:spPr bwMode="auto">
          <a:xfrm>
            <a:off x="7239000" y="1371600"/>
            <a:ext cx="1693863" cy="915988"/>
          </a:xfrm>
          <a:prstGeom prst="rect">
            <a:avLst/>
          </a:prstGeom>
          <a:noFill/>
          <a:ln w="9525">
            <a:noFill/>
            <a:miter lim="800000"/>
            <a:headEnd/>
            <a:tailEnd/>
          </a:ln>
          <a:effectLst/>
        </p:spPr>
        <p:txBody>
          <a:bodyPr wrap="none">
            <a:spAutoFit/>
          </a:bodyPr>
          <a:lstStyle/>
          <a:p>
            <a:pPr marL="341313" indent="-341313">
              <a:buClr>
                <a:srgbClr val="FF0000"/>
              </a:buClr>
              <a:buFont typeface="Wingdings" pitchFamily="2" charset="2"/>
              <a:buChar char="l"/>
            </a:pPr>
            <a:r>
              <a:rPr lang="en-US" dirty="0"/>
              <a:t>Strain</a:t>
            </a:r>
            <a:r>
              <a:rPr lang="pl-PL" dirty="0"/>
              <a:t> </a:t>
            </a:r>
            <a:r>
              <a:rPr lang="en-US" dirty="0"/>
              <a:t>1004</a:t>
            </a:r>
            <a:endParaRPr lang="pl-PL" dirty="0"/>
          </a:p>
          <a:p>
            <a:pPr marL="341313" indent="-341313">
              <a:buClr>
                <a:srgbClr val="3366CC"/>
              </a:buClr>
              <a:buFont typeface="Wingdings" pitchFamily="2" charset="2"/>
              <a:buChar char="l"/>
            </a:pPr>
            <a:r>
              <a:rPr lang="en-US" dirty="0"/>
              <a:t>Strain</a:t>
            </a:r>
            <a:r>
              <a:rPr lang="pl-PL" dirty="0"/>
              <a:t> </a:t>
            </a:r>
            <a:r>
              <a:rPr lang="en-US" dirty="0"/>
              <a:t>1006</a:t>
            </a:r>
            <a:endParaRPr lang="pl-PL" dirty="0"/>
          </a:p>
          <a:p>
            <a:pPr marL="341313" indent="-341313">
              <a:buClr>
                <a:srgbClr val="339933"/>
              </a:buClr>
              <a:buFont typeface="Wingdings" pitchFamily="2" charset="2"/>
              <a:buChar char="l"/>
            </a:pPr>
            <a:r>
              <a:rPr lang="en-US" dirty="0"/>
              <a:t>Strain</a:t>
            </a:r>
            <a:r>
              <a:rPr lang="pl-PL" dirty="0"/>
              <a:t> </a:t>
            </a:r>
            <a:r>
              <a:rPr lang="en-US" dirty="0"/>
              <a:t>1020</a:t>
            </a:r>
          </a:p>
        </p:txBody>
      </p:sp>
      <p:sp>
        <p:nvSpPr>
          <p:cNvPr id="2057" name="Text Box 9"/>
          <p:cNvSpPr txBox="1">
            <a:spLocks noChangeArrowheads="1"/>
          </p:cNvSpPr>
          <p:nvPr/>
        </p:nvSpPr>
        <p:spPr bwMode="auto">
          <a:xfrm>
            <a:off x="4191000" y="3886200"/>
            <a:ext cx="3780202" cy="1200329"/>
          </a:xfrm>
          <a:prstGeom prst="rect">
            <a:avLst/>
          </a:prstGeom>
          <a:noFill/>
          <a:ln w="9525">
            <a:noFill/>
            <a:miter lim="800000"/>
            <a:headEnd/>
            <a:tailEnd/>
          </a:ln>
          <a:effectLst/>
        </p:spPr>
        <p:txBody>
          <a:bodyPr wrap="none">
            <a:spAutoFit/>
          </a:bodyPr>
          <a:lstStyle/>
          <a:p>
            <a:r>
              <a:rPr lang="pl-PL" dirty="0">
                <a:solidFill>
                  <a:schemeClr val="bg2"/>
                </a:solidFill>
              </a:rPr>
              <a:t>Supervised classification accuracy:</a:t>
            </a:r>
          </a:p>
          <a:p>
            <a:r>
              <a:rPr lang="pl-PL" dirty="0">
                <a:solidFill>
                  <a:schemeClr val="bg2"/>
                </a:solidFill>
              </a:rPr>
              <a:t>RBF SVM classifier – 100%</a:t>
            </a:r>
          </a:p>
          <a:p>
            <a:r>
              <a:rPr lang="pl-PL" dirty="0">
                <a:solidFill>
                  <a:schemeClr val="bg2"/>
                </a:solidFill>
              </a:rPr>
              <a:t>Linear SVM classifier – 100%</a:t>
            </a:r>
          </a:p>
          <a:p>
            <a:r>
              <a:rPr lang="pl-PL" dirty="0">
                <a:solidFill>
                  <a:schemeClr val="bg2"/>
                </a:solidFill>
              </a:rPr>
              <a:t>LDA classifier – 100 %</a:t>
            </a:r>
            <a:endParaRPr lang="en-US" dirty="0">
              <a:solidFill>
                <a:schemeClr val="bg2"/>
              </a:solidFill>
            </a:endParaRPr>
          </a:p>
        </p:txBody>
      </p:sp>
      <p:sp>
        <p:nvSpPr>
          <p:cNvPr id="2058" name="Text Box 10"/>
          <p:cNvSpPr txBox="1">
            <a:spLocks noChangeArrowheads="1"/>
          </p:cNvSpPr>
          <p:nvPr/>
        </p:nvSpPr>
        <p:spPr bwMode="auto">
          <a:xfrm>
            <a:off x="3124200" y="609600"/>
            <a:ext cx="320922" cy="369332"/>
          </a:xfrm>
          <a:prstGeom prst="rect">
            <a:avLst/>
          </a:prstGeom>
          <a:noFill/>
          <a:ln w="9525">
            <a:noFill/>
            <a:miter lim="800000"/>
            <a:headEnd/>
            <a:tailEnd/>
          </a:ln>
          <a:effectLst/>
        </p:spPr>
        <p:txBody>
          <a:bodyPr wrap="none">
            <a:spAutoFit/>
          </a:bodyPr>
          <a:lstStyle/>
          <a:p>
            <a:r>
              <a:rPr lang="pl-PL" dirty="0">
                <a:solidFill>
                  <a:schemeClr val="bg2"/>
                </a:solidFill>
              </a:rPr>
              <a:t>A</a:t>
            </a:r>
            <a:endParaRPr lang="en-US" dirty="0">
              <a:solidFill>
                <a:schemeClr val="bg2"/>
              </a:solidFill>
            </a:endParaRPr>
          </a:p>
        </p:txBody>
      </p:sp>
      <p:sp>
        <p:nvSpPr>
          <p:cNvPr id="2059" name="Text Box 11"/>
          <p:cNvSpPr txBox="1">
            <a:spLocks noChangeArrowheads="1"/>
          </p:cNvSpPr>
          <p:nvPr/>
        </p:nvSpPr>
        <p:spPr bwMode="auto">
          <a:xfrm>
            <a:off x="6781800" y="609600"/>
            <a:ext cx="314510" cy="369332"/>
          </a:xfrm>
          <a:prstGeom prst="rect">
            <a:avLst/>
          </a:prstGeom>
          <a:noFill/>
          <a:ln w="9525">
            <a:noFill/>
            <a:miter lim="800000"/>
            <a:headEnd/>
            <a:tailEnd/>
          </a:ln>
          <a:effectLst/>
        </p:spPr>
        <p:txBody>
          <a:bodyPr wrap="none">
            <a:spAutoFit/>
          </a:bodyPr>
          <a:lstStyle/>
          <a:p>
            <a:r>
              <a:rPr lang="pl-PL" dirty="0">
                <a:solidFill>
                  <a:schemeClr val="bg2"/>
                </a:solidFill>
              </a:rPr>
              <a:t>B</a:t>
            </a:r>
            <a:endParaRPr lang="en-US" dirty="0">
              <a:solidFill>
                <a:schemeClr val="bg2"/>
              </a:solidFill>
            </a:endParaRPr>
          </a:p>
        </p:txBody>
      </p:sp>
      <p:sp>
        <p:nvSpPr>
          <p:cNvPr id="2060" name="Text Box 12"/>
          <p:cNvSpPr txBox="1">
            <a:spLocks noChangeArrowheads="1"/>
          </p:cNvSpPr>
          <p:nvPr/>
        </p:nvSpPr>
        <p:spPr bwMode="auto">
          <a:xfrm>
            <a:off x="3124200" y="3733800"/>
            <a:ext cx="322524" cy="369332"/>
          </a:xfrm>
          <a:prstGeom prst="rect">
            <a:avLst/>
          </a:prstGeom>
          <a:noFill/>
          <a:ln w="9525">
            <a:noFill/>
            <a:miter lim="800000"/>
            <a:headEnd/>
            <a:tailEnd/>
          </a:ln>
          <a:effectLst/>
        </p:spPr>
        <p:txBody>
          <a:bodyPr wrap="none">
            <a:spAutoFit/>
          </a:bodyPr>
          <a:lstStyle/>
          <a:p>
            <a:r>
              <a:rPr lang="pl-PL" dirty="0">
                <a:solidFill>
                  <a:schemeClr val="bg2"/>
                </a:solidFill>
              </a:rPr>
              <a:t>C</a:t>
            </a:r>
            <a:endParaRPr lang="en-US" dirty="0">
              <a:solidFill>
                <a:schemeClr val="bg2"/>
              </a:solidFill>
            </a:endParaRPr>
          </a:p>
        </p:txBody>
      </p:sp>
      <p:sp>
        <p:nvSpPr>
          <p:cNvPr id="10" name="Rectangle 8"/>
          <p:cNvSpPr>
            <a:spLocks noChangeArrowheads="1"/>
          </p:cNvSpPr>
          <p:nvPr/>
        </p:nvSpPr>
        <p:spPr bwMode="auto">
          <a:xfrm>
            <a:off x="3810000" y="5715000"/>
            <a:ext cx="1693863" cy="915988"/>
          </a:xfrm>
          <a:prstGeom prst="rect">
            <a:avLst/>
          </a:prstGeom>
          <a:noFill/>
          <a:ln w="9525">
            <a:noFill/>
            <a:miter lim="800000"/>
            <a:headEnd/>
            <a:tailEnd/>
          </a:ln>
          <a:effectLst/>
        </p:spPr>
        <p:txBody>
          <a:bodyPr wrap="none">
            <a:spAutoFit/>
          </a:bodyPr>
          <a:lstStyle/>
          <a:p>
            <a:pPr marL="341313" indent="-341313">
              <a:buClr>
                <a:srgbClr val="FF0000"/>
              </a:buClr>
              <a:buFont typeface="Wingdings" pitchFamily="2" charset="2"/>
              <a:buChar char="l"/>
            </a:pPr>
            <a:r>
              <a:rPr lang="en-US" dirty="0"/>
              <a:t>Strain</a:t>
            </a:r>
            <a:r>
              <a:rPr lang="pl-PL" dirty="0"/>
              <a:t> </a:t>
            </a:r>
            <a:r>
              <a:rPr lang="en-US" dirty="0"/>
              <a:t>1004</a:t>
            </a:r>
            <a:endParaRPr lang="pl-PL" dirty="0"/>
          </a:p>
          <a:p>
            <a:pPr marL="341313" indent="-341313">
              <a:buClr>
                <a:srgbClr val="3366CC"/>
              </a:buClr>
              <a:buFont typeface="Wingdings" pitchFamily="2" charset="2"/>
              <a:buChar char="l"/>
            </a:pPr>
            <a:r>
              <a:rPr lang="en-US" dirty="0"/>
              <a:t>Strain</a:t>
            </a:r>
            <a:r>
              <a:rPr lang="pl-PL" dirty="0"/>
              <a:t> </a:t>
            </a:r>
            <a:r>
              <a:rPr lang="en-US" dirty="0"/>
              <a:t>1006</a:t>
            </a:r>
            <a:endParaRPr lang="pl-PL" dirty="0"/>
          </a:p>
          <a:p>
            <a:pPr marL="341313" indent="-341313">
              <a:buClr>
                <a:srgbClr val="339933"/>
              </a:buClr>
              <a:buFont typeface="Wingdings" pitchFamily="2" charset="2"/>
              <a:buChar char="l"/>
            </a:pPr>
            <a:r>
              <a:rPr lang="en-US" dirty="0"/>
              <a:t>Strain</a:t>
            </a:r>
            <a:r>
              <a:rPr lang="pl-PL" dirty="0"/>
              <a:t> </a:t>
            </a:r>
            <a:r>
              <a:rPr lang="en-US" dirty="0"/>
              <a:t>1020</a:t>
            </a:r>
          </a:p>
        </p:txBody>
      </p:sp>
      <p:sp>
        <p:nvSpPr>
          <p:cNvPr id="11" name="TextBox 10"/>
          <p:cNvSpPr txBox="1"/>
          <p:nvPr/>
        </p:nvSpPr>
        <p:spPr>
          <a:xfrm>
            <a:off x="2362200" y="5791200"/>
            <a:ext cx="729687" cy="369332"/>
          </a:xfrm>
          <a:prstGeom prst="rect">
            <a:avLst/>
          </a:prstGeom>
          <a:noFill/>
        </p:spPr>
        <p:txBody>
          <a:bodyPr wrap="none" rtlCol="0">
            <a:spAutoFit/>
          </a:bodyPr>
          <a:lstStyle/>
          <a:p>
            <a:r>
              <a:rPr lang="en-US" dirty="0" smtClean="0">
                <a:solidFill>
                  <a:schemeClr val="bg2"/>
                </a:solidFill>
              </a:rPr>
              <a:t>MRSA</a:t>
            </a:r>
            <a:endParaRPr lang="en-US" dirty="0">
              <a:solidFill>
                <a:schemeClr val="bg2"/>
              </a:solidFill>
            </a:endParaRPr>
          </a:p>
        </p:txBody>
      </p:sp>
      <p:sp>
        <p:nvSpPr>
          <p:cNvPr id="12" name="TextBox 11"/>
          <p:cNvSpPr txBox="1"/>
          <p:nvPr/>
        </p:nvSpPr>
        <p:spPr>
          <a:xfrm>
            <a:off x="4800600" y="609600"/>
            <a:ext cx="729687" cy="369332"/>
          </a:xfrm>
          <a:prstGeom prst="rect">
            <a:avLst/>
          </a:prstGeom>
          <a:noFill/>
        </p:spPr>
        <p:txBody>
          <a:bodyPr wrap="none" rtlCol="0">
            <a:spAutoFit/>
          </a:bodyPr>
          <a:lstStyle/>
          <a:p>
            <a:r>
              <a:rPr lang="en-US" dirty="0" smtClean="0">
                <a:solidFill>
                  <a:schemeClr val="bg2"/>
                </a:solidFill>
              </a:rPr>
              <a:t>MRSA</a:t>
            </a:r>
            <a:endParaRPr lang="en-US" dirty="0">
              <a:solidFill>
                <a:schemeClr val="bg2"/>
              </a:solidFill>
            </a:endParaRPr>
          </a:p>
        </p:txBody>
      </p:sp>
      <p:sp>
        <p:nvSpPr>
          <p:cNvPr id="13" name="TextBox 12"/>
          <p:cNvSpPr txBox="1"/>
          <p:nvPr/>
        </p:nvSpPr>
        <p:spPr>
          <a:xfrm>
            <a:off x="609600" y="2514600"/>
            <a:ext cx="729687" cy="369332"/>
          </a:xfrm>
          <a:prstGeom prst="rect">
            <a:avLst/>
          </a:prstGeom>
          <a:noFill/>
        </p:spPr>
        <p:txBody>
          <a:bodyPr wrap="none" rtlCol="0">
            <a:spAutoFit/>
          </a:bodyPr>
          <a:lstStyle/>
          <a:p>
            <a:r>
              <a:rPr lang="en-US" dirty="0" smtClean="0">
                <a:solidFill>
                  <a:schemeClr val="bg2"/>
                </a:solidFill>
              </a:rPr>
              <a:t>MRSA</a:t>
            </a:r>
            <a:endParaRPr lang="en-US" dirty="0">
              <a:solidFill>
                <a:schemeClr val="bg2"/>
              </a:solidFill>
            </a:endParaRPr>
          </a:p>
        </p:txBody>
      </p:sp>
      <p:pic>
        <p:nvPicPr>
          <p:cNvPr id="14" name="Picture 4"/>
          <p:cNvPicPr>
            <a:picLocks noChangeAspect="1" noChangeArrowheads="1"/>
          </p:cNvPicPr>
          <p:nvPr/>
        </p:nvPicPr>
        <p:blipFill>
          <a:blip r:embed="rId6" cstate="print"/>
          <a:srcRect/>
          <a:stretch>
            <a:fillRect/>
          </a:stretch>
        </p:blipFill>
        <p:spPr bwMode="auto">
          <a:xfrm>
            <a:off x="3429000" y="3710650"/>
            <a:ext cx="533400" cy="533400"/>
          </a:xfrm>
          <a:prstGeom prst="rect">
            <a:avLst/>
          </a:prstGeom>
          <a:noFill/>
          <a:ln w="9525">
            <a:noFill/>
            <a:miter lim="800000"/>
            <a:headEnd/>
            <a:tailEnd/>
          </a:ln>
        </p:spPr>
      </p:pic>
      <p:pic>
        <p:nvPicPr>
          <p:cNvPr id="693250" name="Picture 2"/>
          <p:cNvPicPr>
            <a:picLocks noChangeAspect="1" noChangeArrowheads="1"/>
          </p:cNvPicPr>
          <p:nvPr/>
        </p:nvPicPr>
        <p:blipFill>
          <a:blip r:embed="rId7" cstate="print"/>
          <a:srcRect/>
          <a:stretch>
            <a:fillRect/>
          </a:stretch>
        </p:blipFill>
        <p:spPr bwMode="auto">
          <a:xfrm>
            <a:off x="2925500" y="6096000"/>
            <a:ext cx="533400" cy="533400"/>
          </a:xfrm>
          <a:prstGeom prst="rect">
            <a:avLst/>
          </a:prstGeom>
          <a:noFill/>
          <a:ln w="9525">
            <a:noFill/>
            <a:miter lim="800000"/>
            <a:headEnd/>
            <a:tailEnd/>
          </a:ln>
        </p:spPr>
      </p:pic>
      <p:pic>
        <p:nvPicPr>
          <p:cNvPr id="693251" name="Picture 3"/>
          <p:cNvPicPr>
            <a:picLocks noChangeAspect="1" noChangeArrowheads="1"/>
          </p:cNvPicPr>
          <p:nvPr/>
        </p:nvPicPr>
        <p:blipFill>
          <a:blip r:embed="rId8" cstate="print"/>
          <a:srcRect/>
          <a:stretch>
            <a:fillRect/>
          </a:stretch>
        </p:blipFill>
        <p:spPr bwMode="auto">
          <a:xfrm>
            <a:off x="106100" y="4114800"/>
            <a:ext cx="5334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68</a:t>
            </a:fld>
            <a:endParaRPr lang="en-US"/>
          </a:p>
        </p:txBody>
      </p:sp>
      <p:pic>
        <p:nvPicPr>
          <p:cNvPr id="3" name="Picture 2" descr="good-bugs growth.gif"/>
          <p:cNvPicPr>
            <a:picLocks noChangeAspect="1"/>
          </p:cNvPicPr>
          <p:nvPr/>
        </p:nvPicPr>
        <p:blipFill>
          <a:blip r:embed="rId3" cstate="print"/>
          <a:stretch>
            <a:fillRect/>
          </a:stretch>
        </p:blipFill>
        <p:spPr>
          <a:xfrm>
            <a:off x="1066800" y="990600"/>
            <a:ext cx="6648450" cy="5318760"/>
          </a:xfrm>
          <a:prstGeom prst="rect">
            <a:avLst/>
          </a:prstGeom>
        </p:spPr>
      </p:pic>
      <p:sp>
        <p:nvSpPr>
          <p:cNvPr id="4" name="TextBox 3"/>
          <p:cNvSpPr txBox="1"/>
          <p:nvPr/>
        </p:nvSpPr>
        <p:spPr>
          <a:xfrm>
            <a:off x="1752600" y="152400"/>
            <a:ext cx="5841214" cy="523220"/>
          </a:xfrm>
          <a:prstGeom prst="rect">
            <a:avLst/>
          </a:prstGeom>
          <a:noFill/>
        </p:spPr>
        <p:txBody>
          <a:bodyPr wrap="none" rtlCol="0">
            <a:spAutoFit/>
          </a:bodyPr>
          <a:lstStyle/>
          <a:p>
            <a:r>
              <a:rPr lang="en-US" sz="2800" dirty="0" smtClean="0"/>
              <a:t>Time lapse bacterial colony growth</a:t>
            </a:r>
            <a:endParaRPr lang="en-US" sz="2800" dirty="0"/>
          </a:p>
        </p:txBody>
      </p:sp>
      <p:sp>
        <p:nvSpPr>
          <p:cNvPr id="5" name="TextBox 4"/>
          <p:cNvSpPr txBox="1"/>
          <p:nvPr/>
        </p:nvSpPr>
        <p:spPr>
          <a:xfrm>
            <a:off x="1905000" y="2286000"/>
            <a:ext cx="4943982" cy="646331"/>
          </a:xfrm>
          <a:prstGeom prst="rect">
            <a:avLst/>
          </a:prstGeom>
          <a:noFill/>
        </p:spPr>
        <p:txBody>
          <a:bodyPr wrap="none" rtlCol="0">
            <a:spAutoFit/>
          </a:bodyPr>
          <a:lstStyle/>
          <a:p>
            <a:r>
              <a:rPr lang="en-US" dirty="0" smtClean="0"/>
              <a:t>So when is the colony identification accurate?</a:t>
            </a:r>
          </a:p>
          <a:p>
            <a:r>
              <a:rPr lang="en-US" dirty="0" smtClean="0"/>
              <a:t>Does it change over 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69</a:t>
            </a:fld>
            <a:endParaRPr lang="en-US"/>
          </a:p>
        </p:txBody>
      </p:sp>
      <p:sp>
        <p:nvSpPr>
          <p:cNvPr id="3" name="TextBox 2"/>
          <p:cNvSpPr txBox="1"/>
          <p:nvPr/>
        </p:nvSpPr>
        <p:spPr>
          <a:xfrm>
            <a:off x="1143000" y="304800"/>
            <a:ext cx="6781800" cy="584775"/>
          </a:xfrm>
          <a:prstGeom prst="rect">
            <a:avLst/>
          </a:prstGeom>
          <a:noFill/>
        </p:spPr>
        <p:txBody>
          <a:bodyPr wrap="square" rtlCol="0">
            <a:spAutoFit/>
          </a:bodyPr>
          <a:lstStyle/>
          <a:p>
            <a:r>
              <a:rPr lang="en-US" sz="3200" dirty="0" smtClean="0">
                <a:solidFill>
                  <a:srgbClr val="223078"/>
                </a:solidFill>
              </a:rPr>
              <a:t>Bioterrorism and bacterial scatter</a:t>
            </a:r>
            <a:endParaRPr lang="en-US" sz="3200" dirty="0">
              <a:solidFill>
                <a:srgbClr val="223078"/>
              </a:solidFill>
            </a:endParaRPr>
          </a:p>
        </p:txBody>
      </p:sp>
      <p:sp>
        <p:nvSpPr>
          <p:cNvPr id="4" name="TextBox 3"/>
          <p:cNvSpPr txBox="1"/>
          <p:nvPr/>
        </p:nvSpPr>
        <p:spPr>
          <a:xfrm>
            <a:off x="609600" y="1828800"/>
            <a:ext cx="6333785" cy="2246769"/>
          </a:xfrm>
          <a:prstGeom prst="rect">
            <a:avLst/>
          </a:prstGeom>
          <a:noFill/>
        </p:spPr>
        <p:txBody>
          <a:bodyPr wrap="none" rtlCol="0">
            <a:spAutoFit/>
          </a:bodyPr>
          <a:lstStyle/>
          <a:p>
            <a:r>
              <a:rPr lang="en-US" sz="2000" dirty="0" smtClean="0">
                <a:solidFill>
                  <a:srgbClr val="223078"/>
                </a:solidFill>
              </a:rPr>
              <a:t>How do you identify a genetically modified organism?</a:t>
            </a:r>
          </a:p>
          <a:p>
            <a:endParaRPr lang="en-US" sz="2000" dirty="0" smtClean="0">
              <a:solidFill>
                <a:srgbClr val="223078"/>
              </a:solidFill>
            </a:endParaRPr>
          </a:p>
          <a:p>
            <a:r>
              <a:rPr lang="en-US" sz="2000" dirty="0" smtClean="0">
                <a:solidFill>
                  <a:srgbClr val="223078"/>
                </a:solidFill>
              </a:rPr>
              <a:t>Will that organism be identified by standard tests?</a:t>
            </a:r>
          </a:p>
          <a:p>
            <a:endParaRPr lang="en-US" sz="2000" dirty="0" smtClean="0">
              <a:solidFill>
                <a:srgbClr val="223078"/>
              </a:solidFill>
            </a:endParaRPr>
          </a:p>
          <a:p>
            <a:r>
              <a:rPr lang="en-US" sz="2000" dirty="0" smtClean="0">
                <a:solidFill>
                  <a:srgbClr val="223078"/>
                </a:solidFill>
              </a:rPr>
              <a:t>How will we know it is even there?</a:t>
            </a:r>
          </a:p>
          <a:p>
            <a:endParaRPr lang="en-US" sz="2000" dirty="0" smtClean="0">
              <a:solidFill>
                <a:srgbClr val="223078"/>
              </a:solidFill>
            </a:endParaRPr>
          </a:p>
          <a:p>
            <a:endParaRPr lang="en-US" sz="2000" dirty="0">
              <a:solidFill>
                <a:srgbClr val="223078"/>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43DDA4-B316-4100-851A-B78EB3687D37}" type="slidenum">
              <a:rPr lang="en-US"/>
              <a:pPr/>
              <a:t>7</a:t>
            </a:fld>
            <a:endParaRPr lang="en-US"/>
          </a:p>
        </p:txBody>
      </p:sp>
      <p:sp>
        <p:nvSpPr>
          <p:cNvPr id="550917" name="Rectangle 5"/>
          <p:cNvSpPr>
            <a:spLocks noChangeArrowheads="1"/>
          </p:cNvSpPr>
          <p:nvPr/>
        </p:nvSpPr>
        <p:spPr bwMode="auto">
          <a:xfrm>
            <a:off x="1524000" y="1371600"/>
            <a:ext cx="6172200" cy="4495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550914" name="Rectangle 2"/>
          <p:cNvSpPr>
            <a:spLocks noGrp="1" noChangeArrowheads="1"/>
          </p:cNvSpPr>
          <p:nvPr>
            <p:ph type="title"/>
          </p:nvPr>
        </p:nvSpPr>
        <p:spPr>
          <a:xfrm>
            <a:off x="457200" y="381000"/>
            <a:ext cx="8229600" cy="609600"/>
          </a:xfrm>
        </p:spPr>
        <p:txBody>
          <a:bodyPr/>
          <a:lstStyle/>
          <a:p>
            <a:r>
              <a:rPr lang="en-US" sz="4400" i="1"/>
              <a:t>Listeria</a:t>
            </a:r>
            <a:r>
              <a:rPr lang="en-US" sz="4400"/>
              <a:t> scatter patterns</a:t>
            </a:r>
          </a:p>
        </p:txBody>
      </p:sp>
      <p:sp>
        <p:nvSpPr>
          <p:cNvPr id="550915" name="Rectangle 3"/>
          <p:cNvSpPr>
            <a:spLocks noChangeArrowheads="1"/>
          </p:cNvSpPr>
          <p:nvPr/>
        </p:nvSpPr>
        <p:spPr bwMode="auto">
          <a:xfrm>
            <a:off x="576263" y="6342063"/>
            <a:ext cx="31750" cy="150812"/>
          </a:xfrm>
          <a:prstGeom prst="rect">
            <a:avLst/>
          </a:prstGeom>
          <a:noFill/>
          <a:ln w="9525">
            <a:noFill/>
            <a:miter lim="800000"/>
            <a:headEnd/>
            <a:tailEnd/>
          </a:ln>
        </p:spPr>
        <p:txBody>
          <a:bodyPr wrap="none" lIns="0" tIns="0" rIns="0" bIns="0">
            <a:spAutoFit/>
          </a:bodyPr>
          <a:lstStyle/>
          <a:p>
            <a:r>
              <a:rPr lang="en-US" sz="1000">
                <a:solidFill>
                  <a:srgbClr val="000000"/>
                </a:solidFill>
                <a:latin typeface="Times New Roman" pitchFamily="18" charset="0"/>
              </a:rPr>
              <a:t> </a:t>
            </a:r>
            <a:endParaRPr lang="en-US">
              <a:latin typeface="Arial" pitchFamily="34" charset="0"/>
            </a:endParaRPr>
          </a:p>
        </p:txBody>
      </p:sp>
      <p:pic>
        <p:nvPicPr>
          <p:cNvPr id="550916" name="Picture 4"/>
          <p:cNvPicPr>
            <a:picLocks noGrp="1" noChangeAspect="1" noChangeArrowheads="1"/>
          </p:cNvPicPr>
          <p:nvPr>
            <p:ph idx="1"/>
          </p:nvPr>
        </p:nvPicPr>
        <p:blipFill>
          <a:blip r:embed="rId3" cstate="print"/>
          <a:srcRect/>
          <a:stretch>
            <a:fillRect/>
          </a:stretch>
        </p:blipFill>
        <p:spPr>
          <a:xfrm>
            <a:off x="533400" y="1371600"/>
            <a:ext cx="8218488" cy="4827588"/>
          </a:xfr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p:cNvSpPr>
          <p:nvPr/>
        </p:nvSpPr>
        <p:spPr bwMode="auto">
          <a:xfrm>
            <a:off x="-28575" y="685800"/>
            <a:ext cx="8715375" cy="2552700"/>
          </a:xfrm>
          <a:custGeom>
            <a:avLst/>
            <a:gdLst/>
            <a:ahLst/>
            <a:cxnLst>
              <a:cxn ang="0">
                <a:pos x="187" y="403"/>
              </a:cxn>
              <a:cxn ang="0">
                <a:pos x="90" y="948"/>
              </a:cxn>
              <a:cxn ang="0">
                <a:pos x="48" y="1338"/>
              </a:cxn>
              <a:cxn ang="0">
                <a:pos x="187" y="1438"/>
              </a:cxn>
              <a:cxn ang="0">
                <a:pos x="1170" y="1487"/>
              </a:cxn>
              <a:cxn ang="0">
                <a:pos x="2421" y="1487"/>
              </a:cxn>
              <a:cxn ang="0">
                <a:pos x="4745" y="1487"/>
              </a:cxn>
              <a:cxn ang="0">
                <a:pos x="5371" y="1339"/>
              </a:cxn>
              <a:cxn ang="0">
                <a:pos x="5460" y="1093"/>
              </a:cxn>
              <a:cxn ang="0">
                <a:pos x="5460" y="255"/>
              </a:cxn>
              <a:cxn ang="0">
                <a:pos x="5281" y="58"/>
              </a:cxn>
              <a:cxn ang="0">
                <a:pos x="4209" y="8"/>
              </a:cxn>
              <a:cxn ang="0">
                <a:pos x="2511" y="8"/>
              </a:cxn>
              <a:cxn ang="0">
                <a:pos x="582" y="6"/>
              </a:cxn>
            </a:cxnLst>
            <a:rect l="0" t="0" r="r" b="b"/>
            <a:pathLst>
              <a:path w="5490" h="1512">
                <a:moveTo>
                  <a:pt x="187" y="403"/>
                </a:moveTo>
                <a:cubicBezTo>
                  <a:pt x="171" y="494"/>
                  <a:pt x="113" y="792"/>
                  <a:pt x="90" y="948"/>
                </a:cubicBezTo>
                <a:cubicBezTo>
                  <a:pt x="67" y="1104"/>
                  <a:pt x="32" y="1256"/>
                  <a:pt x="48" y="1338"/>
                </a:cubicBezTo>
                <a:cubicBezTo>
                  <a:pt x="64" y="1420"/>
                  <a:pt x="0" y="1413"/>
                  <a:pt x="187" y="1438"/>
                </a:cubicBezTo>
                <a:cubicBezTo>
                  <a:pt x="374" y="1463"/>
                  <a:pt x="798" y="1479"/>
                  <a:pt x="1170" y="1487"/>
                </a:cubicBezTo>
                <a:cubicBezTo>
                  <a:pt x="1542" y="1496"/>
                  <a:pt x="1825" y="1487"/>
                  <a:pt x="2421" y="1487"/>
                </a:cubicBezTo>
                <a:cubicBezTo>
                  <a:pt x="3017" y="1487"/>
                  <a:pt x="4254" y="1512"/>
                  <a:pt x="4745" y="1487"/>
                </a:cubicBezTo>
                <a:cubicBezTo>
                  <a:pt x="5237" y="1463"/>
                  <a:pt x="5252" y="1405"/>
                  <a:pt x="5371" y="1339"/>
                </a:cubicBezTo>
                <a:cubicBezTo>
                  <a:pt x="5490" y="1274"/>
                  <a:pt x="5445" y="1274"/>
                  <a:pt x="5460" y="1093"/>
                </a:cubicBezTo>
                <a:cubicBezTo>
                  <a:pt x="5475" y="912"/>
                  <a:pt x="5490" y="427"/>
                  <a:pt x="5460" y="255"/>
                </a:cubicBezTo>
                <a:cubicBezTo>
                  <a:pt x="5430" y="82"/>
                  <a:pt x="5490" y="99"/>
                  <a:pt x="5281" y="58"/>
                </a:cubicBezTo>
                <a:cubicBezTo>
                  <a:pt x="5073" y="16"/>
                  <a:pt x="4671" y="16"/>
                  <a:pt x="4209" y="8"/>
                </a:cubicBezTo>
                <a:cubicBezTo>
                  <a:pt x="3747" y="0"/>
                  <a:pt x="3115" y="8"/>
                  <a:pt x="2511" y="8"/>
                </a:cubicBezTo>
                <a:cubicBezTo>
                  <a:pt x="1907" y="8"/>
                  <a:pt x="984" y="6"/>
                  <a:pt x="582" y="6"/>
                </a:cubicBezTo>
              </a:path>
            </a:pathLst>
          </a:custGeom>
          <a:noFill/>
          <a:ln w="28575" cap="flat" cmpd="sng">
            <a:solidFill>
              <a:srgbClr val="FF66FF"/>
            </a:solidFill>
            <a:prstDash val="lgDash"/>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39" name="Line 3"/>
          <p:cNvSpPr>
            <a:spLocks noChangeShapeType="1"/>
          </p:cNvSpPr>
          <p:nvPr/>
        </p:nvSpPr>
        <p:spPr bwMode="auto">
          <a:xfrm flipV="1">
            <a:off x="2286000" y="2443163"/>
            <a:ext cx="0" cy="457200"/>
          </a:xfrm>
          <a:prstGeom prst="line">
            <a:avLst/>
          </a:prstGeom>
          <a:noFill/>
          <a:ln w="952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1" name="Line 5"/>
          <p:cNvSpPr>
            <a:spLocks noChangeShapeType="1"/>
          </p:cNvSpPr>
          <p:nvPr/>
        </p:nvSpPr>
        <p:spPr bwMode="auto">
          <a:xfrm flipV="1">
            <a:off x="2286000" y="2466975"/>
            <a:ext cx="0" cy="457200"/>
          </a:xfrm>
          <a:prstGeom prst="line">
            <a:avLst/>
          </a:prstGeom>
          <a:noFill/>
          <a:ln w="952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3" name="Line 7"/>
          <p:cNvSpPr>
            <a:spLocks noChangeShapeType="1"/>
          </p:cNvSpPr>
          <p:nvPr/>
        </p:nvSpPr>
        <p:spPr bwMode="auto">
          <a:xfrm>
            <a:off x="4648200" y="3048000"/>
            <a:ext cx="3276600" cy="0"/>
          </a:xfrm>
          <a:prstGeom prst="line">
            <a:avLst/>
          </a:prstGeom>
          <a:noFill/>
          <a:ln w="28575">
            <a:solidFill>
              <a:srgbClr val="33CC33"/>
            </a:solidFill>
            <a:prstDash val="lg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4" name="Line 8"/>
          <p:cNvSpPr>
            <a:spLocks noChangeShapeType="1"/>
          </p:cNvSpPr>
          <p:nvPr/>
        </p:nvSpPr>
        <p:spPr bwMode="auto">
          <a:xfrm>
            <a:off x="6858000" y="1219200"/>
            <a:ext cx="0" cy="3886200"/>
          </a:xfrm>
          <a:prstGeom prst="line">
            <a:avLst/>
          </a:prstGeom>
          <a:noFill/>
          <a:ln w="9525">
            <a:solidFill>
              <a:schemeClr val="tx1"/>
            </a:solidFill>
            <a:prstDash val="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5" name="Line 9"/>
          <p:cNvSpPr>
            <a:spLocks noChangeShapeType="1"/>
          </p:cNvSpPr>
          <p:nvPr/>
        </p:nvSpPr>
        <p:spPr bwMode="auto">
          <a:xfrm>
            <a:off x="5943600" y="2209800"/>
            <a:ext cx="0" cy="2895600"/>
          </a:xfrm>
          <a:prstGeom prst="line">
            <a:avLst/>
          </a:prstGeom>
          <a:noFill/>
          <a:ln w="9525">
            <a:solidFill>
              <a:schemeClr val="tx1"/>
            </a:solidFill>
            <a:prstDash val="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6" name="Line 10"/>
          <p:cNvSpPr>
            <a:spLocks noChangeShapeType="1"/>
          </p:cNvSpPr>
          <p:nvPr/>
        </p:nvSpPr>
        <p:spPr bwMode="auto">
          <a:xfrm>
            <a:off x="7772400" y="2057400"/>
            <a:ext cx="0" cy="3048000"/>
          </a:xfrm>
          <a:prstGeom prst="line">
            <a:avLst/>
          </a:prstGeom>
          <a:noFill/>
          <a:ln w="9525">
            <a:solidFill>
              <a:schemeClr val="tx1"/>
            </a:solidFill>
            <a:prstDash val="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7" name="Line 11"/>
          <p:cNvSpPr>
            <a:spLocks noChangeShapeType="1"/>
          </p:cNvSpPr>
          <p:nvPr/>
        </p:nvSpPr>
        <p:spPr bwMode="auto">
          <a:xfrm>
            <a:off x="4114800" y="1752600"/>
            <a:ext cx="0" cy="3352800"/>
          </a:xfrm>
          <a:prstGeom prst="line">
            <a:avLst/>
          </a:prstGeom>
          <a:noFill/>
          <a:ln w="9525">
            <a:solidFill>
              <a:schemeClr val="tx1"/>
            </a:solidFill>
            <a:prstDash val="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8" name="Line 12"/>
          <p:cNvSpPr>
            <a:spLocks noChangeShapeType="1"/>
          </p:cNvSpPr>
          <p:nvPr/>
        </p:nvSpPr>
        <p:spPr bwMode="auto">
          <a:xfrm>
            <a:off x="5029200" y="1981200"/>
            <a:ext cx="0" cy="3124200"/>
          </a:xfrm>
          <a:prstGeom prst="line">
            <a:avLst/>
          </a:prstGeom>
          <a:noFill/>
          <a:ln w="9525">
            <a:solidFill>
              <a:schemeClr val="tx1"/>
            </a:solidFill>
            <a:prstDash val="dash"/>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49" name="Line 13"/>
          <p:cNvSpPr>
            <a:spLocks noChangeShapeType="1"/>
          </p:cNvSpPr>
          <p:nvPr/>
        </p:nvSpPr>
        <p:spPr bwMode="auto">
          <a:xfrm flipV="1">
            <a:off x="476250" y="2195513"/>
            <a:ext cx="0" cy="747712"/>
          </a:xfrm>
          <a:prstGeom prst="line">
            <a:avLst/>
          </a:prstGeom>
          <a:noFill/>
          <a:ln w="952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0" name="Line 14"/>
          <p:cNvSpPr>
            <a:spLocks noChangeShapeType="1"/>
          </p:cNvSpPr>
          <p:nvPr/>
        </p:nvSpPr>
        <p:spPr bwMode="auto">
          <a:xfrm flipV="1">
            <a:off x="4114800" y="2505075"/>
            <a:ext cx="0" cy="457200"/>
          </a:xfrm>
          <a:prstGeom prst="line">
            <a:avLst/>
          </a:prstGeom>
          <a:noFill/>
          <a:ln w="952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2" name="Line 16"/>
          <p:cNvSpPr>
            <a:spLocks noChangeShapeType="1"/>
          </p:cNvSpPr>
          <p:nvPr/>
        </p:nvSpPr>
        <p:spPr bwMode="auto">
          <a:xfrm flipV="1">
            <a:off x="1371600" y="2347913"/>
            <a:ext cx="0" cy="457200"/>
          </a:xfrm>
          <a:prstGeom prst="line">
            <a:avLst/>
          </a:prstGeom>
          <a:noFill/>
          <a:ln w="952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4" name="Rectangle 18"/>
          <p:cNvSpPr>
            <a:spLocks noGrp="1" noChangeArrowheads="1"/>
          </p:cNvSpPr>
          <p:nvPr>
            <p:ph type="title"/>
          </p:nvPr>
        </p:nvSpPr>
        <p:spPr>
          <a:xfrm>
            <a:off x="1295400" y="0"/>
            <a:ext cx="6553200" cy="533400"/>
          </a:xfrm>
        </p:spPr>
        <p:txBody>
          <a:bodyPr/>
          <a:lstStyle/>
          <a:p>
            <a:r>
              <a:rPr lang="en-US" sz="2400" dirty="0" smtClean="0">
                <a:latin typeface="Arial" pitchFamily="34" charset="0"/>
                <a:cs typeface="Arial" pitchFamily="34" charset="0"/>
              </a:rPr>
              <a:t>Bioterrorism Distributed Alarm Sequence</a:t>
            </a:r>
          </a:p>
        </p:txBody>
      </p:sp>
      <p:sp>
        <p:nvSpPr>
          <p:cNvPr id="39955" name="Line 19"/>
          <p:cNvSpPr>
            <a:spLocks noChangeShapeType="1"/>
          </p:cNvSpPr>
          <p:nvPr/>
        </p:nvSpPr>
        <p:spPr bwMode="auto">
          <a:xfrm>
            <a:off x="457200" y="4129088"/>
            <a:ext cx="7924800" cy="0"/>
          </a:xfrm>
          <a:prstGeom prst="line">
            <a:avLst/>
          </a:prstGeom>
          <a:noFill/>
          <a:ln w="2857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6" name="Line 20"/>
          <p:cNvSpPr>
            <a:spLocks noChangeShapeType="1"/>
          </p:cNvSpPr>
          <p:nvPr/>
        </p:nvSpPr>
        <p:spPr bwMode="auto">
          <a:xfrm>
            <a:off x="4572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7" name="Line 21"/>
          <p:cNvSpPr>
            <a:spLocks noChangeShapeType="1"/>
          </p:cNvSpPr>
          <p:nvPr/>
        </p:nvSpPr>
        <p:spPr bwMode="auto">
          <a:xfrm>
            <a:off x="13716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8" name="Line 22"/>
          <p:cNvSpPr>
            <a:spLocks noChangeShapeType="1"/>
          </p:cNvSpPr>
          <p:nvPr/>
        </p:nvSpPr>
        <p:spPr bwMode="auto">
          <a:xfrm>
            <a:off x="22860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9" name="Line 23"/>
          <p:cNvSpPr>
            <a:spLocks noChangeShapeType="1"/>
          </p:cNvSpPr>
          <p:nvPr/>
        </p:nvSpPr>
        <p:spPr bwMode="auto">
          <a:xfrm>
            <a:off x="32004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0" name="Line 24"/>
          <p:cNvSpPr>
            <a:spLocks noChangeShapeType="1"/>
          </p:cNvSpPr>
          <p:nvPr/>
        </p:nvSpPr>
        <p:spPr bwMode="auto">
          <a:xfrm>
            <a:off x="41148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1" name="Line 25"/>
          <p:cNvSpPr>
            <a:spLocks noChangeShapeType="1"/>
          </p:cNvSpPr>
          <p:nvPr/>
        </p:nvSpPr>
        <p:spPr bwMode="auto">
          <a:xfrm>
            <a:off x="50292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2" name="Line 26"/>
          <p:cNvSpPr>
            <a:spLocks noChangeShapeType="1"/>
          </p:cNvSpPr>
          <p:nvPr/>
        </p:nvSpPr>
        <p:spPr bwMode="auto">
          <a:xfrm>
            <a:off x="59436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3" name="Line 27"/>
          <p:cNvSpPr>
            <a:spLocks noChangeShapeType="1"/>
          </p:cNvSpPr>
          <p:nvPr/>
        </p:nvSpPr>
        <p:spPr bwMode="auto">
          <a:xfrm>
            <a:off x="68580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4" name="Line 28"/>
          <p:cNvSpPr>
            <a:spLocks noChangeShapeType="1"/>
          </p:cNvSpPr>
          <p:nvPr/>
        </p:nvSpPr>
        <p:spPr bwMode="auto">
          <a:xfrm>
            <a:off x="7772400" y="4052888"/>
            <a:ext cx="0" cy="152400"/>
          </a:xfrm>
          <a:prstGeom prst="line">
            <a:avLst/>
          </a:prstGeom>
          <a:noFill/>
          <a:ln w="28575">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65" name="Text Box 29"/>
          <p:cNvSpPr txBox="1">
            <a:spLocks noChangeArrowheads="1"/>
          </p:cNvSpPr>
          <p:nvPr/>
        </p:nvSpPr>
        <p:spPr bwMode="auto">
          <a:xfrm>
            <a:off x="304800" y="4205288"/>
            <a:ext cx="311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0</a:t>
            </a:r>
          </a:p>
        </p:txBody>
      </p:sp>
      <p:sp>
        <p:nvSpPr>
          <p:cNvPr id="39966" name="Text Box 30"/>
          <p:cNvSpPr txBox="1">
            <a:spLocks noChangeArrowheads="1"/>
          </p:cNvSpPr>
          <p:nvPr/>
        </p:nvSpPr>
        <p:spPr bwMode="auto">
          <a:xfrm>
            <a:off x="1219200" y="4205288"/>
            <a:ext cx="311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6</a:t>
            </a:r>
          </a:p>
        </p:txBody>
      </p:sp>
      <p:sp>
        <p:nvSpPr>
          <p:cNvPr id="39967" name="Text Box 31"/>
          <p:cNvSpPr txBox="1">
            <a:spLocks noChangeArrowheads="1"/>
          </p:cNvSpPr>
          <p:nvPr/>
        </p:nvSpPr>
        <p:spPr bwMode="auto">
          <a:xfrm>
            <a:off x="205740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12</a:t>
            </a:r>
          </a:p>
        </p:txBody>
      </p:sp>
      <p:sp>
        <p:nvSpPr>
          <p:cNvPr id="39968" name="Text Box 32"/>
          <p:cNvSpPr txBox="1">
            <a:spLocks noChangeArrowheads="1"/>
          </p:cNvSpPr>
          <p:nvPr/>
        </p:nvSpPr>
        <p:spPr bwMode="auto">
          <a:xfrm>
            <a:off x="299085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18</a:t>
            </a:r>
          </a:p>
        </p:txBody>
      </p:sp>
      <p:sp>
        <p:nvSpPr>
          <p:cNvPr id="39969" name="Text Box 33"/>
          <p:cNvSpPr txBox="1">
            <a:spLocks noChangeArrowheads="1"/>
          </p:cNvSpPr>
          <p:nvPr/>
        </p:nvSpPr>
        <p:spPr bwMode="auto">
          <a:xfrm>
            <a:off x="388620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24</a:t>
            </a:r>
          </a:p>
        </p:txBody>
      </p:sp>
      <p:sp>
        <p:nvSpPr>
          <p:cNvPr id="39970" name="Text Box 34"/>
          <p:cNvSpPr txBox="1">
            <a:spLocks noChangeArrowheads="1"/>
          </p:cNvSpPr>
          <p:nvPr/>
        </p:nvSpPr>
        <p:spPr bwMode="auto">
          <a:xfrm>
            <a:off x="483870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30</a:t>
            </a:r>
          </a:p>
        </p:txBody>
      </p:sp>
      <p:sp>
        <p:nvSpPr>
          <p:cNvPr id="39971" name="Text Box 35"/>
          <p:cNvSpPr txBox="1">
            <a:spLocks noChangeArrowheads="1"/>
          </p:cNvSpPr>
          <p:nvPr/>
        </p:nvSpPr>
        <p:spPr bwMode="auto">
          <a:xfrm>
            <a:off x="571500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36</a:t>
            </a:r>
          </a:p>
        </p:txBody>
      </p:sp>
      <p:sp>
        <p:nvSpPr>
          <p:cNvPr id="39972" name="Text Box 36"/>
          <p:cNvSpPr txBox="1">
            <a:spLocks noChangeArrowheads="1"/>
          </p:cNvSpPr>
          <p:nvPr/>
        </p:nvSpPr>
        <p:spPr bwMode="auto">
          <a:xfrm>
            <a:off x="6629400" y="4205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42</a:t>
            </a:r>
          </a:p>
        </p:txBody>
      </p:sp>
      <p:sp>
        <p:nvSpPr>
          <p:cNvPr id="39973" name="Text Box 37"/>
          <p:cNvSpPr txBox="1">
            <a:spLocks noChangeArrowheads="1"/>
          </p:cNvSpPr>
          <p:nvPr/>
        </p:nvSpPr>
        <p:spPr bwMode="auto">
          <a:xfrm>
            <a:off x="7524750" y="4205288"/>
            <a:ext cx="8572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48 Hrs</a:t>
            </a:r>
          </a:p>
        </p:txBody>
      </p:sp>
      <p:sp>
        <p:nvSpPr>
          <p:cNvPr id="39974" name="Line 38"/>
          <p:cNvSpPr>
            <a:spLocks noChangeShapeType="1"/>
          </p:cNvSpPr>
          <p:nvPr/>
        </p:nvSpPr>
        <p:spPr bwMode="auto">
          <a:xfrm>
            <a:off x="457200" y="3443288"/>
            <a:ext cx="0" cy="45720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75" name="AutoShape 39"/>
          <p:cNvSpPr>
            <a:spLocks noChangeArrowheads="1"/>
          </p:cNvSpPr>
          <p:nvPr/>
        </p:nvSpPr>
        <p:spPr bwMode="auto">
          <a:xfrm>
            <a:off x="228600" y="2590800"/>
            <a:ext cx="609600" cy="8382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900">
                <a:solidFill>
                  <a:prstClr val="black"/>
                </a:solidFill>
                <a:latin typeface="Calibri"/>
              </a:rPr>
              <a:t>Sample 1</a:t>
            </a:r>
          </a:p>
          <a:p>
            <a:pPr algn="ctr" eaLnBrk="1" fontAlgn="auto" hangingPunct="1">
              <a:spcBef>
                <a:spcPts val="0"/>
              </a:spcBef>
              <a:spcAft>
                <a:spcPts val="0"/>
              </a:spcAft>
            </a:pPr>
            <a:r>
              <a:rPr lang="en-US" sz="900">
                <a:solidFill>
                  <a:prstClr val="black"/>
                </a:solidFill>
                <a:latin typeface="Calibri"/>
              </a:rPr>
              <a:t>Clinical </a:t>
            </a:r>
          </a:p>
          <a:p>
            <a:pPr algn="ctr" eaLnBrk="1" fontAlgn="auto" hangingPunct="1">
              <a:spcBef>
                <a:spcPts val="0"/>
              </a:spcBef>
              <a:spcAft>
                <a:spcPts val="0"/>
              </a:spcAft>
            </a:pPr>
            <a:r>
              <a:rPr lang="en-US" sz="900">
                <a:solidFill>
                  <a:prstClr val="black"/>
                </a:solidFill>
                <a:latin typeface="Calibri"/>
              </a:rPr>
              <a:t>isolate</a:t>
            </a:r>
          </a:p>
          <a:p>
            <a:pPr algn="ctr" eaLnBrk="1" fontAlgn="auto" hangingPunct="1">
              <a:spcBef>
                <a:spcPts val="0"/>
              </a:spcBef>
              <a:spcAft>
                <a:spcPts val="0"/>
              </a:spcAft>
            </a:pPr>
            <a:r>
              <a:rPr lang="en-US" sz="900">
                <a:solidFill>
                  <a:prstClr val="black"/>
                </a:solidFill>
                <a:latin typeface="Calibri"/>
              </a:rPr>
              <a:t>Lab A</a:t>
            </a:r>
          </a:p>
          <a:p>
            <a:pPr algn="ctr" eaLnBrk="1" fontAlgn="auto" hangingPunct="1">
              <a:spcBef>
                <a:spcPts val="0"/>
              </a:spcBef>
              <a:spcAft>
                <a:spcPts val="0"/>
              </a:spcAft>
            </a:pPr>
            <a:r>
              <a:rPr lang="en-US" sz="900">
                <a:solidFill>
                  <a:prstClr val="black"/>
                </a:solidFill>
                <a:latin typeface="Calibri"/>
              </a:rPr>
              <a:t>New York</a:t>
            </a:r>
          </a:p>
        </p:txBody>
      </p:sp>
      <p:grpSp>
        <p:nvGrpSpPr>
          <p:cNvPr id="95" name="Group 94"/>
          <p:cNvGrpSpPr/>
          <p:nvPr/>
        </p:nvGrpSpPr>
        <p:grpSpPr>
          <a:xfrm>
            <a:off x="476250" y="1343025"/>
            <a:ext cx="4095750" cy="839788"/>
            <a:chOff x="476250" y="1343025"/>
            <a:chExt cx="4095750" cy="839788"/>
          </a:xfrm>
        </p:grpSpPr>
        <p:sp>
          <p:nvSpPr>
            <p:cNvPr id="39979" name="Freeform 43"/>
            <p:cNvSpPr>
              <a:spLocks/>
            </p:cNvSpPr>
            <p:nvPr/>
          </p:nvSpPr>
          <p:spPr bwMode="auto">
            <a:xfrm>
              <a:off x="476250" y="2181225"/>
              <a:ext cx="3657600" cy="1588"/>
            </a:xfrm>
            <a:custGeom>
              <a:avLst/>
              <a:gdLst/>
              <a:ahLst/>
              <a:cxnLst>
                <a:cxn ang="0">
                  <a:pos x="0" y="0"/>
                </a:cxn>
                <a:cxn ang="0">
                  <a:pos x="2304" y="0"/>
                </a:cxn>
              </a:cxnLst>
              <a:rect l="0" t="0" r="r" b="b"/>
              <a:pathLst>
                <a:path w="2304" h="1">
                  <a:moveTo>
                    <a:pt x="0" y="0"/>
                  </a:moveTo>
                  <a:lnTo>
                    <a:pt x="2304" y="0"/>
                  </a:lnTo>
                </a:path>
              </a:pathLst>
            </a:cu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80" name="AutoShape 44"/>
            <p:cNvSpPr>
              <a:spLocks noChangeArrowheads="1"/>
            </p:cNvSpPr>
            <p:nvPr/>
          </p:nvSpPr>
          <p:spPr bwMode="auto">
            <a:xfrm>
              <a:off x="3810000" y="1343025"/>
              <a:ext cx="762000" cy="762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000" dirty="0">
                  <a:solidFill>
                    <a:prstClr val="black"/>
                  </a:solidFill>
                  <a:latin typeface="Calibri"/>
                </a:rPr>
                <a:t>Bardot</a:t>
              </a:r>
            </a:p>
            <a:p>
              <a:pPr algn="ctr" eaLnBrk="1" fontAlgn="auto" hangingPunct="1">
                <a:spcBef>
                  <a:spcPts val="0"/>
                </a:spcBef>
                <a:spcAft>
                  <a:spcPts val="0"/>
                </a:spcAft>
              </a:pPr>
              <a:r>
                <a:rPr lang="en-US" sz="1000" dirty="0">
                  <a:solidFill>
                    <a:prstClr val="black"/>
                  </a:solidFill>
                  <a:latin typeface="Calibri"/>
                </a:rPr>
                <a:t>Pattern</a:t>
              </a:r>
            </a:p>
            <a:p>
              <a:pPr algn="ctr" eaLnBrk="1" fontAlgn="auto" hangingPunct="1">
                <a:spcBef>
                  <a:spcPts val="0"/>
                </a:spcBef>
                <a:spcAft>
                  <a:spcPts val="0"/>
                </a:spcAft>
              </a:pPr>
              <a:r>
                <a:rPr lang="en-US" sz="1000" dirty="0">
                  <a:solidFill>
                    <a:prstClr val="black"/>
                  </a:solidFill>
                  <a:latin typeface="Calibri"/>
                </a:rPr>
                <a:t>Generation</a:t>
              </a:r>
            </a:p>
            <a:p>
              <a:pPr algn="ctr" eaLnBrk="1" fontAlgn="auto" hangingPunct="1">
                <a:spcBef>
                  <a:spcPts val="0"/>
                </a:spcBef>
                <a:spcAft>
                  <a:spcPts val="0"/>
                </a:spcAft>
              </a:pPr>
              <a:r>
                <a:rPr lang="en-US" sz="1000" dirty="0">
                  <a:solidFill>
                    <a:prstClr val="black"/>
                  </a:solidFill>
                  <a:latin typeface="Calibri"/>
                </a:rPr>
                <a:t>Unknown</a:t>
              </a:r>
            </a:p>
            <a:p>
              <a:pPr algn="ctr" eaLnBrk="1" fontAlgn="auto" hangingPunct="1">
                <a:spcBef>
                  <a:spcPts val="0"/>
                </a:spcBef>
                <a:spcAft>
                  <a:spcPts val="0"/>
                </a:spcAft>
              </a:pPr>
              <a:r>
                <a:rPr lang="en-US" sz="1000" dirty="0">
                  <a:solidFill>
                    <a:prstClr val="black"/>
                  </a:solidFill>
                  <a:latin typeface="Calibri"/>
                </a:rPr>
                <a:t>Send to DB</a:t>
              </a:r>
            </a:p>
          </p:txBody>
        </p:sp>
      </p:grpSp>
      <p:grpSp>
        <p:nvGrpSpPr>
          <p:cNvPr id="96" name="Group 95"/>
          <p:cNvGrpSpPr/>
          <p:nvPr/>
        </p:nvGrpSpPr>
        <p:grpSpPr>
          <a:xfrm>
            <a:off x="1066800" y="1495425"/>
            <a:ext cx="4343400" cy="2405063"/>
            <a:chOff x="1066800" y="1495425"/>
            <a:chExt cx="4343400" cy="2405063"/>
          </a:xfrm>
        </p:grpSpPr>
        <p:grpSp>
          <p:nvGrpSpPr>
            <p:cNvPr id="92" name="Group 91"/>
            <p:cNvGrpSpPr/>
            <p:nvPr/>
          </p:nvGrpSpPr>
          <p:grpSpPr>
            <a:xfrm>
              <a:off x="1066800" y="2333625"/>
              <a:ext cx="3962400" cy="1566863"/>
              <a:chOff x="1066800" y="2333625"/>
              <a:chExt cx="3962400" cy="1566863"/>
            </a:xfrm>
          </p:grpSpPr>
          <p:sp>
            <p:nvSpPr>
              <p:cNvPr id="39940" name="Line 4"/>
              <p:cNvSpPr>
                <a:spLocks noChangeShapeType="1"/>
              </p:cNvSpPr>
              <p:nvPr/>
            </p:nvSpPr>
            <p:spPr bwMode="auto">
              <a:xfrm>
                <a:off x="1371600" y="3443288"/>
                <a:ext cx="0" cy="45720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53" name="Line 17"/>
              <p:cNvSpPr>
                <a:spLocks noChangeShapeType="1"/>
              </p:cNvSpPr>
              <p:nvPr/>
            </p:nvSpPr>
            <p:spPr bwMode="auto">
              <a:xfrm flipV="1">
                <a:off x="1371600" y="2333625"/>
                <a:ext cx="3657600" cy="14288"/>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76" name="AutoShape 40"/>
              <p:cNvSpPr>
                <a:spLocks noChangeArrowheads="1"/>
              </p:cNvSpPr>
              <p:nvPr/>
            </p:nvSpPr>
            <p:spPr bwMode="auto">
              <a:xfrm>
                <a:off x="1066800" y="2590800"/>
                <a:ext cx="609600" cy="8382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800">
                    <a:solidFill>
                      <a:prstClr val="black"/>
                    </a:solidFill>
                    <a:latin typeface="Calibri"/>
                  </a:rPr>
                  <a:t>Sample 2</a:t>
                </a:r>
              </a:p>
              <a:p>
                <a:pPr algn="ctr" eaLnBrk="1" fontAlgn="auto" hangingPunct="1">
                  <a:spcBef>
                    <a:spcPts val="0"/>
                  </a:spcBef>
                  <a:spcAft>
                    <a:spcPts val="0"/>
                  </a:spcAft>
                </a:pPr>
                <a:r>
                  <a:rPr lang="en-US" sz="800">
                    <a:solidFill>
                      <a:prstClr val="black"/>
                    </a:solidFill>
                    <a:latin typeface="Calibri"/>
                  </a:rPr>
                  <a:t>Factory food</a:t>
                </a:r>
              </a:p>
              <a:p>
                <a:pPr algn="ctr" eaLnBrk="1" fontAlgn="auto" hangingPunct="1">
                  <a:spcBef>
                    <a:spcPts val="0"/>
                  </a:spcBef>
                  <a:spcAft>
                    <a:spcPts val="0"/>
                  </a:spcAft>
                </a:pPr>
                <a:r>
                  <a:rPr lang="en-US" sz="800">
                    <a:solidFill>
                      <a:prstClr val="black"/>
                    </a:solidFill>
                    <a:latin typeface="Calibri"/>
                  </a:rPr>
                  <a:t>Distribution</a:t>
                </a:r>
              </a:p>
              <a:p>
                <a:pPr algn="ctr" eaLnBrk="1" fontAlgn="auto" hangingPunct="1">
                  <a:spcBef>
                    <a:spcPts val="0"/>
                  </a:spcBef>
                  <a:spcAft>
                    <a:spcPts val="0"/>
                  </a:spcAft>
                </a:pPr>
                <a:r>
                  <a:rPr lang="en-US" sz="800">
                    <a:solidFill>
                      <a:prstClr val="black"/>
                    </a:solidFill>
                    <a:latin typeface="Calibri"/>
                  </a:rPr>
                  <a:t>Center</a:t>
                </a:r>
              </a:p>
              <a:p>
                <a:pPr algn="ctr" eaLnBrk="1" fontAlgn="auto" hangingPunct="1">
                  <a:spcBef>
                    <a:spcPts val="0"/>
                  </a:spcBef>
                  <a:spcAft>
                    <a:spcPts val="0"/>
                  </a:spcAft>
                </a:pPr>
                <a:r>
                  <a:rPr lang="en-US" sz="800">
                    <a:solidFill>
                      <a:prstClr val="black"/>
                    </a:solidFill>
                    <a:latin typeface="Calibri"/>
                  </a:rPr>
                  <a:t>Lab B- LA</a:t>
                </a:r>
              </a:p>
            </p:txBody>
          </p:sp>
        </p:grpSp>
        <p:sp>
          <p:nvSpPr>
            <p:cNvPr id="39981" name="AutoShape 45"/>
            <p:cNvSpPr>
              <a:spLocks noChangeArrowheads="1"/>
            </p:cNvSpPr>
            <p:nvPr/>
          </p:nvSpPr>
          <p:spPr bwMode="auto">
            <a:xfrm>
              <a:off x="4648200" y="1495425"/>
              <a:ext cx="762000" cy="762000"/>
            </a:xfrm>
            <a:prstGeom prst="roundRect">
              <a:avLst>
                <a:gd name="adj" fmla="val 16667"/>
              </a:avLst>
            </a:prstGeom>
            <a:solidFill>
              <a:srgbClr val="FFFF00"/>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000">
                  <a:solidFill>
                    <a:prstClr val="black"/>
                  </a:solidFill>
                  <a:latin typeface="Calibri"/>
                </a:rPr>
                <a:t>Bardot</a:t>
              </a:r>
            </a:p>
            <a:p>
              <a:pPr algn="ctr" eaLnBrk="1" fontAlgn="auto" hangingPunct="1">
                <a:spcBef>
                  <a:spcPts val="0"/>
                </a:spcBef>
                <a:spcAft>
                  <a:spcPts val="0"/>
                </a:spcAft>
              </a:pPr>
              <a:r>
                <a:rPr lang="en-US" sz="1000">
                  <a:solidFill>
                    <a:prstClr val="black"/>
                  </a:solidFill>
                  <a:latin typeface="Calibri"/>
                </a:rPr>
                <a:t>Pattern</a:t>
              </a:r>
            </a:p>
            <a:p>
              <a:pPr algn="ctr" eaLnBrk="1" fontAlgn="auto" hangingPunct="1">
                <a:spcBef>
                  <a:spcPts val="0"/>
                </a:spcBef>
                <a:spcAft>
                  <a:spcPts val="0"/>
                </a:spcAft>
              </a:pPr>
              <a:r>
                <a:rPr lang="en-US" sz="1000">
                  <a:solidFill>
                    <a:prstClr val="black"/>
                  </a:solidFill>
                  <a:latin typeface="Calibri"/>
                </a:rPr>
                <a:t>Generation</a:t>
              </a:r>
            </a:p>
            <a:p>
              <a:pPr algn="ctr" eaLnBrk="1" fontAlgn="auto" hangingPunct="1">
                <a:spcBef>
                  <a:spcPts val="0"/>
                </a:spcBef>
                <a:spcAft>
                  <a:spcPts val="0"/>
                </a:spcAft>
              </a:pPr>
              <a:r>
                <a:rPr lang="en-US" sz="1000">
                  <a:solidFill>
                    <a:prstClr val="black"/>
                  </a:solidFill>
                  <a:latin typeface="Calibri"/>
                </a:rPr>
                <a:t>Unknown</a:t>
              </a:r>
            </a:p>
            <a:p>
              <a:pPr algn="ctr" eaLnBrk="1" fontAlgn="auto" hangingPunct="1">
                <a:spcBef>
                  <a:spcPts val="0"/>
                </a:spcBef>
                <a:spcAft>
                  <a:spcPts val="0"/>
                </a:spcAft>
              </a:pPr>
              <a:r>
                <a:rPr lang="en-US" sz="1000">
                  <a:solidFill>
                    <a:prstClr val="black"/>
                  </a:solidFill>
                  <a:latin typeface="Calibri"/>
                </a:rPr>
                <a:t>Send to DB</a:t>
              </a:r>
            </a:p>
          </p:txBody>
        </p:sp>
      </p:grpSp>
      <p:grpSp>
        <p:nvGrpSpPr>
          <p:cNvPr id="97" name="Group 96"/>
          <p:cNvGrpSpPr/>
          <p:nvPr/>
        </p:nvGrpSpPr>
        <p:grpSpPr>
          <a:xfrm>
            <a:off x="2000250" y="1647825"/>
            <a:ext cx="4248150" cy="2252663"/>
            <a:chOff x="2000250" y="1647825"/>
            <a:chExt cx="4248150" cy="2252663"/>
          </a:xfrm>
        </p:grpSpPr>
        <p:grpSp>
          <p:nvGrpSpPr>
            <p:cNvPr id="93" name="Group 92"/>
            <p:cNvGrpSpPr/>
            <p:nvPr/>
          </p:nvGrpSpPr>
          <p:grpSpPr>
            <a:xfrm>
              <a:off x="2000250" y="2452688"/>
              <a:ext cx="3943350" cy="1447800"/>
              <a:chOff x="2000250" y="2452688"/>
              <a:chExt cx="3943350" cy="1447800"/>
            </a:xfrm>
          </p:grpSpPr>
          <p:sp>
            <p:nvSpPr>
              <p:cNvPr id="39942" name="Freeform 6"/>
              <p:cNvSpPr>
                <a:spLocks/>
              </p:cNvSpPr>
              <p:nvPr/>
            </p:nvSpPr>
            <p:spPr bwMode="auto">
              <a:xfrm>
                <a:off x="2281238" y="2452688"/>
                <a:ext cx="3662362" cy="4762"/>
              </a:xfrm>
              <a:custGeom>
                <a:avLst/>
                <a:gdLst/>
                <a:ahLst/>
                <a:cxnLst>
                  <a:cxn ang="0">
                    <a:pos x="0" y="0"/>
                  </a:cxn>
                  <a:cxn ang="0">
                    <a:pos x="2307" y="3"/>
                  </a:cxn>
                </a:cxnLst>
                <a:rect l="0" t="0" r="r" b="b"/>
                <a:pathLst>
                  <a:path w="2307" h="3">
                    <a:moveTo>
                      <a:pt x="0" y="0"/>
                    </a:moveTo>
                    <a:lnTo>
                      <a:pt x="2307" y="3"/>
                    </a:lnTo>
                  </a:path>
                </a:pathLst>
              </a:cu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77" name="AutoShape 41"/>
              <p:cNvSpPr>
                <a:spLocks noChangeArrowheads="1"/>
              </p:cNvSpPr>
              <p:nvPr/>
            </p:nvSpPr>
            <p:spPr bwMode="auto">
              <a:xfrm>
                <a:off x="2000250" y="2590800"/>
                <a:ext cx="533400" cy="8382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900">
                    <a:solidFill>
                      <a:prstClr val="black"/>
                    </a:solidFill>
                    <a:latin typeface="Calibri"/>
                  </a:rPr>
                  <a:t>Sample 3</a:t>
                </a:r>
              </a:p>
              <a:p>
                <a:pPr algn="ctr" eaLnBrk="1" fontAlgn="auto" hangingPunct="1">
                  <a:spcBef>
                    <a:spcPts val="0"/>
                  </a:spcBef>
                  <a:spcAft>
                    <a:spcPts val="0"/>
                  </a:spcAft>
                </a:pPr>
                <a:r>
                  <a:rPr lang="en-US" sz="900">
                    <a:solidFill>
                      <a:prstClr val="black"/>
                    </a:solidFill>
                    <a:latin typeface="Calibri"/>
                  </a:rPr>
                  <a:t>Clinical </a:t>
                </a:r>
              </a:p>
              <a:p>
                <a:pPr algn="ctr" eaLnBrk="1" fontAlgn="auto" hangingPunct="1">
                  <a:spcBef>
                    <a:spcPts val="0"/>
                  </a:spcBef>
                  <a:spcAft>
                    <a:spcPts val="0"/>
                  </a:spcAft>
                </a:pPr>
                <a:r>
                  <a:rPr lang="en-US" sz="900">
                    <a:solidFill>
                      <a:prstClr val="black"/>
                    </a:solidFill>
                    <a:latin typeface="Calibri"/>
                  </a:rPr>
                  <a:t>isolate</a:t>
                </a:r>
              </a:p>
              <a:p>
                <a:pPr algn="ctr" eaLnBrk="1" fontAlgn="auto" hangingPunct="1">
                  <a:spcBef>
                    <a:spcPts val="0"/>
                  </a:spcBef>
                  <a:spcAft>
                    <a:spcPts val="0"/>
                  </a:spcAft>
                </a:pPr>
                <a:r>
                  <a:rPr lang="en-US" sz="900">
                    <a:solidFill>
                      <a:prstClr val="black"/>
                    </a:solidFill>
                    <a:latin typeface="Calibri"/>
                  </a:rPr>
                  <a:t>Lab C</a:t>
                </a:r>
              </a:p>
              <a:p>
                <a:pPr algn="ctr" eaLnBrk="1" fontAlgn="auto" hangingPunct="1">
                  <a:spcBef>
                    <a:spcPts val="0"/>
                  </a:spcBef>
                  <a:spcAft>
                    <a:spcPts val="0"/>
                  </a:spcAft>
                </a:pPr>
                <a:r>
                  <a:rPr lang="en-US" sz="900">
                    <a:solidFill>
                      <a:prstClr val="black"/>
                    </a:solidFill>
                    <a:latin typeface="Calibri"/>
                  </a:rPr>
                  <a:t>Chicago</a:t>
                </a:r>
              </a:p>
            </p:txBody>
          </p:sp>
          <p:sp>
            <p:nvSpPr>
              <p:cNvPr id="39978" name="Line 42"/>
              <p:cNvSpPr>
                <a:spLocks noChangeShapeType="1"/>
              </p:cNvSpPr>
              <p:nvPr/>
            </p:nvSpPr>
            <p:spPr bwMode="auto">
              <a:xfrm>
                <a:off x="2286000" y="3443288"/>
                <a:ext cx="0" cy="45720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grpSp>
        <p:sp>
          <p:nvSpPr>
            <p:cNvPr id="39982" name="AutoShape 46"/>
            <p:cNvSpPr>
              <a:spLocks noChangeArrowheads="1"/>
            </p:cNvSpPr>
            <p:nvPr/>
          </p:nvSpPr>
          <p:spPr bwMode="auto">
            <a:xfrm>
              <a:off x="5486400" y="1647825"/>
              <a:ext cx="762000" cy="762000"/>
            </a:xfrm>
            <a:prstGeom prst="roundRect">
              <a:avLst>
                <a:gd name="adj" fmla="val 16667"/>
              </a:avLst>
            </a:prstGeom>
            <a:solidFill>
              <a:srgbClr val="FF9933"/>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000">
                  <a:solidFill>
                    <a:prstClr val="white"/>
                  </a:solidFill>
                  <a:latin typeface="Calibri"/>
                </a:rPr>
                <a:t>Bardot</a:t>
              </a:r>
            </a:p>
            <a:p>
              <a:pPr algn="ctr" eaLnBrk="1" fontAlgn="auto" hangingPunct="1">
                <a:spcBef>
                  <a:spcPts val="0"/>
                </a:spcBef>
                <a:spcAft>
                  <a:spcPts val="0"/>
                </a:spcAft>
              </a:pPr>
              <a:r>
                <a:rPr lang="en-US" sz="1000">
                  <a:solidFill>
                    <a:prstClr val="white"/>
                  </a:solidFill>
                  <a:latin typeface="Calibri"/>
                </a:rPr>
                <a:t>Pattern</a:t>
              </a:r>
            </a:p>
            <a:p>
              <a:pPr algn="ctr" eaLnBrk="1" fontAlgn="auto" hangingPunct="1">
                <a:spcBef>
                  <a:spcPts val="0"/>
                </a:spcBef>
                <a:spcAft>
                  <a:spcPts val="0"/>
                </a:spcAft>
              </a:pPr>
              <a:r>
                <a:rPr lang="en-US" sz="1000">
                  <a:solidFill>
                    <a:prstClr val="white"/>
                  </a:solidFill>
                  <a:latin typeface="Calibri"/>
                </a:rPr>
                <a:t>Generation</a:t>
              </a:r>
            </a:p>
            <a:p>
              <a:pPr algn="ctr" eaLnBrk="1" fontAlgn="auto" hangingPunct="1">
                <a:spcBef>
                  <a:spcPts val="0"/>
                </a:spcBef>
                <a:spcAft>
                  <a:spcPts val="0"/>
                </a:spcAft>
              </a:pPr>
              <a:r>
                <a:rPr lang="en-US" sz="1000">
                  <a:solidFill>
                    <a:prstClr val="white"/>
                  </a:solidFill>
                  <a:latin typeface="Calibri"/>
                </a:rPr>
                <a:t>Partial ID</a:t>
              </a:r>
            </a:p>
            <a:p>
              <a:pPr algn="ctr" eaLnBrk="1" fontAlgn="auto" hangingPunct="1">
                <a:spcBef>
                  <a:spcPts val="0"/>
                </a:spcBef>
                <a:spcAft>
                  <a:spcPts val="0"/>
                </a:spcAft>
              </a:pPr>
              <a:r>
                <a:rPr lang="en-US" sz="1000">
                  <a:solidFill>
                    <a:prstClr val="white"/>
                  </a:solidFill>
                  <a:latin typeface="Calibri"/>
                </a:rPr>
                <a:t>Send to DB</a:t>
              </a:r>
            </a:p>
          </p:txBody>
        </p:sp>
      </p:grpSp>
      <p:sp>
        <p:nvSpPr>
          <p:cNvPr id="39983" name="AutoShape 47"/>
          <p:cNvSpPr>
            <a:spLocks noChangeArrowheads="1"/>
          </p:cNvSpPr>
          <p:nvPr/>
        </p:nvSpPr>
        <p:spPr bwMode="auto">
          <a:xfrm>
            <a:off x="3733800" y="5105400"/>
            <a:ext cx="762000" cy="838200"/>
          </a:xfrm>
          <a:prstGeom prst="bracketPair">
            <a:avLst>
              <a:gd name="adj" fmla="val 16667"/>
            </a:avLst>
          </a:prstGeom>
          <a:no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a:solidFill>
                  <a:prstClr val="black"/>
                </a:solidFill>
                <a:latin typeface="Calibri"/>
              </a:rPr>
              <a:t>Unknown</a:t>
            </a:r>
          </a:p>
          <a:p>
            <a:pPr algn="ctr" eaLnBrk="1" fontAlgn="auto" hangingPunct="1">
              <a:spcBef>
                <a:spcPts val="0"/>
              </a:spcBef>
              <a:spcAft>
                <a:spcPts val="0"/>
              </a:spcAft>
            </a:pPr>
            <a:r>
              <a:rPr lang="en-US" sz="1200">
                <a:solidFill>
                  <a:prstClr val="black"/>
                </a:solidFill>
                <a:latin typeface="Calibri"/>
              </a:rPr>
              <a:t>Alert</a:t>
            </a:r>
          </a:p>
          <a:p>
            <a:pPr algn="ctr" eaLnBrk="1" fontAlgn="auto" hangingPunct="1">
              <a:spcBef>
                <a:spcPts val="0"/>
              </a:spcBef>
              <a:spcAft>
                <a:spcPts val="0"/>
              </a:spcAft>
            </a:pPr>
            <a:r>
              <a:rPr lang="en-US" sz="1200">
                <a:solidFill>
                  <a:prstClr val="black"/>
                </a:solidFill>
                <a:latin typeface="Calibri"/>
              </a:rPr>
              <a:t>No Alarm</a:t>
            </a:r>
          </a:p>
          <a:p>
            <a:pPr algn="ctr" eaLnBrk="1" fontAlgn="auto" hangingPunct="1">
              <a:spcBef>
                <a:spcPts val="0"/>
              </a:spcBef>
              <a:spcAft>
                <a:spcPts val="0"/>
              </a:spcAft>
            </a:pPr>
            <a:r>
              <a:rPr lang="en-US" sz="1200">
                <a:solidFill>
                  <a:prstClr val="black"/>
                </a:solidFill>
                <a:latin typeface="Calibri"/>
              </a:rPr>
              <a:t>Pattern A</a:t>
            </a:r>
          </a:p>
        </p:txBody>
      </p:sp>
      <p:sp>
        <p:nvSpPr>
          <p:cNvPr id="39984" name="AutoShape 48"/>
          <p:cNvSpPr>
            <a:spLocks noChangeArrowheads="1"/>
          </p:cNvSpPr>
          <p:nvPr/>
        </p:nvSpPr>
        <p:spPr bwMode="auto">
          <a:xfrm>
            <a:off x="4572000" y="5105400"/>
            <a:ext cx="762000" cy="838200"/>
          </a:xfrm>
          <a:prstGeom prst="bracketPair">
            <a:avLst>
              <a:gd name="adj" fmla="val 16667"/>
            </a:avLst>
          </a:prstGeom>
          <a:solidFill>
            <a:srgbClr val="FFFF00"/>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a:solidFill>
                  <a:prstClr val="black"/>
                </a:solidFill>
                <a:latin typeface="Calibri"/>
              </a:rPr>
              <a:t>Unknown</a:t>
            </a:r>
          </a:p>
          <a:p>
            <a:pPr algn="ctr" eaLnBrk="1" fontAlgn="auto" hangingPunct="1">
              <a:spcBef>
                <a:spcPts val="0"/>
              </a:spcBef>
              <a:spcAft>
                <a:spcPts val="0"/>
              </a:spcAft>
            </a:pPr>
            <a:r>
              <a:rPr lang="en-US" sz="1200">
                <a:solidFill>
                  <a:prstClr val="black"/>
                </a:solidFill>
                <a:latin typeface="Calibri"/>
              </a:rPr>
              <a:t>Alert</a:t>
            </a:r>
          </a:p>
          <a:p>
            <a:pPr algn="ctr" eaLnBrk="1" fontAlgn="auto" hangingPunct="1">
              <a:spcBef>
                <a:spcPts val="0"/>
              </a:spcBef>
              <a:spcAft>
                <a:spcPts val="0"/>
              </a:spcAft>
            </a:pPr>
            <a:r>
              <a:rPr lang="en-US" sz="1200">
                <a:solidFill>
                  <a:prstClr val="black"/>
                </a:solidFill>
                <a:latin typeface="Calibri"/>
              </a:rPr>
              <a:t>Yellow</a:t>
            </a:r>
          </a:p>
          <a:p>
            <a:pPr algn="ctr" eaLnBrk="1" fontAlgn="auto" hangingPunct="1">
              <a:spcBef>
                <a:spcPts val="0"/>
              </a:spcBef>
              <a:spcAft>
                <a:spcPts val="0"/>
              </a:spcAft>
            </a:pPr>
            <a:r>
              <a:rPr lang="en-US" sz="1200">
                <a:solidFill>
                  <a:prstClr val="black"/>
                </a:solidFill>
                <a:latin typeface="Calibri"/>
              </a:rPr>
              <a:t>Pattern A</a:t>
            </a:r>
          </a:p>
        </p:txBody>
      </p:sp>
      <p:sp>
        <p:nvSpPr>
          <p:cNvPr id="39985" name="AutoShape 49"/>
          <p:cNvSpPr>
            <a:spLocks noChangeArrowheads="1"/>
          </p:cNvSpPr>
          <p:nvPr/>
        </p:nvSpPr>
        <p:spPr bwMode="auto">
          <a:xfrm>
            <a:off x="5562600" y="5105400"/>
            <a:ext cx="762000" cy="838200"/>
          </a:xfrm>
          <a:prstGeom prst="bracketPair">
            <a:avLst>
              <a:gd name="adj" fmla="val 16667"/>
            </a:avLst>
          </a:prstGeom>
          <a:solidFill>
            <a:srgbClr val="FF9933"/>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dirty="0">
                <a:solidFill>
                  <a:prstClr val="white"/>
                </a:solidFill>
                <a:latin typeface="Calibri"/>
              </a:rPr>
              <a:t>Partial ID</a:t>
            </a:r>
          </a:p>
          <a:p>
            <a:pPr algn="ctr" eaLnBrk="1" fontAlgn="auto" hangingPunct="1">
              <a:spcBef>
                <a:spcPts val="0"/>
              </a:spcBef>
              <a:spcAft>
                <a:spcPts val="0"/>
              </a:spcAft>
            </a:pPr>
            <a:r>
              <a:rPr lang="en-US" sz="1200" dirty="0">
                <a:solidFill>
                  <a:prstClr val="white"/>
                </a:solidFill>
                <a:latin typeface="Calibri"/>
              </a:rPr>
              <a:t>Alert</a:t>
            </a:r>
          </a:p>
          <a:p>
            <a:pPr algn="ctr" eaLnBrk="1" fontAlgn="auto" hangingPunct="1">
              <a:spcBef>
                <a:spcPts val="0"/>
              </a:spcBef>
              <a:spcAft>
                <a:spcPts val="0"/>
              </a:spcAft>
            </a:pPr>
            <a:r>
              <a:rPr lang="en-US" sz="1200" dirty="0">
                <a:solidFill>
                  <a:prstClr val="white"/>
                </a:solidFill>
                <a:latin typeface="Calibri"/>
              </a:rPr>
              <a:t>Orange</a:t>
            </a:r>
          </a:p>
          <a:p>
            <a:pPr algn="ctr" eaLnBrk="1" fontAlgn="auto" hangingPunct="1">
              <a:spcBef>
                <a:spcPts val="0"/>
              </a:spcBef>
              <a:spcAft>
                <a:spcPts val="0"/>
              </a:spcAft>
            </a:pPr>
            <a:r>
              <a:rPr lang="en-US" sz="1200" dirty="0">
                <a:solidFill>
                  <a:prstClr val="white"/>
                </a:solidFill>
                <a:latin typeface="Calibri"/>
              </a:rPr>
              <a:t>Pattern A</a:t>
            </a:r>
          </a:p>
        </p:txBody>
      </p:sp>
      <p:sp>
        <p:nvSpPr>
          <p:cNvPr id="39986" name="AutoShape 50"/>
          <p:cNvSpPr>
            <a:spLocks noChangeArrowheads="1"/>
          </p:cNvSpPr>
          <p:nvPr/>
        </p:nvSpPr>
        <p:spPr bwMode="auto">
          <a:xfrm>
            <a:off x="6553200" y="5105400"/>
            <a:ext cx="762000" cy="838200"/>
          </a:xfrm>
          <a:prstGeom prst="bracketPair">
            <a:avLst>
              <a:gd name="adj" fmla="val 16667"/>
            </a:avLst>
          </a:prstGeom>
          <a:solidFill>
            <a:srgbClr val="FF0000"/>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dirty="0">
                <a:solidFill>
                  <a:prstClr val="white"/>
                </a:solidFill>
                <a:latin typeface="Calibri"/>
              </a:rPr>
              <a:t>Known ID</a:t>
            </a:r>
          </a:p>
          <a:p>
            <a:pPr algn="ctr" eaLnBrk="1" fontAlgn="auto" hangingPunct="1">
              <a:spcBef>
                <a:spcPts val="0"/>
              </a:spcBef>
              <a:spcAft>
                <a:spcPts val="0"/>
              </a:spcAft>
            </a:pPr>
            <a:r>
              <a:rPr lang="en-US" sz="1200" dirty="0">
                <a:solidFill>
                  <a:prstClr val="white"/>
                </a:solidFill>
                <a:latin typeface="Calibri"/>
              </a:rPr>
              <a:t>Alert</a:t>
            </a:r>
          </a:p>
          <a:p>
            <a:pPr algn="ctr" eaLnBrk="1" fontAlgn="auto" hangingPunct="1">
              <a:spcBef>
                <a:spcPts val="0"/>
              </a:spcBef>
              <a:spcAft>
                <a:spcPts val="0"/>
              </a:spcAft>
            </a:pPr>
            <a:r>
              <a:rPr lang="en-US" sz="1200" dirty="0">
                <a:solidFill>
                  <a:prstClr val="white"/>
                </a:solidFill>
                <a:latin typeface="Calibri"/>
              </a:rPr>
              <a:t>RED</a:t>
            </a:r>
          </a:p>
          <a:p>
            <a:pPr algn="ctr" eaLnBrk="1" fontAlgn="auto" hangingPunct="1">
              <a:spcBef>
                <a:spcPts val="0"/>
              </a:spcBef>
              <a:spcAft>
                <a:spcPts val="0"/>
              </a:spcAft>
            </a:pPr>
            <a:r>
              <a:rPr lang="en-US" sz="1200" dirty="0">
                <a:solidFill>
                  <a:prstClr val="white"/>
                </a:solidFill>
                <a:latin typeface="Calibri"/>
              </a:rPr>
              <a:t>Pattern A</a:t>
            </a:r>
          </a:p>
        </p:txBody>
      </p:sp>
      <p:sp>
        <p:nvSpPr>
          <p:cNvPr id="39989" name="AutoShape 53"/>
          <p:cNvSpPr>
            <a:spLocks noChangeArrowheads="1"/>
          </p:cNvSpPr>
          <p:nvPr/>
        </p:nvSpPr>
        <p:spPr bwMode="auto">
          <a:xfrm>
            <a:off x="7391400" y="5105400"/>
            <a:ext cx="762000" cy="838200"/>
          </a:xfrm>
          <a:prstGeom prst="bracketPair">
            <a:avLst>
              <a:gd name="adj" fmla="val 16667"/>
            </a:avLst>
          </a:prstGeom>
          <a:solidFill>
            <a:srgbClr val="FF0000"/>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a:solidFill>
                  <a:prstClr val="white"/>
                </a:solidFill>
                <a:latin typeface="Calibri"/>
              </a:rPr>
              <a:t>Known ID</a:t>
            </a:r>
          </a:p>
          <a:p>
            <a:pPr algn="ctr" eaLnBrk="1" fontAlgn="auto" hangingPunct="1">
              <a:spcBef>
                <a:spcPts val="0"/>
              </a:spcBef>
              <a:spcAft>
                <a:spcPts val="0"/>
              </a:spcAft>
            </a:pPr>
            <a:r>
              <a:rPr lang="en-US" sz="1200">
                <a:solidFill>
                  <a:prstClr val="white"/>
                </a:solidFill>
                <a:latin typeface="Calibri"/>
              </a:rPr>
              <a:t>Alert</a:t>
            </a:r>
          </a:p>
          <a:p>
            <a:pPr algn="ctr" eaLnBrk="1" fontAlgn="auto" hangingPunct="1">
              <a:spcBef>
                <a:spcPts val="0"/>
              </a:spcBef>
              <a:spcAft>
                <a:spcPts val="0"/>
              </a:spcAft>
            </a:pPr>
            <a:r>
              <a:rPr lang="en-US" sz="1200">
                <a:solidFill>
                  <a:prstClr val="white"/>
                </a:solidFill>
                <a:latin typeface="Calibri"/>
              </a:rPr>
              <a:t>RED</a:t>
            </a:r>
          </a:p>
          <a:p>
            <a:pPr algn="ctr" eaLnBrk="1" fontAlgn="auto" hangingPunct="1">
              <a:spcBef>
                <a:spcPts val="0"/>
              </a:spcBef>
              <a:spcAft>
                <a:spcPts val="0"/>
              </a:spcAft>
            </a:pPr>
            <a:r>
              <a:rPr lang="en-US" sz="1200">
                <a:solidFill>
                  <a:prstClr val="white"/>
                </a:solidFill>
                <a:latin typeface="Calibri"/>
              </a:rPr>
              <a:t>Pattern A</a:t>
            </a:r>
          </a:p>
        </p:txBody>
      </p:sp>
      <p:sp>
        <p:nvSpPr>
          <p:cNvPr id="39990" name="Line 54"/>
          <p:cNvSpPr>
            <a:spLocks noChangeShapeType="1"/>
          </p:cNvSpPr>
          <p:nvPr/>
        </p:nvSpPr>
        <p:spPr bwMode="auto">
          <a:xfrm>
            <a:off x="4114800" y="6096000"/>
            <a:ext cx="4343400" cy="0"/>
          </a:xfrm>
          <a:prstGeom prst="line">
            <a:avLst/>
          </a:prstGeom>
          <a:noFill/>
          <a:ln w="19050">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1" name="Line 55"/>
          <p:cNvSpPr>
            <a:spLocks noChangeShapeType="1"/>
          </p:cNvSpPr>
          <p:nvPr/>
        </p:nvSpPr>
        <p:spPr bwMode="auto">
          <a:xfrm>
            <a:off x="4114800" y="6019800"/>
            <a:ext cx="0" cy="152400"/>
          </a:xfrm>
          <a:prstGeom prst="line">
            <a:avLst/>
          </a:prstGeom>
          <a:noFill/>
          <a:ln w="19050">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2" name="Line 56"/>
          <p:cNvSpPr>
            <a:spLocks noChangeShapeType="1"/>
          </p:cNvSpPr>
          <p:nvPr/>
        </p:nvSpPr>
        <p:spPr bwMode="auto">
          <a:xfrm>
            <a:off x="5029200" y="6019800"/>
            <a:ext cx="0" cy="152400"/>
          </a:xfrm>
          <a:prstGeom prst="line">
            <a:avLst/>
          </a:prstGeom>
          <a:noFill/>
          <a:ln w="19050">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3" name="Line 57"/>
          <p:cNvSpPr>
            <a:spLocks noChangeShapeType="1"/>
          </p:cNvSpPr>
          <p:nvPr/>
        </p:nvSpPr>
        <p:spPr bwMode="auto">
          <a:xfrm>
            <a:off x="5943600" y="6019800"/>
            <a:ext cx="0" cy="152400"/>
          </a:xfrm>
          <a:prstGeom prst="line">
            <a:avLst/>
          </a:prstGeom>
          <a:noFill/>
          <a:ln w="19050">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4" name="Line 58"/>
          <p:cNvSpPr>
            <a:spLocks noChangeShapeType="1"/>
          </p:cNvSpPr>
          <p:nvPr/>
        </p:nvSpPr>
        <p:spPr bwMode="auto">
          <a:xfrm>
            <a:off x="6858000" y="6019800"/>
            <a:ext cx="0" cy="152400"/>
          </a:xfrm>
          <a:prstGeom prst="line">
            <a:avLst/>
          </a:prstGeom>
          <a:noFill/>
          <a:ln w="19050">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5" name="Line 59"/>
          <p:cNvSpPr>
            <a:spLocks noChangeShapeType="1"/>
          </p:cNvSpPr>
          <p:nvPr/>
        </p:nvSpPr>
        <p:spPr bwMode="auto">
          <a:xfrm>
            <a:off x="7772400" y="6019800"/>
            <a:ext cx="0" cy="152400"/>
          </a:xfrm>
          <a:prstGeom prst="line">
            <a:avLst/>
          </a:prstGeom>
          <a:noFill/>
          <a:ln w="19050">
            <a:solidFill>
              <a:schemeClr val="tx1"/>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00" name="Text Box 64"/>
          <p:cNvSpPr txBox="1">
            <a:spLocks noChangeArrowheads="1"/>
          </p:cNvSpPr>
          <p:nvPr/>
        </p:nvSpPr>
        <p:spPr bwMode="auto">
          <a:xfrm>
            <a:off x="4375150" y="6400800"/>
            <a:ext cx="3482975" cy="33655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sz="1600">
                <a:solidFill>
                  <a:prstClr val="black"/>
                </a:solidFill>
                <a:latin typeface="Calibri"/>
              </a:rPr>
              <a:t>Time sequence for alert confirmation</a:t>
            </a:r>
          </a:p>
        </p:txBody>
      </p:sp>
      <p:sp>
        <p:nvSpPr>
          <p:cNvPr id="40001" name="Text Box 65"/>
          <p:cNvSpPr txBox="1">
            <a:spLocks noChangeArrowheads="1"/>
          </p:cNvSpPr>
          <p:nvPr/>
        </p:nvSpPr>
        <p:spPr bwMode="auto">
          <a:xfrm>
            <a:off x="3962400" y="6110288"/>
            <a:ext cx="311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0</a:t>
            </a:r>
          </a:p>
        </p:txBody>
      </p:sp>
      <p:sp>
        <p:nvSpPr>
          <p:cNvPr id="40002" name="Text Box 66"/>
          <p:cNvSpPr txBox="1">
            <a:spLocks noChangeArrowheads="1"/>
          </p:cNvSpPr>
          <p:nvPr/>
        </p:nvSpPr>
        <p:spPr bwMode="auto">
          <a:xfrm>
            <a:off x="4876800" y="6110288"/>
            <a:ext cx="311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6</a:t>
            </a:r>
          </a:p>
        </p:txBody>
      </p:sp>
      <p:sp>
        <p:nvSpPr>
          <p:cNvPr id="40003" name="Text Box 67"/>
          <p:cNvSpPr txBox="1">
            <a:spLocks noChangeArrowheads="1"/>
          </p:cNvSpPr>
          <p:nvPr/>
        </p:nvSpPr>
        <p:spPr bwMode="auto">
          <a:xfrm>
            <a:off x="5715000" y="6110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12</a:t>
            </a:r>
          </a:p>
        </p:txBody>
      </p:sp>
      <p:sp>
        <p:nvSpPr>
          <p:cNvPr id="40004" name="Text Box 68"/>
          <p:cNvSpPr txBox="1">
            <a:spLocks noChangeArrowheads="1"/>
          </p:cNvSpPr>
          <p:nvPr/>
        </p:nvSpPr>
        <p:spPr bwMode="auto">
          <a:xfrm>
            <a:off x="6648450" y="6110288"/>
            <a:ext cx="4381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18</a:t>
            </a:r>
          </a:p>
        </p:txBody>
      </p:sp>
      <p:sp>
        <p:nvSpPr>
          <p:cNvPr id="40005" name="Text Box 69"/>
          <p:cNvSpPr txBox="1">
            <a:spLocks noChangeArrowheads="1"/>
          </p:cNvSpPr>
          <p:nvPr/>
        </p:nvSpPr>
        <p:spPr bwMode="auto">
          <a:xfrm>
            <a:off x="7575550" y="6110288"/>
            <a:ext cx="11112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n-US">
                <a:solidFill>
                  <a:prstClr val="black"/>
                </a:solidFill>
                <a:latin typeface="Calibri"/>
              </a:rPr>
              <a:t>24 Hours</a:t>
            </a:r>
          </a:p>
        </p:txBody>
      </p:sp>
      <p:sp>
        <p:nvSpPr>
          <p:cNvPr id="40006" name="AutoShape 70"/>
          <p:cNvSpPr>
            <a:spLocks noChangeArrowheads="1"/>
          </p:cNvSpPr>
          <p:nvPr/>
        </p:nvSpPr>
        <p:spPr bwMode="auto">
          <a:xfrm>
            <a:off x="7924800" y="2514600"/>
            <a:ext cx="990600" cy="1295400"/>
          </a:xfrm>
          <a:prstGeom prst="diamond">
            <a:avLst/>
          </a:prstGeom>
          <a:solidFill>
            <a:srgbClr val="33CC33"/>
          </a:solidFill>
          <a:ln w="9525">
            <a:solidFill>
              <a:schemeClr val="tx1"/>
            </a:solidFill>
            <a:miter lim="800000"/>
            <a:headEnd/>
            <a:tailEnd/>
          </a:ln>
          <a:effectLst/>
        </p:spPr>
        <p:txBody>
          <a:bodyPr wrap="none" anchor="ctr"/>
          <a:lstStyle/>
          <a:p>
            <a:pPr algn="ctr" eaLnBrk="1" fontAlgn="auto" hangingPunct="1">
              <a:spcBef>
                <a:spcPts val="0"/>
              </a:spcBef>
              <a:spcAft>
                <a:spcPts val="0"/>
              </a:spcAft>
            </a:pPr>
            <a:r>
              <a:rPr lang="en-US" sz="1400">
                <a:solidFill>
                  <a:prstClr val="white"/>
                </a:solidFill>
                <a:latin typeface="Calibri"/>
              </a:rPr>
              <a:t>Central</a:t>
            </a:r>
          </a:p>
          <a:p>
            <a:pPr algn="ctr" eaLnBrk="1" fontAlgn="auto" hangingPunct="1">
              <a:spcBef>
                <a:spcPts val="0"/>
              </a:spcBef>
              <a:spcAft>
                <a:spcPts val="0"/>
              </a:spcAft>
            </a:pPr>
            <a:r>
              <a:rPr lang="en-US" sz="1400">
                <a:solidFill>
                  <a:prstClr val="white"/>
                </a:solidFill>
                <a:latin typeface="Calibri"/>
              </a:rPr>
              <a:t>DB</a:t>
            </a:r>
          </a:p>
        </p:txBody>
      </p:sp>
      <p:grpSp>
        <p:nvGrpSpPr>
          <p:cNvPr id="98" name="Group 97"/>
          <p:cNvGrpSpPr/>
          <p:nvPr/>
        </p:nvGrpSpPr>
        <p:grpSpPr>
          <a:xfrm>
            <a:off x="3733800" y="1647825"/>
            <a:ext cx="4572000" cy="2085975"/>
            <a:chOff x="3733800" y="1647825"/>
            <a:chExt cx="4572000" cy="2085975"/>
          </a:xfrm>
        </p:grpSpPr>
        <p:sp>
          <p:nvSpPr>
            <p:cNvPr id="39951" name="Line 15"/>
            <p:cNvSpPr>
              <a:spLocks noChangeShapeType="1"/>
            </p:cNvSpPr>
            <p:nvPr/>
          </p:nvSpPr>
          <p:spPr bwMode="auto">
            <a:xfrm>
              <a:off x="4114800" y="2505075"/>
              <a:ext cx="36576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88" name="AutoShape 52"/>
            <p:cNvSpPr>
              <a:spLocks noChangeArrowheads="1"/>
            </p:cNvSpPr>
            <p:nvPr/>
          </p:nvSpPr>
          <p:spPr bwMode="auto">
            <a:xfrm>
              <a:off x="7315200" y="1647825"/>
              <a:ext cx="762000" cy="762000"/>
            </a:xfrm>
            <a:prstGeom prst="roundRect">
              <a:avLst>
                <a:gd name="adj" fmla="val 16667"/>
              </a:avLst>
            </a:prstGeom>
            <a:solidFill>
              <a:srgbClr val="FF0000"/>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000">
                  <a:solidFill>
                    <a:prstClr val="white"/>
                  </a:solidFill>
                  <a:latin typeface="Calibri"/>
                </a:rPr>
                <a:t>Bardot</a:t>
              </a:r>
            </a:p>
            <a:p>
              <a:pPr algn="ctr" eaLnBrk="1" fontAlgn="auto" hangingPunct="1">
                <a:spcBef>
                  <a:spcPts val="0"/>
                </a:spcBef>
                <a:spcAft>
                  <a:spcPts val="0"/>
                </a:spcAft>
              </a:pPr>
              <a:r>
                <a:rPr lang="en-US" sz="1000">
                  <a:solidFill>
                    <a:prstClr val="white"/>
                  </a:solidFill>
                  <a:latin typeface="Calibri"/>
                </a:rPr>
                <a:t>Pattern</a:t>
              </a:r>
            </a:p>
            <a:p>
              <a:pPr algn="ctr" eaLnBrk="1" fontAlgn="auto" hangingPunct="1">
                <a:spcBef>
                  <a:spcPts val="0"/>
                </a:spcBef>
                <a:spcAft>
                  <a:spcPts val="0"/>
                </a:spcAft>
              </a:pPr>
              <a:r>
                <a:rPr lang="en-US" sz="1000">
                  <a:solidFill>
                    <a:prstClr val="white"/>
                  </a:solidFill>
                  <a:latin typeface="Calibri"/>
                </a:rPr>
                <a:t>Pathogen ID</a:t>
              </a:r>
            </a:p>
            <a:p>
              <a:pPr algn="ctr" eaLnBrk="1" fontAlgn="auto" hangingPunct="1">
                <a:spcBef>
                  <a:spcPts val="0"/>
                </a:spcBef>
                <a:spcAft>
                  <a:spcPts val="0"/>
                </a:spcAft>
              </a:pPr>
              <a:r>
                <a:rPr lang="en-US" sz="1000">
                  <a:solidFill>
                    <a:prstClr val="white"/>
                  </a:solidFill>
                  <a:latin typeface="Calibri"/>
                </a:rPr>
                <a:t>RED Alert</a:t>
              </a:r>
            </a:p>
          </p:txBody>
        </p:sp>
        <p:grpSp>
          <p:nvGrpSpPr>
            <p:cNvPr id="94" name="Group 93"/>
            <p:cNvGrpSpPr/>
            <p:nvPr/>
          </p:nvGrpSpPr>
          <p:grpSpPr>
            <a:xfrm>
              <a:off x="3733800" y="2895600"/>
              <a:ext cx="4572000" cy="838200"/>
              <a:chOff x="3733800" y="2895600"/>
              <a:chExt cx="4572000" cy="838200"/>
            </a:xfrm>
          </p:grpSpPr>
          <p:sp>
            <p:nvSpPr>
              <p:cNvPr id="39987" name="AutoShape 51"/>
              <p:cNvSpPr>
                <a:spLocks noChangeArrowheads="1"/>
              </p:cNvSpPr>
              <p:nvPr/>
            </p:nvSpPr>
            <p:spPr bwMode="auto">
              <a:xfrm>
                <a:off x="3733800" y="2895600"/>
                <a:ext cx="685800" cy="762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000" dirty="0">
                    <a:solidFill>
                      <a:prstClr val="black"/>
                    </a:solidFill>
                    <a:latin typeface="Calibri"/>
                  </a:rPr>
                  <a:t>Sample “n”</a:t>
                </a:r>
              </a:p>
              <a:p>
                <a:pPr algn="ctr" eaLnBrk="1" fontAlgn="auto" hangingPunct="1">
                  <a:spcBef>
                    <a:spcPts val="0"/>
                  </a:spcBef>
                  <a:spcAft>
                    <a:spcPts val="0"/>
                  </a:spcAft>
                </a:pPr>
                <a:r>
                  <a:rPr lang="en-US" sz="1000" dirty="0">
                    <a:solidFill>
                      <a:prstClr val="black"/>
                    </a:solidFill>
                    <a:latin typeface="Calibri"/>
                  </a:rPr>
                  <a:t>Lab W</a:t>
                </a:r>
              </a:p>
              <a:p>
                <a:pPr algn="ctr" eaLnBrk="1" fontAlgn="auto" hangingPunct="1">
                  <a:spcBef>
                    <a:spcPts val="0"/>
                  </a:spcBef>
                  <a:spcAft>
                    <a:spcPts val="0"/>
                  </a:spcAft>
                </a:pPr>
                <a:r>
                  <a:rPr lang="en-US" sz="1000" dirty="0">
                    <a:solidFill>
                      <a:prstClr val="black"/>
                    </a:solidFill>
                    <a:latin typeface="Calibri"/>
                  </a:rPr>
                  <a:t>Miami</a:t>
                </a:r>
              </a:p>
            </p:txBody>
          </p:sp>
          <p:sp>
            <p:nvSpPr>
              <p:cNvPr id="40007" name="Line 71"/>
              <p:cNvSpPr>
                <a:spLocks noChangeShapeType="1"/>
              </p:cNvSpPr>
              <p:nvPr/>
            </p:nvSpPr>
            <p:spPr bwMode="auto">
              <a:xfrm>
                <a:off x="4114800" y="3733800"/>
                <a:ext cx="41910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grpSp>
      </p:grpSp>
      <p:sp>
        <p:nvSpPr>
          <p:cNvPr id="40008" name="Line 72"/>
          <p:cNvSpPr>
            <a:spLocks noChangeShapeType="1"/>
          </p:cNvSpPr>
          <p:nvPr/>
        </p:nvSpPr>
        <p:spPr bwMode="auto">
          <a:xfrm>
            <a:off x="5029200" y="3581400"/>
            <a:ext cx="3200400" cy="0"/>
          </a:xfrm>
          <a:prstGeom prst="line">
            <a:avLst/>
          </a:prstGeom>
          <a:noFill/>
          <a:ln w="9525">
            <a:solidFill>
              <a:srgbClr val="FFFF00"/>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09" name="Line 73"/>
          <p:cNvSpPr>
            <a:spLocks noChangeShapeType="1"/>
          </p:cNvSpPr>
          <p:nvPr/>
        </p:nvSpPr>
        <p:spPr bwMode="auto">
          <a:xfrm>
            <a:off x="5943600" y="3429000"/>
            <a:ext cx="2133600" cy="0"/>
          </a:xfrm>
          <a:prstGeom prst="line">
            <a:avLst/>
          </a:prstGeom>
          <a:noFill/>
          <a:ln w="9525">
            <a:solidFill>
              <a:srgbClr val="FF9933"/>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0" name="Line 74"/>
          <p:cNvSpPr>
            <a:spLocks noChangeShapeType="1"/>
          </p:cNvSpPr>
          <p:nvPr/>
        </p:nvSpPr>
        <p:spPr bwMode="auto">
          <a:xfrm>
            <a:off x="6858000" y="3276600"/>
            <a:ext cx="1066800" cy="0"/>
          </a:xfrm>
          <a:prstGeom prst="line">
            <a:avLst/>
          </a:prstGeom>
          <a:noFill/>
          <a:ln w="9525">
            <a:solidFill>
              <a:srgbClr val="FF9933"/>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1" name="Line 75"/>
          <p:cNvSpPr>
            <a:spLocks noChangeShapeType="1"/>
          </p:cNvSpPr>
          <p:nvPr/>
        </p:nvSpPr>
        <p:spPr bwMode="auto">
          <a:xfrm>
            <a:off x="7772400" y="2819400"/>
            <a:ext cx="381000" cy="0"/>
          </a:xfrm>
          <a:prstGeom prst="line">
            <a:avLst/>
          </a:prstGeom>
          <a:noFill/>
          <a:ln w="38100">
            <a:solidFill>
              <a:srgbClr val="FF0000"/>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2" name="Line 76"/>
          <p:cNvSpPr>
            <a:spLocks noChangeShapeType="1"/>
          </p:cNvSpPr>
          <p:nvPr/>
        </p:nvSpPr>
        <p:spPr bwMode="auto">
          <a:xfrm>
            <a:off x="8439150" y="3810000"/>
            <a:ext cx="19050" cy="1143000"/>
          </a:xfrm>
          <a:prstGeom prst="line">
            <a:avLst/>
          </a:prstGeom>
          <a:noFill/>
          <a:ln w="28575">
            <a:solidFill>
              <a:srgbClr val="33CC33"/>
            </a:solidFill>
            <a:round/>
            <a:headEnd/>
            <a:tailEn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3" name="Line 77"/>
          <p:cNvSpPr>
            <a:spLocks noChangeShapeType="1"/>
          </p:cNvSpPr>
          <p:nvPr/>
        </p:nvSpPr>
        <p:spPr bwMode="auto">
          <a:xfrm flipH="1">
            <a:off x="4114800" y="4572000"/>
            <a:ext cx="43434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4" name="Line 78"/>
          <p:cNvSpPr>
            <a:spLocks noChangeShapeType="1"/>
          </p:cNvSpPr>
          <p:nvPr/>
        </p:nvSpPr>
        <p:spPr bwMode="auto">
          <a:xfrm flipH="1">
            <a:off x="5029200" y="4648200"/>
            <a:ext cx="3429000" cy="0"/>
          </a:xfrm>
          <a:prstGeom prst="line">
            <a:avLst/>
          </a:prstGeom>
          <a:noFill/>
          <a:ln w="19050">
            <a:solidFill>
              <a:srgbClr val="FFFF00"/>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5" name="Line 79"/>
          <p:cNvSpPr>
            <a:spLocks noChangeShapeType="1"/>
          </p:cNvSpPr>
          <p:nvPr/>
        </p:nvSpPr>
        <p:spPr bwMode="auto">
          <a:xfrm flipH="1">
            <a:off x="5943600" y="4724400"/>
            <a:ext cx="2514600" cy="0"/>
          </a:xfrm>
          <a:prstGeom prst="line">
            <a:avLst/>
          </a:prstGeom>
          <a:noFill/>
          <a:ln w="38100">
            <a:solidFill>
              <a:srgbClr val="FF9933"/>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6" name="Line 80"/>
          <p:cNvSpPr>
            <a:spLocks noChangeShapeType="1"/>
          </p:cNvSpPr>
          <p:nvPr/>
        </p:nvSpPr>
        <p:spPr bwMode="auto">
          <a:xfrm flipH="1">
            <a:off x="6858000" y="4838700"/>
            <a:ext cx="1600200" cy="0"/>
          </a:xfrm>
          <a:prstGeom prst="line">
            <a:avLst/>
          </a:prstGeom>
          <a:noFill/>
          <a:ln w="57150">
            <a:solidFill>
              <a:srgbClr val="FF0000"/>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7" name="Line 81"/>
          <p:cNvSpPr>
            <a:spLocks noChangeShapeType="1"/>
          </p:cNvSpPr>
          <p:nvPr/>
        </p:nvSpPr>
        <p:spPr bwMode="auto">
          <a:xfrm flipH="1">
            <a:off x="7772400" y="4953000"/>
            <a:ext cx="685800" cy="0"/>
          </a:xfrm>
          <a:prstGeom prst="line">
            <a:avLst/>
          </a:prstGeom>
          <a:noFill/>
          <a:ln w="57150">
            <a:solidFill>
              <a:srgbClr val="FF0000"/>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18" name="AutoShape 82"/>
          <p:cNvSpPr>
            <a:spLocks noChangeArrowheads="1"/>
          </p:cNvSpPr>
          <p:nvPr/>
        </p:nvSpPr>
        <p:spPr bwMode="auto">
          <a:xfrm>
            <a:off x="4419600" y="2743200"/>
            <a:ext cx="533400" cy="609600"/>
          </a:xfrm>
          <a:prstGeom prst="diamond">
            <a:avLst/>
          </a:prstGeom>
          <a:solidFill>
            <a:srgbClr val="33CC33"/>
          </a:solidFill>
          <a:ln w="9525">
            <a:solidFill>
              <a:schemeClr val="tx1"/>
            </a:solidFill>
            <a:miter lim="800000"/>
            <a:headEnd/>
            <a:tailEnd/>
          </a:ln>
          <a:effectLst/>
        </p:spPr>
        <p:txBody>
          <a:bodyPr wrap="none" anchor="ctr"/>
          <a:lstStyle/>
          <a:p>
            <a:pPr algn="ctr" eaLnBrk="1" fontAlgn="auto" hangingPunct="1">
              <a:spcBef>
                <a:spcPts val="0"/>
              </a:spcBef>
              <a:spcAft>
                <a:spcPts val="0"/>
              </a:spcAft>
            </a:pPr>
            <a:r>
              <a:rPr lang="en-US" sz="1000">
                <a:solidFill>
                  <a:prstClr val="white"/>
                </a:solidFill>
                <a:latin typeface="Calibri"/>
              </a:rPr>
              <a:t>Local</a:t>
            </a:r>
          </a:p>
          <a:p>
            <a:pPr algn="ctr" eaLnBrk="1" fontAlgn="auto" hangingPunct="1">
              <a:spcBef>
                <a:spcPts val="0"/>
              </a:spcBef>
              <a:spcAft>
                <a:spcPts val="0"/>
              </a:spcAft>
            </a:pPr>
            <a:r>
              <a:rPr lang="en-US" sz="1000">
                <a:solidFill>
                  <a:prstClr val="white"/>
                </a:solidFill>
                <a:latin typeface="Calibri"/>
              </a:rPr>
              <a:t>DB</a:t>
            </a:r>
          </a:p>
        </p:txBody>
      </p:sp>
      <p:sp>
        <p:nvSpPr>
          <p:cNvPr id="40019" name="AutoShape 83"/>
          <p:cNvSpPr>
            <a:spLocks noChangeArrowheads="1"/>
          </p:cNvSpPr>
          <p:nvPr/>
        </p:nvSpPr>
        <p:spPr bwMode="auto">
          <a:xfrm>
            <a:off x="5257800" y="2743200"/>
            <a:ext cx="533400" cy="609600"/>
          </a:xfrm>
          <a:prstGeom prst="diamond">
            <a:avLst/>
          </a:prstGeom>
          <a:solidFill>
            <a:srgbClr val="33CC33"/>
          </a:solidFill>
          <a:ln w="9525">
            <a:solidFill>
              <a:schemeClr val="tx1"/>
            </a:solidFill>
            <a:miter lim="800000"/>
            <a:headEnd/>
            <a:tailEnd/>
          </a:ln>
          <a:effectLst/>
        </p:spPr>
        <p:txBody>
          <a:bodyPr wrap="none" anchor="ctr"/>
          <a:lstStyle/>
          <a:p>
            <a:pPr algn="ctr" eaLnBrk="1" fontAlgn="auto" hangingPunct="1">
              <a:spcBef>
                <a:spcPts val="0"/>
              </a:spcBef>
              <a:spcAft>
                <a:spcPts val="0"/>
              </a:spcAft>
            </a:pPr>
            <a:r>
              <a:rPr lang="en-US" sz="1000">
                <a:solidFill>
                  <a:prstClr val="white"/>
                </a:solidFill>
                <a:latin typeface="Calibri"/>
              </a:rPr>
              <a:t>Local</a:t>
            </a:r>
          </a:p>
          <a:p>
            <a:pPr algn="ctr" eaLnBrk="1" fontAlgn="auto" hangingPunct="1">
              <a:spcBef>
                <a:spcPts val="0"/>
              </a:spcBef>
              <a:spcAft>
                <a:spcPts val="0"/>
              </a:spcAft>
            </a:pPr>
            <a:r>
              <a:rPr lang="en-US" sz="1000">
                <a:solidFill>
                  <a:prstClr val="white"/>
                </a:solidFill>
                <a:latin typeface="Calibri"/>
              </a:rPr>
              <a:t>DB</a:t>
            </a:r>
          </a:p>
        </p:txBody>
      </p:sp>
      <p:sp>
        <p:nvSpPr>
          <p:cNvPr id="40020" name="AutoShape 84"/>
          <p:cNvSpPr>
            <a:spLocks noChangeArrowheads="1"/>
          </p:cNvSpPr>
          <p:nvPr/>
        </p:nvSpPr>
        <p:spPr bwMode="auto">
          <a:xfrm>
            <a:off x="6124575" y="2743200"/>
            <a:ext cx="533400" cy="609600"/>
          </a:xfrm>
          <a:prstGeom prst="diamond">
            <a:avLst/>
          </a:prstGeom>
          <a:solidFill>
            <a:srgbClr val="33CC33"/>
          </a:solidFill>
          <a:ln w="9525">
            <a:solidFill>
              <a:schemeClr val="tx1"/>
            </a:solidFill>
            <a:miter lim="800000"/>
            <a:headEnd/>
            <a:tailEnd/>
          </a:ln>
          <a:effectLst/>
        </p:spPr>
        <p:txBody>
          <a:bodyPr wrap="none" anchor="ctr"/>
          <a:lstStyle/>
          <a:p>
            <a:pPr algn="ctr" eaLnBrk="1" fontAlgn="auto" hangingPunct="1">
              <a:spcBef>
                <a:spcPts val="0"/>
              </a:spcBef>
              <a:spcAft>
                <a:spcPts val="0"/>
              </a:spcAft>
            </a:pPr>
            <a:r>
              <a:rPr lang="en-US" sz="1000">
                <a:solidFill>
                  <a:prstClr val="white"/>
                </a:solidFill>
                <a:latin typeface="Calibri"/>
              </a:rPr>
              <a:t>Local</a:t>
            </a:r>
          </a:p>
          <a:p>
            <a:pPr algn="ctr" eaLnBrk="1" fontAlgn="auto" hangingPunct="1">
              <a:spcBef>
                <a:spcPts val="0"/>
              </a:spcBef>
              <a:spcAft>
                <a:spcPts val="0"/>
              </a:spcAft>
            </a:pPr>
            <a:r>
              <a:rPr lang="en-US" sz="1000">
                <a:solidFill>
                  <a:prstClr val="white"/>
                </a:solidFill>
                <a:latin typeface="Calibri"/>
              </a:rPr>
              <a:t>DB</a:t>
            </a:r>
          </a:p>
        </p:txBody>
      </p:sp>
      <p:sp>
        <p:nvSpPr>
          <p:cNvPr id="40021" name="Line 85"/>
          <p:cNvSpPr>
            <a:spLocks noChangeShapeType="1"/>
          </p:cNvSpPr>
          <p:nvPr/>
        </p:nvSpPr>
        <p:spPr bwMode="auto">
          <a:xfrm>
            <a:off x="4114800" y="2743200"/>
            <a:ext cx="3810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22" name="Line 86"/>
          <p:cNvSpPr>
            <a:spLocks noChangeShapeType="1"/>
          </p:cNvSpPr>
          <p:nvPr/>
        </p:nvSpPr>
        <p:spPr bwMode="auto">
          <a:xfrm>
            <a:off x="5029200" y="2743200"/>
            <a:ext cx="3048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40023" name="Line 87"/>
          <p:cNvSpPr>
            <a:spLocks noChangeShapeType="1"/>
          </p:cNvSpPr>
          <p:nvPr/>
        </p:nvSpPr>
        <p:spPr bwMode="auto">
          <a:xfrm>
            <a:off x="5943600" y="2743200"/>
            <a:ext cx="3048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grpSp>
        <p:nvGrpSpPr>
          <p:cNvPr id="99" name="Group 98"/>
          <p:cNvGrpSpPr/>
          <p:nvPr/>
        </p:nvGrpSpPr>
        <p:grpSpPr>
          <a:xfrm>
            <a:off x="4038600" y="762000"/>
            <a:ext cx="2819400" cy="533400"/>
            <a:chOff x="4038600" y="762000"/>
            <a:chExt cx="2819400" cy="533400"/>
          </a:xfrm>
        </p:grpSpPr>
        <p:sp>
          <p:nvSpPr>
            <p:cNvPr id="39996" name="AutoShape 60"/>
            <p:cNvSpPr>
              <a:spLocks noChangeArrowheads="1"/>
            </p:cNvSpPr>
            <p:nvPr/>
          </p:nvSpPr>
          <p:spPr bwMode="auto">
            <a:xfrm>
              <a:off x="4114800" y="762000"/>
              <a:ext cx="762000" cy="457200"/>
            </a:xfrm>
            <a:prstGeom prst="bracketPair">
              <a:avLst>
                <a:gd name="adj" fmla="val 16667"/>
              </a:avLst>
            </a:prstGeom>
            <a:no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dirty="0">
                  <a:solidFill>
                    <a:prstClr val="black"/>
                  </a:solidFill>
                  <a:latin typeface="Calibri"/>
                </a:rPr>
                <a:t>PCR</a:t>
              </a:r>
            </a:p>
            <a:p>
              <a:pPr algn="ctr" eaLnBrk="1" fontAlgn="auto" hangingPunct="1">
                <a:spcBef>
                  <a:spcPts val="0"/>
                </a:spcBef>
                <a:spcAft>
                  <a:spcPts val="0"/>
                </a:spcAft>
              </a:pPr>
              <a:r>
                <a:rPr lang="en-US" sz="1200" dirty="0">
                  <a:solidFill>
                    <a:prstClr val="black"/>
                  </a:solidFill>
                  <a:latin typeface="Calibri"/>
                </a:rPr>
                <a:t>Fingerprint</a:t>
              </a:r>
            </a:p>
          </p:txBody>
        </p:sp>
        <p:sp>
          <p:nvSpPr>
            <p:cNvPr id="39997" name="AutoShape 61"/>
            <p:cNvSpPr>
              <a:spLocks noChangeArrowheads="1"/>
            </p:cNvSpPr>
            <p:nvPr/>
          </p:nvSpPr>
          <p:spPr bwMode="auto">
            <a:xfrm>
              <a:off x="5105400" y="762000"/>
              <a:ext cx="762000" cy="457200"/>
            </a:xfrm>
            <a:prstGeom prst="bracketPair">
              <a:avLst>
                <a:gd name="adj" fmla="val 16667"/>
              </a:avLst>
            </a:prstGeom>
            <a:no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a:solidFill>
                    <a:prstClr val="black"/>
                  </a:solidFill>
                  <a:latin typeface="Calibri"/>
                </a:rPr>
                <a:t>Partial ID</a:t>
              </a:r>
            </a:p>
          </p:txBody>
        </p:sp>
        <p:sp>
          <p:nvSpPr>
            <p:cNvPr id="39998" name="Line 62"/>
            <p:cNvSpPr>
              <a:spLocks noChangeShapeType="1"/>
            </p:cNvSpPr>
            <p:nvPr/>
          </p:nvSpPr>
          <p:spPr bwMode="auto">
            <a:xfrm>
              <a:off x="4191000" y="1219200"/>
              <a:ext cx="2667000" cy="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sp>
          <p:nvSpPr>
            <p:cNvPr id="39999" name="AutoShape 63"/>
            <p:cNvSpPr>
              <a:spLocks noChangeArrowheads="1"/>
            </p:cNvSpPr>
            <p:nvPr/>
          </p:nvSpPr>
          <p:spPr bwMode="auto">
            <a:xfrm>
              <a:off x="6019800" y="762000"/>
              <a:ext cx="762000" cy="457200"/>
            </a:xfrm>
            <a:prstGeom prst="bracketPair">
              <a:avLst>
                <a:gd name="adj" fmla="val 16667"/>
              </a:avLst>
            </a:prstGeom>
            <a:no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200">
                  <a:solidFill>
                    <a:prstClr val="black"/>
                  </a:solidFill>
                  <a:latin typeface="Calibri"/>
                </a:rPr>
                <a:t>Absolute</a:t>
              </a:r>
            </a:p>
            <a:p>
              <a:pPr algn="ctr" eaLnBrk="1" fontAlgn="auto" hangingPunct="1">
                <a:spcBef>
                  <a:spcPts val="0"/>
                </a:spcBef>
                <a:spcAft>
                  <a:spcPts val="0"/>
                </a:spcAft>
              </a:pPr>
              <a:r>
                <a:rPr lang="en-US" sz="1200">
                  <a:solidFill>
                    <a:prstClr val="black"/>
                  </a:solidFill>
                  <a:latin typeface="Calibri"/>
                </a:rPr>
                <a:t>ID</a:t>
              </a:r>
            </a:p>
          </p:txBody>
        </p:sp>
        <p:sp>
          <p:nvSpPr>
            <p:cNvPr id="40024" name="Line 88"/>
            <p:cNvSpPr>
              <a:spLocks noChangeShapeType="1"/>
            </p:cNvSpPr>
            <p:nvPr/>
          </p:nvSpPr>
          <p:spPr bwMode="auto">
            <a:xfrm flipV="1">
              <a:off x="4038600" y="1066800"/>
              <a:ext cx="0" cy="228600"/>
            </a:xfrm>
            <a:prstGeom prst="line">
              <a:avLst/>
            </a:prstGeom>
            <a:noFill/>
            <a:ln w="9525">
              <a:solidFill>
                <a:schemeClr val="tx1"/>
              </a:solidFill>
              <a:round/>
              <a:headEnd/>
              <a:tailEnd type="triangle" w="med" len="med"/>
            </a:ln>
            <a:effectLst/>
          </p:spPr>
          <p:txBody>
            <a:bodyPr/>
            <a:lstStyle/>
            <a:p>
              <a:pPr eaLnBrk="1" fontAlgn="auto" hangingPunct="1">
                <a:spcBef>
                  <a:spcPts val="0"/>
                </a:spcBef>
                <a:spcAft>
                  <a:spcPts val="0"/>
                </a:spcAft>
              </a:pPr>
              <a:endParaRPr lang="en-US">
                <a:solidFill>
                  <a:prstClr val="black"/>
                </a:solidFill>
                <a:latin typeface="Calibri"/>
              </a:endParaRPr>
            </a:p>
          </p:txBody>
        </p:sp>
      </p:grpSp>
      <p:sp>
        <p:nvSpPr>
          <p:cNvPr id="40025" name="Text Box 89"/>
          <p:cNvSpPr txBox="1">
            <a:spLocks noChangeArrowheads="1"/>
          </p:cNvSpPr>
          <p:nvPr/>
        </p:nvSpPr>
        <p:spPr bwMode="auto">
          <a:xfrm>
            <a:off x="0" y="4724400"/>
            <a:ext cx="3657600" cy="159385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900" b="1">
                <a:solidFill>
                  <a:prstClr val="black"/>
                </a:solidFill>
                <a:latin typeface="Calibri"/>
              </a:rPr>
              <a:t>Figure: </a:t>
            </a:r>
            <a:r>
              <a:rPr lang="en-US" sz="900">
                <a:solidFill>
                  <a:prstClr val="black"/>
                </a:solidFill>
                <a:latin typeface="Calibri"/>
              </a:rPr>
              <a:t>A sample arrives at lab A in New York. A pattern is taken – no identification made. A second sample from a food distribution center is sent to a lab in LA. It is processed by bardot – a partial ID is made as the system knows it has seen that patter before but it does not have an ID. A third specimen arrives at a Chicago lab. Immediately the system recognizes that the pattern has been seen 3 times- this is a major alert flag. By this time (18 hours after 1</a:t>
            </a:r>
            <a:r>
              <a:rPr lang="en-US" sz="900" baseline="30000">
                <a:solidFill>
                  <a:prstClr val="black"/>
                </a:solidFill>
                <a:latin typeface="Calibri"/>
              </a:rPr>
              <a:t>st</a:t>
            </a:r>
            <a:r>
              <a:rPr lang="en-US" sz="900">
                <a:solidFill>
                  <a:prstClr val="black"/>
                </a:solidFill>
                <a:latin typeface="Calibri"/>
              </a:rPr>
              <a:t> sample) a full ID has been made and a full red alert is engaged. The pattern from a subculture of the isolate is used to train the database classifier with ‘truth” and from now on, all subsequent isolates of this organism are immediately recognized regardless of the isolation site.</a:t>
            </a:r>
          </a:p>
        </p:txBody>
      </p:sp>
      <p:sp>
        <p:nvSpPr>
          <p:cNvPr id="40026" name="Text Box 90"/>
          <p:cNvSpPr txBox="1">
            <a:spLocks noChangeArrowheads="1"/>
          </p:cNvSpPr>
          <p:nvPr/>
        </p:nvSpPr>
        <p:spPr bwMode="auto">
          <a:xfrm>
            <a:off x="1066800" y="1371600"/>
            <a:ext cx="2209800" cy="639763"/>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n-US" sz="1200">
                <a:solidFill>
                  <a:prstClr val="black"/>
                </a:solidFill>
                <a:latin typeface="Calibri"/>
              </a:rPr>
              <a:t>Samples are spaced at 6 hour Intervals for demonstration purposes only</a:t>
            </a:r>
          </a:p>
        </p:txBody>
      </p:sp>
      <p:sp>
        <p:nvSpPr>
          <p:cNvPr id="40027" name="AutoShape 91"/>
          <p:cNvSpPr>
            <a:spLocks noChangeArrowheads="1"/>
          </p:cNvSpPr>
          <p:nvPr/>
        </p:nvSpPr>
        <p:spPr bwMode="auto">
          <a:xfrm>
            <a:off x="152400" y="457200"/>
            <a:ext cx="762000" cy="1295400"/>
          </a:xfrm>
          <a:prstGeom prst="can">
            <a:avLst>
              <a:gd name="adj" fmla="val 42500"/>
            </a:avLst>
          </a:prstGeom>
          <a:solidFill>
            <a:srgbClr val="FFCCFF"/>
          </a:solidFill>
          <a:ln w="9525">
            <a:solidFill>
              <a:schemeClr val="tx1"/>
            </a:solidFill>
            <a:round/>
            <a:headEnd/>
            <a:tailEnd/>
          </a:ln>
          <a:effectLst/>
        </p:spPr>
        <p:txBody>
          <a:bodyPr wrap="none" anchor="ctr"/>
          <a:lstStyle/>
          <a:p>
            <a:pPr algn="ctr" eaLnBrk="1" fontAlgn="auto" hangingPunct="1">
              <a:spcBef>
                <a:spcPts val="0"/>
              </a:spcBef>
              <a:spcAft>
                <a:spcPts val="0"/>
              </a:spcAft>
            </a:pPr>
            <a:r>
              <a:rPr lang="en-US" sz="1400">
                <a:solidFill>
                  <a:prstClr val="black"/>
                </a:solidFill>
                <a:latin typeface="Calibri"/>
              </a:rPr>
              <a:t>Security</a:t>
            </a:r>
          </a:p>
          <a:p>
            <a:pPr algn="ctr" eaLnBrk="1" fontAlgn="auto" hangingPunct="1">
              <a:spcBef>
                <a:spcPts val="0"/>
              </a:spcBef>
              <a:spcAft>
                <a:spcPts val="0"/>
              </a:spcAft>
            </a:pPr>
            <a:r>
              <a:rPr lang="en-US" sz="1400">
                <a:solidFill>
                  <a:prstClr val="black"/>
                </a:solidFill>
                <a:latin typeface="Calibri"/>
              </a:rPr>
              <a:t>Intel</a:t>
            </a:r>
          </a:p>
        </p:txBody>
      </p:sp>
      <p:pic>
        <p:nvPicPr>
          <p:cNvPr id="691203" name="Picture 3"/>
          <p:cNvPicPr>
            <a:picLocks noChangeAspect="1" noChangeArrowheads="1"/>
          </p:cNvPicPr>
          <p:nvPr/>
        </p:nvPicPr>
        <p:blipFill>
          <a:blip r:embed="rId3" cstate="print"/>
          <a:srcRect/>
          <a:stretch>
            <a:fillRect/>
          </a:stretch>
        </p:blipFill>
        <p:spPr bwMode="auto">
          <a:xfrm>
            <a:off x="152400" y="5105400"/>
            <a:ext cx="1600200" cy="1600200"/>
          </a:xfrm>
          <a:prstGeom prst="rect">
            <a:avLst/>
          </a:prstGeom>
          <a:noFill/>
          <a:ln w="9525">
            <a:noFill/>
            <a:miter lim="800000"/>
            <a:headEnd/>
            <a:tailEnd/>
          </a:ln>
        </p:spPr>
      </p:pic>
      <p:pic>
        <p:nvPicPr>
          <p:cNvPr id="102" name="Picture 3"/>
          <p:cNvPicPr>
            <a:picLocks noChangeAspect="1" noChangeArrowheads="1"/>
          </p:cNvPicPr>
          <p:nvPr/>
        </p:nvPicPr>
        <p:blipFill>
          <a:blip r:embed="rId3" cstate="print"/>
          <a:srcRect/>
          <a:stretch>
            <a:fillRect/>
          </a:stretch>
        </p:blipFill>
        <p:spPr bwMode="auto">
          <a:xfrm>
            <a:off x="609600" y="4800600"/>
            <a:ext cx="1600200" cy="1600200"/>
          </a:xfrm>
          <a:prstGeom prst="rect">
            <a:avLst/>
          </a:prstGeom>
          <a:noFill/>
          <a:ln w="9525">
            <a:noFill/>
            <a:miter lim="800000"/>
            <a:headEnd/>
            <a:tailEnd/>
          </a:ln>
        </p:spPr>
      </p:pic>
      <p:pic>
        <p:nvPicPr>
          <p:cNvPr id="103" name="Picture 3"/>
          <p:cNvPicPr>
            <a:picLocks noChangeAspect="1" noChangeArrowheads="1"/>
          </p:cNvPicPr>
          <p:nvPr/>
        </p:nvPicPr>
        <p:blipFill>
          <a:blip r:embed="rId3" cstate="print"/>
          <a:srcRect/>
          <a:stretch>
            <a:fillRect/>
          </a:stretch>
        </p:blipFill>
        <p:spPr bwMode="auto">
          <a:xfrm>
            <a:off x="1143000" y="4419600"/>
            <a:ext cx="1600200" cy="1600200"/>
          </a:xfrm>
          <a:prstGeom prst="rect">
            <a:avLst/>
          </a:prstGeom>
          <a:noFill/>
          <a:ln w="9525">
            <a:noFill/>
            <a:miter lim="800000"/>
            <a:headEnd/>
            <a:tailEnd/>
          </a:ln>
        </p:spPr>
      </p:pic>
      <p:pic>
        <p:nvPicPr>
          <p:cNvPr id="104" name="Picture 3"/>
          <p:cNvPicPr>
            <a:picLocks noChangeAspect="1" noChangeArrowheads="1"/>
          </p:cNvPicPr>
          <p:nvPr/>
        </p:nvPicPr>
        <p:blipFill>
          <a:blip r:embed="rId3" cstate="print"/>
          <a:srcRect/>
          <a:stretch>
            <a:fillRect/>
          </a:stretch>
        </p:blipFill>
        <p:spPr bwMode="auto">
          <a:xfrm>
            <a:off x="1600200" y="4191000"/>
            <a:ext cx="1600200" cy="1600200"/>
          </a:xfrm>
          <a:prstGeom prst="rect">
            <a:avLst/>
          </a:prstGeom>
          <a:noFill/>
          <a:ln w="9525">
            <a:noFill/>
            <a:miter lim="800000"/>
            <a:headEnd/>
            <a:tailEnd/>
          </a:ln>
        </p:spPr>
      </p:pic>
      <p:sp>
        <p:nvSpPr>
          <p:cNvPr id="105" name="Film"/>
          <p:cNvSpPr>
            <a:spLocks noEditPoints="1" noChangeArrowheads="1"/>
          </p:cNvSpPr>
          <p:nvPr/>
        </p:nvSpPr>
        <p:spPr bwMode="auto">
          <a:xfrm>
            <a:off x="8839200" y="64770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75"/>
                                        </p:tgtEl>
                                        <p:attrNameLst>
                                          <p:attrName>style.visibility</p:attrName>
                                        </p:attrNameLst>
                                      </p:cBhvr>
                                      <p:to>
                                        <p:strVal val="visible"/>
                                      </p:to>
                                    </p:set>
                                    <p:animEffect transition="in" filter="dissolve">
                                      <p:cBhvr>
                                        <p:cTn id="7" dur="500"/>
                                        <p:tgtEl>
                                          <p:spTgt spid="399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83"/>
                                        </p:tgtEl>
                                        <p:attrNameLst>
                                          <p:attrName>style.visibility</p:attrName>
                                        </p:attrNameLst>
                                      </p:cBhvr>
                                      <p:to>
                                        <p:strVal val="visible"/>
                                      </p:to>
                                    </p:set>
                                    <p:animEffect transition="in" filter="dissolve">
                                      <p:cBhvr>
                                        <p:cTn id="12" dur="500"/>
                                        <p:tgtEl>
                                          <p:spTgt spid="39983"/>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91203"/>
                                        </p:tgtEl>
                                        <p:attrNameLst>
                                          <p:attrName>style.visibility</p:attrName>
                                        </p:attrNameLst>
                                      </p:cBhvr>
                                      <p:to>
                                        <p:strVal val="visible"/>
                                      </p:to>
                                    </p:set>
                                    <p:animEffect transition="in" filter="dissolve">
                                      <p:cBhvr>
                                        <p:cTn id="16" dur="500"/>
                                        <p:tgtEl>
                                          <p:spTgt spid="69120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dissolve">
                                      <p:cBhvr>
                                        <p:cTn id="21" dur="500"/>
                                        <p:tgtEl>
                                          <p:spTgt spid="96"/>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dissolve">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dissolve">
                                      <p:cBhvr>
                                        <p:cTn id="30" dur="500"/>
                                        <p:tgtEl>
                                          <p:spTgt spid="9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9984"/>
                                        </p:tgtEl>
                                        <p:attrNameLst>
                                          <p:attrName>style.visibility</p:attrName>
                                        </p:attrNameLst>
                                      </p:cBhvr>
                                      <p:to>
                                        <p:strVal val="visible"/>
                                      </p:to>
                                    </p:set>
                                    <p:animEffect transition="in" filter="dissolve">
                                      <p:cBhvr>
                                        <p:cTn id="35" dur="500"/>
                                        <p:tgtEl>
                                          <p:spTgt spid="3998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dissolve">
                                      <p:cBhvr>
                                        <p:cTn id="40" dur="500"/>
                                        <p:tgtEl>
                                          <p:spTgt spid="97"/>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dissolve">
                                      <p:cBhvr>
                                        <p:cTn id="44" dur="50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9985"/>
                                        </p:tgtEl>
                                        <p:attrNameLst>
                                          <p:attrName>style.visibility</p:attrName>
                                        </p:attrNameLst>
                                      </p:cBhvr>
                                      <p:to>
                                        <p:strVal val="visible"/>
                                      </p:to>
                                    </p:set>
                                    <p:animEffect transition="in" filter="dissolve">
                                      <p:cBhvr>
                                        <p:cTn id="49" dur="500"/>
                                        <p:tgtEl>
                                          <p:spTgt spid="3998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9986"/>
                                        </p:tgtEl>
                                        <p:attrNameLst>
                                          <p:attrName>style.visibility</p:attrName>
                                        </p:attrNameLst>
                                      </p:cBhvr>
                                      <p:to>
                                        <p:strVal val="visible"/>
                                      </p:to>
                                    </p:set>
                                    <p:animEffect transition="in" filter="dissolve">
                                      <p:cBhvr>
                                        <p:cTn id="54" dur="500"/>
                                        <p:tgtEl>
                                          <p:spTgt spid="3998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0016"/>
                                        </p:tgtEl>
                                        <p:attrNameLst>
                                          <p:attrName>style.visibility</p:attrName>
                                        </p:attrNameLst>
                                      </p:cBhvr>
                                      <p:to>
                                        <p:strVal val="visible"/>
                                      </p:to>
                                    </p:set>
                                    <p:animEffect transition="in" filter="dissolve">
                                      <p:cBhvr>
                                        <p:cTn id="57" dur="500"/>
                                        <p:tgtEl>
                                          <p:spTgt spid="4001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dissolve">
                                      <p:cBhvr>
                                        <p:cTn id="62" dur="500"/>
                                        <p:tgtEl>
                                          <p:spTgt spid="98"/>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39989"/>
                                        </p:tgtEl>
                                        <p:attrNameLst>
                                          <p:attrName>style.visibility</p:attrName>
                                        </p:attrNameLst>
                                      </p:cBhvr>
                                      <p:to>
                                        <p:strVal val="visible"/>
                                      </p:to>
                                    </p:set>
                                    <p:animEffect transition="in" filter="dissolve">
                                      <p:cBhvr>
                                        <p:cTn id="66" dur="500"/>
                                        <p:tgtEl>
                                          <p:spTgt spid="3998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0017"/>
                                        </p:tgtEl>
                                        <p:attrNameLst>
                                          <p:attrName>style.visibility</p:attrName>
                                        </p:attrNameLst>
                                      </p:cBhvr>
                                      <p:to>
                                        <p:strVal val="visible"/>
                                      </p:to>
                                    </p:set>
                                    <p:animEffect transition="in" filter="dissolve">
                                      <p:cBhvr>
                                        <p:cTn id="69" dur="500"/>
                                        <p:tgtEl>
                                          <p:spTgt spid="40017"/>
                                        </p:tgtEl>
                                      </p:cBhvr>
                                    </p:animEffect>
                                  </p:childTnLst>
                                </p:cTn>
                              </p:par>
                              <p:par>
                                <p:cTn id="70" presetID="9" presetClass="exit" presetSubtype="0" fill="hold" grpId="0" nodeType="withEffect">
                                  <p:stCondLst>
                                    <p:cond delay="0"/>
                                  </p:stCondLst>
                                  <p:childTnLst>
                                    <p:animEffect transition="out" filter="dissolve">
                                      <p:cBhvr>
                                        <p:cTn id="71" dur="500"/>
                                        <p:tgtEl>
                                          <p:spTgt spid="105"/>
                                        </p:tgtEl>
                                      </p:cBhvr>
                                    </p:animEffect>
                                    <p:set>
                                      <p:cBhvr>
                                        <p:cTn id="72" dur="1" fill="hold">
                                          <p:stCondLst>
                                            <p:cond delay="499"/>
                                          </p:stCondLst>
                                        </p:cTn>
                                        <p:tgtEl>
                                          <p:spTgt spid="105"/>
                                        </p:tgtEl>
                                        <p:attrNameLst>
                                          <p:attrName>style.visibility</p:attrName>
                                        </p:attrNameLst>
                                      </p:cBhvr>
                                      <p:to>
                                        <p:strVal val="hidden"/>
                                      </p:to>
                                    </p:set>
                                  </p:childTnLst>
                                </p:cTn>
                              </p:par>
                            </p:childTnLst>
                          </p:cTn>
                        </p:par>
                        <p:par>
                          <p:cTn id="73" fill="hold">
                            <p:stCondLst>
                              <p:cond delay="1000"/>
                            </p:stCondLst>
                            <p:childTnLst>
                              <p:par>
                                <p:cTn id="74" presetID="9" presetClass="entr" presetSubtype="0" fill="hold" nodeType="after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dissolve">
                                      <p:cBhvr>
                                        <p:cTn id="7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5" grpId="0" animBg="1"/>
      <p:bldP spid="39983" grpId="0" animBg="1"/>
      <p:bldP spid="39984" grpId="0" animBg="1"/>
      <p:bldP spid="39985" grpId="0" animBg="1"/>
      <p:bldP spid="39986" grpId="0" animBg="1"/>
      <p:bldP spid="39989" grpId="0" animBg="1"/>
      <p:bldP spid="40016" grpId="0" animBg="1"/>
      <p:bldP spid="40017" grpId="0" animBg="1"/>
      <p:bldP spid="10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45"/>
          <p:cNvSpPr>
            <a:spLocks noChangeArrowheads="1"/>
          </p:cNvSpPr>
          <p:nvPr/>
        </p:nvSpPr>
        <p:spPr bwMode="auto">
          <a:xfrm>
            <a:off x="1066800" y="3352800"/>
            <a:ext cx="2133600" cy="990600"/>
          </a:xfrm>
          <a:prstGeom prst="rect">
            <a:avLst/>
          </a:prstGeom>
          <a:solidFill>
            <a:srgbClr val="C0C0C0"/>
          </a:solidFill>
          <a:ln w="3175">
            <a:solidFill>
              <a:schemeClr val="bg2"/>
            </a:solidFill>
            <a:prstDash val="dashDot"/>
            <a:miter lim="800000"/>
            <a:headEnd/>
            <a:tailEnd/>
          </a:ln>
        </p:spPr>
        <p:txBody>
          <a:bodyPr wrap="none" anchor="ctr"/>
          <a:lstStyle/>
          <a:p>
            <a:endParaRPr lang="en-US" sz="1200"/>
          </a:p>
        </p:txBody>
      </p:sp>
      <p:sp>
        <p:nvSpPr>
          <p:cNvPr id="5123" name="Rectangle 45"/>
          <p:cNvSpPr>
            <a:spLocks noChangeArrowheads="1"/>
          </p:cNvSpPr>
          <p:nvPr/>
        </p:nvSpPr>
        <p:spPr bwMode="auto">
          <a:xfrm>
            <a:off x="914400" y="3200400"/>
            <a:ext cx="2133600" cy="990600"/>
          </a:xfrm>
          <a:prstGeom prst="rect">
            <a:avLst/>
          </a:prstGeom>
          <a:solidFill>
            <a:srgbClr val="C0C0C0"/>
          </a:solidFill>
          <a:ln w="3175">
            <a:solidFill>
              <a:schemeClr val="bg2"/>
            </a:solidFill>
            <a:prstDash val="dashDot"/>
            <a:miter lim="800000"/>
            <a:headEnd/>
            <a:tailEnd/>
          </a:ln>
        </p:spPr>
        <p:txBody>
          <a:bodyPr wrap="none" anchor="ctr"/>
          <a:lstStyle/>
          <a:p>
            <a:endParaRPr lang="en-US" sz="1200"/>
          </a:p>
        </p:txBody>
      </p:sp>
      <p:grpSp>
        <p:nvGrpSpPr>
          <p:cNvPr id="2" name="Group 104"/>
          <p:cNvGrpSpPr>
            <a:grpSpLocks/>
          </p:cNvGrpSpPr>
          <p:nvPr/>
        </p:nvGrpSpPr>
        <p:grpSpPr bwMode="auto">
          <a:xfrm>
            <a:off x="6324600" y="639763"/>
            <a:ext cx="2590800" cy="2713037"/>
            <a:chOff x="48" y="642"/>
            <a:chExt cx="1632" cy="1756"/>
          </a:xfrm>
        </p:grpSpPr>
        <p:grpSp>
          <p:nvGrpSpPr>
            <p:cNvPr id="3" name="Group 66"/>
            <p:cNvGrpSpPr>
              <a:grpSpLocks/>
            </p:cNvGrpSpPr>
            <p:nvPr/>
          </p:nvGrpSpPr>
          <p:grpSpPr bwMode="auto">
            <a:xfrm>
              <a:off x="48" y="642"/>
              <a:ext cx="1632" cy="1756"/>
              <a:chOff x="2049" y="-2048"/>
              <a:chExt cx="1680" cy="1894"/>
            </a:xfrm>
          </p:grpSpPr>
          <p:sp>
            <p:nvSpPr>
              <p:cNvPr id="5155" name="AutoShape 7"/>
              <p:cNvSpPr>
                <a:spLocks noChangeArrowheads="1"/>
              </p:cNvSpPr>
              <p:nvPr/>
            </p:nvSpPr>
            <p:spPr bwMode="auto">
              <a:xfrm>
                <a:off x="2049" y="-2016"/>
                <a:ext cx="1680" cy="1862"/>
              </a:xfrm>
              <a:prstGeom prst="can">
                <a:avLst>
                  <a:gd name="adj" fmla="val 26241"/>
                </a:avLst>
              </a:prstGeom>
              <a:solidFill>
                <a:srgbClr val="0099CC"/>
              </a:solidFill>
              <a:ln w="25400">
                <a:solidFill>
                  <a:schemeClr val="tx1"/>
                </a:solidFill>
                <a:round/>
                <a:headEnd/>
                <a:tailEnd/>
              </a:ln>
            </p:spPr>
            <p:txBody>
              <a:bodyPr wrap="none"/>
              <a:lstStyle/>
              <a:p>
                <a:endParaRPr lang="en-US"/>
              </a:p>
            </p:txBody>
          </p:sp>
          <p:sp>
            <p:nvSpPr>
              <p:cNvPr id="5156" name="Text Box 65"/>
              <p:cNvSpPr txBox="1">
                <a:spLocks noChangeArrowheads="1"/>
              </p:cNvSpPr>
              <p:nvPr/>
            </p:nvSpPr>
            <p:spPr bwMode="auto">
              <a:xfrm>
                <a:off x="2304" y="-2048"/>
                <a:ext cx="1152" cy="404"/>
              </a:xfrm>
              <a:prstGeom prst="rect">
                <a:avLst/>
              </a:prstGeom>
              <a:noFill/>
              <a:ln w="25400">
                <a:noFill/>
                <a:miter lim="800000"/>
                <a:headEnd/>
                <a:tailEnd/>
              </a:ln>
            </p:spPr>
            <p:txBody>
              <a:bodyPr anchorCtr="1"/>
              <a:lstStyle/>
              <a:p>
                <a:pPr algn="ctr"/>
                <a:r>
                  <a:rPr lang="en-US" sz="1400" b="1">
                    <a:solidFill>
                      <a:srgbClr val="FFFFFF"/>
                    </a:solidFill>
                  </a:rPr>
                  <a:t>Central Management Unit (CMU)</a:t>
                </a:r>
                <a:endParaRPr lang="en-US" sz="1400" b="1"/>
              </a:p>
            </p:txBody>
          </p:sp>
        </p:grpSp>
        <p:sp>
          <p:nvSpPr>
            <p:cNvPr id="5154" name="Flowchart: Magnetic Disk 90"/>
            <p:cNvSpPr>
              <a:spLocks noChangeArrowheads="1"/>
            </p:cNvSpPr>
            <p:nvPr/>
          </p:nvSpPr>
          <p:spPr bwMode="auto">
            <a:xfrm>
              <a:off x="76" y="1151"/>
              <a:ext cx="1556" cy="310"/>
            </a:xfrm>
            <a:prstGeom prst="flowChartMagneticDisk">
              <a:avLst/>
            </a:prstGeom>
            <a:blipFill dpi="0" rotWithShape="1">
              <a:blip r:embed="rId3" cstate="print"/>
              <a:srcRect/>
              <a:tile tx="0" ty="0" sx="100000" sy="100000" flip="none" algn="tl"/>
            </a:blipFill>
            <a:ln w="19050" algn="ctr">
              <a:solidFill>
                <a:schemeClr val="tx1"/>
              </a:solidFill>
              <a:round/>
              <a:headEnd/>
              <a:tailEnd/>
            </a:ln>
          </p:spPr>
          <p:txBody>
            <a:bodyPr tIns="0" anchor="ctr" anchorCtr="1"/>
            <a:lstStyle/>
            <a:p>
              <a:pPr algn="ctr"/>
              <a:endParaRPr lang="en-US" sz="900" b="1">
                <a:solidFill>
                  <a:srgbClr val="FFFFFF"/>
                </a:solidFill>
              </a:endParaRPr>
            </a:p>
            <a:p>
              <a:pPr algn="ctr"/>
              <a:endParaRPr lang="en-US" sz="900" b="1">
                <a:solidFill>
                  <a:srgbClr val="FFFFFF"/>
                </a:solidFill>
              </a:endParaRPr>
            </a:p>
            <a:p>
              <a:pPr algn="ctr"/>
              <a:r>
                <a:rPr lang="en-US" sz="1200" b="1">
                  <a:solidFill>
                    <a:srgbClr val="FFFFFF"/>
                  </a:solidFill>
                </a:rPr>
                <a:t>Pathogens Database</a:t>
              </a:r>
            </a:p>
            <a:p>
              <a:pPr algn="ctr"/>
              <a:endParaRPr lang="en-US" sz="1200" b="1">
                <a:solidFill>
                  <a:srgbClr val="FFFFFF"/>
                </a:solidFill>
              </a:endParaRPr>
            </a:p>
          </p:txBody>
        </p:sp>
      </p:grpSp>
      <p:sp>
        <p:nvSpPr>
          <p:cNvPr id="5125" name="Line 9"/>
          <p:cNvSpPr>
            <a:spLocks noChangeShapeType="1"/>
          </p:cNvSpPr>
          <p:nvPr/>
        </p:nvSpPr>
        <p:spPr bwMode="auto">
          <a:xfrm flipV="1">
            <a:off x="1828800" y="2590800"/>
            <a:ext cx="0" cy="457200"/>
          </a:xfrm>
          <a:prstGeom prst="line">
            <a:avLst/>
          </a:prstGeom>
          <a:noFill/>
          <a:ln w="28575">
            <a:solidFill>
              <a:srgbClr val="CC3300"/>
            </a:solidFill>
            <a:prstDash val="sysDot"/>
            <a:round/>
            <a:headEnd/>
            <a:tailEnd type="triangle" w="lg" len="lg"/>
          </a:ln>
        </p:spPr>
        <p:txBody>
          <a:bodyPr/>
          <a:lstStyle/>
          <a:p>
            <a:endParaRPr lang="en-US"/>
          </a:p>
        </p:txBody>
      </p:sp>
      <p:sp>
        <p:nvSpPr>
          <p:cNvPr id="5126" name="Rectangle 45"/>
          <p:cNvSpPr>
            <a:spLocks noChangeArrowheads="1"/>
          </p:cNvSpPr>
          <p:nvPr/>
        </p:nvSpPr>
        <p:spPr bwMode="auto">
          <a:xfrm>
            <a:off x="762000" y="3048000"/>
            <a:ext cx="2133600" cy="990600"/>
          </a:xfrm>
          <a:prstGeom prst="rect">
            <a:avLst/>
          </a:prstGeom>
          <a:solidFill>
            <a:srgbClr val="C0C0C0"/>
          </a:solidFill>
          <a:ln w="3175">
            <a:solidFill>
              <a:schemeClr val="bg2"/>
            </a:solidFill>
            <a:prstDash val="dashDot"/>
            <a:miter lim="800000"/>
            <a:headEnd/>
            <a:tailEnd/>
          </a:ln>
        </p:spPr>
        <p:txBody>
          <a:bodyPr wrap="none" anchor="ctr"/>
          <a:lstStyle/>
          <a:p>
            <a:endParaRPr lang="en-US" sz="1200"/>
          </a:p>
        </p:txBody>
      </p:sp>
      <p:grpSp>
        <p:nvGrpSpPr>
          <p:cNvPr id="4" name="Group 111"/>
          <p:cNvGrpSpPr>
            <a:grpSpLocks/>
          </p:cNvGrpSpPr>
          <p:nvPr/>
        </p:nvGrpSpPr>
        <p:grpSpPr bwMode="auto">
          <a:xfrm>
            <a:off x="838200" y="3076575"/>
            <a:ext cx="736600" cy="533400"/>
            <a:chOff x="4272" y="3609"/>
            <a:chExt cx="576" cy="606"/>
          </a:xfrm>
        </p:grpSpPr>
        <p:pic>
          <p:nvPicPr>
            <p:cNvPr id="5150" name="Picture 12" descr="MCj03969380000[1]"/>
            <p:cNvPicPr>
              <a:picLocks noChangeAspect="1" noChangeArrowheads="1"/>
            </p:cNvPicPr>
            <p:nvPr/>
          </p:nvPicPr>
          <p:blipFill>
            <a:blip r:embed="rId4" cstate="print"/>
            <a:srcRect/>
            <a:stretch>
              <a:fillRect/>
            </a:stretch>
          </p:blipFill>
          <p:spPr bwMode="auto">
            <a:xfrm>
              <a:off x="4464" y="3848"/>
              <a:ext cx="384" cy="367"/>
            </a:xfrm>
            <a:prstGeom prst="rect">
              <a:avLst/>
            </a:prstGeom>
            <a:noFill/>
            <a:ln w="9525">
              <a:noFill/>
              <a:miter lim="800000"/>
              <a:headEnd/>
              <a:tailEnd/>
            </a:ln>
          </p:spPr>
        </p:pic>
        <p:pic>
          <p:nvPicPr>
            <p:cNvPr id="5151" name="Picture 13" descr="MCj04338520000[1]"/>
            <p:cNvPicPr>
              <a:picLocks noChangeAspect="1" noChangeArrowheads="1"/>
            </p:cNvPicPr>
            <p:nvPr/>
          </p:nvPicPr>
          <p:blipFill>
            <a:blip r:embed="rId5" cstate="print"/>
            <a:srcRect/>
            <a:stretch>
              <a:fillRect/>
            </a:stretch>
          </p:blipFill>
          <p:spPr bwMode="auto">
            <a:xfrm>
              <a:off x="4272" y="3975"/>
              <a:ext cx="240" cy="240"/>
            </a:xfrm>
            <a:prstGeom prst="rect">
              <a:avLst/>
            </a:prstGeom>
            <a:noFill/>
            <a:ln w="9525">
              <a:noFill/>
              <a:miter lim="800000"/>
              <a:headEnd/>
              <a:tailEnd/>
            </a:ln>
          </p:spPr>
        </p:pic>
        <p:pic>
          <p:nvPicPr>
            <p:cNvPr id="5152" name="Picture 14" descr="MCPE02671_0000[1]"/>
            <p:cNvPicPr>
              <a:picLocks noChangeAspect="1" noChangeArrowheads="1"/>
            </p:cNvPicPr>
            <p:nvPr/>
          </p:nvPicPr>
          <p:blipFill>
            <a:blip r:embed="rId6" cstate="print"/>
            <a:srcRect/>
            <a:stretch>
              <a:fillRect/>
            </a:stretch>
          </p:blipFill>
          <p:spPr bwMode="auto">
            <a:xfrm>
              <a:off x="4320" y="3609"/>
              <a:ext cx="480" cy="471"/>
            </a:xfrm>
            <a:prstGeom prst="rect">
              <a:avLst/>
            </a:prstGeom>
            <a:noFill/>
            <a:ln w="9525">
              <a:noFill/>
              <a:miter lim="800000"/>
              <a:headEnd/>
              <a:tailEnd/>
            </a:ln>
          </p:spPr>
        </p:pic>
      </p:grpSp>
      <p:sp>
        <p:nvSpPr>
          <p:cNvPr id="162" name="Rounded Rectangle 161"/>
          <p:cNvSpPr>
            <a:spLocks noChangeArrowheads="1"/>
          </p:cNvSpPr>
          <p:nvPr/>
        </p:nvSpPr>
        <p:spPr bwMode="auto">
          <a:xfrm>
            <a:off x="3352800" y="762000"/>
            <a:ext cx="2438400" cy="2438400"/>
          </a:xfrm>
          <a:prstGeom prst="roundRect">
            <a:avLst>
              <a:gd name="adj" fmla="val 16667"/>
            </a:avLst>
          </a:prstGeom>
          <a:solidFill>
            <a:schemeClr val="accent5">
              <a:lumMod val="50000"/>
            </a:schemeClr>
          </a:solidFill>
          <a:ln w="25400" algn="ctr">
            <a:solidFill>
              <a:schemeClr val="tx1"/>
            </a:solidFill>
            <a:round/>
            <a:headEnd/>
            <a:tailEnd/>
          </a:ln>
        </p:spPr>
        <p:txBody>
          <a:bodyPr anchor="ctr"/>
          <a:lstStyle/>
          <a:p>
            <a:pPr marL="115888" indent="-115888" algn="ctr">
              <a:defRPr/>
            </a:pPr>
            <a:r>
              <a:rPr lang="en-US" sz="1400" b="1" dirty="0"/>
              <a:t>CMU-Supported Features/Services</a:t>
            </a:r>
          </a:p>
          <a:p>
            <a:pPr marL="115888" indent="-115888">
              <a:buFont typeface="Arial" charset="0"/>
              <a:buChar char="•"/>
              <a:defRPr/>
            </a:pPr>
            <a:r>
              <a:rPr lang="en-US" sz="1200" dirty="0"/>
              <a:t>Privacy</a:t>
            </a:r>
          </a:p>
          <a:p>
            <a:pPr marL="115888" indent="-115888">
              <a:buFont typeface="Arial" charset="0"/>
              <a:buChar char="•"/>
              <a:defRPr/>
            </a:pPr>
            <a:r>
              <a:rPr lang="en-US" sz="1200" dirty="0"/>
              <a:t>Query/Update Authorization</a:t>
            </a:r>
          </a:p>
          <a:p>
            <a:pPr marL="115888" indent="-115888">
              <a:buFont typeface="Arial" charset="0"/>
              <a:buChar char="•"/>
              <a:defRPr/>
            </a:pPr>
            <a:r>
              <a:rPr lang="en-US" sz="1200" dirty="0"/>
              <a:t>Data Capture </a:t>
            </a:r>
          </a:p>
          <a:p>
            <a:pPr marL="115888" indent="-115888">
              <a:buFont typeface="Arial" charset="0"/>
              <a:buChar char="•"/>
              <a:defRPr/>
            </a:pPr>
            <a:r>
              <a:rPr lang="en-US" sz="1200" dirty="0"/>
              <a:t>Data Integration</a:t>
            </a:r>
          </a:p>
          <a:p>
            <a:pPr marL="115888" indent="-115888">
              <a:buFont typeface="Arial" charset="0"/>
              <a:buChar char="•"/>
              <a:defRPr/>
            </a:pPr>
            <a:r>
              <a:rPr lang="en-US" sz="1200" dirty="0"/>
              <a:t>Data Lineage and History Tracking</a:t>
            </a:r>
          </a:p>
          <a:p>
            <a:pPr marL="115888" indent="-115888">
              <a:buFont typeface="Arial" charset="0"/>
              <a:buChar char="•"/>
              <a:defRPr/>
            </a:pPr>
            <a:r>
              <a:rPr lang="en-US" sz="1200" dirty="0"/>
              <a:t>Data Analytics</a:t>
            </a:r>
          </a:p>
          <a:p>
            <a:pPr marL="115888" indent="-115888">
              <a:buFont typeface="Arial" charset="0"/>
              <a:buChar char="•"/>
              <a:defRPr/>
            </a:pPr>
            <a:r>
              <a:rPr lang="en-US" sz="1200" dirty="0"/>
              <a:t>Visualization Tools</a:t>
            </a:r>
          </a:p>
          <a:p>
            <a:pPr marL="115888" indent="-115888">
              <a:buFont typeface="Arial" charset="0"/>
              <a:buChar char="•"/>
              <a:defRPr/>
            </a:pPr>
            <a:r>
              <a:rPr lang="en-US" sz="1200" dirty="0"/>
              <a:t>Ontology Management</a:t>
            </a:r>
          </a:p>
          <a:p>
            <a:pPr marL="115888" indent="-115888">
              <a:buFont typeface="Arial" charset="0"/>
              <a:buChar char="•"/>
              <a:defRPr/>
            </a:pPr>
            <a:r>
              <a:rPr lang="en-US" sz="1200" dirty="0"/>
              <a:t>Annotation Management</a:t>
            </a:r>
          </a:p>
        </p:txBody>
      </p:sp>
      <p:sp>
        <p:nvSpPr>
          <p:cNvPr id="5129" name="AutoShape 99"/>
          <p:cNvSpPr>
            <a:spLocks noChangeArrowheads="1"/>
          </p:cNvSpPr>
          <p:nvPr/>
        </p:nvSpPr>
        <p:spPr bwMode="auto">
          <a:xfrm>
            <a:off x="5791200" y="1524000"/>
            <a:ext cx="533400" cy="228600"/>
          </a:xfrm>
          <a:prstGeom prst="leftRightArrow">
            <a:avLst>
              <a:gd name="adj1" fmla="val 50000"/>
              <a:gd name="adj2" fmla="val 59997"/>
            </a:avLst>
          </a:prstGeom>
          <a:solidFill>
            <a:schemeClr val="accent1"/>
          </a:solidFill>
          <a:ln w="9525">
            <a:solidFill>
              <a:schemeClr val="tx1"/>
            </a:solidFill>
            <a:miter lim="800000"/>
            <a:headEnd/>
            <a:tailEnd/>
          </a:ln>
        </p:spPr>
        <p:txBody>
          <a:bodyPr wrap="none" anchor="ctr"/>
          <a:lstStyle/>
          <a:p>
            <a:endParaRPr lang="en-US"/>
          </a:p>
        </p:txBody>
      </p:sp>
      <p:grpSp>
        <p:nvGrpSpPr>
          <p:cNvPr id="5" name="Group 123"/>
          <p:cNvGrpSpPr>
            <a:grpSpLocks/>
          </p:cNvGrpSpPr>
          <p:nvPr/>
        </p:nvGrpSpPr>
        <p:grpSpPr bwMode="auto">
          <a:xfrm>
            <a:off x="838200" y="3609975"/>
            <a:ext cx="736600" cy="428625"/>
            <a:chOff x="4144" y="3928"/>
            <a:chExt cx="512" cy="366"/>
          </a:xfrm>
        </p:grpSpPr>
        <p:pic>
          <p:nvPicPr>
            <p:cNvPr id="5147" name="Picture 112" descr="MPj02876430000[1]"/>
            <p:cNvPicPr>
              <a:picLocks noChangeAspect="1" noChangeArrowheads="1"/>
            </p:cNvPicPr>
            <p:nvPr/>
          </p:nvPicPr>
          <p:blipFill>
            <a:blip r:embed="rId7" cstate="print"/>
            <a:srcRect/>
            <a:stretch>
              <a:fillRect/>
            </a:stretch>
          </p:blipFill>
          <p:spPr bwMode="auto">
            <a:xfrm>
              <a:off x="4423" y="4080"/>
              <a:ext cx="233" cy="204"/>
            </a:xfrm>
            <a:prstGeom prst="rect">
              <a:avLst/>
            </a:prstGeom>
            <a:noFill/>
            <a:ln w="9525">
              <a:noFill/>
              <a:miter lim="800000"/>
              <a:headEnd/>
              <a:tailEnd/>
            </a:ln>
          </p:spPr>
        </p:pic>
        <p:pic>
          <p:nvPicPr>
            <p:cNvPr id="5148" name="Picture 115" descr="MCj03970480000[1]"/>
            <p:cNvPicPr>
              <a:picLocks noChangeAspect="1" noChangeArrowheads="1"/>
            </p:cNvPicPr>
            <p:nvPr/>
          </p:nvPicPr>
          <p:blipFill>
            <a:blip r:embed="rId8" cstate="print"/>
            <a:srcRect/>
            <a:stretch>
              <a:fillRect/>
            </a:stretch>
          </p:blipFill>
          <p:spPr bwMode="auto">
            <a:xfrm>
              <a:off x="4144" y="3999"/>
              <a:ext cx="279" cy="295"/>
            </a:xfrm>
            <a:prstGeom prst="rect">
              <a:avLst/>
            </a:prstGeom>
            <a:noFill/>
            <a:ln w="9525">
              <a:noFill/>
              <a:miter lim="800000"/>
              <a:headEnd/>
              <a:tailEnd/>
            </a:ln>
          </p:spPr>
        </p:pic>
        <p:pic>
          <p:nvPicPr>
            <p:cNvPr id="5149" name="Picture 113" descr="MCj02808130000[1]"/>
            <p:cNvPicPr>
              <a:picLocks noChangeAspect="1" noChangeArrowheads="1"/>
            </p:cNvPicPr>
            <p:nvPr/>
          </p:nvPicPr>
          <p:blipFill>
            <a:blip r:embed="rId9" cstate="print"/>
            <a:srcRect/>
            <a:stretch>
              <a:fillRect/>
            </a:stretch>
          </p:blipFill>
          <p:spPr bwMode="auto">
            <a:xfrm>
              <a:off x="4330" y="3928"/>
              <a:ext cx="236" cy="260"/>
            </a:xfrm>
            <a:prstGeom prst="rect">
              <a:avLst/>
            </a:prstGeom>
            <a:noFill/>
            <a:ln w="9525">
              <a:noFill/>
              <a:miter lim="800000"/>
              <a:headEnd/>
              <a:tailEnd/>
            </a:ln>
          </p:spPr>
        </p:pic>
      </p:grpSp>
      <p:sp>
        <p:nvSpPr>
          <p:cNvPr id="5131" name="Flowchart: Magnetic Disk 73"/>
          <p:cNvSpPr>
            <a:spLocks noChangeArrowheads="1"/>
          </p:cNvSpPr>
          <p:nvPr/>
        </p:nvSpPr>
        <p:spPr bwMode="auto">
          <a:xfrm>
            <a:off x="6400800" y="1981200"/>
            <a:ext cx="758825" cy="533400"/>
          </a:xfrm>
          <a:prstGeom prst="flowChartMagneticDisk">
            <a:avLst/>
          </a:prstGeom>
          <a:solidFill>
            <a:srgbClr val="604A7B"/>
          </a:solidFill>
          <a:ln w="19050" algn="ctr">
            <a:solidFill>
              <a:schemeClr val="tx1"/>
            </a:solidFill>
            <a:round/>
            <a:headEnd/>
            <a:tailEnd/>
          </a:ln>
        </p:spPr>
        <p:txBody>
          <a:bodyPr lIns="0" tIns="0" rIns="0" bIns="0" anchorCtr="1"/>
          <a:lstStyle/>
          <a:p>
            <a:pPr algn="ctr"/>
            <a:r>
              <a:rPr lang="en-US" sz="1100">
                <a:solidFill>
                  <a:srgbClr val="FFFFFF"/>
                </a:solidFill>
              </a:rPr>
              <a:t>Classifiers</a:t>
            </a:r>
            <a:endParaRPr lang="en-US" sz="1200">
              <a:solidFill>
                <a:srgbClr val="FFFFFF"/>
              </a:solidFill>
            </a:endParaRPr>
          </a:p>
        </p:txBody>
      </p:sp>
      <p:sp>
        <p:nvSpPr>
          <p:cNvPr id="5132" name="Flowchart: Magnetic Disk 75"/>
          <p:cNvSpPr>
            <a:spLocks noChangeArrowheads="1"/>
          </p:cNvSpPr>
          <p:nvPr/>
        </p:nvSpPr>
        <p:spPr bwMode="auto">
          <a:xfrm>
            <a:off x="7239000" y="2057400"/>
            <a:ext cx="762000" cy="762000"/>
          </a:xfrm>
          <a:prstGeom prst="flowChartMagneticDisk">
            <a:avLst/>
          </a:prstGeom>
          <a:solidFill>
            <a:srgbClr val="604A7B"/>
          </a:solidFill>
          <a:ln w="19050" algn="ctr">
            <a:solidFill>
              <a:schemeClr val="tx1"/>
            </a:solidFill>
            <a:round/>
            <a:headEnd/>
            <a:tailEnd/>
          </a:ln>
        </p:spPr>
        <p:txBody>
          <a:bodyPr lIns="0" tIns="0" rIns="0" bIns="0" anchorCtr="1"/>
          <a:lstStyle/>
          <a:p>
            <a:pPr algn="ctr"/>
            <a:r>
              <a:rPr lang="en-US" sz="1100">
                <a:solidFill>
                  <a:srgbClr val="FFFFFF"/>
                </a:solidFill>
              </a:rPr>
              <a:t>EG Response Status</a:t>
            </a:r>
          </a:p>
        </p:txBody>
      </p:sp>
      <p:sp>
        <p:nvSpPr>
          <p:cNvPr id="5133" name="Flowchart: Magnetic Disk 86"/>
          <p:cNvSpPr>
            <a:spLocks noChangeArrowheads="1"/>
          </p:cNvSpPr>
          <p:nvPr/>
        </p:nvSpPr>
        <p:spPr bwMode="auto">
          <a:xfrm>
            <a:off x="6400800" y="2590800"/>
            <a:ext cx="758825" cy="530225"/>
          </a:xfrm>
          <a:prstGeom prst="flowChartMagneticDisk">
            <a:avLst/>
          </a:prstGeom>
          <a:solidFill>
            <a:srgbClr val="604A7B"/>
          </a:solidFill>
          <a:ln w="19050" algn="ctr">
            <a:solidFill>
              <a:schemeClr val="tx1"/>
            </a:solidFill>
            <a:round/>
            <a:headEnd/>
            <a:tailEnd/>
          </a:ln>
        </p:spPr>
        <p:txBody>
          <a:bodyPr lIns="0" tIns="0" rIns="0" bIns="0" anchorCtr="1"/>
          <a:lstStyle/>
          <a:p>
            <a:pPr algn="ctr"/>
            <a:r>
              <a:rPr lang="en-US" sz="1100">
                <a:solidFill>
                  <a:srgbClr val="FFFFFF"/>
                </a:solidFill>
              </a:rPr>
              <a:t>Demograp-hics</a:t>
            </a:r>
          </a:p>
        </p:txBody>
      </p:sp>
      <p:sp>
        <p:nvSpPr>
          <p:cNvPr id="5134" name="Rounded Rectangle 89"/>
          <p:cNvSpPr>
            <a:spLocks noChangeArrowheads="1"/>
          </p:cNvSpPr>
          <p:nvPr/>
        </p:nvSpPr>
        <p:spPr bwMode="auto">
          <a:xfrm>
            <a:off x="838200" y="762000"/>
            <a:ext cx="1981200" cy="1828800"/>
          </a:xfrm>
          <a:prstGeom prst="roundRect">
            <a:avLst>
              <a:gd name="adj" fmla="val 16667"/>
            </a:avLst>
          </a:prstGeom>
          <a:solidFill>
            <a:srgbClr val="800000"/>
          </a:solidFill>
          <a:ln w="25400" algn="ctr">
            <a:solidFill>
              <a:schemeClr val="tx1"/>
            </a:solidFill>
            <a:round/>
            <a:headEnd/>
            <a:tailEnd/>
          </a:ln>
        </p:spPr>
        <p:txBody>
          <a:bodyPr anchor="ctr"/>
          <a:lstStyle/>
          <a:p>
            <a:pPr marL="115888" indent="-115888" algn="ctr"/>
            <a:r>
              <a:rPr lang="en-US" sz="1400" b="1" dirty="0"/>
              <a:t>Web-services Layer</a:t>
            </a:r>
          </a:p>
          <a:p>
            <a:pPr marL="115888" indent="-115888">
              <a:buFont typeface="Arial" charset="0"/>
              <a:buChar char="•"/>
            </a:pPr>
            <a:r>
              <a:rPr lang="en-US" sz="1200" dirty="0"/>
              <a:t>Interface</a:t>
            </a:r>
          </a:p>
          <a:p>
            <a:pPr marL="115888" indent="-115888">
              <a:buFont typeface="Arial" charset="0"/>
              <a:buChar char="•"/>
            </a:pPr>
            <a:r>
              <a:rPr lang="en-US" sz="1200" dirty="0"/>
              <a:t>Security</a:t>
            </a:r>
          </a:p>
          <a:p>
            <a:pPr marL="115888" indent="-115888">
              <a:buFont typeface="Arial" charset="0"/>
              <a:buChar char="•"/>
            </a:pPr>
            <a:r>
              <a:rPr lang="en-US" sz="1200" dirty="0"/>
              <a:t>Service Composition</a:t>
            </a:r>
          </a:p>
          <a:p>
            <a:pPr marL="115888" indent="-115888">
              <a:buFont typeface="Arial" charset="0"/>
              <a:buChar char="•"/>
            </a:pPr>
            <a:r>
              <a:rPr lang="en-US" sz="1200" dirty="0"/>
              <a:t>Schema and Standards</a:t>
            </a:r>
          </a:p>
          <a:p>
            <a:pPr marL="115888" indent="-115888">
              <a:buFont typeface="Arial" charset="0"/>
              <a:buChar char="•"/>
            </a:pPr>
            <a:r>
              <a:rPr lang="en-US" sz="1200" dirty="0"/>
              <a:t>Change Management</a:t>
            </a:r>
          </a:p>
          <a:p>
            <a:pPr marL="115888" indent="-115888">
              <a:buFont typeface="Arial" charset="0"/>
              <a:buChar char="•"/>
            </a:pPr>
            <a:r>
              <a:rPr lang="en-US" sz="1200" dirty="0"/>
              <a:t>Optimization</a:t>
            </a:r>
          </a:p>
          <a:p>
            <a:pPr marL="115888" indent="-115888">
              <a:buFont typeface="Arial" charset="0"/>
              <a:buChar char="•"/>
            </a:pPr>
            <a:endParaRPr lang="en-US" sz="1200" dirty="0"/>
          </a:p>
        </p:txBody>
      </p:sp>
      <p:sp>
        <p:nvSpPr>
          <p:cNvPr id="5135" name="AutoShape 99"/>
          <p:cNvSpPr>
            <a:spLocks noChangeArrowheads="1"/>
          </p:cNvSpPr>
          <p:nvPr/>
        </p:nvSpPr>
        <p:spPr bwMode="auto">
          <a:xfrm>
            <a:off x="2819400" y="1524000"/>
            <a:ext cx="533400" cy="228600"/>
          </a:xfrm>
          <a:prstGeom prst="leftRightArrow">
            <a:avLst>
              <a:gd name="adj1" fmla="val 50000"/>
              <a:gd name="adj2" fmla="val 59997"/>
            </a:avLst>
          </a:prstGeom>
          <a:solidFill>
            <a:schemeClr val="accent1"/>
          </a:solidFill>
          <a:ln w="9525">
            <a:solidFill>
              <a:schemeClr val="tx1"/>
            </a:solidFill>
            <a:miter lim="800000"/>
            <a:headEnd/>
            <a:tailEnd/>
          </a:ln>
        </p:spPr>
        <p:txBody>
          <a:bodyPr wrap="none" anchor="ctr"/>
          <a:lstStyle/>
          <a:p>
            <a:endParaRPr lang="en-US"/>
          </a:p>
        </p:txBody>
      </p:sp>
      <p:sp>
        <p:nvSpPr>
          <p:cNvPr id="5136" name="TextBox 27"/>
          <p:cNvSpPr txBox="1">
            <a:spLocks noChangeArrowheads="1"/>
          </p:cNvSpPr>
          <p:nvPr/>
        </p:nvSpPr>
        <p:spPr bwMode="auto">
          <a:xfrm>
            <a:off x="1600200" y="3124200"/>
            <a:ext cx="1295400" cy="830263"/>
          </a:xfrm>
          <a:prstGeom prst="rect">
            <a:avLst/>
          </a:prstGeom>
          <a:noFill/>
          <a:ln w="9525">
            <a:noFill/>
            <a:miter lim="800000"/>
            <a:headEnd/>
            <a:tailEnd/>
          </a:ln>
        </p:spPr>
        <p:txBody>
          <a:bodyPr>
            <a:spAutoFit/>
          </a:bodyPr>
          <a:lstStyle/>
          <a:p>
            <a:pPr marL="115888" indent="-115888" algn="ctr"/>
            <a:r>
              <a:rPr lang="en-US" sz="1200" b="1"/>
              <a:t>RSBs    </a:t>
            </a:r>
          </a:p>
          <a:p>
            <a:pPr marL="115888" indent="-115888">
              <a:buFont typeface="Arial" charset="0"/>
              <a:buChar char="•"/>
            </a:pPr>
            <a:r>
              <a:rPr lang="en-US" sz="1200"/>
              <a:t>Scientific Data   </a:t>
            </a:r>
          </a:p>
          <a:p>
            <a:pPr marL="115888" indent="-115888">
              <a:buFont typeface="Arial" charset="0"/>
              <a:buChar char="•"/>
            </a:pPr>
            <a:r>
              <a:rPr lang="en-US" sz="1200"/>
              <a:t>Corresponding  Demographics   </a:t>
            </a:r>
          </a:p>
        </p:txBody>
      </p:sp>
      <p:sp>
        <p:nvSpPr>
          <p:cNvPr id="5137" name="Flowchart: Magnetic Disk 82"/>
          <p:cNvSpPr>
            <a:spLocks noChangeArrowheads="1"/>
          </p:cNvSpPr>
          <p:nvPr/>
        </p:nvSpPr>
        <p:spPr bwMode="auto">
          <a:xfrm>
            <a:off x="8077200" y="2057400"/>
            <a:ext cx="758825" cy="762000"/>
          </a:xfrm>
          <a:prstGeom prst="flowChartMagneticDisk">
            <a:avLst/>
          </a:prstGeom>
          <a:solidFill>
            <a:srgbClr val="953735"/>
          </a:solidFill>
          <a:ln w="19050" algn="ctr">
            <a:solidFill>
              <a:schemeClr val="tx1"/>
            </a:solidFill>
            <a:round/>
            <a:headEnd/>
            <a:tailEnd/>
          </a:ln>
        </p:spPr>
        <p:txBody>
          <a:bodyPr lIns="0" tIns="91440" rIns="0" anchor="ctr"/>
          <a:lstStyle/>
          <a:p>
            <a:pPr algn="ctr"/>
            <a:r>
              <a:rPr lang="en-US" sz="1100">
                <a:solidFill>
                  <a:srgbClr val="FFFFFF"/>
                </a:solidFill>
              </a:rPr>
              <a:t>OMICS</a:t>
            </a:r>
          </a:p>
          <a:p>
            <a:pPr algn="ctr"/>
            <a:r>
              <a:rPr lang="en-US" sz="1100">
                <a:solidFill>
                  <a:srgbClr val="FFFFFF"/>
                </a:solidFill>
              </a:rPr>
              <a:t>Data</a:t>
            </a:r>
          </a:p>
        </p:txBody>
      </p:sp>
      <p:sp>
        <p:nvSpPr>
          <p:cNvPr id="5138" name="Rectangle 45"/>
          <p:cNvSpPr>
            <a:spLocks noChangeArrowheads="1"/>
          </p:cNvSpPr>
          <p:nvPr/>
        </p:nvSpPr>
        <p:spPr bwMode="auto">
          <a:xfrm>
            <a:off x="6324600" y="3505200"/>
            <a:ext cx="2590800" cy="990600"/>
          </a:xfrm>
          <a:prstGeom prst="rect">
            <a:avLst/>
          </a:prstGeom>
          <a:solidFill>
            <a:srgbClr val="0099FF">
              <a:alpha val="49803"/>
            </a:srgbClr>
          </a:solidFill>
          <a:ln w="3175">
            <a:solidFill>
              <a:schemeClr val="bg2"/>
            </a:solidFill>
            <a:miter lim="800000"/>
            <a:headEnd/>
            <a:tailEnd/>
          </a:ln>
        </p:spPr>
        <p:txBody>
          <a:bodyPr wrap="none" anchor="ctr"/>
          <a:lstStyle/>
          <a:p>
            <a:endParaRPr lang="en-US" sz="1200"/>
          </a:p>
        </p:txBody>
      </p:sp>
      <p:sp>
        <p:nvSpPr>
          <p:cNvPr id="5139" name="TextBox 30"/>
          <p:cNvSpPr txBox="1">
            <a:spLocks noChangeArrowheads="1"/>
          </p:cNvSpPr>
          <p:nvPr/>
        </p:nvSpPr>
        <p:spPr bwMode="auto">
          <a:xfrm>
            <a:off x="6629400" y="3505200"/>
            <a:ext cx="1958975" cy="307975"/>
          </a:xfrm>
          <a:prstGeom prst="rect">
            <a:avLst/>
          </a:prstGeom>
          <a:noFill/>
          <a:ln w="9525">
            <a:noFill/>
            <a:miter lim="800000"/>
            <a:headEnd/>
            <a:tailEnd/>
          </a:ln>
        </p:spPr>
        <p:txBody>
          <a:bodyPr>
            <a:spAutoFit/>
          </a:bodyPr>
          <a:lstStyle/>
          <a:p>
            <a:pPr marL="115888" indent="-115888" algn="ctr"/>
            <a:r>
              <a:rPr lang="en-US" sz="1400" b="1"/>
              <a:t>National Databases</a:t>
            </a:r>
            <a:endParaRPr lang="en-US" sz="1400"/>
          </a:p>
        </p:txBody>
      </p:sp>
      <p:sp>
        <p:nvSpPr>
          <p:cNvPr id="5140" name="Flowchart: Magnetic Disk 82"/>
          <p:cNvSpPr>
            <a:spLocks noChangeArrowheads="1"/>
          </p:cNvSpPr>
          <p:nvPr/>
        </p:nvSpPr>
        <p:spPr bwMode="auto">
          <a:xfrm>
            <a:off x="6400800" y="3886200"/>
            <a:ext cx="758825" cy="533400"/>
          </a:xfrm>
          <a:prstGeom prst="flowChartMagneticDisk">
            <a:avLst/>
          </a:prstGeom>
          <a:solidFill>
            <a:srgbClr val="953735"/>
          </a:solidFill>
          <a:ln w="19050" algn="ctr">
            <a:solidFill>
              <a:schemeClr val="tx1"/>
            </a:solidFill>
            <a:round/>
            <a:headEnd/>
            <a:tailEnd/>
          </a:ln>
        </p:spPr>
        <p:txBody>
          <a:bodyPr lIns="0" tIns="91440" rIns="0" anchor="ctr"/>
          <a:lstStyle/>
          <a:p>
            <a:pPr algn="ctr"/>
            <a:r>
              <a:rPr lang="en-US" sz="1100">
                <a:solidFill>
                  <a:srgbClr val="FFFFFF"/>
                </a:solidFill>
              </a:rPr>
              <a:t>genomic</a:t>
            </a:r>
          </a:p>
        </p:txBody>
      </p:sp>
      <p:sp>
        <p:nvSpPr>
          <p:cNvPr id="5141" name="Flowchart: Magnetic Disk 83"/>
          <p:cNvSpPr>
            <a:spLocks noChangeArrowheads="1"/>
          </p:cNvSpPr>
          <p:nvPr/>
        </p:nvSpPr>
        <p:spPr bwMode="auto">
          <a:xfrm>
            <a:off x="7239000" y="3886200"/>
            <a:ext cx="758825" cy="533400"/>
          </a:xfrm>
          <a:prstGeom prst="flowChartMagneticDisk">
            <a:avLst/>
          </a:prstGeom>
          <a:solidFill>
            <a:srgbClr val="953735"/>
          </a:solidFill>
          <a:ln w="19050" algn="ctr">
            <a:solidFill>
              <a:schemeClr val="tx1"/>
            </a:solidFill>
            <a:round/>
            <a:headEnd/>
            <a:tailEnd/>
          </a:ln>
        </p:spPr>
        <p:txBody>
          <a:bodyPr lIns="0" tIns="91440" rIns="0" anchor="ctr"/>
          <a:lstStyle/>
          <a:p>
            <a:pPr algn="ctr"/>
            <a:r>
              <a:rPr lang="en-US" sz="1100">
                <a:solidFill>
                  <a:srgbClr val="FFFFFF"/>
                </a:solidFill>
              </a:rPr>
              <a:t>Proteomic</a:t>
            </a:r>
          </a:p>
        </p:txBody>
      </p:sp>
      <p:sp>
        <p:nvSpPr>
          <p:cNvPr id="5142" name="Flowchart: Magnetic Disk 85"/>
          <p:cNvSpPr>
            <a:spLocks noChangeArrowheads="1"/>
          </p:cNvSpPr>
          <p:nvPr/>
        </p:nvSpPr>
        <p:spPr bwMode="auto">
          <a:xfrm>
            <a:off x="8077200" y="3886200"/>
            <a:ext cx="758825" cy="533400"/>
          </a:xfrm>
          <a:prstGeom prst="flowChartMagneticDisk">
            <a:avLst/>
          </a:prstGeom>
          <a:solidFill>
            <a:srgbClr val="953735"/>
          </a:solidFill>
          <a:ln w="19050" algn="ctr">
            <a:solidFill>
              <a:schemeClr val="tx1"/>
            </a:solidFill>
            <a:round/>
            <a:headEnd/>
            <a:tailEnd/>
          </a:ln>
        </p:spPr>
        <p:txBody>
          <a:bodyPr lIns="0" tIns="91440" rIns="0" anchor="ctr"/>
          <a:lstStyle/>
          <a:p>
            <a:pPr algn="ctr"/>
            <a:r>
              <a:rPr lang="en-US" sz="1100">
                <a:solidFill>
                  <a:srgbClr val="FFFFFF"/>
                </a:solidFill>
              </a:rPr>
              <a:t>Pharmaco-genomic</a:t>
            </a:r>
          </a:p>
        </p:txBody>
      </p:sp>
      <p:sp>
        <p:nvSpPr>
          <p:cNvPr id="5143" name="Line 9"/>
          <p:cNvSpPr>
            <a:spLocks noChangeShapeType="1"/>
          </p:cNvSpPr>
          <p:nvPr/>
        </p:nvSpPr>
        <p:spPr bwMode="auto">
          <a:xfrm flipV="1">
            <a:off x="8458200" y="2819400"/>
            <a:ext cx="0" cy="685800"/>
          </a:xfrm>
          <a:prstGeom prst="line">
            <a:avLst/>
          </a:prstGeom>
          <a:noFill/>
          <a:ln w="28575">
            <a:solidFill>
              <a:srgbClr val="CC3300"/>
            </a:solidFill>
            <a:prstDash val="sysDot"/>
            <a:round/>
            <a:headEnd/>
            <a:tailEnd type="triangle" w="lg" len="lg"/>
          </a:ln>
        </p:spPr>
        <p:txBody>
          <a:bodyPr/>
          <a:lstStyle/>
          <a:p>
            <a:endParaRPr lang="en-US"/>
          </a:p>
        </p:txBody>
      </p:sp>
      <p:sp>
        <p:nvSpPr>
          <p:cNvPr id="34" name="Rectangle 2"/>
          <p:cNvSpPr txBox="1">
            <a:spLocks noChangeArrowheads="1"/>
          </p:cNvSpPr>
          <p:nvPr/>
        </p:nvSpPr>
        <p:spPr>
          <a:xfrm>
            <a:off x="1295400" y="0"/>
            <a:ext cx="6553200" cy="533400"/>
          </a:xfrm>
          <a:prstGeom prst="rect">
            <a:avLst/>
          </a:prstGeom>
        </p:spPr>
        <p:txBody>
          <a:bodyPr/>
          <a:lstStyle/>
          <a:p>
            <a:pPr algn="ctr">
              <a:defRPr/>
            </a:pPr>
            <a:r>
              <a:rPr lang="en-US" sz="2400" kern="0" dirty="0">
                <a:solidFill>
                  <a:schemeClr val="tx2"/>
                </a:solidFill>
                <a:latin typeface="+mj-lt"/>
                <a:ea typeface="+mj-ea"/>
                <a:cs typeface="+mj-cs"/>
              </a:rPr>
              <a:t>Data management, Features and Services</a:t>
            </a:r>
          </a:p>
        </p:txBody>
      </p:sp>
      <p:sp>
        <p:nvSpPr>
          <p:cNvPr id="5145" name="Flowchart: Magnetic Disk 86"/>
          <p:cNvSpPr>
            <a:spLocks noChangeArrowheads="1"/>
          </p:cNvSpPr>
          <p:nvPr/>
        </p:nvSpPr>
        <p:spPr bwMode="auto">
          <a:xfrm>
            <a:off x="3429000" y="3429000"/>
            <a:ext cx="457200" cy="609600"/>
          </a:xfrm>
          <a:prstGeom prst="flowChartMagneticDisk">
            <a:avLst/>
          </a:prstGeom>
          <a:solidFill>
            <a:srgbClr val="0099FF">
              <a:alpha val="49803"/>
            </a:srgbClr>
          </a:solidFill>
          <a:ln w="3175">
            <a:solidFill>
              <a:schemeClr val="bg2"/>
            </a:solidFill>
            <a:miter lim="800000"/>
            <a:headEnd/>
            <a:tailEnd/>
          </a:ln>
        </p:spPr>
        <p:txBody>
          <a:bodyPr wrap="none" anchor="ctr"/>
          <a:lstStyle/>
          <a:p>
            <a:pPr algn="ctr"/>
            <a:r>
              <a:rPr lang="en-US" sz="1200"/>
              <a:t>Local</a:t>
            </a:r>
          </a:p>
          <a:p>
            <a:pPr algn="ctr"/>
            <a:r>
              <a:rPr lang="en-US" sz="1200"/>
              <a:t>DB</a:t>
            </a:r>
          </a:p>
        </p:txBody>
      </p:sp>
      <p:sp>
        <p:nvSpPr>
          <p:cNvPr id="5146" name="AutoShape 99"/>
          <p:cNvSpPr>
            <a:spLocks noChangeArrowheads="1"/>
          </p:cNvSpPr>
          <p:nvPr/>
        </p:nvSpPr>
        <p:spPr bwMode="auto">
          <a:xfrm>
            <a:off x="2895600" y="3657600"/>
            <a:ext cx="533400" cy="152400"/>
          </a:xfrm>
          <a:prstGeom prst="leftRightArrow">
            <a:avLst>
              <a:gd name="adj1" fmla="val 50000"/>
              <a:gd name="adj2" fmla="val 60002"/>
            </a:avLst>
          </a:prstGeom>
          <a:solidFill>
            <a:schemeClr val="bg1"/>
          </a:solidFill>
          <a:ln w="9525">
            <a:solidFill>
              <a:schemeClr val="tx1"/>
            </a:solidFill>
            <a:miter lim="800000"/>
            <a:headEnd/>
            <a:tailEnd/>
          </a:ln>
        </p:spPr>
        <p:txBody>
          <a:bodyPr wrap="none" anchor="ctr"/>
          <a:lstStyle/>
          <a:p>
            <a:endParaRPr lang="en-US"/>
          </a:p>
        </p:txBody>
      </p:sp>
      <p:sp>
        <p:nvSpPr>
          <p:cNvPr id="5158" name="Text Box 38"/>
          <p:cNvSpPr txBox="1">
            <a:spLocks noChangeArrowheads="1"/>
          </p:cNvSpPr>
          <p:nvPr/>
        </p:nvSpPr>
        <p:spPr bwMode="auto">
          <a:xfrm>
            <a:off x="381000" y="4843463"/>
            <a:ext cx="8245475" cy="1558925"/>
          </a:xfrm>
          <a:prstGeom prst="rect">
            <a:avLst/>
          </a:prstGeom>
          <a:noFill/>
          <a:ln w="9525">
            <a:noFill/>
            <a:miter lim="800000"/>
            <a:headEnd/>
            <a:tailEnd/>
          </a:ln>
          <a:effectLst/>
        </p:spPr>
        <p:txBody>
          <a:bodyPr>
            <a:spAutoFit/>
          </a:bodyPr>
          <a:lstStyle/>
          <a:p>
            <a:r>
              <a:rPr lang="en-US" sz="1600" b="1" dirty="0">
                <a:solidFill>
                  <a:srgbClr val="223078"/>
                </a:solidFill>
              </a:rPr>
              <a:t>Figure legend:</a:t>
            </a:r>
            <a:r>
              <a:rPr lang="en-US" sz="1600" dirty="0">
                <a:solidFill>
                  <a:srgbClr val="223078"/>
                </a:solidFill>
              </a:rPr>
              <a:t> </a:t>
            </a:r>
            <a:r>
              <a:rPr lang="en-US" sz="1600" i="1" dirty="0">
                <a:solidFill>
                  <a:srgbClr val="223078"/>
                </a:solidFill>
              </a:rPr>
              <a:t>The data management profile uses secure web services to connect each of the remote sites that are participating in this proposal.  Data are collected at the remote sites (as patterns and accompanying meta data where applicable) and these patterns are submitted through a secure pipeline to a remote center management unit (CMU). In essence this CMU can deliver updated pattern, or related meta data back to any and all remote sites within seconds.</a:t>
            </a:r>
            <a:r>
              <a:rPr lang="en-US" sz="1600" dirty="0">
                <a:solidFill>
                  <a:srgbClr val="223078"/>
                </a:solidFill>
              </a:rPr>
              <a:t>  </a:t>
            </a:r>
          </a:p>
        </p:txBody>
      </p:sp>
      <p:sp>
        <p:nvSpPr>
          <p:cNvPr id="38" name="TextBox 37"/>
          <p:cNvSpPr txBox="1"/>
          <p:nvPr/>
        </p:nvSpPr>
        <p:spPr>
          <a:xfrm>
            <a:off x="685800" y="152400"/>
            <a:ext cx="7760458" cy="461665"/>
          </a:xfrm>
          <a:prstGeom prst="rect">
            <a:avLst/>
          </a:prstGeom>
          <a:noFill/>
        </p:spPr>
        <p:txBody>
          <a:bodyPr wrap="none" rtlCol="0">
            <a:spAutoFit/>
          </a:bodyPr>
          <a:lstStyle/>
          <a:p>
            <a:r>
              <a:rPr lang="en-US" sz="2400" dirty="0" smtClean="0">
                <a:solidFill>
                  <a:srgbClr val="223078"/>
                </a:solidFill>
              </a:rPr>
              <a:t>How does this technology fit the biodefense paradigm?</a:t>
            </a:r>
            <a:endParaRPr lang="en-US" sz="2400" dirty="0">
              <a:solidFill>
                <a:srgbClr val="223078"/>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72</a:t>
            </a:fld>
            <a:endParaRPr lang="en-US"/>
          </a:p>
        </p:txBody>
      </p:sp>
      <p:pic>
        <p:nvPicPr>
          <p:cNvPr id="693250" name="Picture 2"/>
          <p:cNvPicPr>
            <a:picLocks noChangeAspect="1" noChangeArrowheads="1"/>
          </p:cNvPicPr>
          <p:nvPr/>
        </p:nvPicPr>
        <p:blipFill>
          <a:blip r:embed="rId3" cstate="print"/>
          <a:srcRect/>
          <a:stretch>
            <a:fillRect/>
          </a:stretch>
        </p:blipFill>
        <p:spPr bwMode="auto">
          <a:xfrm>
            <a:off x="304800" y="609600"/>
            <a:ext cx="8591550" cy="4685013"/>
          </a:xfrm>
          <a:prstGeom prst="rect">
            <a:avLst/>
          </a:prstGeom>
          <a:noFill/>
          <a:ln w="9525">
            <a:noFill/>
            <a:miter lim="800000"/>
            <a:headEnd/>
            <a:tailEnd/>
          </a:ln>
        </p:spPr>
      </p:pic>
      <p:sp>
        <p:nvSpPr>
          <p:cNvPr id="4" name="TextBox 3"/>
          <p:cNvSpPr txBox="1"/>
          <p:nvPr/>
        </p:nvSpPr>
        <p:spPr>
          <a:xfrm>
            <a:off x="2057400" y="304800"/>
            <a:ext cx="4569521" cy="461665"/>
          </a:xfrm>
          <a:prstGeom prst="rect">
            <a:avLst/>
          </a:prstGeom>
          <a:noFill/>
        </p:spPr>
        <p:txBody>
          <a:bodyPr wrap="none" rtlCol="0">
            <a:spAutoFit/>
          </a:bodyPr>
          <a:lstStyle/>
          <a:p>
            <a:r>
              <a:rPr lang="en-US" sz="2400" dirty="0" smtClean="0">
                <a:solidFill>
                  <a:srgbClr val="223078"/>
                </a:solidFill>
              </a:rPr>
              <a:t>An Automated scanning systems</a:t>
            </a:r>
            <a:endParaRPr lang="en-US" sz="2400" dirty="0">
              <a:solidFill>
                <a:srgbClr val="223078"/>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73</a:t>
            </a:fld>
            <a:endParaRPr lang="en-US"/>
          </a:p>
        </p:txBody>
      </p:sp>
      <p:pic>
        <p:nvPicPr>
          <p:cNvPr id="692226" name="Picture 2"/>
          <p:cNvPicPr>
            <a:picLocks noChangeAspect="1" noChangeArrowheads="1"/>
          </p:cNvPicPr>
          <p:nvPr/>
        </p:nvPicPr>
        <p:blipFill>
          <a:blip r:embed="rId3" cstate="print"/>
          <a:srcRect/>
          <a:stretch>
            <a:fillRect/>
          </a:stretch>
        </p:blipFill>
        <p:spPr bwMode="auto">
          <a:xfrm>
            <a:off x="838200" y="533400"/>
            <a:ext cx="7620000" cy="5687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94274" name="Picture 2"/>
          <p:cNvPicPr>
            <a:picLocks noChangeAspect="1" noChangeArrowheads="1"/>
          </p:cNvPicPr>
          <p:nvPr/>
        </p:nvPicPr>
        <p:blipFill>
          <a:blip r:embed="rId3" cstate="print"/>
          <a:srcRect/>
          <a:stretch>
            <a:fillRect/>
          </a:stretch>
        </p:blipFill>
        <p:spPr bwMode="auto">
          <a:xfrm>
            <a:off x="304800" y="228600"/>
            <a:ext cx="8641434" cy="5562600"/>
          </a:xfrm>
          <a:prstGeom prst="rect">
            <a:avLst/>
          </a:prstGeom>
          <a:noFill/>
          <a:ln w="9525">
            <a:noFill/>
            <a:miter lim="800000"/>
            <a:headEnd/>
            <a:tailEnd/>
          </a:ln>
        </p:spPr>
      </p:pic>
      <p:sp>
        <p:nvSpPr>
          <p:cNvPr id="5" name="4-Point Star 4"/>
          <p:cNvSpPr/>
          <p:nvPr/>
        </p:nvSpPr>
        <p:spPr>
          <a:xfrm>
            <a:off x="1447800" y="28956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Point Star 5"/>
          <p:cNvSpPr/>
          <p:nvPr/>
        </p:nvSpPr>
        <p:spPr>
          <a:xfrm>
            <a:off x="6934200" y="42672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6"/>
          <p:cNvSpPr/>
          <p:nvPr/>
        </p:nvSpPr>
        <p:spPr>
          <a:xfrm>
            <a:off x="7239000" y="22860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5562600" y="19050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400800" y="34290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3886200" y="49530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1752600" y="2514600"/>
            <a:ext cx="5791200" cy="609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0" y="2133600"/>
            <a:ext cx="17526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486400" y="2514600"/>
            <a:ext cx="1447800" cy="838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76400" y="3124200"/>
            <a:ext cx="5029200" cy="533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515100" y="2628900"/>
            <a:ext cx="1143000" cy="914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1676400" y="3200400"/>
            <a:ext cx="5486400" cy="1371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038600" y="4495800"/>
            <a:ext cx="3124200" cy="762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76400" y="3200400"/>
            <a:ext cx="2438400" cy="2057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6477000" y="3810000"/>
            <a:ext cx="914400" cy="609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4-Point Star 36"/>
          <p:cNvSpPr/>
          <p:nvPr/>
        </p:nvSpPr>
        <p:spPr>
          <a:xfrm>
            <a:off x="2819400" y="9906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4-Point Star 37"/>
          <p:cNvSpPr/>
          <p:nvPr/>
        </p:nvSpPr>
        <p:spPr>
          <a:xfrm>
            <a:off x="4343400" y="23622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4-Point Star 38"/>
          <p:cNvSpPr/>
          <p:nvPr/>
        </p:nvSpPr>
        <p:spPr>
          <a:xfrm>
            <a:off x="2209800" y="25146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4-Point Star 39"/>
          <p:cNvSpPr/>
          <p:nvPr/>
        </p:nvSpPr>
        <p:spPr>
          <a:xfrm>
            <a:off x="4267200" y="40386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4-Point Star 40"/>
          <p:cNvSpPr/>
          <p:nvPr/>
        </p:nvSpPr>
        <p:spPr>
          <a:xfrm>
            <a:off x="1600200" y="1524000"/>
            <a:ext cx="457200" cy="457200"/>
          </a:xfrm>
          <a:prstGeom prst="star4">
            <a:avLst>
              <a:gd name="adj" fmla="val 241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16200000" flipV="1">
            <a:off x="1638300" y="2705100"/>
            <a:ext cx="3886200" cy="1066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572000" y="2209800"/>
            <a:ext cx="12192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1676400" y="2743200"/>
            <a:ext cx="7620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V="1">
            <a:off x="1828800" y="1219200"/>
            <a:ext cx="1295400" cy="533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3733800" y="3429000"/>
            <a:ext cx="1600200" cy="76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447800" y="152400"/>
            <a:ext cx="5514651" cy="584775"/>
          </a:xfrm>
          <a:prstGeom prst="rect">
            <a:avLst/>
          </a:prstGeom>
          <a:noFill/>
        </p:spPr>
        <p:txBody>
          <a:bodyPr wrap="none" rtlCol="0">
            <a:spAutoFit/>
          </a:bodyPr>
          <a:lstStyle/>
          <a:p>
            <a:r>
              <a:rPr lang="en-US" sz="3200" dirty="0" smtClean="0"/>
              <a:t>Self Communicating Network</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par>
                          <p:cTn id="34" fill="hold">
                            <p:stCondLst>
                              <p:cond delay="2000"/>
                            </p:stCondLst>
                            <p:childTnLst>
                              <p:par>
                                <p:cTn id="35" presetID="9"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par>
                          <p:cTn id="38" fill="hold">
                            <p:stCondLst>
                              <p:cond delay="2500"/>
                            </p:stCondLst>
                            <p:childTnLst>
                              <p:par>
                                <p:cTn id="39" presetID="9"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par>
                          <p:cTn id="42" fill="hold">
                            <p:stCondLst>
                              <p:cond delay="3000"/>
                            </p:stCondLst>
                            <p:childTnLst>
                              <p:par>
                                <p:cTn id="43" presetID="9"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childTnLst>
                          </p:cTn>
                        </p:par>
                        <p:par>
                          <p:cTn id="46" fill="hold">
                            <p:stCondLst>
                              <p:cond delay="3500"/>
                            </p:stCondLst>
                            <p:childTnLst>
                              <p:par>
                                <p:cTn id="47" presetID="9"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dissolve">
                                      <p:cBhvr>
                                        <p:cTn id="49" dur="500"/>
                                        <p:tgtEl>
                                          <p:spTgt spid="25"/>
                                        </p:tgtEl>
                                      </p:cBhvr>
                                    </p:animEffect>
                                  </p:childTnLst>
                                </p:cTn>
                              </p:par>
                            </p:childTnLst>
                          </p:cTn>
                        </p:par>
                        <p:par>
                          <p:cTn id="50" fill="hold">
                            <p:stCondLst>
                              <p:cond delay="4000"/>
                            </p:stCondLst>
                            <p:childTnLst>
                              <p:par>
                                <p:cTn id="51" presetID="9"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childTnLst>
                          </p:cTn>
                        </p:par>
                        <p:par>
                          <p:cTn id="54" fill="hold">
                            <p:stCondLst>
                              <p:cond delay="4500"/>
                            </p:stCondLst>
                            <p:childTnLst>
                              <p:par>
                                <p:cTn id="55" presetID="9"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childTnLst>
                          </p:cTn>
                        </p:par>
                        <p:par>
                          <p:cTn id="58" fill="hold">
                            <p:stCondLst>
                              <p:cond delay="5000"/>
                            </p:stCondLst>
                            <p:childTnLst>
                              <p:par>
                                <p:cTn id="59" presetID="9" presetClass="entr" presetSubtype="0"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dissolve">
                                      <p:cBhvr>
                                        <p:cTn id="64" dur="500"/>
                                        <p:tgtEl>
                                          <p:spTgt spid="3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dissolve">
                                      <p:cBhvr>
                                        <p:cTn id="70" dur="500"/>
                                        <p:tgtEl>
                                          <p:spTgt spid="39"/>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dissolve">
                                      <p:cBhvr>
                                        <p:cTn id="73" dur="500"/>
                                        <p:tgtEl>
                                          <p:spTgt spid="4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dissolve">
                                      <p:cBhvr>
                                        <p:cTn id="76" dur="500"/>
                                        <p:tgtEl>
                                          <p:spTgt spid="41"/>
                                        </p:tgtEl>
                                      </p:cBhvr>
                                    </p:animEffect>
                                  </p:childTnLst>
                                </p:cTn>
                              </p:par>
                            </p:childTnLst>
                          </p:cTn>
                        </p:par>
                        <p:par>
                          <p:cTn id="77" fill="hold">
                            <p:stCondLst>
                              <p:cond delay="5500"/>
                            </p:stCondLst>
                            <p:childTnLst>
                              <p:par>
                                <p:cTn id="78" presetID="9" presetClass="entr" presetSubtype="0" fill="hold"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dissolve">
                                      <p:cBhvr>
                                        <p:cTn id="80" dur="500"/>
                                        <p:tgtEl>
                                          <p:spTgt spid="42"/>
                                        </p:tgtEl>
                                      </p:cBhvr>
                                    </p:animEffect>
                                  </p:childTnLst>
                                </p:cTn>
                              </p:par>
                            </p:childTnLst>
                          </p:cTn>
                        </p:par>
                        <p:par>
                          <p:cTn id="81" fill="hold">
                            <p:stCondLst>
                              <p:cond delay="6000"/>
                            </p:stCondLst>
                            <p:childTnLst>
                              <p:par>
                                <p:cTn id="82" presetID="9" presetClass="entr" presetSubtype="0" fill="hold"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dissolve">
                                      <p:cBhvr>
                                        <p:cTn id="84" dur="500"/>
                                        <p:tgtEl>
                                          <p:spTgt spid="45"/>
                                        </p:tgtEl>
                                      </p:cBhvr>
                                    </p:animEffect>
                                  </p:childTnLst>
                                </p:cTn>
                              </p:par>
                            </p:childTnLst>
                          </p:cTn>
                        </p:par>
                        <p:par>
                          <p:cTn id="85" fill="hold">
                            <p:stCondLst>
                              <p:cond delay="6500"/>
                            </p:stCondLst>
                            <p:childTnLst>
                              <p:par>
                                <p:cTn id="86" presetID="9" presetClass="entr" presetSubtype="0" fill="hold" nodeType="after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dissolve">
                                      <p:cBhvr>
                                        <p:cTn id="88" dur="500"/>
                                        <p:tgtEl>
                                          <p:spTgt spid="48"/>
                                        </p:tgtEl>
                                      </p:cBhvr>
                                    </p:animEffect>
                                  </p:childTnLst>
                                </p:cTn>
                              </p:par>
                            </p:childTnLst>
                          </p:cTn>
                        </p:par>
                        <p:par>
                          <p:cTn id="89" fill="hold">
                            <p:stCondLst>
                              <p:cond delay="7000"/>
                            </p:stCondLst>
                            <p:childTnLst>
                              <p:par>
                                <p:cTn id="90" presetID="9" presetClass="entr" presetSubtype="0" fill="hold"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dissolve">
                                      <p:cBhvr>
                                        <p:cTn id="92" dur="500"/>
                                        <p:tgtEl>
                                          <p:spTgt spid="51"/>
                                        </p:tgtEl>
                                      </p:cBhvr>
                                    </p:animEffect>
                                  </p:childTnLst>
                                </p:cTn>
                              </p:par>
                            </p:childTnLst>
                          </p:cTn>
                        </p:par>
                        <p:par>
                          <p:cTn id="93" fill="hold">
                            <p:stCondLst>
                              <p:cond delay="7500"/>
                            </p:stCondLst>
                            <p:childTnLst>
                              <p:par>
                                <p:cTn id="94" presetID="9" presetClass="entr" presetSubtype="0" fill="hold" nodeType="after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dissolve">
                                      <p:cBhvr>
                                        <p:cTn id="9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37" grpId="0" animBg="1"/>
      <p:bldP spid="38" grpId="0" animBg="1"/>
      <p:bldP spid="39" grpId="0" animBg="1"/>
      <p:bldP spid="40" grpId="0" animBg="1"/>
      <p:bldP spid="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5298" name="Picture 2"/>
          <p:cNvPicPr>
            <a:picLocks noChangeAspect="1" noChangeArrowheads="1"/>
          </p:cNvPicPr>
          <p:nvPr/>
        </p:nvPicPr>
        <p:blipFill>
          <a:blip r:embed="rId3" cstate="print"/>
          <a:srcRect/>
          <a:stretch>
            <a:fillRect/>
          </a:stretch>
        </p:blipFill>
        <p:spPr bwMode="auto">
          <a:xfrm>
            <a:off x="0" y="0"/>
            <a:ext cx="9144000" cy="68441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F52A916-3A63-4DFF-A4B7-1B6EC9EFB8B3}" type="slidenum">
              <a:rPr lang="en-US"/>
              <a:pPr/>
              <a:t>76</a:t>
            </a:fld>
            <a:endParaRPr lang="en-US"/>
          </a:p>
        </p:txBody>
      </p:sp>
      <p:sp>
        <p:nvSpPr>
          <p:cNvPr id="489474" name="Rectangle 2"/>
          <p:cNvSpPr>
            <a:spLocks noGrp="1" noChangeArrowheads="1"/>
          </p:cNvSpPr>
          <p:nvPr>
            <p:ph type="title"/>
          </p:nvPr>
        </p:nvSpPr>
        <p:spPr>
          <a:xfrm>
            <a:off x="457200" y="152400"/>
            <a:ext cx="8229600" cy="1371600"/>
          </a:xfrm>
        </p:spPr>
        <p:txBody>
          <a:bodyPr/>
          <a:lstStyle/>
          <a:p>
            <a:r>
              <a:rPr lang="en-US" dirty="0"/>
              <a:t>Summary - BARDOT</a:t>
            </a:r>
          </a:p>
        </p:txBody>
      </p:sp>
      <p:sp>
        <p:nvSpPr>
          <p:cNvPr id="489475" name="Rectangle 3"/>
          <p:cNvSpPr>
            <a:spLocks noGrp="1" noChangeArrowheads="1"/>
          </p:cNvSpPr>
          <p:nvPr>
            <p:ph type="body" idx="1"/>
          </p:nvPr>
        </p:nvSpPr>
        <p:spPr>
          <a:xfrm>
            <a:off x="457200" y="1371600"/>
            <a:ext cx="8458200" cy="4114800"/>
          </a:xfrm>
        </p:spPr>
        <p:txBody>
          <a:bodyPr/>
          <a:lstStyle/>
          <a:p>
            <a:pPr>
              <a:lnSpc>
                <a:spcPct val="80000"/>
              </a:lnSpc>
            </a:pPr>
            <a:r>
              <a:rPr lang="en-US" sz="2400" dirty="0"/>
              <a:t>Detects viable cells</a:t>
            </a:r>
          </a:p>
          <a:p>
            <a:pPr>
              <a:lnSpc>
                <a:spcPct val="80000"/>
              </a:lnSpc>
            </a:pPr>
            <a:r>
              <a:rPr lang="en-US" sz="2400" dirty="0"/>
              <a:t>R</a:t>
            </a:r>
            <a:r>
              <a:rPr lang="en-US" sz="2400" dirty="0" smtClean="0"/>
              <a:t>eagent-free </a:t>
            </a:r>
            <a:r>
              <a:rPr lang="en-US" sz="2400" dirty="0"/>
              <a:t>and involves minimal steps</a:t>
            </a:r>
          </a:p>
          <a:p>
            <a:pPr>
              <a:lnSpc>
                <a:spcPct val="80000"/>
              </a:lnSpc>
            </a:pPr>
            <a:r>
              <a:rPr lang="en-US" sz="2400" dirty="0"/>
              <a:t>Noninvasive and nondestructive method and colonies can be used for further confirmation/verification</a:t>
            </a:r>
          </a:p>
          <a:p>
            <a:pPr>
              <a:lnSpc>
                <a:spcPct val="80000"/>
              </a:lnSpc>
            </a:pPr>
            <a:r>
              <a:rPr lang="en-US" sz="2400" dirty="0">
                <a:latin typeface="Arial" pitchFamily="34" charset="0"/>
              </a:rPr>
              <a:t>BARDOT based detection was successful with stress exposed and spiked food samples</a:t>
            </a:r>
            <a:endParaRPr lang="en-US" sz="2400" dirty="0"/>
          </a:p>
          <a:p>
            <a:pPr>
              <a:lnSpc>
                <a:spcPct val="80000"/>
              </a:lnSpc>
            </a:pPr>
            <a:r>
              <a:rPr lang="en-US" sz="2400" dirty="0"/>
              <a:t>Organism analysis results in a mathematical representation of each organism</a:t>
            </a:r>
          </a:p>
          <a:p>
            <a:pPr>
              <a:lnSpc>
                <a:spcPct val="80000"/>
              </a:lnSpc>
            </a:pPr>
            <a:r>
              <a:rPr lang="en-US" sz="2400" dirty="0"/>
              <a:t>Actual detection time: Seconds-minutes</a:t>
            </a:r>
          </a:p>
          <a:p>
            <a:pPr>
              <a:lnSpc>
                <a:spcPct val="80000"/>
              </a:lnSpc>
            </a:pPr>
            <a:r>
              <a:rPr lang="en-US" sz="2400" dirty="0"/>
              <a:t>Significant reduction in biochemical </a:t>
            </a:r>
            <a:r>
              <a:rPr lang="en-US" sz="2400" dirty="0" smtClean="0"/>
              <a:t>analysis</a:t>
            </a:r>
          </a:p>
          <a:p>
            <a:pPr>
              <a:lnSpc>
                <a:spcPct val="80000"/>
              </a:lnSpc>
            </a:pPr>
            <a:r>
              <a:rPr lang="en-US" sz="2400" dirty="0" smtClean="0"/>
              <a:t>Application in food production industry</a:t>
            </a:r>
            <a:endParaRPr lang="en-US" sz="2400" dirty="0"/>
          </a:p>
          <a:p>
            <a:pPr>
              <a:lnSpc>
                <a:spcPct val="80000"/>
              </a:lnSpc>
            </a:pPr>
            <a:r>
              <a:rPr lang="en-US" sz="2400" dirty="0"/>
              <a:t>Biosecurity </a:t>
            </a:r>
            <a:r>
              <a:rPr lang="en-US" sz="2400" dirty="0" smtClean="0"/>
              <a:t>application</a:t>
            </a:r>
          </a:p>
          <a:p>
            <a:pPr>
              <a:lnSpc>
                <a:spcPct val="80000"/>
              </a:lnSpc>
            </a:pPr>
            <a:r>
              <a:rPr lang="en-US" sz="2400" dirty="0" smtClean="0"/>
              <a:t>May have clinical application – preliminary data suggests we can determine antibiotic resistant strains </a:t>
            </a:r>
            <a:endParaRPr lang="en-US" sz="24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B78F2098-B1ED-4F6D-BCBF-24718468B03F}" type="slidenum">
              <a:rPr lang="en-US"/>
              <a:pPr/>
              <a:t>77</a:t>
            </a:fld>
            <a:endParaRPr lang="en-US" dirty="0"/>
          </a:p>
        </p:txBody>
      </p:sp>
      <p:pic>
        <p:nvPicPr>
          <p:cNvPr id="613378" name="Picture 2" descr="bindley"/>
          <p:cNvPicPr>
            <a:picLocks noChangeAspect="1" noChangeArrowheads="1"/>
          </p:cNvPicPr>
          <p:nvPr/>
        </p:nvPicPr>
        <p:blipFill>
          <a:blip r:embed="rId3" cstate="print"/>
          <a:srcRect/>
          <a:stretch>
            <a:fillRect/>
          </a:stretch>
        </p:blipFill>
        <p:spPr bwMode="auto">
          <a:xfrm>
            <a:off x="0" y="4495800"/>
            <a:ext cx="4648200" cy="1781299"/>
          </a:xfrm>
          <a:prstGeom prst="rect">
            <a:avLst/>
          </a:prstGeom>
          <a:noFill/>
        </p:spPr>
      </p:pic>
      <p:sp>
        <p:nvSpPr>
          <p:cNvPr id="613379" name="Rectangle 3"/>
          <p:cNvSpPr>
            <a:spLocks noGrp="1" noChangeArrowheads="1"/>
          </p:cNvSpPr>
          <p:nvPr>
            <p:ph type="title"/>
          </p:nvPr>
        </p:nvSpPr>
        <p:spPr>
          <a:xfrm>
            <a:off x="685800" y="1"/>
            <a:ext cx="6324600" cy="533399"/>
          </a:xfrm>
        </p:spPr>
        <p:txBody>
          <a:bodyPr/>
          <a:lstStyle/>
          <a:p>
            <a:r>
              <a:rPr lang="en-US" sz="2400" b="0" dirty="0"/>
              <a:t>Acknowledgements</a:t>
            </a:r>
          </a:p>
        </p:txBody>
      </p:sp>
      <p:sp>
        <p:nvSpPr>
          <p:cNvPr id="613380" name="Rectangle 4"/>
          <p:cNvSpPr>
            <a:spLocks noGrp="1" noChangeArrowheads="1"/>
          </p:cNvSpPr>
          <p:nvPr>
            <p:ph type="body" idx="1"/>
          </p:nvPr>
        </p:nvSpPr>
        <p:spPr>
          <a:xfrm>
            <a:off x="0" y="2133600"/>
            <a:ext cx="4800600" cy="3200400"/>
          </a:xfrm>
          <a:noFill/>
          <a:ln/>
        </p:spPr>
        <p:txBody>
          <a:bodyPr/>
          <a:lstStyle/>
          <a:p>
            <a:pPr marL="609600" indent="-609600">
              <a:lnSpc>
                <a:spcPct val="90000"/>
              </a:lnSpc>
              <a:buFont typeface="Wingdings" pitchFamily="2" charset="2"/>
              <a:buNone/>
            </a:pPr>
            <a:r>
              <a:rPr lang="en-US" sz="1400" b="1" u="sng" dirty="0"/>
              <a:t>Contributors to this presentation</a:t>
            </a:r>
            <a:r>
              <a:rPr lang="en-US" sz="1400" b="1" dirty="0"/>
              <a:t>  </a:t>
            </a:r>
          </a:p>
          <a:p>
            <a:pPr marL="609600" indent="-609600">
              <a:lnSpc>
                <a:spcPct val="90000"/>
              </a:lnSpc>
              <a:buNone/>
            </a:pPr>
            <a:r>
              <a:rPr lang="en-US" sz="1400" b="1" dirty="0"/>
              <a:t>Senior Scientists:</a:t>
            </a:r>
            <a:r>
              <a:rPr lang="en-US" sz="1400" dirty="0"/>
              <a:t> </a:t>
            </a:r>
            <a:r>
              <a:rPr lang="en-US" sz="1400" dirty="0" err="1"/>
              <a:t>Bartek</a:t>
            </a:r>
            <a:r>
              <a:rPr lang="en-US" sz="1400" dirty="0"/>
              <a:t> </a:t>
            </a:r>
            <a:r>
              <a:rPr lang="en-US" sz="1400" dirty="0" err="1"/>
              <a:t>Rajwa</a:t>
            </a:r>
            <a:r>
              <a:rPr lang="en-US" sz="1400" dirty="0"/>
              <a:t>, Andy </a:t>
            </a:r>
            <a:r>
              <a:rPr lang="en-US" sz="1400" dirty="0" err="1" smtClean="0"/>
              <a:t>Bieberich</a:t>
            </a:r>
            <a:r>
              <a:rPr lang="en-US" sz="1400" dirty="0" smtClean="0"/>
              <a:t>, Maria </a:t>
            </a:r>
            <a:r>
              <a:rPr lang="en-US" sz="1400" dirty="0" err="1" smtClean="0"/>
              <a:t>Tsiper</a:t>
            </a:r>
            <a:endParaRPr lang="en-US" sz="1400" dirty="0"/>
          </a:p>
          <a:p>
            <a:pPr marL="609600" indent="-609600">
              <a:lnSpc>
                <a:spcPct val="90000"/>
              </a:lnSpc>
              <a:buFont typeface="Wingdings" pitchFamily="2" charset="2"/>
              <a:buNone/>
            </a:pPr>
            <a:r>
              <a:rPr lang="en-US" sz="1400" b="1" dirty="0" err="1"/>
              <a:t>Postdocs</a:t>
            </a:r>
            <a:r>
              <a:rPr lang="en-US" sz="1400" b="1" dirty="0"/>
              <a:t>: </a:t>
            </a:r>
            <a:r>
              <a:rPr lang="en-US" sz="1200" dirty="0"/>
              <a:t>Valery </a:t>
            </a:r>
            <a:r>
              <a:rPr lang="en-US" sz="1200" dirty="0" err="1"/>
              <a:t>Patsekin</a:t>
            </a:r>
            <a:r>
              <a:rPr lang="en-US" sz="1200" dirty="0"/>
              <a:t>, Andy </a:t>
            </a:r>
            <a:r>
              <a:rPr lang="en-US" sz="1200" dirty="0" err="1"/>
              <a:t>Bieberich</a:t>
            </a:r>
            <a:r>
              <a:rPr lang="en-US" sz="1200" dirty="0"/>
              <a:t>, </a:t>
            </a:r>
            <a:r>
              <a:rPr lang="en-US" sz="1200" dirty="0" smtClean="0"/>
              <a:t>, </a:t>
            </a:r>
            <a:r>
              <a:rPr lang="en-US" sz="1200" dirty="0" err="1"/>
              <a:t>Meiguo</a:t>
            </a:r>
            <a:r>
              <a:rPr lang="en-US" sz="1200" dirty="0"/>
              <a:t> </a:t>
            </a:r>
            <a:r>
              <a:rPr lang="en-US" sz="1200" dirty="0" err="1"/>
              <a:t>Xin</a:t>
            </a:r>
            <a:r>
              <a:rPr lang="en-US" sz="1200" dirty="0"/>
              <a:t>, Ana </a:t>
            </a:r>
            <a:r>
              <a:rPr lang="en-US" sz="1200" dirty="0" err="1"/>
              <a:t>Ruan</a:t>
            </a:r>
            <a:endParaRPr lang="en-US" sz="1200" dirty="0"/>
          </a:p>
          <a:p>
            <a:pPr marL="609600" indent="-609600">
              <a:lnSpc>
                <a:spcPct val="90000"/>
              </a:lnSpc>
              <a:buFont typeface="Wingdings" pitchFamily="2" charset="2"/>
              <a:buNone/>
            </a:pPr>
            <a:r>
              <a:rPr lang="en-US" sz="1400" b="1" dirty="0"/>
              <a:t>Graduate Students: </a:t>
            </a:r>
            <a:r>
              <a:rPr lang="en-US" sz="1200" dirty="0" err="1"/>
              <a:t>Wamiq</a:t>
            </a:r>
            <a:r>
              <a:rPr lang="en-US" sz="1200" dirty="0"/>
              <a:t> Ahmed, </a:t>
            </a:r>
            <a:r>
              <a:rPr lang="en-US" sz="1200" dirty="0" err="1"/>
              <a:t>Muru</a:t>
            </a:r>
            <a:r>
              <a:rPr lang="en-US" sz="1200" dirty="0"/>
              <a:t> </a:t>
            </a:r>
            <a:r>
              <a:rPr lang="en-US" sz="1200" dirty="0" err="1"/>
              <a:t>Venkatapathi</a:t>
            </a:r>
            <a:r>
              <a:rPr lang="en-US" sz="1200" dirty="0"/>
              <a:t>,</a:t>
            </a:r>
            <a:r>
              <a:rPr lang="en-US" sz="1400" dirty="0"/>
              <a:t> </a:t>
            </a:r>
            <a:r>
              <a:rPr lang="en-US" sz="1200" dirty="0" err="1"/>
              <a:t>Awais</a:t>
            </a:r>
            <a:r>
              <a:rPr lang="en-US" sz="1600" dirty="0"/>
              <a:t> </a:t>
            </a:r>
            <a:r>
              <a:rPr lang="en-US" sz="1200" dirty="0" err="1"/>
              <a:t>Mansoor</a:t>
            </a:r>
            <a:r>
              <a:rPr lang="en-US" sz="1200" dirty="0"/>
              <a:t>, Angela Wolf, Fiona Thomas, Anthony </a:t>
            </a:r>
            <a:r>
              <a:rPr lang="en-US" sz="1200" dirty="0" err="1"/>
              <a:t>Pedley</a:t>
            </a:r>
            <a:endParaRPr lang="en-US" sz="1200" dirty="0"/>
          </a:p>
          <a:p>
            <a:pPr marL="609600" indent="-609600">
              <a:lnSpc>
                <a:spcPct val="90000"/>
              </a:lnSpc>
              <a:buFont typeface="Wingdings" pitchFamily="2" charset="2"/>
              <a:buNone/>
            </a:pPr>
            <a:r>
              <a:rPr lang="en-US" sz="1400" b="1" dirty="0"/>
              <a:t>Faculty:</a:t>
            </a:r>
            <a:r>
              <a:rPr lang="en-US" sz="1400" dirty="0"/>
              <a:t> </a:t>
            </a:r>
            <a:r>
              <a:rPr lang="en-US" sz="1200" dirty="0" err="1"/>
              <a:t>Kinam</a:t>
            </a:r>
            <a:r>
              <a:rPr lang="en-US" sz="1200" dirty="0"/>
              <a:t> Park, </a:t>
            </a:r>
            <a:r>
              <a:rPr lang="en-US" sz="1200" dirty="0" err="1"/>
              <a:t>V.J.Davisson</a:t>
            </a:r>
            <a:r>
              <a:rPr lang="en-US" sz="1200" dirty="0"/>
              <a:t>, </a:t>
            </a:r>
            <a:r>
              <a:rPr lang="en-US" sz="1200" dirty="0" err="1"/>
              <a:t>Arun</a:t>
            </a:r>
            <a:r>
              <a:rPr lang="en-US" sz="1200" dirty="0"/>
              <a:t> </a:t>
            </a:r>
            <a:r>
              <a:rPr lang="en-US" sz="1200" dirty="0" err="1"/>
              <a:t>Bhunia</a:t>
            </a:r>
            <a:r>
              <a:rPr lang="en-US" sz="1200" dirty="0"/>
              <a:t>, E. Dan </a:t>
            </a:r>
            <a:r>
              <a:rPr lang="en-US" sz="1200" dirty="0" err="1"/>
              <a:t>Hirleman</a:t>
            </a:r>
            <a:endParaRPr lang="en-US" sz="1200" dirty="0"/>
          </a:p>
          <a:p>
            <a:pPr marL="609600" indent="-609600">
              <a:lnSpc>
                <a:spcPct val="90000"/>
              </a:lnSpc>
              <a:buFont typeface="Wingdings" pitchFamily="2" charset="2"/>
              <a:buNone/>
            </a:pPr>
            <a:r>
              <a:rPr lang="en-US" sz="1400" b="1" dirty="0"/>
              <a:t>Collaborator on CD4 project</a:t>
            </a:r>
            <a:r>
              <a:rPr lang="en-US" sz="1400" dirty="0"/>
              <a:t>: </a:t>
            </a:r>
            <a:r>
              <a:rPr lang="en-US" sz="1200" dirty="0"/>
              <a:t>Gary </a:t>
            </a:r>
            <a:r>
              <a:rPr lang="en-US" sz="1200" dirty="0" err="1"/>
              <a:t>Durack</a:t>
            </a:r>
            <a:r>
              <a:rPr lang="en-US" sz="1200" dirty="0" smtClean="0"/>
              <a:t>,  </a:t>
            </a:r>
            <a:r>
              <a:rPr lang="en-US" sz="1200" dirty="0"/>
              <a:t>Tony </a:t>
            </a:r>
            <a:r>
              <a:rPr lang="en-US" sz="1200" dirty="0" smtClean="0"/>
              <a:t>Ward, Jeff </a:t>
            </a:r>
            <a:r>
              <a:rPr lang="en-US" sz="1200" dirty="0"/>
              <a:t>Harvey, Gilbert </a:t>
            </a:r>
            <a:r>
              <a:rPr lang="en-US" sz="1200" dirty="0" err="1"/>
              <a:t>Rochon</a:t>
            </a:r>
            <a:endParaRPr lang="en-US" sz="1200" dirty="0"/>
          </a:p>
        </p:txBody>
      </p:sp>
      <p:sp>
        <p:nvSpPr>
          <p:cNvPr id="613381" name="Rectangle 5"/>
          <p:cNvSpPr>
            <a:spLocks noChangeArrowheads="1"/>
          </p:cNvSpPr>
          <p:nvPr/>
        </p:nvSpPr>
        <p:spPr bwMode="auto">
          <a:xfrm>
            <a:off x="5334000" y="3533775"/>
            <a:ext cx="3124200" cy="11906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pitchFamily="2" charset="2"/>
              <a:buNone/>
            </a:pPr>
            <a:r>
              <a:rPr lang="en-US" sz="1600" b="1" dirty="0">
                <a:effectLst>
                  <a:outerShdw blurRad="38100" dist="38100" dir="2700000" algn="tl">
                    <a:srgbClr val="000000"/>
                  </a:outerShdw>
                </a:effectLst>
              </a:rPr>
              <a:t>Staff</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a:effectLst>
                  <a:outerShdw blurRad="38100" dist="38100" dir="2700000" algn="tl">
                    <a:srgbClr val="000000"/>
                  </a:outerShdw>
                </a:effectLst>
              </a:rPr>
              <a:t>Jennie Sturgis (Imaging)</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a:effectLst>
                  <a:outerShdw blurRad="38100" dist="38100" dir="2700000" algn="tl">
                    <a:srgbClr val="000000"/>
                  </a:outerShdw>
                </a:effectLst>
              </a:rPr>
              <a:t>Kathy </a:t>
            </a:r>
            <a:r>
              <a:rPr lang="en-US" sz="1400" dirty="0" err="1">
                <a:effectLst>
                  <a:outerShdw blurRad="38100" dist="38100" dir="2700000" algn="tl">
                    <a:srgbClr val="000000"/>
                  </a:outerShdw>
                </a:effectLst>
              </a:rPr>
              <a:t>Ragheb</a:t>
            </a:r>
            <a:r>
              <a:rPr lang="en-US" sz="1400" dirty="0">
                <a:effectLst>
                  <a:outerShdw blurRad="38100" dist="38100" dir="2700000" algn="tl">
                    <a:srgbClr val="000000"/>
                  </a:outerShdw>
                </a:effectLst>
              </a:rPr>
              <a:t> (Flow)</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a:effectLst>
                  <a:outerShdw blurRad="38100" dist="38100" dir="2700000" algn="tl">
                    <a:srgbClr val="000000"/>
                  </a:outerShdw>
                </a:effectLst>
              </a:rPr>
              <a:t>Cheryl </a:t>
            </a:r>
            <a:r>
              <a:rPr lang="en-US" sz="1400" dirty="0" err="1">
                <a:effectLst>
                  <a:outerShdw blurRad="38100" dist="38100" dir="2700000" algn="tl">
                    <a:srgbClr val="000000"/>
                  </a:outerShdw>
                </a:effectLst>
              </a:rPr>
              <a:t>Holdman</a:t>
            </a:r>
            <a:r>
              <a:rPr lang="en-US" sz="1400" dirty="0">
                <a:effectLst>
                  <a:outerShdw blurRad="38100" dist="38100" dir="2700000" algn="tl">
                    <a:srgbClr val="000000"/>
                  </a:outerShdw>
                </a:effectLst>
              </a:rPr>
              <a:t> (Flow)</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err="1">
                <a:effectLst>
                  <a:outerShdw blurRad="38100" dist="38100" dir="2700000" algn="tl">
                    <a:srgbClr val="000000"/>
                  </a:outerShdw>
                </a:effectLst>
              </a:rPr>
              <a:t>Hildred</a:t>
            </a:r>
            <a:r>
              <a:rPr lang="en-US" sz="1400" dirty="0">
                <a:effectLst>
                  <a:outerShdw blurRad="38100" dist="38100" dir="2700000" algn="tl">
                    <a:srgbClr val="000000"/>
                  </a:outerShdw>
                </a:effectLst>
              </a:rPr>
              <a:t> </a:t>
            </a:r>
            <a:r>
              <a:rPr lang="en-US" sz="1400" dirty="0" err="1">
                <a:effectLst>
                  <a:outerShdw blurRad="38100" dist="38100" dir="2700000" algn="tl">
                    <a:srgbClr val="000000"/>
                  </a:outerShdw>
                </a:effectLst>
              </a:rPr>
              <a:t>Rochon</a:t>
            </a:r>
            <a:r>
              <a:rPr lang="en-US" sz="1400" dirty="0">
                <a:effectLst>
                  <a:outerShdw blurRad="38100" dist="38100" dir="2700000" algn="tl">
                    <a:srgbClr val="000000"/>
                  </a:outerShdw>
                </a:effectLst>
              </a:rPr>
              <a:t> (C4L)</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a:effectLst>
                  <a:outerShdw blurRad="38100" dist="38100" dir="2700000" algn="tl">
                    <a:srgbClr val="000000"/>
                  </a:outerShdw>
                </a:effectLst>
              </a:rPr>
              <a:t>Sherry Wood (Biodiversity)</a:t>
            </a:r>
          </a:p>
          <a:p>
            <a:pPr marL="742950" lvl="1" indent="-285750" eaLnBrk="1" hangingPunct="1">
              <a:lnSpc>
                <a:spcPct val="90000"/>
              </a:lnSpc>
              <a:spcBef>
                <a:spcPct val="10000"/>
              </a:spcBef>
              <a:buClr>
                <a:schemeClr val="tx1"/>
              </a:buClr>
              <a:buSzPct val="65000"/>
              <a:buFont typeface="Wingdings" pitchFamily="2" charset="2"/>
              <a:buChar char="§"/>
            </a:pPr>
            <a:r>
              <a:rPr lang="en-US" sz="1400" dirty="0" err="1">
                <a:effectLst>
                  <a:outerShdw blurRad="38100" dist="38100" dir="2700000" algn="tl">
                    <a:srgbClr val="000000"/>
                  </a:outerShdw>
                </a:effectLst>
              </a:rPr>
              <a:t>Lararissa</a:t>
            </a:r>
            <a:r>
              <a:rPr lang="en-US" sz="1400" dirty="0">
                <a:effectLst>
                  <a:outerShdw blurRad="38100" dist="38100" dir="2700000" algn="tl">
                    <a:srgbClr val="000000"/>
                  </a:outerShdw>
                </a:effectLst>
              </a:rPr>
              <a:t> </a:t>
            </a:r>
            <a:r>
              <a:rPr lang="en-US" sz="1400" dirty="0" err="1">
                <a:effectLst>
                  <a:outerShdw blurRad="38100" dist="38100" dir="2700000" algn="tl">
                    <a:srgbClr val="000000"/>
                  </a:outerShdw>
                </a:effectLst>
              </a:rPr>
              <a:t>Avramova</a:t>
            </a:r>
            <a:endParaRPr lang="en-US" sz="1400" dirty="0">
              <a:effectLst>
                <a:outerShdw blurRad="38100" dist="38100" dir="2700000" algn="tl">
                  <a:srgbClr val="000000"/>
                </a:outerShdw>
              </a:effectLst>
            </a:endParaRPr>
          </a:p>
          <a:p>
            <a:pPr marL="742950" lvl="1" indent="-285750" eaLnBrk="1" hangingPunct="1">
              <a:lnSpc>
                <a:spcPct val="90000"/>
              </a:lnSpc>
              <a:spcBef>
                <a:spcPct val="10000"/>
              </a:spcBef>
              <a:buClr>
                <a:schemeClr val="tx1"/>
              </a:buClr>
              <a:buSzPct val="65000"/>
              <a:buFont typeface="Wingdings" pitchFamily="2" charset="2"/>
              <a:buChar char="§"/>
            </a:pPr>
            <a:r>
              <a:rPr lang="en-US" sz="1400" dirty="0">
                <a:effectLst>
                  <a:outerShdw blurRad="38100" dist="38100" dir="2700000" algn="tl">
                    <a:srgbClr val="000000"/>
                  </a:outerShdw>
                </a:effectLst>
              </a:rPr>
              <a:t>Raymond </a:t>
            </a:r>
            <a:r>
              <a:rPr lang="en-US" sz="1400" dirty="0" err="1">
                <a:effectLst>
                  <a:outerShdw blurRad="38100" dist="38100" dir="2700000" algn="tl">
                    <a:srgbClr val="000000"/>
                  </a:outerShdw>
                </a:effectLst>
              </a:rPr>
              <a:t>Fatig</a:t>
            </a:r>
            <a:endParaRPr lang="en-US" sz="1400" dirty="0">
              <a:effectLst>
                <a:outerShdw blurRad="38100" dist="38100" dir="2700000" algn="tl">
                  <a:srgbClr val="000000"/>
                </a:outerShdw>
              </a:effectLst>
            </a:endParaRPr>
          </a:p>
          <a:p>
            <a:pPr marL="742950" lvl="1" indent="-285750" eaLnBrk="1" hangingPunct="1">
              <a:lnSpc>
                <a:spcPct val="90000"/>
              </a:lnSpc>
              <a:spcBef>
                <a:spcPct val="10000"/>
              </a:spcBef>
              <a:buClr>
                <a:schemeClr val="tx1"/>
              </a:buClr>
              <a:buSzPct val="65000"/>
              <a:buFont typeface="Wingdings" pitchFamily="2" charset="2"/>
              <a:buNone/>
            </a:pPr>
            <a:endParaRPr lang="en-US" sz="1400" dirty="0">
              <a:effectLst>
                <a:outerShdw blurRad="38100" dist="38100" dir="2700000" algn="tl">
                  <a:srgbClr val="000000"/>
                </a:outerShdw>
              </a:effectLst>
            </a:endParaRPr>
          </a:p>
          <a:p>
            <a:pPr marL="342900" indent="-342900" eaLnBrk="1" hangingPunct="1">
              <a:spcBef>
                <a:spcPct val="20000"/>
              </a:spcBef>
              <a:buClr>
                <a:schemeClr val="hlink"/>
              </a:buClr>
              <a:buSzPct val="65000"/>
              <a:buFont typeface="Wingdings" pitchFamily="2" charset="2"/>
              <a:buNone/>
            </a:pPr>
            <a:endParaRPr lang="en-US" sz="1400" dirty="0">
              <a:effectLst>
                <a:outerShdw blurRad="38100" dist="38100" dir="2700000" algn="tl">
                  <a:srgbClr val="000000"/>
                </a:outerShdw>
              </a:effectLst>
            </a:endParaRPr>
          </a:p>
          <a:p>
            <a:pPr marL="342900" indent="-342900" eaLnBrk="1" hangingPunct="1">
              <a:spcBef>
                <a:spcPct val="20000"/>
              </a:spcBef>
              <a:buClr>
                <a:schemeClr val="hlink"/>
              </a:buClr>
              <a:buSzPct val="65000"/>
              <a:buFont typeface="Wingdings" pitchFamily="2" charset="2"/>
              <a:buChar char="n"/>
            </a:pPr>
            <a:endParaRPr lang="en-US" sz="1400" dirty="0">
              <a:effectLst>
                <a:outerShdw blurRad="38100" dist="38100" dir="2700000" algn="tl">
                  <a:srgbClr val="000000"/>
                </a:outerShdw>
              </a:effectLst>
            </a:endParaRPr>
          </a:p>
        </p:txBody>
      </p:sp>
      <p:sp>
        <p:nvSpPr>
          <p:cNvPr id="613382" name="Text Box 6"/>
          <p:cNvSpPr txBox="1">
            <a:spLocks noChangeArrowheads="1"/>
          </p:cNvSpPr>
          <p:nvPr/>
        </p:nvSpPr>
        <p:spPr bwMode="auto">
          <a:xfrm>
            <a:off x="4783511" y="5276671"/>
            <a:ext cx="4360489" cy="1200329"/>
          </a:xfrm>
          <a:prstGeom prst="rect">
            <a:avLst/>
          </a:prstGeom>
          <a:noFill/>
          <a:ln w="9525">
            <a:noFill/>
            <a:miter lim="800000"/>
            <a:headEnd/>
            <a:tailEnd/>
          </a:ln>
          <a:effectLst/>
        </p:spPr>
        <p:txBody>
          <a:bodyPr wrap="none">
            <a:spAutoFit/>
          </a:bodyPr>
          <a:lstStyle/>
          <a:p>
            <a:pPr eaLnBrk="1" hangingPunct="1"/>
            <a:r>
              <a:rPr lang="en-US" sz="1200" b="1" dirty="0">
                <a:latin typeface="Arial" pitchFamily="34" charset="0"/>
              </a:rPr>
              <a:t>Funding:</a:t>
            </a:r>
            <a:r>
              <a:rPr lang="en-US" sz="1200" dirty="0">
                <a:latin typeface="Arial" pitchFamily="34" charset="0"/>
              </a:rPr>
              <a:t> </a:t>
            </a:r>
          </a:p>
          <a:p>
            <a:pPr eaLnBrk="1" hangingPunct="1"/>
            <a:r>
              <a:rPr lang="en-US" sz="1200" dirty="0">
                <a:latin typeface="Arial" pitchFamily="34" charset="0"/>
              </a:rPr>
              <a:t>NIH, NSF, USDA, DOD, Purdue University</a:t>
            </a:r>
          </a:p>
          <a:p>
            <a:pPr eaLnBrk="1" hangingPunct="1"/>
            <a:r>
              <a:rPr lang="en-US" sz="1200" b="1" dirty="0">
                <a:latin typeface="Arial" pitchFamily="34" charset="0"/>
              </a:rPr>
              <a:t>Corporate:</a:t>
            </a:r>
            <a:r>
              <a:rPr lang="en-US" sz="1200" dirty="0">
                <a:latin typeface="Arial" pitchFamily="34" charset="0"/>
              </a:rPr>
              <a:t> Beckman Coulter, Parker-Hannifin,</a:t>
            </a:r>
          </a:p>
          <a:p>
            <a:pPr eaLnBrk="1" hangingPunct="1"/>
            <a:r>
              <a:rPr lang="en-US" sz="1200" dirty="0" err="1">
                <a:latin typeface="Arial" pitchFamily="34" charset="0"/>
              </a:rPr>
              <a:t>Polysciences</a:t>
            </a:r>
            <a:r>
              <a:rPr lang="en-US" sz="1200" dirty="0">
                <a:latin typeface="Arial" pitchFamily="34" charset="0"/>
              </a:rPr>
              <a:t>, Bangs labs, </a:t>
            </a:r>
            <a:r>
              <a:rPr lang="en-US" sz="1200" dirty="0" err="1">
                <a:latin typeface="Arial" pitchFamily="34" charset="0"/>
              </a:rPr>
              <a:t>MediaCybernetics</a:t>
            </a:r>
            <a:r>
              <a:rPr lang="en-US" sz="1200" dirty="0">
                <a:latin typeface="Arial" pitchFamily="34" charset="0"/>
              </a:rPr>
              <a:t>, Q-Imaging, </a:t>
            </a:r>
          </a:p>
          <a:p>
            <a:pPr eaLnBrk="1" hangingPunct="1"/>
            <a:r>
              <a:rPr lang="en-US" sz="1200" dirty="0">
                <a:latin typeface="Arial" pitchFamily="34" charset="0"/>
              </a:rPr>
              <a:t>Kodak Medical Systems, </a:t>
            </a:r>
            <a:r>
              <a:rPr lang="en-US" sz="1200" dirty="0" err="1">
                <a:latin typeface="Arial" pitchFamily="34" charset="0"/>
              </a:rPr>
              <a:t>Crystalplex</a:t>
            </a:r>
            <a:r>
              <a:rPr lang="en-US" sz="1200" dirty="0">
                <a:latin typeface="Arial" pitchFamily="34" charset="0"/>
              </a:rPr>
              <a:t>, Becton-Dickinson , </a:t>
            </a:r>
            <a:r>
              <a:rPr lang="en-US" sz="1200" dirty="0" err="1">
                <a:latin typeface="Arial" pitchFamily="34" charset="0"/>
              </a:rPr>
              <a:t>Icyt</a:t>
            </a:r>
            <a:r>
              <a:rPr lang="en-US" sz="1200" dirty="0">
                <a:latin typeface="Arial" pitchFamily="34" charset="0"/>
              </a:rPr>
              <a:t>,</a:t>
            </a:r>
          </a:p>
          <a:p>
            <a:pPr eaLnBrk="1" hangingPunct="1"/>
            <a:r>
              <a:rPr lang="en-US" sz="1200" dirty="0" err="1">
                <a:latin typeface="Arial" pitchFamily="34" charset="0"/>
              </a:rPr>
              <a:t>eBioscience</a:t>
            </a:r>
            <a:r>
              <a:rPr lang="en-US" sz="1200" dirty="0">
                <a:latin typeface="Arial" pitchFamily="34" charset="0"/>
              </a:rPr>
              <a:t>,  Intellicyte, Amgen, ITG Indiana, </a:t>
            </a:r>
            <a:r>
              <a:rPr lang="en-US" sz="1200" dirty="0" err="1" smtClean="0">
                <a:latin typeface="Arial" pitchFamily="34" charset="0"/>
              </a:rPr>
              <a:t>Digilab</a:t>
            </a:r>
            <a:r>
              <a:rPr lang="en-US" sz="1200" dirty="0" smtClean="0">
                <a:latin typeface="Arial" pitchFamily="34" charset="0"/>
              </a:rPr>
              <a:t>, Roche</a:t>
            </a:r>
            <a:endParaRPr lang="en-US" sz="1200" dirty="0">
              <a:latin typeface="Arial" pitchFamily="34" charset="0"/>
            </a:endParaRPr>
          </a:p>
        </p:txBody>
      </p:sp>
      <p:sp>
        <p:nvSpPr>
          <p:cNvPr id="613383" name="Text Box 7"/>
          <p:cNvSpPr txBox="1">
            <a:spLocks noChangeArrowheads="1"/>
          </p:cNvSpPr>
          <p:nvPr/>
        </p:nvSpPr>
        <p:spPr bwMode="auto">
          <a:xfrm>
            <a:off x="1295400" y="6324600"/>
            <a:ext cx="4411663" cy="274637"/>
          </a:xfrm>
          <a:prstGeom prst="rect">
            <a:avLst/>
          </a:prstGeom>
          <a:noFill/>
          <a:ln w="9525">
            <a:noFill/>
            <a:miter lim="800000"/>
            <a:headEnd/>
            <a:tailEnd/>
          </a:ln>
          <a:effectLst/>
        </p:spPr>
        <p:txBody>
          <a:bodyPr>
            <a:spAutoFit/>
          </a:bodyPr>
          <a:lstStyle/>
          <a:p>
            <a:pPr eaLnBrk="1" hangingPunct="1"/>
            <a:r>
              <a:rPr lang="en-US" sz="1200" b="1" dirty="0">
                <a:solidFill>
                  <a:schemeClr val="bg1"/>
                </a:solidFill>
                <a:latin typeface="Times New Roman" pitchFamily="18" charset="0"/>
              </a:rPr>
              <a:t>Bindley Bioscience Center, Purdue University</a:t>
            </a:r>
          </a:p>
        </p:txBody>
      </p:sp>
      <p:sp>
        <p:nvSpPr>
          <p:cNvPr id="10" name="TextBox 9"/>
          <p:cNvSpPr txBox="1"/>
          <p:nvPr/>
        </p:nvSpPr>
        <p:spPr>
          <a:xfrm>
            <a:off x="152400" y="609600"/>
            <a:ext cx="4724400" cy="1077218"/>
          </a:xfrm>
          <a:prstGeom prst="rect">
            <a:avLst/>
          </a:prstGeom>
          <a:noFill/>
          <a:ln>
            <a:solidFill>
              <a:schemeClr val="tx1">
                <a:lumMod val="85000"/>
              </a:schemeClr>
            </a:solidFill>
          </a:ln>
        </p:spPr>
        <p:txBody>
          <a:bodyPr wrap="square" rtlCol="0">
            <a:spAutoFit/>
          </a:bodyPr>
          <a:lstStyle/>
          <a:p>
            <a:r>
              <a:rPr lang="en-US" sz="1600" u="sng" dirty="0" smtClean="0"/>
              <a:t>NOTE</a:t>
            </a:r>
            <a:r>
              <a:rPr lang="en-US" sz="1600" dirty="0" smtClean="0"/>
              <a:t>: This work was performed by 3 major groups: </a:t>
            </a:r>
            <a:r>
              <a:rPr lang="en-US" sz="1600" dirty="0" err="1" smtClean="0"/>
              <a:t>Arun</a:t>
            </a:r>
            <a:r>
              <a:rPr lang="en-US" sz="1600" dirty="0" smtClean="0"/>
              <a:t> </a:t>
            </a:r>
            <a:r>
              <a:rPr lang="en-US" sz="1600" dirty="0" err="1" smtClean="0"/>
              <a:t>Bhunia</a:t>
            </a:r>
            <a:r>
              <a:rPr lang="en-US" sz="1600" dirty="0" smtClean="0"/>
              <a:t> (Food Science), E. Dan </a:t>
            </a:r>
            <a:r>
              <a:rPr lang="en-US" sz="1600" dirty="0" err="1" smtClean="0"/>
              <a:t>Hirleman</a:t>
            </a:r>
            <a:r>
              <a:rPr lang="en-US" sz="1600" dirty="0" smtClean="0"/>
              <a:t> (Mechanical Engineering) &amp; J. Paul Robinson (Biomed. Engineering) </a:t>
            </a:r>
            <a:endParaRPr lang="en-US" sz="1600" dirty="0"/>
          </a:p>
        </p:txBody>
      </p:sp>
      <p:pic>
        <p:nvPicPr>
          <p:cNvPr id="11" name="Picture 1"/>
          <p:cNvPicPr>
            <a:picLocks noChangeAspect="1" noChangeArrowheads="1"/>
          </p:cNvPicPr>
          <p:nvPr/>
        </p:nvPicPr>
        <p:blipFill>
          <a:blip r:embed="rId4" cstate="print"/>
          <a:srcRect/>
          <a:stretch>
            <a:fillRect/>
          </a:stretch>
        </p:blipFill>
        <p:spPr bwMode="auto">
          <a:xfrm>
            <a:off x="5181600" y="0"/>
            <a:ext cx="3733800" cy="3259596"/>
          </a:xfrm>
          <a:prstGeom prst="rect">
            <a:avLst/>
          </a:prstGeom>
          <a:noFill/>
          <a:ln w="9525">
            <a:noFill/>
            <a:miter lim="800000"/>
            <a:headEnd/>
            <a:tailEnd/>
          </a:ln>
        </p:spPr>
      </p:pic>
      <p:sp>
        <p:nvSpPr>
          <p:cNvPr id="12" name="TextBox 11"/>
          <p:cNvSpPr txBox="1"/>
          <p:nvPr/>
        </p:nvSpPr>
        <p:spPr>
          <a:xfrm>
            <a:off x="5943600" y="3276600"/>
            <a:ext cx="2174185" cy="276999"/>
          </a:xfrm>
          <a:prstGeom prst="rect">
            <a:avLst/>
          </a:prstGeom>
          <a:noFill/>
        </p:spPr>
        <p:txBody>
          <a:bodyPr wrap="none" rtlCol="0">
            <a:spAutoFit/>
          </a:bodyPr>
          <a:lstStyle/>
          <a:p>
            <a:r>
              <a:rPr lang="en-US" sz="1200" dirty="0" err="1" smtClean="0"/>
              <a:t>Bhunia</a:t>
            </a:r>
            <a:r>
              <a:rPr lang="en-US" sz="1200" dirty="0" smtClean="0"/>
              <a:t> – Robinson - </a:t>
            </a:r>
            <a:r>
              <a:rPr lang="en-US" sz="1200" dirty="0" err="1" smtClean="0"/>
              <a:t>Hirleman</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FE3B3BD9-56B0-4B1E-B7E9-61903EE1B1C7}" type="slidenum">
              <a:rPr lang="en-US"/>
              <a:pPr/>
              <a:t>8</a:t>
            </a:fld>
            <a:endParaRPr lang="en-US"/>
          </a:p>
        </p:txBody>
      </p:sp>
      <p:sp>
        <p:nvSpPr>
          <p:cNvPr id="552962" name="Text Box 2"/>
          <p:cNvSpPr txBox="1">
            <a:spLocks noChangeArrowheads="1"/>
          </p:cNvSpPr>
          <p:nvPr/>
        </p:nvSpPr>
        <p:spPr bwMode="auto">
          <a:xfrm>
            <a:off x="0" y="3733800"/>
            <a:ext cx="3292475" cy="2432050"/>
          </a:xfrm>
          <a:prstGeom prst="rect">
            <a:avLst/>
          </a:prstGeom>
          <a:noFill/>
          <a:ln w="9525">
            <a:noFill/>
            <a:miter lim="800000"/>
            <a:headEnd/>
            <a:tailEnd/>
          </a:ln>
          <a:effectLst/>
        </p:spPr>
        <p:txBody>
          <a:bodyPr>
            <a:spAutoFit/>
          </a:bodyPr>
          <a:lstStyle/>
          <a:p>
            <a:r>
              <a:rPr lang="en-US" sz="1400"/>
              <a:t>The Zernike polynomials are a set of orthogonal polynomials that arise in the expansion of a wavefront function for optical systems with circular pupils. They were introduced by F. Zernike in 1934: Zernike, F. "Beugungstheorie des Schneidenverfahrens und seiner verbesserten Form, der Phasenkontrastmethode." Physica 1, 689-704, 1934.</a:t>
            </a:r>
          </a:p>
        </p:txBody>
      </p:sp>
      <p:pic>
        <p:nvPicPr>
          <p:cNvPr id="552963" name="Picture 3"/>
          <p:cNvPicPr>
            <a:picLocks noChangeAspect="1" noChangeArrowheads="1"/>
          </p:cNvPicPr>
          <p:nvPr/>
        </p:nvPicPr>
        <p:blipFill>
          <a:blip r:embed="rId3" cstate="print"/>
          <a:srcRect/>
          <a:stretch>
            <a:fillRect/>
          </a:stretch>
        </p:blipFill>
        <p:spPr bwMode="auto">
          <a:xfrm>
            <a:off x="609600" y="1466850"/>
            <a:ext cx="1333500" cy="1885950"/>
          </a:xfrm>
          <a:prstGeom prst="rect">
            <a:avLst/>
          </a:prstGeom>
          <a:noFill/>
          <a:ln w="9525">
            <a:noFill/>
            <a:miter lim="800000"/>
            <a:headEnd/>
            <a:tailEnd/>
          </a:ln>
          <a:effectLst/>
        </p:spPr>
      </p:pic>
      <p:sp>
        <p:nvSpPr>
          <p:cNvPr id="552964" name="Text Box 4"/>
          <p:cNvSpPr txBox="1">
            <a:spLocks noChangeArrowheads="1"/>
          </p:cNvSpPr>
          <p:nvPr/>
        </p:nvSpPr>
        <p:spPr bwMode="auto">
          <a:xfrm>
            <a:off x="228600" y="3352800"/>
            <a:ext cx="2324100" cy="457200"/>
          </a:xfrm>
          <a:prstGeom prst="rect">
            <a:avLst/>
          </a:prstGeom>
          <a:noFill/>
          <a:ln w="9525">
            <a:noFill/>
            <a:miter lim="800000"/>
            <a:headEnd/>
            <a:tailEnd/>
          </a:ln>
          <a:effectLst/>
        </p:spPr>
        <p:txBody>
          <a:bodyPr wrap="none">
            <a:spAutoFit/>
          </a:bodyPr>
          <a:lstStyle/>
          <a:p>
            <a:pPr algn="ctr"/>
            <a:r>
              <a:rPr lang="en-US" sz="1200">
                <a:latin typeface="Tahoma" pitchFamily="34" charset="0"/>
              </a:rPr>
              <a:t>Frits Zernike</a:t>
            </a:r>
          </a:p>
          <a:p>
            <a:pPr algn="ctr"/>
            <a:r>
              <a:rPr lang="en-US" sz="1200">
                <a:latin typeface="Tahoma" pitchFamily="34" charset="0"/>
              </a:rPr>
              <a:t>The Nobel Prize in Physics 1953</a:t>
            </a:r>
          </a:p>
        </p:txBody>
      </p:sp>
      <p:pic>
        <p:nvPicPr>
          <p:cNvPr id="552965" name="Picture 5"/>
          <p:cNvPicPr>
            <a:picLocks noChangeAspect="1" noChangeArrowheads="1"/>
          </p:cNvPicPr>
          <p:nvPr/>
        </p:nvPicPr>
        <p:blipFill>
          <a:blip r:embed="rId4" cstate="print"/>
          <a:srcRect/>
          <a:stretch>
            <a:fillRect/>
          </a:stretch>
        </p:blipFill>
        <p:spPr bwMode="auto">
          <a:xfrm>
            <a:off x="3581400" y="1493838"/>
            <a:ext cx="5181600" cy="3535362"/>
          </a:xfrm>
          <a:prstGeom prst="rect">
            <a:avLst/>
          </a:prstGeom>
          <a:noFill/>
          <a:ln w="9525">
            <a:noFill/>
            <a:miter lim="800000"/>
            <a:headEnd/>
            <a:tailEnd/>
          </a:ln>
          <a:effectLst/>
        </p:spPr>
      </p:pic>
      <p:sp>
        <p:nvSpPr>
          <p:cNvPr id="552966" name="Text Box 6"/>
          <p:cNvSpPr txBox="1">
            <a:spLocks noChangeArrowheads="1"/>
          </p:cNvSpPr>
          <p:nvPr/>
        </p:nvSpPr>
        <p:spPr bwMode="auto">
          <a:xfrm>
            <a:off x="3352800" y="4800600"/>
            <a:ext cx="5664200" cy="1793875"/>
          </a:xfrm>
          <a:prstGeom prst="rect">
            <a:avLst/>
          </a:prstGeom>
          <a:noFill/>
          <a:ln w="9525">
            <a:noFill/>
            <a:miter lim="800000"/>
            <a:headEnd/>
            <a:tailEnd/>
          </a:ln>
          <a:effectLst/>
        </p:spPr>
        <p:txBody>
          <a:bodyPr>
            <a:spAutoFit/>
          </a:bodyPr>
          <a:lstStyle/>
          <a:p>
            <a:r>
              <a:rPr lang="en-US" sz="1400"/>
              <a:t>Graphical representation of radial Zernike polynomials Z</a:t>
            </a:r>
            <a:r>
              <a:rPr lang="en-US" sz="1400" baseline="-25000"/>
              <a:t>n,m</a:t>
            </a:r>
            <a:r>
              <a:rPr lang="en-US" sz="1400"/>
              <a:t> in 2D (image size 128 x 128 pixels), and their magnitudes: A – real part Z</a:t>
            </a:r>
            <a:r>
              <a:rPr lang="en-US" sz="1400" baseline="-25000"/>
              <a:t>10,6</a:t>
            </a:r>
            <a:r>
              <a:rPr lang="en-US" sz="1400"/>
              <a:t>; B – imaginary part Z</a:t>
            </a:r>
            <a:r>
              <a:rPr lang="en-US" sz="1400" baseline="-25000"/>
              <a:t>10,6</a:t>
            </a:r>
            <a:r>
              <a:rPr lang="en-US" sz="1400"/>
              <a:t>; C – magnitude Z</a:t>
            </a:r>
            <a:r>
              <a:rPr lang="en-US" sz="1400" baseline="-25000"/>
              <a:t>10,6</a:t>
            </a:r>
            <a:r>
              <a:rPr lang="en-US" sz="1400"/>
              <a:t>; D – real part Z</a:t>
            </a:r>
            <a:r>
              <a:rPr lang="en-US" sz="1400" baseline="-25000"/>
              <a:t>13,5</a:t>
            </a:r>
            <a:r>
              <a:rPr lang="en-US" sz="1400"/>
              <a:t>; E – imaginary part Z</a:t>
            </a:r>
            <a:r>
              <a:rPr lang="en-US" sz="1400" baseline="-25000"/>
              <a:t>13,5</a:t>
            </a:r>
            <a:r>
              <a:rPr lang="en-US" sz="1400"/>
              <a:t>; F – magnitude Z</a:t>
            </a:r>
            <a:r>
              <a:rPr lang="en-US" sz="1400" baseline="-25000"/>
              <a:t>13,5</a:t>
            </a:r>
            <a:r>
              <a:rPr lang="en-US" sz="1400"/>
              <a:t>.  The larger the </a:t>
            </a:r>
            <a:r>
              <a:rPr lang="en-US" sz="1400" i="1"/>
              <a:t>n-|m|</a:t>
            </a:r>
            <a:r>
              <a:rPr lang="en-US" sz="1400"/>
              <a:t> difference, the more oscillations are present in the shape. Features used in this study are the magnitudes of Zernike polynomials. One may note that the values of the magnitudes do not change when arbitrary rotations are applied. </a:t>
            </a:r>
          </a:p>
        </p:txBody>
      </p:sp>
      <p:sp>
        <p:nvSpPr>
          <p:cNvPr id="552967" name="Rectangle 7"/>
          <p:cNvSpPr>
            <a:spLocks noGrp="1" noChangeArrowheads="1"/>
          </p:cNvSpPr>
          <p:nvPr>
            <p:ph type="title" idx="4294967295"/>
          </p:nvPr>
        </p:nvSpPr>
        <p:spPr>
          <a:xfrm>
            <a:off x="152400" y="228600"/>
            <a:ext cx="8686800" cy="1371600"/>
          </a:xfrm>
        </p:spPr>
        <p:txBody>
          <a:bodyPr/>
          <a:lstStyle/>
          <a:p>
            <a:r>
              <a:rPr lang="en-US" altLang="ko-KR" sz="3200">
                <a:ea typeface="굴림" pitchFamily="34" charset="-127"/>
              </a:rPr>
              <a:t>Image analysis using 2D radial Zernike polynomials</a:t>
            </a:r>
            <a:br>
              <a:rPr lang="en-US" altLang="ko-KR" sz="3200">
                <a:ea typeface="굴림" pitchFamily="34" charset="-127"/>
              </a:rPr>
            </a:br>
            <a:endParaRPr lang="en-US" sz="3200"/>
          </a:p>
        </p:txBody>
      </p:sp>
      <p:sp>
        <p:nvSpPr>
          <p:cNvPr id="552968" name="Film"/>
          <p:cNvSpPr>
            <a:spLocks noEditPoints="1" noChangeArrowheads="1"/>
          </p:cNvSpPr>
          <p:nvPr/>
        </p:nvSpPr>
        <p:spPr bwMode="auto">
          <a:xfrm>
            <a:off x="76962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EBE4F8-D8C4-411E-A48B-EC93D2EA085A}" type="slidenum">
              <a:rPr lang="en-US" smtClean="0"/>
              <a:pPr/>
              <a:t>9</a:t>
            </a:fld>
            <a:endParaRPr lang="en-US"/>
          </a:p>
        </p:txBody>
      </p:sp>
      <p:sp>
        <p:nvSpPr>
          <p:cNvPr id="3" name="TextBox 2"/>
          <p:cNvSpPr txBox="1"/>
          <p:nvPr/>
        </p:nvSpPr>
        <p:spPr>
          <a:xfrm>
            <a:off x="1066800" y="1600200"/>
            <a:ext cx="6781800" cy="3539430"/>
          </a:xfrm>
          <a:prstGeom prst="rect">
            <a:avLst/>
          </a:prstGeom>
          <a:noFill/>
        </p:spPr>
        <p:txBody>
          <a:bodyPr wrap="square" rtlCol="0">
            <a:spAutoFit/>
          </a:bodyPr>
          <a:lstStyle/>
          <a:p>
            <a:r>
              <a:rPr lang="en-US" sz="3200" dirty="0" smtClean="0"/>
              <a:t>If you can reduce an organism’s identity to a definable mathematical structure, could that representation be useful for identifying “unidentifiable” organisms such as might be used in in bio-terrorism?</a:t>
            </a:r>
            <a:endParaRPr lang="en-US" sz="3200" dirty="0"/>
          </a:p>
        </p:txBody>
      </p:sp>
      <p:sp>
        <p:nvSpPr>
          <p:cNvPr id="4" name="TextBox 3"/>
          <p:cNvSpPr txBox="1"/>
          <p:nvPr/>
        </p:nvSpPr>
        <p:spPr>
          <a:xfrm>
            <a:off x="3276600" y="457200"/>
            <a:ext cx="2206053" cy="707886"/>
          </a:xfrm>
          <a:prstGeom prst="rect">
            <a:avLst/>
          </a:prstGeom>
          <a:noFill/>
        </p:spPr>
        <p:txBody>
          <a:bodyPr wrap="none" rtlCol="0">
            <a:spAutoFit/>
          </a:bodyPr>
          <a:lstStyle/>
          <a:p>
            <a:r>
              <a:rPr lang="en-US" sz="4000" dirty="0" smtClean="0"/>
              <a:t>Question</a:t>
            </a:r>
            <a:endParaRPr lang="en-US" sz="4000" dirty="0"/>
          </a:p>
        </p:txBody>
      </p:sp>
    </p:spTree>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Narrow"/>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Arial Narrow"/>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8069</TotalTime>
  <Words>4353</Words>
  <Application>Microsoft Office PowerPoint</Application>
  <PresentationFormat>On-screen Show (4:3)</PresentationFormat>
  <Paragraphs>966</Paragraphs>
  <Slides>77</Slides>
  <Notes>77</Notes>
  <HiddenSlides>0</HiddenSlides>
  <MMClips>2</MMClips>
  <ScaleCrop>false</ScaleCrop>
  <HeadingPairs>
    <vt:vector size="6" baseType="variant">
      <vt:variant>
        <vt:lpstr>Theme</vt:lpstr>
      </vt:variant>
      <vt:variant>
        <vt:i4>3</vt:i4>
      </vt:variant>
      <vt:variant>
        <vt:lpstr>Embedded OLE Servers</vt:lpstr>
      </vt:variant>
      <vt:variant>
        <vt:i4>5</vt:i4>
      </vt:variant>
      <vt:variant>
        <vt:lpstr>Slide Titles</vt:lpstr>
      </vt:variant>
      <vt:variant>
        <vt:i4>77</vt:i4>
      </vt:variant>
    </vt:vector>
  </HeadingPairs>
  <TitlesOfParts>
    <vt:vector size="85" baseType="lpstr">
      <vt:lpstr>Textured</vt:lpstr>
      <vt:lpstr>1_Textured</vt:lpstr>
      <vt:lpstr>Office Theme</vt:lpstr>
      <vt:lpstr>Photo Editor Photo</vt:lpstr>
      <vt:lpstr>Document</vt:lpstr>
      <vt:lpstr>Image</vt:lpstr>
      <vt:lpstr>Equation</vt:lpstr>
      <vt:lpstr>MS Org Chart</vt:lpstr>
      <vt:lpstr>Bacterial light scatter as an opportunity for development of a Biodefense system</vt:lpstr>
      <vt:lpstr>Major Food-borne pathogens </vt:lpstr>
      <vt:lpstr>Drivers of technology need </vt:lpstr>
      <vt:lpstr>Slide 4</vt:lpstr>
      <vt:lpstr>Bacteria Rapid Detection using Optical Scattering Technology (BARDOT) – the new system</vt:lpstr>
      <vt:lpstr>Slide 6</vt:lpstr>
      <vt:lpstr>Listeria scatter patterns</vt:lpstr>
      <vt:lpstr>Image analysis using 2D radial Zernike polynomials </vt:lpstr>
      <vt:lpstr>Slide 9</vt:lpstr>
      <vt:lpstr>Slide 10</vt:lpstr>
      <vt:lpstr>A line scan defines where a colony is</vt:lpstr>
      <vt:lpstr>individual Imaging of Scatter Patterns</vt:lpstr>
      <vt:lpstr>Classification of Scatter Patterns</vt:lpstr>
      <vt:lpstr>Hierarchical clustering based on Zernike moment invariants</vt:lpstr>
      <vt:lpstr>What Applications are potentially candidates for advanced scatter technology? </vt:lpstr>
      <vt:lpstr>Bacteria Rapid Detection using Optical Scattering Technology (BARDOT)</vt:lpstr>
      <vt:lpstr>BARDOT automation </vt:lpstr>
      <vt:lpstr>Early prototype operation</vt:lpstr>
      <vt:lpstr>Generate scatter images of pure cultures of different bacteria (Genus) to create image libraries</vt:lpstr>
      <vt:lpstr>Slide 20</vt:lpstr>
      <vt:lpstr>Slide 21</vt:lpstr>
      <vt:lpstr>Slide 22</vt:lpstr>
      <vt:lpstr>Slide 23</vt:lpstr>
      <vt:lpstr>Slide 24</vt:lpstr>
      <vt:lpstr>Slide 25</vt:lpstr>
      <vt:lpstr>Slide 26</vt:lpstr>
      <vt:lpstr>Osmotic stress</vt:lpstr>
      <vt:lpstr>Heat and acid stress</vt:lpstr>
      <vt:lpstr>Slide 29</vt:lpstr>
      <vt:lpstr>Slide 30</vt:lpstr>
      <vt:lpstr>Food testing with BARDOT</vt:lpstr>
      <vt:lpstr>Slide 32</vt:lpstr>
      <vt:lpstr>Slide 33</vt:lpstr>
      <vt:lpstr>Slide 34</vt:lpstr>
      <vt:lpstr>Slide 35</vt:lpstr>
      <vt:lpstr>Slide 36</vt:lpstr>
      <vt:lpstr>Slide 37</vt:lpstr>
      <vt:lpstr>Modeling I</vt:lpstr>
      <vt:lpstr>Modeling II</vt:lpstr>
      <vt:lpstr>Modeling III</vt:lpstr>
      <vt:lpstr>Laser beam optics (II)</vt:lpstr>
      <vt:lpstr>Built-in Incubator inside BARDOT</vt:lpstr>
      <vt:lpstr>Bacterial colony profile measurement (I)</vt:lpstr>
      <vt:lpstr>Bacterial colony profile measurement (II)</vt:lpstr>
      <vt:lpstr>Smaller colonies detection (I) </vt:lpstr>
      <vt:lpstr>New set of features – Haralick texture descriptors</vt:lpstr>
      <vt:lpstr>From scatter pattern  to colony morphology – overview of data analysis system</vt:lpstr>
      <vt:lpstr>Overview of the classification system </vt:lpstr>
      <vt:lpstr>Method: Automated classification using support vector machines</vt:lpstr>
      <vt:lpstr>Sensitivity and specificity of classification using SVM algorithm</vt:lpstr>
      <vt:lpstr>Staphylococcus spp. classification</vt:lpstr>
      <vt:lpstr>Slide 52</vt:lpstr>
      <vt:lpstr>Classification success rate for Listeria spp. BARDOT system, SVM algorithm</vt:lpstr>
      <vt:lpstr>Training and testing – mixture of species</vt:lpstr>
      <vt:lpstr>Failure of clustering – we need supervised machine learning</vt:lpstr>
      <vt:lpstr>Visualization of the classification results</vt:lpstr>
      <vt:lpstr>Classification example – mixture of species</vt:lpstr>
      <vt:lpstr>Overview of the classification system (in development)</vt:lpstr>
      <vt:lpstr>The BARDOT system can be used for purposes previously unforeseen – e. g.: biodiversity estimation of soil bacteria</vt:lpstr>
      <vt:lpstr>Simple exploratory analysis show two subpopulations</vt:lpstr>
      <vt:lpstr>Determination of presence of a new population in the sample</vt:lpstr>
      <vt:lpstr>Rapid measurement of sample biodiversity on the basis of morphotype analysis</vt:lpstr>
      <vt:lpstr>Slide 63</vt:lpstr>
      <vt:lpstr>Slide 64</vt:lpstr>
      <vt:lpstr>Slide 65</vt:lpstr>
      <vt:lpstr>Slide 66</vt:lpstr>
      <vt:lpstr>Slide 67</vt:lpstr>
      <vt:lpstr>Slide 68</vt:lpstr>
      <vt:lpstr>Slide 69</vt:lpstr>
      <vt:lpstr>Bioterrorism Distributed Alarm Sequence</vt:lpstr>
      <vt:lpstr>Slide 71</vt:lpstr>
      <vt:lpstr>Slide 72</vt:lpstr>
      <vt:lpstr>Slide 73</vt:lpstr>
      <vt:lpstr>Slide 74</vt:lpstr>
      <vt:lpstr>Slide 75</vt:lpstr>
      <vt:lpstr>Summary - BARDOT</vt:lpstr>
      <vt:lpstr>Acknowledgements</vt:lpstr>
    </vt:vector>
  </TitlesOfParts>
  <Company>Purdue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kburkhol</dc:creator>
  <cp:lastModifiedBy>jpr</cp:lastModifiedBy>
  <cp:revision>390</cp:revision>
  <dcterms:created xsi:type="dcterms:W3CDTF">2005-10-10T16:55:36Z</dcterms:created>
  <dcterms:modified xsi:type="dcterms:W3CDTF">2010-12-07T19:49:38Z</dcterms:modified>
</cp:coreProperties>
</file>