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7"/>
  </p:notesMasterIdLst>
  <p:handoutMasterIdLst>
    <p:handoutMasterId r:id="rId38"/>
  </p:handoutMasterIdLst>
  <p:sldIdLst>
    <p:sldId id="262" r:id="rId2"/>
    <p:sldId id="263" r:id="rId3"/>
    <p:sldId id="264" r:id="rId4"/>
    <p:sldId id="266" r:id="rId5"/>
    <p:sldId id="267" r:id="rId6"/>
    <p:sldId id="307" r:id="rId7"/>
    <p:sldId id="268" r:id="rId8"/>
    <p:sldId id="269" r:id="rId9"/>
    <p:sldId id="270" r:id="rId10"/>
    <p:sldId id="272" r:id="rId11"/>
    <p:sldId id="273" r:id="rId12"/>
    <p:sldId id="277" r:id="rId13"/>
    <p:sldId id="278" r:id="rId14"/>
    <p:sldId id="279" r:id="rId15"/>
    <p:sldId id="280" r:id="rId16"/>
    <p:sldId id="284" r:id="rId17"/>
    <p:sldId id="288" r:id="rId18"/>
    <p:sldId id="289" r:id="rId19"/>
    <p:sldId id="290" r:id="rId20"/>
    <p:sldId id="292" r:id="rId21"/>
    <p:sldId id="293" r:id="rId22"/>
    <p:sldId id="294" r:id="rId23"/>
    <p:sldId id="295" r:id="rId24"/>
    <p:sldId id="291" r:id="rId25"/>
    <p:sldId id="296" r:id="rId26"/>
    <p:sldId id="300" r:id="rId27"/>
    <p:sldId id="301" r:id="rId28"/>
    <p:sldId id="303" r:id="rId29"/>
    <p:sldId id="297" r:id="rId30"/>
    <p:sldId id="302" r:id="rId31"/>
    <p:sldId id="308" r:id="rId32"/>
    <p:sldId id="309" r:id="rId33"/>
    <p:sldId id="299" r:id="rId34"/>
    <p:sldId id="259"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autoAdjust="0"/>
    <p:restoredTop sz="86399"/>
  </p:normalViewPr>
  <p:slideViewPr>
    <p:cSldViewPr snapToGrid="0" snapToObjects="1" showGuides="1">
      <p:cViewPr varScale="1">
        <p:scale>
          <a:sx n="112" d="100"/>
          <a:sy n="112" d="100"/>
        </p:scale>
        <p:origin x="416" y="0"/>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66" d="100"/>
        <a:sy n="66" d="100"/>
      </p:scale>
      <p:origin x="0" y="-2460"/>
    </p:cViewPr>
  </p:sorterViewPr>
  <p:notesViewPr>
    <p:cSldViewPr snapToGrid="0" snapToObjects="1" showGuides="1">
      <p:cViewPr varScale="1">
        <p:scale>
          <a:sx n="121" d="100"/>
          <a:sy n="121" d="100"/>
        </p:scale>
        <p:origin x="409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7/23/20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7/23/20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6DE688-4673-4C21-8179-DF2A9C51B6DA}" type="slidenum">
              <a:rPr lang="en-US" altLang="en-US" smtClean="0"/>
              <a:pPr>
                <a:spcBef>
                  <a:spcPct val="0"/>
                </a:spcBef>
              </a:pPr>
              <a:t>1</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2981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A0E4F5-6284-4A19-B2F9-40251062C25D}" type="slidenum">
              <a:rPr lang="en-US" altLang="en-US" smtClean="0"/>
              <a:pPr>
                <a:spcBef>
                  <a:spcPct val="0"/>
                </a:spcBef>
              </a:pPr>
              <a:t>12</a:t>
            </a:fld>
            <a:endParaRPr lang="en-US" alt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1948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950C49-BCB7-483C-A8C7-1A2A7970E5C2}" type="slidenum">
              <a:rPr lang="en-US" altLang="en-US" smtClean="0"/>
              <a:pPr>
                <a:spcBef>
                  <a:spcPct val="0"/>
                </a:spcBef>
              </a:pPr>
              <a:t>13</a:t>
            </a:fld>
            <a:endParaRPr lang="en-US"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208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A2E3F4-AC30-446B-8ADC-9EDE406FEA3F}" type="slidenum">
              <a:rPr lang="en-US" altLang="en-US" smtClean="0"/>
              <a:pPr>
                <a:spcBef>
                  <a:spcPct val="0"/>
                </a:spcBef>
              </a:pPr>
              <a:t>14</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450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21B8DE-30C0-41FF-A370-D5DE9782EF60}" type="slidenum">
              <a:rPr lang="en-US" altLang="en-US" smtClean="0"/>
              <a:pPr>
                <a:spcBef>
                  <a:spcPct val="0"/>
                </a:spcBef>
              </a:pPr>
              <a:t>18</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4050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5E6652-F2F6-4838-9FFF-272AA19688BD}" type="slidenum">
              <a:rPr lang="en-US" altLang="en-US" smtClean="0"/>
              <a:pPr>
                <a:spcBef>
                  <a:spcPct val="0"/>
                </a:spcBef>
              </a:pPr>
              <a:t>28</a:t>
            </a:fld>
            <a:endParaRPr lang="en-US" alt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0826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C6B3A5-97A3-44A2-BF02-6469FC613F70}" type="slidenum">
              <a:rPr lang="en-US" altLang="en-US" smtClean="0"/>
              <a:pPr>
                <a:spcBef>
                  <a:spcPct val="0"/>
                </a:spcBef>
              </a:pPr>
              <a:t>2</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7591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0E4D1-9D85-4A3E-973B-B27FFAC20C37}" type="slidenum">
              <a:rPr lang="en-US" altLang="en-US" smtClean="0"/>
              <a:pPr>
                <a:spcBef>
                  <a:spcPct val="0"/>
                </a:spcBef>
              </a:pPr>
              <a:t>3</a:t>
            </a:fld>
            <a:endParaRPr lang="en-US"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8724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969955-18DA-42D3-9698-59F552D2D003}" type="slidenum">
              <a:rPr lang="en-US" altLang="en-US" smtClean="0"/>
              <a:pPr>
                <a:spcBef>
                  <a:spcPct val="0"/>
                </a:spcBef>
              </a:pPr>
              <a:t>4</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015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D609DC-3807-4875-A9E4-28D16B739676}" type="slidenum">
              <a:rPr lang="en-US" altLang="en-US" smtClean="0"/>
              <a:pPr>
                <a:spcBef>
                  <a:spcPct val="0"/>
                </a:spcBef>
              </a:pPr>
              <a:t>5</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8950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E1FCFA-AAFA-4F08-89F7-6BC798622181}" type="slidenum">
              <a:rPr lang="en-US" altLang="en-US" smtClean="0"/>
              <a:pPr>
                <a:spcBef>
                  <a:spcPct val="0"/>
                </a:spcBef>
              </a:pPr>
              <a:t>6</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829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8FC2A3-3BAA-49D8-BE6A-D0C9BA934EFF}" type="slidenum">
              <a:rPr lang="en-US" altLang="en-US" smtClean="0"/>
              <a:pPr>
                <a:spcBef>
                  <a:spcPct val="0"/>
                </a:spcBef>
              </a:pPr>
              <a:t>7</a:t>
            </a:fld>
            <a:endParaRPr lang="en-US" altLang="en-US" dirty="0"/>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213466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087CB-F52D-480B-8596-A72B8FA64CE7}" type="slidenum">
              <a:rPr lang="en-US" altLang="en-US" smtClean="0"/>
              <a:pPr>
                <a:spcBef>
                  <a:spcPct val="0"/>
                </a:spcBef>
              </a:pPr>
              <a:t>8</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1127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2FDA34-AF4B-4976-97CF-25FD59452944}" type="slidenum">
              <a:rPr lang="en-US" altLang="en-US" smtClean="0"/>
              <a:pPr>
                <a:spcBef>
                  <a:spcPct val="0"/>
                </a:spcBef>
              </a:pPr>
              <a:t>9</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7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3542" y="1035170"/>
            <a:ext cx="12308115" cy="58990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1423358"/>
            <a:ext cx="10439400" cy="2086605"/>
          </a:xfrm>
        </p:spPr>
        <p:txBody>
          <a:bodyPr anchor="ctr" anchorCtr="0"/>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3602038"/>
            <a:ext cx="10439400" cy="2401947"/>
          </a:xfrm>
        </p:spPr>
        <p:txBody>
          <a:bodyPr anchor="ctr" anchorCtr="1">
            <a:normAutofit/>
          </a:bodyPr>
          <a:lstStyle>
            <a:lvl1pPr marL="0" indent="0" algn="ctr">
              <a:buNone/>
              <a:defRPr sz="18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2016</a:t>
            </a:r>
          </a:p>
          <a:p>
            <a:r>
              <a:rPr lang="en-US" dirty="0"/>
              <a:t>YOUR OFFICE OR DEPARTMENT HERE</a:t>
            </a:r>
          </a:p>
          <a:p>
            <a:r>
              <a:rPr lang="en-US" dirty="0"/>
              <a:t>Presenter Name</a:t>
            </a:r>
          </a:p>
        </p:txBody>
      </p:sp>
      <p:sp>
        <p:nvSpPr>
          <p:cNvPr id="4" name="Date Placeholder 3"/>
          <p:cNvSpPr>
            <a:spLocks noGrp="1"/>
          </p:cNvSpPr>
          <p:nvPr>
            <p:ph type="dt" sz="half" idx="10"/>
          </p:nvPr>
        </p:nvSpPr>
        <p:spPr/>
        <p:txBody>
          <a:bodyPr/>
          <a:lstStyle>
            <a:lvl1pPr>
              <a:defRPr baseline="0">
                <a:solidFill>
                  <a:schemeClr val="bg1">
                    <a:lumMod val="95000"/>
                  </a:schemeClr>
                </a:solidFill>
              </a:defRPr>
            </a:lvl1pPr>
          </a:lstStyle>
          <a:p>
            <a:fld id="{BAC0769B-A08A-F84A-853F-87C289B91E36}" type="datetimeFigureOut">
              <a:rPr lang="en-US" smtClean="0"/>
              <a:pPr/>
              <a:t>7/23/20</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95000"/>
                  </a:schemeClr>
                </a:solidFill>
              </a:defRPr>
            </a:lvl1pPr>
          </a:lstStyle>
          <a:p>
            <a:fld id="{E05EB2EB-69F8-D948-986A-A0FFB8F3ADC8}" type="slidenum">
              <a:rPr lang="en-US" smtClean="0"/>
              <a:pPr/>
              <a:t>‹#›</a:t>
            </a:fld>
            <a:endParaRPr lang="en-US" dirty="0"/>
          </a:p>
        </p:txBody>
      </p:sp>
    </p:spTree>
    <p:extLst>
      <p:ext uri="{BB962C8B-B14F-4D97-AF65-F5344CB8AC3E}">
        <p14:creationId xmlns:p14="http://schemas.microsoft.com/office/powerpoint/2010/main" val="176453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bk object 16"/>
          <p:cNvSpPr/>
          <p:nvPr userDrawn="1"/>
        </p:nvSpPr>
        <p:spPr>
          <a:xfrm>
            <a:off x="-88925" y="-40472"/>
            <a:ext cx="10107159" cy="3135152"/>
          </a:xfrm>
          <a:custGeom>
            <a:avLst/>
            <a:gdLst>
              <a:gd name="connsiteX0" fmla="*/ 7429360 w 9468612"/>
              <a:gd name="connsiteY0" fmla="*/ 0 h 3748024"/>
              <a:gd name="connsiteX1" fmla="*/ 22843 w 9468612"/>
              <a:gd name="connsiteY1" fmla="*/ 616774 h 3748024"/>
              <a:gd name="connsiteX2" fmla="*/ 0 w 9468612"/>
              <a:gd name="connsiteY2" fmla="*/ 3748024 h 3748024"/>
              <a:gd name="connsiteX3" fmla="*/ 9468612 w 9468612"/>
              <a:gd name="connsiteY3" fmla="*/ 3747998 h 3748024"/>
              <a:gd name="connsiteX4" fmla="*/ 7429360 w 9468612"/>
              <a:gd name="connsiteY4" fmla="*/ 0 h 3748024"/>
              <a:gd name="connsiteX0" fmla="*/ 7886230 w 9468612"/>
              <a:gd name="connsiteY0" fmla="*/ 205591 h 3131250"/>
              <a:gd name="connsiteX1" fmla="*/ 22843 w 9468612"/>
              <a:gd name="connsiteY1" fmla="*/ 0 h 3131250"/>
              <a:gd name="connsiteX2" fmla="*/ 0 w 9468612"/>
              <a:gd name="connsiteY2" fmla="*/ 3131250 h 3131250"/>
              <a:gd name="connsiteX3" fmla="*/ 9468612 w 9468612"/>
              <a:gd name="connsiteY3" fmla="*/ 3131224 h 3131250"/>
              <a:gd name="connsiteX4" fmla="*/ 7886230 w 9468612"/>
              <a:gd name="connsiteY4" fmla="*/ 205591 h 3131250"/>
              <a:gd name="connsiteX0" fmla="*/ 7886230 w 9468612"/>
              <a:gd name="connsiteY0" fmla="*/ 0 h 2925659"/>
              <a:gd name="connsiteX1" fmla="*/ 525399 w 9468612"/>
              <a:gd name="connsiteY1" fmla="*/ 296965 h 2925659"/>
              <a:gd name="connsiteX2" fmla="*/ 0 w 9468612"/>
              <a:gd name="connsiteY2" fmla="*/ 2925659 h 2925659"/>
              <a:gd name="connsiteX3" fmla="*/ 9468612 w 9468612"/>
              <a:gd name="connsiteY3" fmla="*/ 2925633 h 2925659"/>
              <a:gd name="connsiteX4" fmla="*/ 7886230 w 9468612"/>
              <a:gd name="connsiteY4" fmla="*/ 0 h 2925659"/>
              <a:gd name="connsiteX0" fmla="*/ 7886230 w 9468612"/>
              <a:gd name="connsiteY0" fmla="*/ 11422 h 2937081"/>
              <a:gd name="connsiteX1" fmla="*/ 34264 w 9468612"/>
              <a:gd name="connsiteY1" fmla="*/ 0 h 2937081"/>
              <a:gd name="connsiteX2" fmla="*/ 0 w 9468612"/>
              <a:gd name="connsiteY2" fmla="*/ 2937081 h 2937081"/>
              <a:gd name="connsiteX3" fmla="*/ 9468612 w 9468612"/>
              <a:gd name="connsiteY3" fmla="*/ 2937055 h 2937081"/>
              <a:gd name="connsiteX4" fmla="*/ 7886230 w 9468612"/>
              <a:gd name="connsiteY4" fmla="*/ 11422 h 293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8612" h="2937081">
                <a:moveTo>
                  <a:pt x="7886230" y="11422"/>
                </a:moveTo>
                <a:lnTo>
                  <a:pt x="34264" y="0"/>
                </a:lnTo>
                <a:lnTo>
                  <a:pt x="0" y="2937081"/>
                </a:lnTo>
                <a:lnTo>
                  <a:pt x="9468612" y="2937055"/>
                </a:lnTo>
                <a:lnTo>
                  <a:pt x="7886230" y="11422"/>
                </a:lnTo>
                <a:close/>
              </a:path>
            </a:pathLst>
          </a:custGeom>
          <a:solidFill>
            <a:srgbClr val="010202"/>
          </a:solidFill>
        </p:spPr>
        <p:txBody>
          <a:bodyPr wrap="square" lIns="0" tIns="0" rIns="0" bIns="0" rtlCol="0"/>
          <a:lstStyle/>
          <a:p>
            <a:endParaRPr dirty="0"/>
          </a:p>
        </p:txBody>
      </p:sp>
      <p:sp>
        <p:nvSpPr>
          <p:cNvPr id="10" name="Title 9"/>
          <p:cNvSpPr>
            <a:spLocks noGrp="1"/>
          </p:cNvSpPr>
          <p:nvPr>
            <p:ph type="title" hasCustomPrompt="1"/>
          </p:nvPr>
        </p:nvSpPr>
        <p:spPr>
          <a:xfrm>
            <a:off x="838201" y="1640079"/>
            <a:ext cx="8443807" cy="1193214"/>
          </a:xfrm>
        </p:spPr>
        <p:txBody>
          <a:bodyPr anchor="b" anchorCtr="0">
            <a:noAutofit/>
          </a:bodyPr>
          <a:lstStyle>
            <a:lvl1pPr algn="l">
              <a:defRPr sz="8000" baseline="0">
                <a:solidFill>
                  <a:schemeClr val="bg1"/>
                </a:solidFill>
              </a:defRPr>
            </a:lvl1pPr>
          </a:lstStyle>
          <a:p>
            <a:r>
              <a:rPr lang="en-US" dirty="0"/>
              <a:t>TITLE HERE</a:t>
            </a:r>
          </a:p>
        </p:txBody>
      </p:sp>
      <p:sp>
        <p:nvSpPr>
          <p:cNvPr id="16" name="Date Placeholder 15"/>
          <p:cNvSpPr>
            <a:spLocks noGrp="1"/>
          </p:cNvSpPr>
          <p:nvPr>
            <p:ph type="dt" sz="half" idx="15"/>
          </p:nvPr>
        </p:nvSpPr>
        <p:spPr/>
        <p:txBody>
          <a:bodyPr/>
          <a:lstStyle/>
          <a:p>
            <a:fld id="{BAC0769B-A08A-F84A-853F-87C289B91E36}" type="datetimeFigureOut">
              <a:rPr lang="en-US" smtClean="0"/>
              <a:t>7/23/20</a:t>
            </a:fld>
            <a:endParaRPr lang="en-US" dirty="0"/>
          </a:p>
        </p:txBody>
      </p:sp>
      <p:sp>
        <p:nvSpPr>
          <p:cNvPr id="17" name="Footer Placeholder 16"/>
          <p:cNvSpPr>
            <a:spLocks noGrp="1"/>
          </p:cNvSpPr>
          <p:nvPr>
            <p:ph type="ftr" sz="quarter" idx="16"/>
          </p:nvPr>
        </p:nvSpPr>
        <p:spPr/>
        <p:txBody>
          <a:bodyPr/>
          <a:lstStyle/>
          <a:p>
            <a:endParaRPr lang="en-US" dirty="0"/>
          </a:p>
        </p:txBody>
      </p:sp>
      <p:sp>
        <p:nvSpPr>
          <p:cNvPr id="18" name="Slide Number Placeholder 17"/>
          <p:cNvSpPr>
            <a:spLocks noGrp="1"/>
          </p:cNvSpPr>
          <p:nvPr>
            <p:ph type="sldNum" sz="quarter" idx="17"/>
          </p:nvPr>
        </p:nvSpPr>
        <p:spPr/>
        <p:txBody>
          <a:bodyPr/>
          <a:lstStyle/>
          <a:p>
            <a:fld id="{E05EB2EB-69F8-D948-986A-A0FFB8F3ADC8}" type="slidenum">
              <a:rPr lang="en-US" smtClean="0"/>
              <a:t>‹#›</a:t>
            </a:fld>
            <a:endParaRPr lang="en-US" dirty="0"/>
          </a:p>
        </p:txBody>
      </p:sp>
      <p:sp>
        <p:nvSpPr>
          <p:cNvPr id="3" name="Text Placeholder 2"/>
          <p:cNvSpPr>
            <a:spLocks noGrp="1"/>
          </p:cNvSpPr>
          <p:nvPr>
            <p:ph type="body" sz="quarter" idx="18" hasCustomPrompt="1"/>
          </p:nvPr>
        </p:nvSpPr>
        <p:spPr>
          <a:xfrm>
            <a:off x="838200" y="3494089"/>
            <a:ext cx="8443384" cy="490537"/>
          </a:xfrm>
        </p:spPr>
        <p:txBody>
          <a:bodyPr/>
          <a:lstStyle>
            <a:lvl1pPr marL="0" indent="0">
              <a:buFontTx/>
              <a:buNone/>
              <a:defRPr b="1" i="0" baseline="0">
                <a:latin typeface="Arial" charset="0"/>
              </a:defRPr>
            </a:lvl1pPr>
          </a:lstStyle>
          <a:p>
            <a:pPr lvl="0"/>
            <a:r>
              <a:rPr lang="en-US" dirty="0"/>
              <a:t>QUESTIONS</a:t>
            </a:r>
          </a:p>
        </p:txBody>
      </p:sp>
      <p:sp>
        <p:nvSpPr>
          <p:cNvPr id="5" name="Text Placeholder 4"/>
          <p:cNvSpPr>
            <a:spLocks noGrp="1"/>
          </p:cNvSpPr>
          <p:nvPr>
            <p:ph type="body" sz="quarter" idx="19" hasCustomPrompt="1"/>
          </p:nvPr>
        </p:nvSpPr>
        <p:spPr>
          <a:xfrm>
            <a:off x="838200" y="4162426"/>
            <a:ext cx="8443384" cy="1411071"/>
          </a:xfrm>
        </p:spPr>
        <p:txBody>
          <a:bodyPr>
            <a:normAutofit/>
          </a:bodyPr>
          <a:lstStyle>
            <a:lvl1pPr marL="0" indent="0">
              <a:buFontTx/>
              <a:buNone/>
              <a:defRPr sz="20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Contact here</a:t>
            </a:r>
          </a:p>
        </p:txBody>
      </p:sp>
      <p:sp>
        <p:nvSpPr>
          <p:cNvPr id="8" name="object 2"/>
          <p:cNvSpPr/>
          <p:nvPr userDrawn="1"/>
        </p:nvSpPr>
        <p:spPr>
          <a:xfrm>
            <a:off x="10076180" y="3234182"/>
            <a:ext cx="2115820" cy="3636010"/>
          </a:xfrm>
          <a:custGeom>
            <a:avLst/>
            <a:gdLst/>
            <a:ahLst/>
            <a:cxnLst/>
            <a:rect l="l" t="t" r="r" b="b"/>
            <a:pathLst>
              <a:path w="2115820" h="3636009">
                <a:moveTo>
                  <a:pt x="2115820" y="0"/>
                </a:moveTo>
                <a:lnTo>
                  <a:pt x="0" y="0"/>
                </a:lnTo>
                <a:lnTo>
                  <a:pt x="1977339" y="3635755"/>
                </a:lnTo>
                <a:lnTo>
                  <a:pt x="2115820" y="3635755"/>
                </a:lnTo>
                <a:lnTo>
                  <a:pt x="2115820" y="0"/>
                </a:lnTo>
                <a:close/>
              </a:path>
            </a:pathLst>
          </a:custGeom>
          <a:solidFill>
            <a:srgbClr val="C5C5C5"/>
          </a:solidFill>
        </p:spPr>
        <p:txBody>
          <a:bodyPr wrap="square" lIns="0" tIns="0" rIns="0" bIns="0" rtlCol="0"/>
          <a:lstStyle/>
          <a:p>
            <a:endParaRPr dirty="0"/>
          </a:p>
        </p:txBody>
      </p:sp>
      <p:sp>
        <p:nvSpPr>
          <p:cNvPr id="11" name="object 4"/>
          <p:cNvSpPr/>
          <p:nvPr userDrawn="1"/>
        </p:nvSpPr>
        <p:spPr>
          <a:xfrm>
            <a:off x="0" y="3117584"/>
            <a:ext cx="12191999" cy="92214"/>
          </a:xfrm>
          <a:custGeom>
            <a:avLst/>
            <a:gdLst/>
            <a:ahLst/>
            <a:cxnLst/>
            <a:rect l="l" t="t" r="r" b="b"/>
            <a:pathLst>
              <a:path w="9144000" h="73660">
                <a:moveTo>
                  <a:pt x="0" y="73151"/>
                </a:moveTo>
                <a:lnTo>
                  <a:pt x="9144000" y="73151"/>
                </a:lnTo>
                <a:lnTo>
                  <a:pt x="9144000" y="0"/>
                </a:lnTo>
                <a:lnTo>
                  <a:pt x="0" y="0"/>
                </a:lnTo>
                <a:lnTo>
                  <a:pt x="0" y="73151"/>
                </a:lnTo>
                <a:close/>
              </a:path>
            </a:pathLst>
          </a:custGeom>
          <a:solidFill>
            <a:srgbClr val="B0810A"/>
          </a:solidFill>
        </p:spPr>
        <p:txBody>
          <a:bodyPr wrap="square" lIns="0" tIns="0" rIns="0" bIns="0" rtlCol="0"/>
          <a:lstStyle/>
          <a:p>
            <a:endParaRPr dirty="0"/>
          </a:p>
        </p:txBody>
      </p:sp>
      <p:sp>
        <p:nvSpPr>
          <p:cNvPr id="12" name="object 7" descr="Purdue University Logo" title="Purdue University Logo"/>
          <p:cNvSpPr/>
          <p:nvPr userDrawn="1"/>
        </p:nvSpPr>
        <p:spPr>
          <a:xfrm>
            <a:off x="10079734" y="283212"/>
            <a:ext cx="1575904" cy="470673"/>
          </a:xfrm>
          <a:prstGeom prst="rect">
            <a:avLst/>
          </a:prstGeom>
          <a:blipFill>
            <a:blip r:embed="rId2" cstate="print"/>
            <a:stretch>
              <a:fillRect/>
            </a:stretch>
          </a:blipFill>
        </p:spPr>
        <p:txBody>
          <a:bodyPr wrap="square" lIns="0" tIns="0" rIns="0" bIns="0" rtlCol="0"/>
          <a:lstStyle/>
          <a:p>
            <a:endParaRPr dirty="0"/>
          </a:p>
        </p:txBody>
      </p:sp>
      <p:sp>
        <p:nvSpPr>
          <p:cNvPr id="14" name="Text Placeholder 13"/>
          <p:cNvSpPr>
            <a:spLocks noGrp="1"/>
          </p:cNvSpPr>
          <p:nvPr>
            <p:ph type="body" sz="quarter" idx="20" hasCustomPrompt="1"/>
          </p:nvPr>
        </p:nvSpPr>
        <p:spPr>
          <a:xfrm>
            <a:off x="838200" y="5734845"/>
            <a:ext cx="2057400" cy="268288"/>
          </a:xfrm>
        </p:spPr>
        <p:txBody>
          <a:bodyPr>
            <a:noAutofit/>
          </a:bodyPr>
          <a:lstStyle>
            <a:lvl1pPr marL="0" indent="0">
              <a:buFontTx/>
              <a:buNone/>
              <a:defRPr sz="1000" baseline="0"/>
            </a:lvl1pPr>
          </a:lstStyle>
          <a:p>
            <a:pPr lvl="0"/>
            <a:r>
              <a:rPr lang="en-US" dirty="0"/>
              <a:t>EA/EOU</a:t>
            </a:r>
          </a:p>
        </p:txBody>
      </p:sp>
    </p:spTree>
    <p:extLst>
      <p:ext uri="{BB962C8B-B14F-4D97-AF65-F5344CB8AC3E}">
        <p14:creationId xmlns:p14="http://schemas.microsoft.com/office/powerpoint/2010/main" val="64723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3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32"/>
          <p:cNvSpPr>
            <a:spLocks noGrp="1" noChangeArrowheads="1"/>
          </p:cNvSpPr>
          <p:nvPr>
            <p:ph type="sldNum" sz="quarter" idx="12"/>
          </p:nvPr>
        </p:nvSpPr>
        <p:spPr>
          <a:ln/>
        </p:spPr>
        <p:txBody>
          <a:bodyPr/>
          <a:lstStyle>
            <a:lvl1pPr>
              <a:defRPr/>
            </a:lvl1pPr>
          </a:lstStyle>
          <a:p>
            <a:pPr>
              <a:defRPr/>
            </a:pPr>
            <a:fld id="{C04CCE33-320B-42C3-9832-4E75B58C84E6}" type="slidenum">
              <a:rPr lang="en-US" altLang="en-US"/>
              <a:pPr>
                <a:defRPr/>
              </a:pPr>
              <a:t>‹#›</a:t>
            </a:fld>
            <a:endParaRPr lang="en-US" altLang="en-US" dirty="0"/>
          </a:p>
        </p:txBody>
      </p:sp>
    </p:spTree>
    <p:extLst>
      <p:ext uri="{BB962C8B-B14F-4D97-AF65-F5344CB8AC3E}">
        <p14:creationId xmlns:p14="http://schemas.microsoft.com/office/powerpoint/2010/main" val="239967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2"/>
          <p:cNvSpPr>
            <a:spLocks noGrp="1" noChangeArrowheads="1"/>
          </p:cNvSpPr>
          <p:nvPr>
            <p:ph type="sldNum" sz="quarter" idx="12"/>
          </p:nvPr>
        </p:nvSpPr>
        <p:spPr>
          <a:ln/>
        </p:spPr>
        <p:txBody>
          <a:bodyPr/>
          <a:lstStyle>
            <a:lvl1pPr>
              <a:defRPr/>
            </a:lvl1pPr>
          </a:lstStyle>
          <a:p>
            <a:pPr>
              <a:defRPr/>
            </a:pPr>
            <a:fld id="{CBBCEEBA-A6EF-4438-AF8D-00BA3CE6E194}" type="slidenum">
              <a:rPr lang="en-US" altLang="en-US"/>
              <a:pPr>
                <a:defRPr/>
              </a:pPr>
              <a:t>‹#›</a:t>
            </a:fld>
            <a:endParaRPr lang="en-US" altLang="en-US" dirty="0"/>
          </a:p>
        </p:txBody>
      </p:sp>
    </p:spTree>
    <p:extLst>
      <p:ext uri="{BB962C8B-B14F-4D97-AF65-F5344CB8AC3E}">
        <p14:creationId xmlns:p14="http://schemas.microsoft.com/office/powerpoint/2010/main" val="255631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30"/>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32"/>
          <p:cNvSpPr>
            <a:spLocks noGrp="1" noChangeArrowheads="1"/>
          </p:cNvSpPr>
          <p:nvPr>
            <p:ph type="sldNum" sz="quarter" idx="12"/>
          </p:nvPr>
        </p:nvSpPr>
        <p:spPr>
          <a:ln/>
        </p:spPr>
        <p:txBody>
          <a:bodyPr/>
          <a:lstStyle>
            <a:lvl1pPr>
              <a:defRPr/>
            </a:lvl1pPr>
          </a:lstStyle>
          <a:p>
            <a:pPr>
              <a:defRPr/>
            </a:pPr>
            <a:fld id="{DF6DBB2C-32AF-4AB3-9522-01690917BFED}" type="slidenum">
              <a:rPr lang="en-US" altLang="en-US"/>
              <a:pPr>
                <a:defRPr/>
              </a:pPr>
              <a:t>‹#›</a:t>
            </a:fld>
            <a:endParaRPr lang="en-US" altLang="en-US" dirty="0"/>
          </a:p>
        </p:txBody>
      </p:sp>
    </p:spTree>
    <p:extLst>
      <p:ext uri="{BB962C8B-B14F-4D97-AF65-F5344CB8AC3E}">
        <p14:creationId xmlns:p14="http://schemas.microsoft.com/office/powerpoint/2010/main" val="116314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0769B-A08A-F84A-853F-87C289B91E36}" type="datetimeFigureOut">
              <a:rPr lang="en-US" smtClean="0"/>
              <a:t>7/23/20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185812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8507681" cy="2852737"/>
          </a:xfrm>
        </p:spPr>
        <p:txBody>
          <a:bodyPr anchor="b" anchorCtr="0"/>
          <a:lstStyle>
            <a:lvl1pPr>
              <a:defRPr sz="6000"/>
            </a:lvl1pPr>
          </a:lstStyle>
          <a:p>
            <a:r>
              <a:rPr lang="en-US" dirty="0"/>
              <a:t>Click to edit Master title style</a:t>
            </a:r>
          </a:p>
        </p:txBody>
      </p:sp>
      <p:sp>
        <p:nvSpPr>
          <p:cNvPr id="3" name="Text Placeholder 2"/>
          <p:cNvSpPr>
            <a:spLocks noGrp="1"/>
          </p:cNvSpPr>
          <p:nvPr>
            <p:ph type="body" idx="1"/>
          </p:nvPr>
        </p:nvSpPr>
        <p:spPr>
          <a:xfrm>
            <a:off x="831852" y="4589465"/>
            <a:ext cx="8507681" cy="1500187"/>
          </a:xfrm>
        </p:spPr>
        <p:txBody>
          <a:bodyPr/>
          <a:lstStyle>
            <a:lvl1pPr marL="0" indent="0">
              <a:buNone/>
              <a:defRPr sz="2400" baseline="0">
                <a:solidFill>
                  <a:schemeClr val="tx1"/>
                </a:solidFill>
                <a:latin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0769B-A08A-F84A-853F-87C289B91E36}" type="datetimeFigureOut">
              <a:rPr lang="en-US" smtClean="0"/>
              <a:t>7/23/20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87505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1" y="1597152"/>
            <a:ext cx="8466827" cy="438912"/>
          </a:xfr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838202" y="2510185"/>
            <a:ext cx="4497087" cy="1113406"/>
          </a:xfrm>
        </p:spPr>
        <p:txBody>
          <a:bodyPr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3624845"/>
            <a:ext cx="4497087" cy="2336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65325" y="2510185"/>
            <a:ext cx="4554745" cy="1113406"/>
          </a:xfrm>
        </p:spPr>
        <p:txBody>
          <a:bodyPr anchor="t" anchorCtr="0"/>
          <a:lstStyle>
            <a:lvl1pPr marL="0" indent="0">
              <a:buNone/>
              <a:defRPr sz="2400" b="1" baseline="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65325" y="3624845"/>
            <a:ext cx="4554745" cy="2336929"/>
          </a:xfr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0769B-A08A-F84A-853F-87C289B91E36}" type="datetimeFigureOut">
              <a:rPr lang="en-US" smtClean="0"/>
              <a:t>7/23/20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4155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roof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1398792"/>
            <a:ext cx="8443807" cy="4674204"/>
          </a:xfrm>
        </p:spPr>
        <p:txBody>
          <a:bodyPr anchor="ctr" anchorCtr="0">
            <a:normAutofit/>
          </a:bodyPr>
          <a:lstStyle>
            <a:lvl1pPr>
              <a:defRPr sz="7500" baseline="0"/>
            </a:lvl1pPr>
          </a:lstStyle>
          <a:p>
            <a:r>
              <a:rPr lang="en-US" dirty="0"/>
              <a:t>#1 Best Slide to use A PROOF POINT</a:t>
            </a:r>
          </a:p>
        </p:txBody>
      </p:sp>
      <p:sp>
        <p:nvSpPr>
          <p:cNvPr id="3" name="Date Placeholder 2"/>
          <p:cNvSpPr>
            <a:spLocks noGrp="1"/>
          </p:cNvSpPr>
          <p:nvPr>
            <p:ph type="dt" sz="half" idx="10"/>
          </p:nvPr>
        </p:nvSpPr>
        <p:spPr/>
        <p:txBody>
          <a:bodyPr/>
          <a:lstStyle/>
          <a:p>
            <a:fld id="{BAC0769B-A08A-F84A-853F-87C289B91E36}" type="datetimeFigureOut">
              <a:rPr lang="en-US" smtClean="0"/>
              <a:t>7/23/20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91504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C0769B-A08A-F84A-853F-87C289B91E36}" type="datetimeFigureOut">
              <a:rPr lang="en-US" smtClean="0"/>
              <a:t>7/23/20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5EB2EB-69F8-D948-986A-A0FFB8F3ADC8}" type="slidenum">
              <a:rPr lang="en-US" smtClean="0"/>
              <a:t>‹#›</a:t>
            </a:fld>
            <a:endParaRPr lang="en-US" dirty="0"/>
          </a:p>
        </p:txBody>
      </p:sp>
      <p:sp>
        <p:nvSpPr>
          <p:cNvPr id="8" name="Title 7"/>
          <p:cNvSpPr>
            <a:spLocks noGrp="1"/>
          </p:cNvSpPr>
          <p:nvPr>
            <p:ph type="title"/>
          </p:nvPr>
        </p:nvSpPr>
        <p:spPr>
          <a:xfrm>
            <a:off x="838200" y="1586354"/>
            <a:ext cx="3932237" cy="1559940"/>
          </a:xfrm>
        </p:spPr>
        <p:txBody>
          <a:bodyPr/>
          <a:lstStyle/>
          <a:p>
            <a:r>
              <a:rPr lang="en-US"/>
              <a:t>Click to edit Master title style</a:t>
            </a:r>
            <a:endParaRPr lang="en-US" dirty="0"/>
          </a:p>
        </p:txBody>
      </p:sp>
      <p:sp>
        <p:nvSpPr>
          <p:cNvPr id="9" name="Text Placeholder 8"/>
          <p:cNvSpPr>
            <a:spLocks noGrp="1"/>
          </p:cNvSpPr>
          <p:nvPr>
            <p:ph type="body" sz="quarter" idx="13" hasCustomPrompt="1"/>
          </p:nvPr>
        </p:nvSpPr>
        <p:spPr>
          <a:xfrm>
            <a:off x="838200" y="3330575"/>
            <a:ext cx="3932237" cy="2497138"/>
          </a:xfrm>
        </p:spPr>
        <p:txBody>
          <a:bodyPr>
            <a:normAutofit/>
          </a:bodyPr>
          <a:lstStyle>
            <a:lvl1pPr marL="0" indent="0">
              <a:lnSpc>
                <a:spcPct val="100000"/>
              </a:lnSpc>
              <a:buFontTx/>
              <a:buNone/>
              <a:defRPr sz="2000" b="1" i="0" baseline="0">
                <a:latin typeface="Arial" charset="0"/>
              </a:defRPr>
            </a:lvl1pPr>
          </a:lstStyle>
          <a:p>
            <a:pPr lvl="0"/>
            <a:r>
              <a:rPr lang="en-US" dirty="0"/>
              <a:t>Subhead Here Two Lines</a:t>
            </a:r>
          </a:p>
        </p:txBody>
      </p:sp>
      <p:sp>
        <p:nvSpPr>
          <p:cNvPr id="13" name="Content Placeholder 12"/>
          <p:cNvSpPr>
            <a:spLocks noGrp="1"/>
          </p:cNvSpPr>
          <p:nvPr>
            <p:ph sz="quarter" idx="14" hasCustomPrompt="1"/>
          </p:nvPr>
        </p:nvSpPr>
        <p:spPr>
          <a:xfrm>
            <a:off x="5130800" y="1585913"/>
            <a:ext cx="4167717" cy="4241800"/>
          </a:xfrm>
        </p:spPr>
        <p:txBody>
          <a:bodyPr>
            <a:normAutofit/>
          </a:bodyPr>
          <a:lstStyle>
            <a:lvl1pPr>
              <a:defRPr sz="2000" baseline="0">
                <a:latin typeface="Arial" charset="0"/>
              </a:defRPr>
            </a:lvl1pPr>
          </a:lstStyle>
          <a:p>
            <a:pPr lvl="0"/>
            <a:r>
              <a:rPr lang="en-US" dirty="0"/>
              <a:t>Chart or Text Here</a:t>
            </a:r>
          </a:p>
          <a:p>
            <a:pPr lvl="0"/>
            <a:endParaRPr lang="en-US" dirty="0"/>
          </a:p>
        </p:txBody>
      </p:sp>
    </p:spTree>
    <p:extLst>
      <p:ext uri="{BB962C8B-B14F-4D97-AF65-F5344CB8AC3E}">
        <p14:creationId xmlns:p14="http://schemas.microsoft.com/office/powerpoint/2010/main" val="27452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1-Column">
    <p:spTree>
      <p:nvGrpSpPr>
        <p:cNvPr id="1" name=""/>
        <p:cNvGrpSpPr/>
        <p:nvPr/>
      </p:nvGrpSpPr>
      <p:grpSpPr>
        <a:xfrm>
          <a:off x="0" y="0"/>
          <a:ext cx="0" cy="0"/>
          <a:chOff x="0" y="0"/>
          <a:chExt cx="0" cy="0"/>
        </a:xfrm>
      </p:grpSpPr>
      <p:sp>
        <p:nvSpPr>
          <p:cNvPr id="2" name="Title 1"/>
          <p:cNvSpPr>
            <a:spLocks noGrp="1"/>
          </p:cNvSpPr>
          <p:nvPr>
            <p:ph type="title"/>
          </p:nvPr>
        </p:nvSpPr>
        <p:spPr>
          <a:xfrm>
            <a:off x="4221163" y="1794595"/>
            <a:ext cx="5152875" cy="1251818"/>
          </a:xfrm>
        </p:spPr>
        <p:txBody>
          <a:bodyPr anchor="t" anchorCtr="0">
            <a:normAutofit/>
          </a:bodyPr>
          <a:lstStyle>
            <a:lvl1pPr>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794594"/>
            <a:ext cx="4038600" cy="3941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221163" y="3321170"/>
            <a:ext cx="5152875" cy="2415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C0769B-A08A-F84A-853F-87C289B91E36}" type="datetimeFigureOut">
              <a:rPr lang="en-US" smtClean="0"/>
              <a:t>7/23/20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107083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Triangle">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524"/>
            <a:ext cx="10515600" cy="43738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0769B-A08A-F84A-853F-87C289B91E36}" type="datetimeFigureOut">
              <a:rPr lang="en-US" smtClean="0"/>
              <a:t>7/23/20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
        <p:nvSpPr>
          <p:cNvPr id="7" name="Text Placeholder 6"/>
          <p:cNvSpPr>
            <a:spLocks noGrp="1"/>
          </p:cNvSpPr>
          <p:nvPr>
            <p:ph type="body" sz="quarter" idx="13"/>
          </p:nvPr>
        </p:nvSpPr>
        <p:spPr>
          <a:xfrm>
            <a:off x="821267" y="2523744"/>
            <a:ext cx="10532533" cy="3167445"/>
          </a:xfrm>
        </p:spPr>
        <p:txBody>
          <a:bodyPr>
            <a:normAutofit/>
          </a:bodyPr>
          <a:lstStyle>
            <a:lvl1pPr marL="0" indent="0">
              <a:buFontTx/>
              <a:buNone/>
              <a:defRPr sz="18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1" name="Group 100"/>
          <p:cNvGrpSpPr/>
          <p:nvPr userDrawn="1"/>
        </p:nvGrpSpPr>
        <p:grpSpPr>
          <a:xfrm>
            <a:off x="0" y="0"/>
            <a:ext cx="12189460" cy="1142492"/>
            <a:chOff x="0" y="0"/>
            <a:chExt cx="12189460" cy="1142492"/>
          </a:xfrm>
        </p:grpSpPr>
        <p:sp>
          <p:nvSpPr>
            <p:cNvPr id="102" name="bk object 17"/>
            <p:cNvSpPr/>
            <p:nvPr/>
          </p:nvSpPr>
          <p:spPr>
            <a:xfrm>
              <a:off x="9821332" y="254000"/>
              <a:ext cx="1859619" cy="555406"/>
            </a:xfrm>
            <a:prstGeom prst="rect">
              <a:avLst/>
            </a:prstGeom>
            <a:blipFill>
              <a:blip r:embed="rId2" cstate="print"/>
              <a:stretch>
                <a:fillRect/>
              </a:stretch>
            </a:blipFill>
          </p:spPr>
          <p:txBody>
            <a:bodyPr wrap="square" lIns="0" tIns="0" rIns="0" bIns="0" rtlCol="0"/>
            <a:lstStyle/>
            <a:p>
              <a:endParaRPr dirty="0"/>
            </a:p>
          </p:txBody>
        </p:sp>
        <p:sp>
          <p:nvSpPr>
            <p:cNvPr id="103" name="bk object 18"/>
            <p:cNvSpPr/>
            <p:nvPr/>
          </p:nvSpPr>
          <p:spPr>
            <a:xfrm>
              <a:off x="0" y="0"/>
              <a:ext cx="9469120" cy="1024255"/>
            </a:xfrm>
            <a:custGeom>
              <a:avLst/>
              <a:gdLst/>
              <a:ahLst/>
              <a:cxnLst/>
              <a:rect l="l" t="t" r="r" b="b"/>
              <a:pathLst>
                <a:path w="9469120" h="1024255">
                  <a:moveTo>
                    <a:pt x="8920264" y="0"/>
                  </a:moveTo>
                  <a:lnTo>
                    <a:pt x="0" y="0"/>
                  </a:lnTo>
                  <a:lnTo>
                    <a:pt x="0" y="1024128"/>
                  </a:lnTo>
                  <a:lnTo>
                    <a:pt x="9468612" y="1024089"/>
                  </a:lnTo>
                  <a:lnTo>
                    <a:pt x="8920264" y="0"/>
                  </a:lnTo>
                  <a:close/>
                </a:path>
              </a:pathLst>
            </a:custGeom>
            <a:solidFill>
              <a:srgbClr val="B0822C"/>
            </a:solidFill>
          </p:spPr>
          <p:txBody>
            <a:bodyPr wrap="square" lIns="0" tIns="0" rIns="0" bIns="0" rtlCol="0"/>
            <a:lstStyle/>
            <a:p>
              <a:endParaRPr dirty="0"/>
            </a:p>
          </p:txBody>
        </p:sp>
        <p:sp>
          <p:nvSpPr>
            <p:cNvPr id="104" name="bk object 19"/>
            <p:cNvSpPr/>
            <p:nvPr/>
          </p:nvSpPr>
          <p:spPr>
            <a:xfrm>
              <a:off x="8911350" y="0"/>
              <a:ext cx="557530" cy="1024255"/>
            </a:xfrm>
            <a:custGeom>
              <a:avLst/>
              <a:gdLst/>
              <a:ahLst/>
              <a:cxnLst/>
              <a:rect l="l" t="t" r="r" b="b"/>
              <a:pathLst>
                <a:path w="557529" h="1024255">
                  <a:moveTo>
                    <a:pt x="557151" y="1024089"/>
                  </a:moveTo>
                  <a:lnTo>
                    <a:pt x="0" y="0"/>
                  </a:lnTo>
                </a:path>
              </a:pathLst>
            </a:custGeom>
            <a:ln w="9994">
              <a:solidFill>
                <a:srgbClr val="FFFFFF"/>
              </a:solidFill>
            </a:ln>
          </p:spPr>
          <p:txBody>
            <a:bodyPr wrap="square" lIns="0" tIns="0" rIns="0" bIns="0" rtlCol="0"/>
            <a:lstStyle/>
            <a:p>
              <a:endParaRPr dirty="0"/>
            </a:p>
          </p:txBody>
        </p:sp>
        <p:sp>
          <p:nvSpPr>
            <p:cNvPr id="105" name="bk object 20"/>
            <p:cNvSpPr/>
            <p:nvPr/>
          </p:nvSpPr>
          <p:spPr>
            <a:xfrm>
              <a:off x="8831063" y="0"/>
              <a:ext cx="557530" cy="1024255"/>
            </a:xfrm>
            <a:custGeom>
              <a:avLst/>
              <a:gdLst/>
              <a:ahLst/>
              <a:cxnLst/>
              <a:rect l="l" t="t" r="r" b="b"/>
              <a:pathLst>
                <a:path w="557529" h="1024255">
                  <a:moveTo>
                    <a:pt x="557152" y="1024090"/>
                  </a:moveTo>
                  <a:lnTo>
                    <a:pt x="0" y="0"/>
                  </a:lnTo>
                </a:path>
              </a:pathLst>
            </a:custGeom>
            <a:ln w="9994">
              <a:solidFill>
                <a:srgbClr val="FFFFFF"/>
              </a:solidFill>
            </a:ln>
          </p:spPr>
          <p:txBody>
            <a:bodyPr wrap="square" lIns="0" tIns="0" rIns="0" bIns="0" rtlCol="0"/>
            <a:lstStyle/>
            <a:p>
              <a:endParaRPr dirty="0"/>
            </a:p>
          </p:txBody>
        </p:sp>
        <p:sp>
          <p:nvSpPr>
            <p:cNvPr id="106" name="bk object 21"/>
            <p:cNvSpPr/>
            <p:nvPr/>
          </p:nvSpPr>
          <p:spPr>
            <a:xfrm>
              <a:off x="8750820"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dirty="0"/>
            </a:p>
          </p:txBody>
        </p:sp>
        <p:sp>
          <p:nvSpPr>
            <p:cNvPr id="107" name="bk object 22"/>
            <p:cNvSpPr/>
            <p:nvPr/>
          </p:nvSpPr>
          <p:spPr>
            <a:xfrm>
              <a:off x="8670556"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dirty="0"/>
            </a:p>
          </p:txBody>
        </p:sp>
        <p:sp>
          <p:nvSpPr>
            <p:cNvPr id="108" name="bk object 23"/>
            <p:cNvSpPr/>
            <p:nvPr/>
          </p:nvSpPr>
          <p:spPr>
            <a:xfrm>
              <a:off x="8590295" y="0"/>
              <a:ext cx="557530" cy="1024255"/>
            </a:xfrm>
            <a:custGeom>
              <a:avLst/>
              <a:gdLst/>
              <a:ahLst/>
              <a:cxnLst/>
              <a:rect l="l" t="t" r="r" b="b"/>
              <a:pathLst>
                <a:path w="557529" h="1024255">
                  <a:moveTo>
                    <a:pt x="557151" y="1024091"/>
                  </a:moveTo>
                  <a:lnTo>
                    <a:pt x="0" y="0"/>
                  </a:lnTo>
                </a:path>
              </a:pathLst>
            </a:custGeom>
            <a:ln w="9994">
              <a:solidFill>
                <a:srgbClr val="FFFFFF"/>
              </a:solidFill>
            </a:ln>
          </p:spPr>
          <p:txBody>
            <a:bodyPr wrap="square" lIns="0" tIns="0" rIns="0" bIns="0" rtlCol="0"/>
            <a:lstStyle/>
            <a:p>
              <a:endParaRPr dirty="0"/>
            </a:p>
          </p:txBody>
        </p:sp>
        <p:sp>
          <p:nvSpPr>
            <p:cNvPr id="109" name="bk object 24"/>
            <p:cNvSpPr/>
            <p:nvPr/>
          </p:nvSpPr>
          <p:spPr>
            <a:xfrm>
              <a:off x="8510008" y="0"/>
              <a:ext cx="557530" cy="1024255"/>
            </a:xfrm>
            <a:custGeom>
              <a:avLst/>
              <a:gdLst/>
              <a:ahLst/>
              <a:cxnLst/>
              <a:rect l="l" t="t" r="r" b="b"/>
              <a:pathLst>
                <a:path w="557529" h="1024255">
                  <a:moveTo>
                    <a:pt x="557154" y="1024091"/>
                  </a:moveTo>
                  <a:lnTo>
                    <a:pt x="0" y="0"/>
                  </a:lnTo>
                </a:path>
              </a:pathLst>
            </a:custGeom>
            <a:ln w="9994">
              <a:solidFill>
                <a:srgbClr val="FFFFFF"/>
              </a:solidFill>
            </a:ln>
          </p:spPr>
          <p:txBody>
            <a:bodyPr wrap="square" lIns="0" tIns="0" rIns="0" bIns="0" rtlCol="0"/>
            <a:lstStyle/>
            <a:p>
              <a:endParaRPr dirty="0"/>
            </a:p>
          </p:txBody>
        </p:sp>
        <p:sp>
          <p:nvSpPr>
            <p:cNvPr id="110" name="bk object 25"/>
            <p:cNvSpPr/>
            <p:nvPr/>
          </p:nvSpPr>
          <p:spPr>
            <a:xfrm>
              <a:off x="8429742" y="0"/>
              <a:ext cx="557530" cy="1024255"/>
            </a:xfrm>
            <a:custGeom>
              <a:avLst/>
              <a:gdLst/>
              <a:ahLst/>
              <a:cxnLst/>
              <a:rect l="l" t="t" r="r" b="b"/>
              <a:pathLst>
                <a:path w="557529" h="1024255">
                  <a:moveTo>
                    <a:pt x="557153" y="1024091"/>
                  </a:moveTo>
                  <a:lnTo>
                    <a:pt x="0" y="0"/>
                  </a:lnTo>
                </a:path>
              </a:pathLst>
            </a:custGeom>
            <a:ln w="9994">
              <a:solidFill>
                <a:srgbClr val="FFFFFF"/>
              </a:solidFill>
            </a:ln>
          </p:spPr>
          <p:txBody>
            <a:bodyPr wrap="square" lIns="0" tIns="0" rIns="0" bIns="0" rtlCol="0"/>
            <a:lstStyle/>
            <a:p>
              <a:endParaRPr dirty="0"/>
            </a:p>
          </p:txBody>
        </p:sp>
        <p:sp>
          <p:nvSpPr>
            <p:cNvPr id="111" name="bk object 26"/>
            <p:cNvSpPr/>
            <p:nvPr/>
          </p:nvSpPr>
          <p:spPr>
            <a:xfrm>
              <a:off x="8349475"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dirty="0"/>
            </a:p>
          </p:txBody>
        </p:sp>
        <p:sp>
          <p:nvSpPr>
            <p:cNvPr id="112" name="bk object 27"/>
            <p:cNvSpPr/>
            <p:nvPr/>
          </p:nvSpPr>
          <p:spPr>
            <a:xfrm>
              <a:off x="8269211"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dirty="0"/>
            </a:p>
          </p:txBody>
        </p:sp>
        <p:sp>
          <p:nvSpPr>
            <p:cNvPr id="113" name="bk object 28"/>
            <p:cNvSpPr/>
            <p:nvPr/>
          </p:nvSpPr>
          <p:spPr>
            <a:xfrm>
              <a:off x="8188951" y="0"/>
              <a:ext cx="557530" cy="1024255"/>
            </a:xfrm>
            <a:custGeom>
              <a:avLst/>
              <a:gdLst/>
              <a:ahLst/>
              <a:cxnLst/>
              <a:rect l="l" t="t" r="r" b="b"/>
              <a:pathLst>
                <a:path w="557529" h="1024255">
                  <a:moveTo>
                    <a:pt x="557153" y="1024092"/>
                  </a:moveTo>
                  <a:lnTo>
                    <a:pt x="0" y="0"/>
                  </a:lnTo>
                </a:path>
              </a:pathLst>
            </a:custGeom>
            <a:ln w="9994">
              <a:solidFill>
                <a:srgbClr val="FFFFFF"/>
              </a:solidFill>
            </a:ln>
          </p:spPr>
          <p:txBody>
            <a:bodyPr wrap="square" lIns="0" tIns="0" rIns="0" bIns="0" rtlCol="0"/>
            <a:lstStyle/>
            <a:p>
              <a:endParaRPr dirty="0"/>
            </a:p>
          </p:txBody>
        </p:sp>
        <p:sp>
          <p:nvSpPr>
            <p:cNvPr id="114" name="bk object 29"/>
            <p:cNvSpPr/>
            <p:nvPr/>
          </p:nvSpPr>
          <p:spPr>
            <a:xfrm>
              <a:off x="8108683" y="0"/>
              <a:ext cx="557530" cy="1024255"/>
            </a:xfrm>
            <a:custGeom>
              <a:avLst/>
              <a:gdLst/>
              <a:ahLst/>
              <a:cxnLst/>
              <a:rect l="l" t="t" r="r" b="b"/>
              <a:pathLst>
                <a:path w="557529" h="1024255">
                  <a:moveTo>
                    <a:pt x="557151" y="1024093"/>
                  </a:moveTo>
                  <a:lnTo>
                    <a:pt x="0" y="0"/>
                  </a:lnTo>
                </a:path>
              </a:pathLst>
            </a:custGeom>
            <a:ln w="9994">
              <a:solidFill>
                <a:srgbClr val="FFFFFF"/>
              </a:solidFill>
            </a:ln>
          </p:spPr>
          <p:txBody>
            <a:bodyPr wrap="square" lIns="0" tIns="0" rIns="0" bIns="0" rtlCol="0"/>
            <a:lstStyle/>
            <a:p>
              <a:endParaRPr dirty="0"/>
            </a:p>
          </p:txBody>
        </p:sp>
        <p:sp>
          <p:nvSpPr>
            <p:cNvPr id="115" name="bk object 30"/>
            <p:cNvSpPr/>
            <p:nvPr/>
          </p:nvSpPr>
          <p:spPr>
            <a:xfrm>
              <a:off x="8028412" y="0"/>
              <a:ext cx="557530" cy="1024255"/>
            </a:xfrm>
            <a:custGeom>
              <a:avLst/>
              <a:gdLst/>
              <a:ahLst/>
              <a:cxnLst/>
              <a:rect l="l" t="t" r="r" b="b"/>
              <a:pathLst>
                <a:path w="557529" h="1024255">
                  <a:moveTo>
                    <a:pt x="557155" y="1024093"/>
                  </a:moveTo>
                  <a:lnTo>
                    <a:pt x="0" y="0"/>
                  </a:lnTo>
                </a:path>
              </a:pathLst>
            </a:custGeom>
            <a:ln w="9994">
              <a:solidFill>
                <a:srgbClr val="FFFFFF"/>
              </a:solidFill>
            </a:ln>
          </p:spPr>
          <p:txBody>
            <a:bodyPr wrap="square" lIns="0" tIns="0" rIns="0" bIns="0" rtlCol="0"/>
            <a:lstStyle/>
            <a:p>
              <a:endParaRPr dirty="0"/>
            </a:p>
          </p:txBody>
        </p:sp>
        <p:sp>
          <p:nvSpPr>
            <p:cNvPr id="116" name="bk object 31"/>
            <p:cNvSpPr/>
            <p:nvPr/>
          </p:nvSpPr>
          <p:spPr>
            <a:xfrm>
              <a:off x="7948155" y="0"/>
              <a:ext cx="557530" cy="1024255"/>
            </a:xfrm>
            <a:custGeom>
              <a:avLst/>
              <a:gdLst/>
              <a:ahLst/>
              <a:cxnLst/>
              <a:rect l="l" t="t" r="r" b="b"/>
              <a:pathLst>
                <a:path w="557529" h="1024255">
                  <a:moveTo>
                    <a:pt x="557152" y="1024093"/>
                  </a:moveTo>
                  <a:lnTo>
                    <a:pt x="0" y="0"/>
                  </a:lnTo>
                </a:path>
              </a:pathLst>
            </a:custGeom>
            <a:ln w="9994">
              <a:solidFill>
                <a:srgbClr val="FFFFFF"/>
              </a:solidFill>
            </a:ln>
          </p:spPr>
          <p:txBody>
            <a:bodyPr wrap="square" lIns="0" tIns="0" rIns="0" bIns="0" rtlCol="0"/>
            <a:lstStyle/>
            <a:p>
              <a:endParaRPr dirty="0"/>
            </a:p>
          </p:txBody>
        </p:sp>
        <p:sp>
          <p:nvSpPr>
            <p:cNvPr id="117" name="bk object 32"/>
            <p:cNvSpPr/>
            <p:nvPr/>
          </p:nvSpPr>
          <p:spPr>
            <a:xfrm>
              <a:off x="7867880" y="0"/>
              <a:ext cx="557530" cy="1024255"/>
            </a:xfrm>
            <a:custGeom>
              <a:avLst/>
              <a:gdLst/>
              <a:ahLst/>
              <a:cxnLst/>
              <a:rect l="l" t="t" r="r" b="b"/>
              <a:pathLst>
                <a:path w="557529" h="1024255">
                  <a:moveTo>
                    <a:pt x="557153" y="1024094"/>
                  </a:moveTo>
                  <a:lnTo>
                    <a:pt x="0" y="0"/>
                  </a:lnTo>
                </a:path>
              </a:pathLst>
            </a:custGeom>
            <a:ln w="9994">
              <a:solidFill>
                <a:srgbClr val="FFFFFF"/>
              </a:solidFill>
            </a:ln>
          </p:spPr>
          <p:txBody>
            <a:bodyPr wrap="square" lIns="0" tIns="0" rIns="0" bIns="0" rtlCol="0"/>
            <a:lstStyle/>
            <a:p>
              <a:endParaRPr dirty="0"/>
            </a:p>
          </p:txBody>
        </p:sp>
        <p:sp>
          <p:nvSpPr>
            <p:cNvPr id="118" name="bk object 33"/>
            <p:cNvSpPr/>
            <p:nvPr/>
          </p:nvSpPr>
          <p:spPr>
            <a:xfrm>
              <a:off x="7784986" y="0"/>
              <a:ext cx="557530" cy="1024255"/>
            </a:xfrm>
            <a:custGeom>
              <a:avLst/>
              <a:gdLst/>
              <a:ahLst/>
              <a:cxnLst/>
              <a:rect l="l" t="t" r="r" b="b"/>
              <a:pathLst>
                <a:path w="557529" h="1024255">
                  <a:moveTo>
                    <a:pt x="557152" y="1024094"/>
                  </a:moveTo>
                  <a:lnTo>
                    <a:pt x="0" y="0"/>
                  </a:lnTo>
                </a:path>
              </a:pathLst>
            </a:custGeom>
            <a:ln w="9994">
              <a:solidFill>
                <a:srgbClr val="FFFFFF"/>
              </a:solidFill>
            </a:ln>
          </p:spPr>
          <p:txBody>
            <a:bodyPr wrap="square" lIns="0" tIns="0" rIns="0" bIns="0" rtlCol="0"/>
            <a:lstStyle/>
            <a:p>
              <a:endParaRPr dirty="0"/>
            </a:p>
          </p:txBody>
        </p:sp>
        <p:sp>
          <p:nvSpPr>
            <p:cNvPr id="119" name="bk object 34"/>
            <p:cNvSpPr/>
            <p:nvPr/>
          </p:nvSpPr>
          <p:spPr>
            <a:xfrm>
              <a:off x="7704714" y="0"/>
              <a:ext cx="557530" cy="1024255"/>
            </a:xfrm>
            <a:custGeom>
              <a:avLst/>
              <a:gdLst/>
              <a:ahLst/>
              <a:cxnLst/>
              <a:rect l="l" t="t" r="r" b="b"/>
              <a:pathLst>
                <a:path w="557529" h="1024255">
                  <a:moveTo>
                    <a:pt x="557155" y="1024094"/>
                  </a:moveTo>
                  <a:lnTo>
                    <a:pt x="0" y="0"/>
                  </a:lnTo>
                </a:path>
              </a:pathLst>
            </a:custGeom>
            <a:ln w="9994">
              <a:solidFill>
                <a:srgbClr val="FFFFFF"/>
              </a:solidFill>
            </a:ln>
          </p:spPr>
          <p:txBody>
            <a:bodyPr wrap="square" lIns="0" tIns="0" rIns="0" bIns="0" rtlCol="0"/>
            <a:lstStyle/>
            <a:p>
              <a:endParaRPr dirty="0"/>
            </a:p>
          </p:txBody>
        </p:sp>
        <p:sp>
          <p:nvSpPr>
            <p:cNvPr id="120" name="bk object 35"/>
            <p:cNvSpPr/>
            <p:nvPr/>
          </p:nvSpPr>
          <p:spPr>
            <a:xfrm>
              <a:off x="7624450"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dirty="0"/>
            </a:p>
          </p:txBody>
        </p:sp>
        <p:sp>
          <p:nvSpPr>
            <p:cNvPr id="121" name="bk object 36"/>
            <p:cNvSpPr/>
            <p:nvPr/>
          </p:nvSpPr>
          <p:spPr>
            <a:xfrm>
              <a:off x="7544161"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dirty="0"/>
            </a:p>
          </p:txBody>
        </p:sp>
        <p:sp>
          <p:nvSpPr>
            <p:cNvPr id="122" name="bk object 37"/>
            <p:cNvSpPr/>
            <p:nvPr/>
          </p:nvSpPr>
          <p:spPr>
            <a:xfrm>
              <a:off x="7463917" y="0"/>
              <a:ext cx="557530" cy="1024255"/>
            </a:xfrm>
            <a:custGeom>
              <a:avLst/>
              <a:gdLst/>
              <a:ahLst/>
              <a:cxnLst/>
              <a:rect l="l" t="t" r="r" b="b"/>
              <a:pathLst>
                <a:path w="557529" h="1024255">
                  <a:moveTo>
                    <a:pt x="557153" y="1024095"/>
                  </a:moveTo>
                  <a:lnTo>
                    <a:pt x="0" y="0"/>
                  </a:lnTo>
                </a:path>
              </a:pathLst>
            </a:custGeom>
            <a:ln w="9994">
              <a:solidFill>
                <a:srgbClr val="FFFFFF"/>
              </a:solidFill>
            </a:ln>
          </p:spPr>
          <p:txBody>
            <a:bodyPr wrap="square" lIns="0" tIns="0" rIns="0" bIns="0" rtlCol="0"/>
            <a:lstStyle/>
            <a:p>
              <a:endParaRPr dirty="0"/>
            </a:p>
          </p:txBody>
        </p:sp>
        <p:sp>
          <p:nvSpPr>
            <p:cNvPr id="123" name="bk object 38"/>
            <p:cNvSpPr/>
            <p:nvPr/>
          </p:nvSpPr>
          <p:spPr>
            <a:xfrm>
              <a:off x="7383654"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124" name="bk object 39"/>
            <p:cNvSpPr/>
            <p:nvPr/>
          </p:nvSpPr>
          <p:spPr>
            <a:xfrm>
              <a:off x="7303391"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125" name="bk object 40"/>
            <p:cNvSpPr/>
            <p:nvPr/>
          </p:nvSpPr>
          <p:spPr>
            <a:xfrm>
              <a:off x="7223127"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126" name="bk object 41"/>
            <p:cNvSpPr/>
            <p:nvPr/>
          </p:nvSpPr>
          <p:spPr>
            <a:xfrm>
              <a:off x="7142840"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dirty="0"/>
            </a:p>
          </p:txBody>
        </p:sp>
        <p:sp>
          <p:nvSpPr>
            <p:cNvPr id="127" name="bk object 42"/>
            <p:cNvSpPr/>
            <p:nvPr/>
          </p:nvSpPr>
          <p:spPr>
            <a:xfrm>
              <a:off x="7062575" y="0"/>
              <a:ext cx="557530" cy="1024255"/>
            </a:xfrm>
            <a:custGeom>
              <a:avLst/>
              <a:gdLst/>
              <a:ahLst/>
              <a:cxnLst/>
              <a:rect l="l" t="t" r="r" b="b"/>
              <a:pathLst>
                <a:path w="557529" h="1024255">
                  <a:moveTo>
                    <a:pt x="557156" y="1024097"/>
                  </a:moveTo>
                  <a:lnTo>
                    <a:pt x="0" y="0"/>
                  </a:lnTo>
                </a:path>
              </a:pathLst>
            </a:custGeom>
            <a:ln w="9994">
              <a:solidFill>
                <a:srgbClr val="FFFFFF"/>
              </a:solidFill>
            </a:ln>
          </p:spPr>
          <p:txBody>
            <a:bodyPr wrap="square" lIns="0" tIns="0" rIns="0" bIns="0" rtlCol="0"/>
            <a:lstStyle/>
            <a:p>
              <a:endParaRPr dirty="0"/>
            </a:p>
          </p:txBody>
        </p:sp>
        <p:sp>
          <p:nvSpPr>
            <p:cNvPr id="128" name="bk object 43"/>
            <p:cNvSpPr/>
            <p:nvPr/>
          </p:nvSpPr>
          <p:spPr>
            <a:xfrm>
              <a:off x="6982313"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dirty="0"/>
            </a:p>
          </p:txBody>
        </p:sp>
        <p:sp>
          <p:nvSpPr>
            <p:cNvPr id="129" name="bk object 44"/>
            <p:cNvSpPr/>
            <p:nvPr/>
          </p:nvSpPr>
          <p:spPr>
            <a:xfrm>
              <a:off x="6902045" y="0"/>
              <a:ext cx="557530" cy="1024255"/>
            </a:xfrm>
            <a:custGeom>
              <a:avLst/>
              <a:gdLst/>
              <a:ahLst/>
              <a:cxnLst/>
              <a:rect l="l" t="t" r="r" b="b"/>
              <a:pathLst>
                <a:path w="557529" h="1024255">
                  <a:moveTo>
                    <a:pt x="557155" y="1024097"/>
                  </a:moveTo>
                  <a:lnTo>
                    <a:pt x="0" y="0"/>
                  </a:lnTo>
                </a:path>
              </a:pathLst>
            </a:custGeom>
            <a:ln w="9994">
              <a:solidFill>
                <a:srgbClr val="FFFFFF"/>
              </a:solidFill>
            </a:ln>
          </p:spPr>
          <p:txBody>
            <a:bodyPr wrap="square" lIns="0" tIns="0" rIns="0" bIns="0" rtlCol="0"/>
            <a:lstStyle/>
            <a:p>
              <a:endParaRPr dirty="0"/>
            </a:p>
          </p:txBody>
        </p:sp>
        <p:sp>
          <p:nvSpPr>
            <p:cNvPr id="130" name="bk object 45"/>
            <p:cNvSpPr/>
            <p:nvPr/>
          </p:nvSpPr>
          <p:spPr>
            <a:xfrm>
              <a:off x="682178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dirty="0"/>
            </a:p>
          </p:txBody>
        </p:sp>
        <p:sp>
          <p:nvSpPr>
            <p:cNvPr id="131" name="bk object 46"/>
            <p:cNvSpPr/>
            <p:nvPr/>
          </p:nvSpPr>
          <p:spPr>
            <a:xfrm>
              <a:off x="674149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dirty="0"/>
            </a:p>
          </p:txBody>
        </p:sp>
        <p:sp>
          <p:nvSpPr>
            <p:cNvPr id="132" name="bk object 47"/>
            <p:cNvSpPr/>
            <p:nvPr/>
          </p:nvSpPr>
          <p:spPr>
            <a:xfrm>
              <a:off x="6661252" y="0"/>
              <a:ext cx="557530" cy="1024255"/>
            </a:xfrm>
            <a:custGeom>
              <a:avLst/>
              <a:gdLst/>
              <a:ahLst/>
              <a:cxnLst/>
              <a:rect l="l" t="t" r="r" b="b"/>
              <a:pathLst>
                <a:path w="557529" h="1024255">
                  <a:moveTo>
                    <a:pt x="557155" y="1024098"/>
                  </a:moveTo>
                  <a:lnTo>
                    <a:pt x="0" y="0"/>
                  </a:lnTo>
                </a:path>
              </a:pathLst>
            </a:custGeom>
            <a:ln w="9994">
              <a:solidFill>
                <a:srgbClr val="FFFFFF"/>
              </a:solidFill>
            </a:ln>
          </p:spPr>
          <p:txBody>
            <a:bodyPr wrap="square" lIns="0" tIns="0" rIns="0" bIns="0" rtlCol="0"/>
            <a:lstStyle/>
            <a:p>
              <a:endParaRPr dirty="0"/>
            </a:p>
          </p:txBody>
        </p:sp>
        <p:sp>
          <p:nvSpPr>
            <p:cNvPr id="133" name="bk object 48"/>
            <p:cNvSpPr/>
            <p:nvPr/>
          </p:nvSpPr>
          <p:spPr>
            <a:xfrm>
              <a:off x="6580988" y="0"/>
              <a:ext cx="557530" cy="1024255"/>
            </a:xfrm>
            <a:custGeom>
              <a:avLst/>
              <a:gdLst/>
              <a:ahLst/>
              <a:cxnLst/>
              <a:rect l="l" t="t" r="r" b="b"/>
              <a:pathLst>
                <a:path w="557529" h="1024255">
                  <a:moveTo>
                    <a:pt x="557155" y="1024099"/>
                  </a:moveTo>
                  <a:lnTo>
                    <a:pt x="0" y="0"/>
                  </a:lnTo>
                </a:path>
              </a:pathLst>
            </a:custGeom>
            <a:ln w="9994">
              <a:solidFill>
                <a:srgbClr val="FFFFFF"/>
              </a:solidFill>
            </a:ln>
          </p:spPr>
          <p:txBody>
            <a:bodyPr wrap="square" lIns="0" tIns="0" rIns="0" bIns="0" rtlCol="0"/>
            <a:lstStyle/>
            <a:p>
              <a:endParaRPr dirty="0"/>
            </a:p>
          </p:txBody>
        </p:sp>
        <p:sp>
          <p:nvSpPr>
            <p:cNvPr id="134" name="bk object 49"/>
            <p:cNvSpPr/>
            <p:nvPr/>
          </p:nvSpPr>
          <p:spPr>
            <a:xfrm>
              <a:off x="6500727"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dirty="0"/>
            </a:p>
          </p:txBody>
        </p:sp>
        <p:sp>
          <p:nvSpPr>
            <p:cNvPr id="135" name="bk object 50"/>
            <p:cNvSpPr/>
            <p:nvPr/>
          </p:nvSpPr>
          <p:spPr>
            <a:xfrm>
              <a:off x="6420463"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dirty="0"/>
            </a:p>
          </p:txBody>
        </p:sp>
        <p:sp>
          <p:nvSpPr>
            <p:cNvPr id="136" name="bk object 51"/>
            <p:cNvSpPr/>
            <p:nvPr/>
          </p:nvSpPr>
          <p:spPr>
            <a:xfrm>
              <a:off x="6340173" y="0"/>
              <a:ext cx="557530" cy="1024255"/>
            </a:xfrm>
            <a:custGeom>
              <a:avLst/>
              <a:gdLst/>
              <a:ahLst/>
              <a:cxnLst/>
              <a:rect l="l" t="t" r="r" b="b"/>
              <a:pathLst>
                <a:path w="557529" h="1024255">
                  <a:moveTo>
                    <a:pt x="557157" y="1024100"/>
                  </a:moveTo>
                  <a:lnTo>
                    <a:pt x="0" y="0"/>
                  </a:lnTo>
                </a:path>
              </a:pathLst>
            </a:custGeom>
            <a:ln w="9994">
              <a:solidFill>
                <a:srgbClr val="FFFFFF"/>
              </a:solidFill>
            </a:ln>
          </p:spPr>
          <p:txBody>
            <a:bodyPr wrap="square" lIns="0" tIns="0" rIns="0" bIns="0" rtlCol="0"/>
            <a:lstStyle/>
            <a:p>
              <a:endParaRPr dirty="0"/>
            </a:p>
          </p:txBody>
        </p:sp>
        <p:sp>
          <p:nvSpPr>
            <p:cNvPr id="137" name="bk object 52"/>
            <p:cNvSpPr/>
            <p:nvPr/>
          </p:nvSpPr>
          <p:spPr>
            <a:xfrm>
              <a:off x="6259906" y="0"/>
              <a:ext cx="557530" cy="1024255"/>
            </a:xfrm>
            <a:custGeom>
              <a:avLst/>
              <a:gdLst/>
              <a:ahLst/>
              <a:cxnLst/>
              <a:rect l="l" t="t" r="r" b="b"/>
              <a:pathLst>
                <a:path w="557529" h="1024255">
                  <a:moveTo>
                    <a:pt x="557155" y="1024100"/>
                  </a:moveTo>
                  <a:lnTo>
                    <a:pt x="0" y="0"/>
                  </a:lnTo>
                </a:path>
              </a:pathLst>
            </a:custGeom>
            <a:ln w="9994">
              <a:solidFill>
                <a:srgbClr val="FFFFFF"/>
              </a:solidFill>
            </a:ln>
          </p:spPr>
          <p:txBody>
            <a:bodyPr wrap="square" lIns="0" tIns="0" rIns="0" bIns="0" rtlCol="0"/>
            <a:lstStyle/>
            <a:p>
              <a:endParaRPr dirty="0"/>
            </a:p>
          </p:txBody>
        </p:sp>
        <p:sp>
          <p:nvSpPr>
            <p:cNvPr id="138" name="bk object 53"/>
            <p:cNvSpPr/>
            <p:nvPr/>
          </p:nvSpPr>
          <p:spPr>
            <a:xfrm>
              <a:off x="6179646" y="0"/>
              <a:ext cx="557530" cy="1024255"/>
            </a:xfrm>
            <a:custGeom>
              <a:avLst/>
              <a:gdLst/>
              <a:ahLst/>
              <a:cxnLst/>
              <a:rect l="l" t="t" r="r" b="b"/>
              <a:pathLst>
                <a:path w="557529" h="1024255">
                  <a:moveTo>
                    <a:pt x="557158" y="1024100"/>
                  </a:moveTo>
                  <a:lnTo>
                    <a:pt x="0" y="0"/>
                  </a:lnTo>
                </a:path>
              </a:pathLst>
            </a:custGeom>
            <a:ln w="9994">
              <a:solidFill>
                <a:srgbClr val="FFFFFF"/>
              </a:solidFill>
            </a:ln>
          </p:spPr>
          <p:txBody>
            <a:bodyPr wrap="square" lIns="0" tIns="0" rIns="0" bIns="0" rtlCol="0"/>
            <a:lstStyle/>
            <a:p>
              <a:endParaRPr dirty="0"/>
            </a:p>
          </p:txBody>
        </p:sp>
        <p:sp>
          <p:nvSpPr>
            <p:cNvPr id="139" name="bk object 54"/>
            <p:cNvSpPr/>
            <p:nvPr/>
          </p:nvSpPr>
          <p:spPr>
            <a:xfrm>
              <a:off x="6099381"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140" name="bk object 55"/>
            <p:cNvSpPr/>
            <p:nvPr/>
          </p:nvSpPr>
          <p:spPr>
            <a:xfrm>
              <a:off x="6019117"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141" name="bk object 56"/>
            <p:cNvSpPr/>
            <p:nvPr/>
          </p:nvSpPr>
          <p:spPr>
            <a:xfrm>
              <a:off x="5938854"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142" name="bk object 57"/>
            <p:cNvSpPr/>
            <p:nvPr/>
          </p:nvSpPr>
          <p:spPr>
            <a:xfrm>
              <a:off x="5858586" y="0"/>
              <a:ext cx="557530" cy="1024255"/>
            </a:xfrm>
            <a:custGeom>
              <a:avLst/>
              <a:gdLst/>
              <a:ahLst/>
              <a:cxnLst/>
              <a:rect l="l" t="t" r="r" b="b"/>
              <a:pathLst>
                <a:path w="557529" h="1024255">
                  <a:moveTo>
                    <a:pt x="557156" y="1024102"/>
                  </a:moveTo>
                  <a:lnTo>
                    <a:pt x="0" y="0"/>
                  </a:lnTo>
                </a:path>
              </a:pathLst>
            </a:custGeom>
            <a:ln w="9994">
              <a:solidFill>
                <a:srgbClr val="FFFFFF"/>
              </a:solidFill>
            </a:ln>
          </p:spPr>
          <p:txBody>
            <a:bodyPr wrap="square" lIns="0" tIns="0" rIns="0" bIns="0" rtlCol="0"/>
            <a:lstStyle/>
            <a:p>
              <a:endParaRPr dirty="0"/>
            </a:p>
          </p:txBody>
        </p:sp>
        <p:sp>
          <p:nvSpPr>
            <p:cNvPr id="143" name="bk object 58"/>
            <p:cNvSpPr/>
            <p:nvPr/>
          </p:nvSpPr>
          <p:spPr>
            <a:xfrm>
              <a:off x="5778315"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dirty="0"/>
            </a:p>
          </p:txBody>
        </p:sp>
        <p:sp>
          <p:nvSpPr>
            <p:cNvPr id="144" name="bk object 59"/>
            <p:cNvSpPr/>
            <p:nvPr/>
          </p:nvSpPr>
          <p:spPr>
            <a:xfrm>
              <a:off x="5698051"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dirty="0"/>
            </a:p>
          </p:txBody>
        </p:sp>
        <p:sp>
          <p:nvSpPr>
            <p:cNvPr id="145" name="bk object 60"/>
            <p:cNvSpPr/>
            <p:nvPr/>
          </p:nvSpPr>
          <p:spPr>
            <a:xfrm>
              <a:off x="5617759" y="0"/>
              <a:ext cx="557530" cy="1024255"/>
            </a:xfrm>
            <a:custGeom>
              <a:avLst/>
              <a:gdLst/>
              <a:ahLst/>
              <a:cxnLst/>
              <a:rect l="l" t="t" r="r" b="b"/>
              <a:pathLst>
                <a:path w="557529" h="1024255">
                  <a:moveTo>
                    <a:pt x="557159" y="1024103"/>
                  </a:moveTo>
                  <a:lnTo>
                    <a:pt x="0" y="0"/>
                  </a:lnTo>
                </a:path>
              </a:pathLst>
            </a:custGeom>
            <a:ln w="9994">
              <a:solidFill>
                <a:srgbClr val="FFFFFF"/>
              </a:solidFill>
            </a:ln>
          </p:spPr>
          <p:txBody>
            <a:bodyPr wrap="square" lIns="0" tIns="0" rIns="0" bIns="0" rtlCol="0"/>
            <a:lstStyle/>
            <a:p>
              <a:endParaRPr dirty="0"/>
            </a:p>
          </p:txBody>
        </p:sp>
        <p:sp>
          <p:nvSpPr>
            <p:cNvPr id="146" name="bk object 61"/>
            <p:cNvSpPr/>
            <p:nvPr/>
          </p:nvSpPr>
          <p:spPr>
            <a:xfrm>
              <a:off x="5537497" y="0"/>
              <a:ext cx="557530" cy="1024255"/>
            </a:xfrm>
            <a:custGeom>
              <a:avLst/>
              <a:gdLst/>
              <a:ahLst/>
              <a:cxnLst/>
              <a:rect l="l" t="t" r="r" b="b"/>
              <a:pathLst>
                <a:path w="557529" h="1024255">
                  <a:moveTo>
                    <a:pt x="557160" y="1024103"/>
                  </a:moveTo>
                  <a:lnTo>
                    <a:pt x="0" y="0"/>
                  </a:lnTo>
                </a:path>
              </a:pathLst>
            </a:custGeom>
            <a:ln w="9994">
              <a:solidFill>
                <a:srgbClr val="FFFFFF"/>
              </a:solidFill>
            </a:ln>
          </p:spPr>
          <p:txBody>
            <a:bodyPr wrap="square" lIns="0" tIns="0" rIns="0" bIns="0" rtlCol="0"/>
            <a:lstStyle/>
            <a:p>
              <a:endParaRPr dirty="0"/>
            </a:p>
          </p:txBody>
        </p:sp>
        <p:sp>
          <p:nvSpPr>
            <p:cNvPr id="147" name="bk object 62"/>
            <p:cNvSpPr/>
            <p:nvPr/>
          </p:nvSpPr>
          <p:spPr>
            <a:xfrm>
              <a:off x="5457253" y="0"/>
              <a:ext cx="557530" cy="1024255"/>
            </a:xfrm>
            <a:custGeom>
              <a:avLst/>
              <a:gdLst/>
              <a:ahLst/>
              <a:cxnLst/>
              <a:rect l="l" t="t" r="r" b="b"/>
              <a:pathLst>
                <a:path w="557529" h="1024255">
                  <a:moveTo>
                    <a:pt x="557157" y="1024103"/>
                  </a:moveTo>
                  <a:lnTo>
                    <a:pt x="0" y="0"/>
                  </a:lnTo>
                </a:path>
              </a:pathLst>
            </a:custGeom>
            <a:ln w="9994">
              <a:solidFill>
                <a:srgbClr val="FFFFFF"/>
              </a:solidFill>
            </a:ln>
          </p:spPr>
          <p:txBody>
            <a:bodyPr wrap="square" lIns="0" tIns="0" rIns="0" bIns="0" rtlCol="0"/>
            <a:lstStyle/>
            <a:p>
              <a:endParaRPr dirty="0"/>
            </a:p>
          </p:txBody>
        </p:sp>
        <p:sp>
          <p:nvSpPr>
            <p:cNvPr id="148" name="bk object 63"/>
            <p:cNvSpPr/>
            <p:nvPr/>
          </p:nvSpPr>
          <p:spPr>
            <a:xfrm>
              <a:off x="5376990" y="0"/>
              <a:ext cx="557530" cy="1024255"/>
            </a:xfrm>
            <a:custGeom>
              <a:avLst/>
              <a:gdLst/>
              <a:ahLst/>
              <a:cxnLst/>
              <a:rect l="l" t="t" r="r" b="b"/>
              <a:pathLst>
                <a:path w="557529" h="1024255">
                  <a:moveTo>
                    <a:pt x="557157" y="1024104"/>
                  </a:moveTo>
                  <a:lnTo>
                    <a:pt x="0" y="0"/>
                  </a:lnTo>
                </a:path>
              </a:pathLst>
            </a:custGeom>
            <a:ln w="9994">
              <a:solidFill>
                <a:srgbClr val="FFFFFF"/>
              </a:solidFill>
            </a:ln>
          </p:spPr>
          <p:txBody>
            <a:bodyPr wrap="square" lIns="0" tIns="0" rIns="0" bIns="0" rtlCol="0"/>
            <a:lstStyle/>
            <a:p>
              <a:endParaRPr dirty="0"/>
            </a:p>
          </p:txBody>
        </p:sp>
        <p:sp>
          <p:nvSpPr>
            <p:cNvPr id="149" name="bk object 64"/>
            <p:cNvSpPr/>
            <p:nvPr/>
          </p:nvSpPr>
          <p:spPr>
            <a:xfrm>
              <a:off x="5296727" y="0"/>
              <a:ext cx="557530" cy="1024255"/>
            </a:xfrm>
            <a:custGeom>
              <a:avLst/>
              <a:gdLst/>
              <a:ahLst/>
              <a:cxnLst/>
              <a:rect l="l" t="t" r="r" b="b"/>
              <a:pathLst>
                <a:path w="557529" h="1024255">
                  <a:moveTo>
                    <a:pt x="557159" y="1024104"/>
                  </a:moveTo>
                  <a:lnTo>
                    <a:pt x="0" y="0"/>
                  </a:lnTo>
                </a:path>
              </a:pathLst>
            </a:custGeom>
            <a:ln w="9994">
              <a:solidFill>
                <a:srgbClr val="FFFFFF"/>
              </a:solidFill>
            </a:ln>
          </p:spPr>
          <p:txBody>
            <a:bodyPr wrap="square" lIns="0" tIns="0" rIns="0" bIns="0" rtlCol="0"/>
            <a:lstStyle/>
            <a:p>
              <a:endParaRPr dirty="0"/>
            </a:p>
          </p:txBody>
        </p:sp>
        <p:sp>
          <p:nvSpPr>
            <p:cNvPr id="150" name="bk object 65"/>
            <p:cNvSpPr/>
            <p:nvPr/>
          </p:nvSpPr>
          <p:spPr>
            <a:xfrm>
              <a:off x="5216439" y="0"/>
              <a:ext cx="557530" cy="1024255"/>
            </a:xfrm>
            <a:custGeom>
              <a:avLst/>
              <a:gdLst/>
              <a:ahLst/>
              <a:cxnLst/>
              <a:rect l="l" t="t" r="r" b="b"/>
              <a:pathLst>
                <a:path w="557529" h="1024255">
                  <a:moveTo>
                    <a:pt x="557160" y="1024104"/>
                  </a:moveTo>
                  <a:lnTo>
                    <a:pt x="0" y="0"/>
                  </a:lnTo>
                </a:path>
              </a:pathLst>
            </a:custGeom>
            <a:ln w="9994">
              <a:solidFill>
                <a:srgbClr val="FFFFFF"/>
              </a:solidFill>
            </a:ln>
          </p:spPr>
          <p:txBody>
            <a:bodyPr wrap="square" lIns="0" tIns="0" rIns="0" bIns="0" rtlCol="0"/>
            <a:lstStyle/>
            <a:p>
              <a:endParaRPr dirty="0"/>
            </a:p>
          </p:txBody>
        </p:sp>
        <p:sp>
          <p:nvSpPr>
            <p:cNvPr id="151" name="bk object 66"/>
            <p:cNvSpPr/>
            <p:nvPr/>
          </p:nvSpPr>
          <p:spPr>
            <a:xfrm>
              <a:off x="5136166" y="0"/>
              <a:ext cx="557530" cy="1024255"/>
            </a:xfrm>
            <a:custGeom>
              <a:avLst/>
              <a:gdLst/>
              <a:ahLst/>
              <a:cxnLst/>
              <a:rect l="l" t="t" r="r" b="b"/>
              <a:pathLst>
                <a:path w="557529" h="1024255">
                  <a:moveTo>
                    <a:pt x="557162" y="1024105"/>
                  </a:moveTo>
                  <a:lnTo>
                    <a:pt x="0" y="0"/>
                  </a:lnTo>
                </a:path>
              </a:pathLst>
            </a:custGeom>
            <a:ln w="9994">
              <a:solidFill>
                <a:srgbClr val="FFFFFF"/>
              </a:solidFill>
            </a:ln>
          </p:spPr>
          <p:txBody>
            <a:bodyPr wrap="square" lIns="0" tIns="0" rIns="0" bIns="0" rtlCol="0"/>
            <a:lstStyle/>
            <a:p>
              <a:endParaRPr dirty="0"/>
            </a:p>
          </p:txBody>
        </p:sp>
        <p:sp>
          <p:nvSpPr>
            <p:cNvPr id="152" name="bk object 67"/>
            <p:cNvSpPr/>
            <p:nvPr/>
          </p:nvSpPr>
          <p:spPr>
            <a:xfrm>
              <a:off x="5055901" y="0"/>
              <a:ext cx="557530" cy="1024255"/>
            </a:xfrm>
            <a:custGeom>
              <a:avLst/>
              <a:gdLst/>
              <a:ahLst/>
              <a:cxnLst/>
              <a:rect l="l" t="t" r="r" b="b"/>
              <a:pathLst>
                <a:path w="557529" h="1024255">
                  <a:moveTo>
                    <a:pt x="557161" y="1024105"/>
                  </a:moveTo>
                  <a:lnTo>
                    <a:pt x="0" y="0"/>
                  </a:lnTo>
                </a:path>
              </a:pathLst>
            </a:custGeom>
            <a:ln w="9994">
              <a:solidFill>
                <a:srgbClr val="FFFFFF"/>
              </a:solidFill>
            </a:ln>
          </p:spPr>
          <p:txBody>
            <a:bodyPr wrap="square" lIns="0" tIns="0" rIns="0" bIns="0" rtlCol="0"/>
            <a:lstStyle/>
            <a:p>
              <a:endParaRPr dirty="0"/>
            </a:p>
          </p:txBody>
        </p:sp>
        <p:sp>
          <p:nvSpPr>
            <p:cNvPr id="153" name="bk object 68"/>
            <p:cNvSpPr/>
            <p:nvPr/>
          </p:nvSpPr>
          <p:spPr>
            <a:xfrm>
              <a:off x="4975644" y="0"/>
              <a:ext cx="557530" cy="1024255"/>
            </a:xfrm>
            <a:custGeom>
              <a:avLst/>
              <a:gdLst/>
              <a:ahLst/>
              <a:cxnLst/>
              <a:rect l="l" t="t" r="r" b="b"/>
              <a:pathLst>
                <a:path w="557529" h="1024255">
                  <a:moveTo>
                    <a:pt x="557158" y="1024105"/>
                  </a:moveTo>
                  <a:lnTo>
                    <a:pt x="0" y="0"/>
                  </a:lnTo>
                </a:path>
              </a:pathLst>
            </a:custGeom>
            <a:ln w="9994">
              <a:solidFill>
                <a:srgbClr val="FFFFFF"/>
              </a:solidFill>
            </a:ln>
          </p:spPr>
          <p:txBody>
            <a:bodyPr wrap="square" lIns="0" tIns="0" rIns="0" bIns="0" rtlCol="0"/>
            <a:lstStyle/>
            <a:p>
              <a:endParaRPr dirty="0"/>
            </a:p>
          </p:txBody>
        </p:sp>
        <p:sp>
          <p:nvSpPr>
            <p:cNvPr id="154" name="bk object 69"/>
            <p:cNvSpPr/>
            <p:nvPr/>
          </p:nvSpPr>
          <p:spPr>
            <a:xfrm>
              <a:off x="4895383" y="0"/>
              <a:ext cx="557530" cy="1024255"/>
            </a:xfrm>
            <a:custGeom>
              <a:avLst/>
              <a:gdLst/>
              <a:ahLst/>
              <a:cxnLst/>
              <a:rect l="l" t="t" r="r" b="b"/>
              <a:pathLst>
                <a:path w="557529" h="1024255">
                  <a:moveTo>
                    <a:pt x="557160" y="1024106"/>
                  </a:moveTo>
                  <a:lnTo>
                    <a:pt x="0" y="0"/>
                  </a:lnTo>
                </a:path>
              </a:pathLst>
            </a:custGeom>
            <a:ln w="9994">
              <a:solidFill>
                <a:srgbClr val="FFFFFF"/>
              </a:solidFill>
            </a:ln>
          </p:spPr>
          <p:txBody>
            <a:bodyPr wrap="square" lIns="0" tIns="0" rIns="0" bIns="0" rtlCol="0"/>
            <a:lstStyle/>
            <a:p>
              <a:endParaRPr dirty="0"/>
            </a:p>
          </p:txBody>
        </p:sp>
        <p:sp>
          <p:nvSpPr>
            <p:cNvPr id="155" name="bk object 70"/>
            <p:cNvSpPr/>
            <p:nvPr/>
          </p:nvSpPr>
          <p:spPr>
            <a:xfrm>
              <a:off x="4815108" y="0"/>
              <a:ext cx="557530" cy="1024255"/>
            </a:xfrm>
            <a:custGeom>
              <a:avLst/>
              <a:gdLst/>
              <a:ahLst/>
              <a:cxnLst/>
              <a:rect l="l" t="t" r="r" b="b"/>
              <a:pathLst>
                <a:path w="557529" h="1024255">
                  <a:moveTo>
                    <a:pt x="557162" y="1024106"/>
                  </a:moveTo>
                  <a:lnTo>
                    <a:pt x="0" y="0"/>
                  </a:lnTo>
                </a:path>
              </a:pathLst>
            </a:custGeom>
            <a:ln w="9994">
              <a:solidFill>
                <a:srgbClr val="FFFFFF"/>
              </a:solidFill>
            </a:ln>
          </p:spPr>
          <p:txBody>
            <a:bodyPr wrap="square" lIns="0" tIns="0" rIns="0" bIns="0" rtlCol="0"/>
            <a:lstStyle/>
            <a:p>
              <a:endParaRPr dirty="0"/>
            </a:p>
          </p:txBody>
        </p:sp>
        <p:sp>
          <p:nvSpPr>
            <p:cNvPr id="156" name="bk object 71"/>
            <p:cNvSpPr/>
            <p:nvPr/>
          </p:nvSpPr>
          <p:spPr>
            <a:xfrm>
              <a:off x="4734855" y="0"/>
              <a:ext cx="557530" cy="1024255"/>
            </a:xfrm>
            <a:custGeom>
              <a:avLst/>
              <a:gdLst/>
              <a:ahLst/>
              <a:cxnLst/>
              <a:rect l="l" t="t" r="r" b="b"/>
              <a:pathLst>
                <a:path w="557529" h="1024255">
                  <a:moveTo>
                    <a:pt x="557161" y="1024106"/>
                  </a:moveTo>
                  <a:lnTo>
                    <a:pt x="0" y="0"/>
                  </a:lnTo>
                </a:path>
              </a:pathLst>
            </a:custGeom>
            <a:ln w="9994">
              <a:solidFill>
                <a:srgbClr val="FFFFFF"/>
              </a:solidFill>
            </a:ln>
          </p:spPr>
          <p:txBody>
            <a:bodyPr wrap="square" lIns="0" tIns="0" rIns="0" bIns="0" rtlCol="0"/>
            <a:lstStyle/>
            <a:p>
              <a:endParaRPr dirty="0"/>
            </a:p>
          </p:txBody>
        </p:sp>
        <p:sp>
          <p:nvSpPr>
            <p:cNvPr id="157" name="bk object 72"/>
            <p:cNvSpPr/>
            <p:nvPr/>
          </p:nvSpPr>
          <p:spPr>
            <a:xfrm>
              <a:off x="4654577" y="0"/>
              <a:ext cx="557530" cy="1024255"/>
            </a:xfrm>
            <a:custGeom>
              <a:avLst/>
              <a:gdLst/>
              <a:ahLst/>
              <a:cxnLst/>
              <a:rect l="l" t="t" r="r" b="b"/>
              <a:pathLst>
                <a:path w="557529" h="1024255">
                  <a:moveTo>
                    <a:pt x="557160" y="1024107"/>
                  </a:moveTo>
                  <a:lnTo>
                    <a:pt x="0" y="0"/>
                  </a:lnTo>
                </a:path>
              </a:pathLst>
            </a:custGeom>
            <a:ln w="9994">
              <a:solidFill>
                <a:srgbClr val="FFFFFF"/>
              </a:solidFill>
            </a:ln>
          </p:spPr>
          <p:txBody>
            <a:bodyPr wrap="square" lIns="0" tIns="0" rIns="0" bIns="0" rtlCol="0"/>
            <a:lstStyle/>
            <a:p>
              <a:endParaRPr dirty="0"/>
            </a:p>
          </p:txBody>
        </p:sp>
        <p:sp>
          <p:nvSpPr>
            <p:cNvPr id="158" name="bk object 73"/>
            <p:cNvSpPr/>
            <p:nvPr/>
          </p:nvSpPr>
          <p:spPr>
            <a:xfrm>
              <a:off x="4574324" y="0"/>
              <a:ext cx="557530" cy="1024255"/>
            </a:xfrm>
            <a:custGeom>
              <a:avLst/>
              <a:gdLst/>
              <a:ahLst/>
              <a:cxnLst/>
              <a:rect l="l" t="t" r="r" b="b"/>
              <a:pathLst>
                <a:path w="557529" h="1024255">
                  <a:moveTo>
                    <a:pt x="557159" y="1024107"/>
                  </a:moveTo>
                  <a:lnTo>
                    <a:pt x="0" y="0"/>
                  </a:lnTo>
                </a:path>
              </a:pathLst>
            </a:custGeom>
            <a:ln w="9994">
              <a:solidFill>
                <a:srgbClr val="FFFFFF"/>
              </a:solidFill>
            </a:ln>
          </p:spPr>
          <p:txBody>
            <a:bodyPr wrap="square" lIns="0" tIns="0" rIns="0" bIns="0" rtlCol="0"/>
            <a:lstStyle/>
            <a:p>
              <a:endParaRPr dirty="0"/>
            </a:p>
          </p:txBody>
        </p:sp>
        <p:sp>
          <p:nvSpPr>
            <p:cNvPr id="159" name="bk object 74"/>
            <p:cNvSpPr/>
            <p:nvPr/>
          </p:nvSpPr>
          <p:spPr>
            <a:xfrm>
              <a:off x="4494052" y="0"/>
              <a:ext cx="557530" cy="1024255"/>
            </a:xfrm>
            <a:custGeom>
              <a:avLst/>
              <a:gdLst/>
              <a:ahLst/>
              <a:cxnLst/>
              <a:rect l="l" t="t" r="r" b="b"/>
              <a:pathLst>
                <a:path w="557529" h="1024255">
                  <a:moveTo>
                    <a:pt x="557162" y="1024107"/>
                  </a:moveTo>
                  <a:lnTo>
                    <a:pt x="0" y="0"/>
                  </a:lnTo>
                </a:path>
              </a:pathLst>
            </a:custGeom>
            <a:ln w="9994">
              <a:solidFill>
                <a:srgbClr val="FFFFFF"/>
              </a:solidFill>
            </a:ln>
          </p:spPr>
          <p:txBody>
            <a:bodyPr wrap="square" lIns="0" tIns="0" rIns="0" bIns="0" rtlCol="0"/>
            <a:lstStyle/>
            <a:p>
              <a:endParaRPr dirty="0"/>
            </a:p>
          </p:txBody>
        </p:sp>
        <p:sp>
          <p:nvSpPr>
            <p:cNvPr id="160" name="bk object 75"/>
            <p:cNvSpPr/>
            <p:nvPr/>
          </p:nvSpPr>
          <p:spPr>
            <a:xfrm>
              <a:off x="4413767" y="0"/>
              <a:ext cx="557530" cy="1024255"/>
            </a:xfrm>
            <a:custGeom>
              <a:avLst/>
              <a:gdLst/>
              <a:ahLst/>
              <a:cxnLst/>
              <a:rect l="l" t="t" r="r" b="b"/>
              <a:pathLst>
                <a:path w="557529" h="1024255">
                  <a:moveTo>
                    <a:pt x="557165" y="1024107"/>
                  </a:moveTo>
                  <a:lnTo>
                    <a:pt x="0" y="0"/>
                  </a:lnTo>
                </a:path>
              </a:pathLst>
            </a:custGeom>
            <a:ln w="9994">
              <a:solidFill>
                <a:srgbClr val="FFFFFF"/>
              </a:solidFill>
            </a:ln>
          </p:spPr>
          <p:txBody>
            <a:bodyPr wrap="square" lIns="0" tIns="0" rIns="0" bIns="0" rtlCol="0"/>
            <a:lstStyle/>
            <a:p>
              <a:endParaRPr dirty="0"/>
            </a:p>
          </p:txBody>
        </p:sp>
        <p:sp>
          <p:nvSpPr>
            <p:cNvPr id="161" name="bk object 76"/>
            <p:cNvSpPr/>
            <p:nvPr/>
          </p:nvSpPr>
          <p:spPr>
            <a:xfrm>
              <a:off x="4333521" y="0"/>
              <a:ext cx="557530" cy="1024255"/>
            </a:xfrm>
            <a:custGeom>
              <a:avLst/>
              <a:gdLst/>
              <a:ahLst/>
              <a:cxnLst/>
              <a:rect l="l" t="t" r="r" b="b"/>
              <a:pathLst>
                <a:path w="557529" h="1024255">
                  <a:moveTo>
                    <a:pt x="557161" y="1024108"/>
                  </a:moveTo>
                  <a:lnTo>
                    <a:pt x="0" y="0"/>
                  </a:lnTo>
                </a:path>
              </a:pathLst>
            </a:custGeom>
            <a:ln w="9994">
              <a:solidFill>
                <a:srgbClr val="FFFFFF"/>
              </a:solidFill>
            </a:ln>
          </p:spPr>
          <p:txBody>
            <a:bodyPr wrap="square" lIns="0" tIns="0" rIns="0" bIns="0" rtlCol="0"/>
            <a:lstStyle/>
            <a:p>
              <a:endParaRPr dirty="0"/>
            </a:p>
          </p:txBody>
        </p:sp>
        <p:sp>
          <p:nvSpPr>
            <p:cNvPr id="162" name="bk object 77"/>
            <p:cNvSpPr/>
            <p:nvPr/>
          </p:nvSpPr>
          <p:spPr>
            <a:xfrm>
              <a:off x="4253255" y="0"/>
              <a:ext cx="557530" cy="1024255"/>
            </a:xfrm>
            <a:custGeom>
              <a:avLst/>
              <a:gdLst/>
              <a:ahLst/>
              <a:cxnLst/>
              <a:rect l="l" t="t" r="r" b="b"/>
              <a:pathLst>
                <a:path w="557529" h="1024255">
                  <a:moveTo>
                    <a:pt x="557160" y="1024108"/>
                  </a:moveTo>
                  <a:lnTo>
                    <a:pt x="0" y="0"/>
                  </a:lnTo>
                </a:path>
              </a:pathLst>
            </a:custGeom>
            <a:ln w="9994">
              <a:solidFill>
                <a:srgbClr val="FFFFFF"/>
              </a:solidFill>
            </a:ln>
          </p:spPr>
          <p:txBody>
            <a:bodyPr wrap="square" lIns="0" tIns="0" rIns="0" bIns="0" rtlCol="0"/>
            <a:lstStyle/>
            <a:p>
              <a:endParaRPr dirty="0"/>
            </a:p>
          </p:txBody>
        </p:sp>
        <p:sp>
          <p:nvSpPr>
            <p:cNvPr id="163" name="bk object 78"/>
            <p:cNvSpPr/>
            <p:nvPr/>
          </p:nvSpPr>
          <p:spPr>
            <a:xfrm>
              <a:off x="4172969" y="0"/>
              <a:ext cx="557530" cy="1024255"/>
            </a:xfrm>
            <a:custGeom>
              <a:avLst/>
              <a:gdLst/>
              <a:ahLst/>
              <a:cxnLst/>
              <a:rect l="l" t="t" r="r" b="b"/>
              <a:pathLst>
                <a:path w="557529" h="1024255">
                  <a:moveTo>
                    <a:pt x="557162" y="1024108"/>
                  </a:moveTo>
                  <a:lnTo>
                    <a:pt x="0" y="0"/>
                  </a:lnTo>
                </a:path>
              </a:pathLst>
            </a:custGeom>
            <a:ln w="9994">
              <a:solidFill>
                <a:srgbClr val="FFFFFF"/>
              </a:solidFill>
            </a:ln>
          </p:spPr>
          <p:txBody>
            <a:bodyPr wrap="square" lIns="0" tIns="0" rIns="0" bIns="0" rtlCol="0"/>
            <a:lstStyle/>
            <a:p>
              <a:endParaRPr dirty="0"/>
            </a:p>
          </p:txBody>
        </p:sp>
        <p:sp>
          <p:nvSpPr>
            <p:cNvPr id="164" name="bk object 79"/>
            <p:cNvSpPr/>
            <p:nvPr/>
          </p:nvSpPr>
          <p:spPr>
            <a:xfrm>
              <a:off x="4092729" y="0"/>
              <a:ext cx="557530" cy="1024255"/>
            </a:xfrm>
            <a:custGeom>
              <a:avLst/>
              <a:gdLst/>
              <a:ahLst/>
              <a:cxnLst/>
              <a:rect l="l" t="t" r="r" b="b"/>
              <a:pathLst>
                <a:path w="557529" h="1024255">
                  <a:moveTo>
                    <a:pt x="557161" y="1024109"/>
                  </a:moveTo>
                  <a:lnTo>
                    <a:pt x="0" y="0"/>
                  </a:lnTo>
                </a:path>
              </a:pathLst>
            </a:custGeom>
            <a:ln w="9994">
              <a:solidFill>
                <a:srgbClr val="FFFFFF"/>
              </a:solidFill>
            </a:ln>
          </p:spPr>
          <p:txBody>
            <a:bodyPr wrap="square" lIns="0" tIns="0" rIns="0" bIns="0" rtlCol="0"/>
            <a:lstStyle/>
            <a:p>
              <a:endParaRPr dirty="0"/>
            </a:p>
          </p:txBody>
        </p:sp>
        <p:sp>
          <p:nvSpPr>
            <p:cNvPr id="165" name="bk object 80"/>
            <p:cNvSpPr/>
            <p:nvPr/>
          </p:nvSpPr>
          <p:spPr>
            <a:xfrm>
              <a:off x="4012446" y="0"/>
              <a:ext cx="557530" cy="1024255"/>
            </a:xfrm>
            <a:custGeom>
              <a:avLst/>
              <a:gdLst/>
              <a:ahLst/>
              <a:cxnLst/>
              <a:rect l="l" t="t" r="r" b="b"/>
              <a:pathLst>
                <a:path w="557529" h="1024255">
                  <a:moveTo>
                    <a:pt x="557166" y="1024109"/>
                  </a:moveTo>
                  <a:lnTo>
                    <a:pt x="0" y="0"/>
                  </a:lnTo>
                </a:path>
              </a:pathLst>
            </a:custGeom>
            <a:ln w="9994">
              <a:solidFill>
                <a:srgbClr val="FFFFFF"/>
              </a:solidFill>
            </a:ln>
          </p:spPr>
          <p:txBody>
            <a:bodyPr wrap="square" lIns="0" tIns="0" rIns="0" bIns="0" rtlCol="0"/>
            <a:lstStyle/>
            <a:p>
              <a:endParaRPr dirty="0"/>
            </a:p>
          </p:txBody>
        </p:sp>
        <p:sp>
          <p:nvSpPr>
            <p:cNvPr id="166" name="bk object 81"/>
            <p:cNvSpPr/>
            <p:nvPr/>
          </p:nvSpPr>
          <p:spPr>
            <a:xfrm>
              <a:off x="3932201" y="0"/>
              <a:ext cx="557530" cy="1024255"/>
            </a:xfrm>
            <a:custGeom>
              <a:avLst/>
              <a:gdLst/>
              <a:ahLst/>
              <a:cxnLst/>
              <a:rect l="l" t="t" r="r" b="b"/>
              <a:pathLst>
                <a:path w="557529" h="1024255">
                  <a:moveTo>
                    <a:pt x="557162" y="1024109"/>
                  </a:moveTo>
                  <a:lnTo>
                    <a:pt x="0" y="0"/>
                  </a:lnTo>
                </a:path>
              </a:pathLst>
            </a:custGeom>
            <a:ln w="9994">
              <a:solidFill>
                <a:srgbClr val="FFFFFF"/>
              </a:solidFill>
            </a:ln>
          </p:spPr>
          <p:txBody>
            <a:bodyPr wrap="square" lIns="0" tIns="0" rIns="0" bIns="0" rtlCol="0"/>
            <a:lstStyle/>
            <a:p>
              <a:endParaRPr dirty="0"/>
            </a:p>
          </p:txBody>
        </p:sp>
        <p:sp>
          <p:nvSpPr>
            <p:cNvPr id="167" name="bk object 82"/>
            <p:cNvSpPr/>
            <p:nvPr/>
          </p:nvSpPr>
          <p:spPr>
            <a:xfrm>
              <a:off x="3851913" y="0"/>
              <a:ext cx="557530" cy="1024255"/>
            </a:xfrm>
            <a:custGeom>
              <a:avLst/>
              <a:gdLst/>
              <a:ahLst/>
              <a:cxnLst/>
              <a:rect l="l" t="t" r="r" b="b"/>
              <a:pathLst>
                <a:path w="557529" h="1024255">
                  <a:moveTo>
                    <a:pt x="557163" y="1024110"/>
                  </a:moveTo>
                  <a:lnTo>
                    <a:pt x="0" y="0"/>
                  </a:lnTo>
                </a:path>
              </a:pathLst>
            </a:custGeom>
            <a:ln w="9994">
              <a:solidFill>
                <a:srgbClr val="FFFFFF"/>
              </a:solidFill>
            </a:ln>
          </p:spPr>
          <p:txBody>
            <a:bodyPr wrap="square" lIns="0" tIns="0" rIns="0" bIns="0" rtlCol="0"/>
            <a:lstStyle/>
            <a:p>
              <a:endParaRPr dirty="0"/>
            </a:p>
          </p:txBody>
        </p:sp>
        <p:sp>
          <p:nvSpPr>
            <p:cNvPr id="168" name="bk object 83"/>
            <p:cNvSpPr/>
            <p:nvPr/>
          </p:nvSpPr>
          <p:spPr>
            <a:xfrm>
              <a:off x="3771627" y="0"/>
              <a:ext cx="557530" cy="1024255"/>
            </a:xfrm>
            <a:custGeom>
              <a:avLst/>
              <a:gdLst/>
              <a:ahLst/>
              <a:cxnLst/>
              <a:rect l="l" t="t" r="r" b="b"/>
              <a:pathLst>
                <a:path w="557529" h="1024255">
                  <a:moveTo>
                    <a:pt x="557165" y="1024110"/>
                  </a:moveTo>
                  <a:lnTo>
                    <a:pt x="0" y="0"/>
                  </a:lnTo>
                </a:path>
              </a:pathLst>
            </a:custGeom>
            <a:ln w="9994">
              <a:solidFill>
                <a:srgbClr val="FFFFFF"/>
              </a:solidFill>
            </a:ln>
          </p:spPr>
          <p:txBody>
            <a:bodyPr wrap="square" lIns="0" tIns="0" rIns="0" bIns="0" rtlCol="0"/>
            <a:lstStyle/>
            <a:p>
              <a:endParaRPr dirty="0"/>
            </a:p>
          </p:txBody>
        </p:sp>
        <p:sp>
          <p:nvSpPr>
            <p:cNvPr id="169" name="bk object 84"/>
            <p:cNvSpPr/>
            <p:nvPr/>
          </p:nvSpPr>
          <p:spPr>
            <a:xfrm>
              <a:off x="3691409" y="0"/>
              <a:ext cx="557530" cy="1024255"/>
            </a:xfrm>
            <a:custGeom>
              <a:avLst/>
              <a:gdLst/>
              <a:ahLst/>
              <a:cxnLst/>
              <a:rect l="l" t="t" r="r" b="b"/>
              <a:pathLst>
                <a:path w="557529" h="1024255">
                  <a:moveTo>
                    <a:pt x="557162" y="1024110"/>
                  </a:moveTo>
                  <a:lnTo>
                    <a:pt x="0" y="0"/>
                  </a:lnTo>
                </a:path>
              </a:pathLst>
            </a:custGeom>
            <a:ln w="9994">
              <a:solidFill>
                <a:srgbClr val="FFFFFF"/>
              </a:solidFill>
            </a:ln>
          </p:spPr>
          <p:txBody>
            <a:bodyPr wrap="square" lIns="0" tIns="0" rIns="0" bIns="0" rtlCol="0"/>
            <a:lstStyle/>
            <a:p>
              <a:endParaRPr dirty="0"/>
            </a:p>
          </p:txBody>
        </p:sp>
        <p:sp>
          <p:nvSpPr>
            <p:cNvPr id="170" name="bk object 85"/>
            <p:cNvSpPr/>
            <p:nvPr/>
          </p:nvSpPr>
          <p:spPr>
            <a:xfrm>
              <a:off x="3611099" y="0"/>
              <a:ext cx="557530" cy="1024255"/>
            </a:xfrm>
            <a:custGeom>
              <a:avLst/>
              <a:gdLst/>
              <a:ahLst/>
              <a:cxnLst/>
              <a:rect l="l" t="t" r="r" b="b"/>
              <a:pathLst>
                <a:path w="557529" h="1024255">
                  <a:moveTo>
                    <a:pt x="557165" y="1024111"/>
                  </a:moveTo>
                  <a:lnTo>
                    <a:pt x="0" y="0"/>
                  </a:lnTo>
                </a:path>
              </a:pathLst>
            </a:custGeom>
            <a:ln w="9994">
              <a:solidFill>
                <a:srgbClr val="FFFFFF"/>
              </a:solidFill>
            </a:ln>
          </p:spPr>
          <p:txBody>
            <a:bodyPr wrap="square" lIns="0" tIns="0" rIns="0" bIns="0" rtlCol="0"/>
            <a:lstStyle/>
            <a:p>
              <a:endParaRPr dirty="0"/>
            </a:p>
          </p:txBody>
        </p:sp>
        <p:sp>
          <p:nvSpPr>
            <p:cNvPr id="171" name="bk object 86"/>
            <p:cNvSpPr/>
            <p:nvPr/>
          </p:nvSpPr>
          <p:spPr>
            <a:xfrm>
              <a:off x="3530836" y="0"/>
              <a:ext cx="557530" cy="1024255"/>
            </a:xfrm>
            <a:custGeom>
              <a:avLst/>
              <a:gdLst/>
              <a:ahLst/>
              <a:cxnLst/>
              <a:rect l="l" t="t" r="r" b="b"/>
              <a:pathLst>
                <a:path w="557529" h="1024255">
                  <a:moveTo>
                    <a:pt x="557166" y="1024111"/>
                  </a:moveTo>
                  <a:lnTo>
                    <a:pt x="0" y="0"/>
                  </a:lnTo>
                </a:path>
              </a:pathLst>
            </a:custGeom>
            <a:ln w="9994">
              <a:solidFill>
                <a:srgbClr val="FFFFFF"/>
              </a:solidFill>
            </a:ln>
          </p:spPr>
          <p:txBody>
            <a:bodyPr wrap="square" lIns="0" tIns="0" rIns="0" bIns="0" rtlCol="0"/>
            <a:lstStyle/>
            <a:p>
              <a:endParaRPr dirty="0"/>
            </a:p>
          </p:txBody>
        </p:sp>
        <p:sp>
          <p:nvSpPr>
            <p:cNvPr id="172" name="bk object 87"/>
            <p:cNvSpPr/>
            <p:nvPr/>
          </p:nvSpPr>
          <p:spPr>
            <a:xfrm>
              <a:off x="3450593" y="0"/>
              <a:ext cx="557530" cy="1024255"/>
            </a:xfrm>
            <a:custGeom>
              <a:avLst/>
              <a:gdLst/>
              <a:ahLst/>
              <a:cxnLst/>
              <a:rect l="l" t="t" r="r" b="b"/>
              <a:pathLst>
                <a:path w="557529" h="1024255">
                  <a:moveTo>
                    <a:pt x="557164" y="1024111"/>
                  </a:moveTo>
                  <a:lnTo>
                    <a:pt x="0" y="0"/>
                  </a:lnTo>
                </a:path>
              </a:pathLst>
            </a:custGeom>
            <a:ln w="9994">
              <a:solidFill>
                <a:srgbClr val="FFFFFF"/>
              </a:solidFill>
            </a:ln>
          </p:spPr>
          <p:txBody>
            <a:bodyPr wrap="square" lIns="0" tIns="0" rIns="0" bIns="0" rtlCol="0"/>
            <a:lstStyle/>
            <a:p>
              <a:endParaRPr dirty="0"/>
            </a:p>
          </p:txBody>
        </p:sp>
        <p:sp>
          <p:nvSpPr>
            <p:cNvPr id="173" name="bk object 88"/>
            <p:cNvSpPr/>
            <p:nvPr/>
          </p:nvSpPr>
          <p:spPr>
            <a:xfrm>
              <a:off x="3370304" y="0"/>
              <a:ext cx="557530" cy="1024255"/>
            </a:xfrm>
            <a:custGeom>
              <a:avLst/>
              <a:gdLst/>
              <a:ahLst/>
              <a:cxnLst/>
              <a:rect l="l" t="t" r="r" b="b"/>
              <a:pathLst>
                <a:path w="557529" h="1024255">
                  <a:moveTo>
                    <a:pt x="557164" y="1024112"/>
                  </a:moveTo>
                  <a:lnTo>
                    <a:pt x="0" y="0"/>
                  </a:lnTo>
                </a:path>
              </a:pathLst>
            </a:custGeom>
            <a:ln w="9994">
              <a:solidFill>
                <a:srgbClr val="FFFFFF"/>
              </a:solidFill>
            </a:ln>
          </p:spPr>
          <p:txBody>
            <a:bodyPr wrap="square" lIns="0" tIns="0" rIns="0" bIns="0" rtlCol="0"/>
            <a:lstStyle/>
            <a:p>
              <a:endParaRPr dirty="0"/>
            </a:p>
          </p:txBody>
        </p:sp>
        <p:sp>
          <p:nvSpPr>
            <p:cNvPr id="174" name="bk object 89"/>
            <p:cNvSpPr/>
            <p:nvPr/>
          </p:nvSpPr>
          <p:spPr>
            <a:xfrm>
              <a:off x="3290084" y="0"/>
              <a:ext cx="557530" cy="1024255"/>
            </a:xfrm>
            <a:custGeom>
              <a:avLst/>
              <a:gdLst/>
              <a:ahLst/>
              <a:cxnLst/>
              <a:rect l="l" t="t" r="r" b="b"/>
              <a:pathLst>
                <a:path w="557529" h="1024255">
                  <a:moveTo>
                    <a:pt x="557160" y="1024112"/>
                  </a:moveTo>
                  <a:lnTo>
                    <a:pt x="0" y="0"/>
                  </a:lnTo>
                </a:path>
              </a:pathLst>
            </a:custGeom>
            <a:ln w="9994">
              <a:solidFill>
                <a:srgbClr val="FFFFFF"/>
              </a:solidFill>
            </a:ln>
          </p:spPr>
          <p:txBody>
            <a:bodyPr wrap="square" lIns="0" tIns="0" rIns="0" bIns="0" rtlCol="0"/>
            <a:lstStyle/>
            <a:p>
              <a:endParaRPr dirty="0"/>
            </a:p>
          </p:txBody>
        </p:sp>
        <p:sp>
          <p:nvSpPr>
            <p:cNvPr id="175" name="bk object 90"/>
            <p:cNvSpPr/>
            <p:nvPr/>
          </p:nvSpPr>
          <p:spPr>
            <a:xfrm>
              <a:off x="3209779" y="0"/>
              <a:ext cx="557530" cy="1024255"/>
            </a:xfrm>
            <a:custGeom>
              <a:avLst/>
              <a:gdLst/>
              <a:ahLst/>
              <a:cxnLst/>
              <a:rect l="l" t="t" r="r" b="b"/>
              <a:pathLst>
                <a:path w="557529" h="1024255">
                  <a:moveTo>
                    <a:pt x="557166" y="1024112"/>
                  </a:moveTo>
                  <a:lnTo>
                    <a:pt x="0" y="0"/>
                  </a:lnTo>
                </a:path>
              </a:pathLst>
            </a:custGeom>
            <a:ln w="9994">
              <a:solidFill>
                <a:srgbClr val="FFFFFF"/>
              </a:solidFill>
            </a:ln>
          </p:spPr>
          <p:txBody>
            <a:bodyPr wrap="square" lIns="0" tIns="0" rIns="0" bIns="0" rtlCol="0"/>
            <a:lstStyle/>
            <a:p>
              <a:endParaRPr dirty="0"/>
            </a:p>
          </p:txBody>
        </p:sp>
        <p:sp>
          <p:nvSpPr>
            <p:cNvPr id="176" name="bk object 91"/>
            <p:cNvSpPr/>
            <p:nvPr/>
          </p:nvSpPr>
          <p:spPr>
            <a:xfrm>
              <a:off x="3129504" y="0"/>
              <a:ext cx="557530" cy="1024255"/>
            </a:xfrm>
            <a:custGeom>
              <a:avLst/>
              <a:gdLst/>
              <a:ahLst/>
              <a:cxnLst/>
              <a:rect l="l" t="t" r="r" b="b"/>
              <a:pathLst>
                <a:path w="557529" h="1024255">
                  <a:moveTo>
                    <a:pt x="557167" y="1024113"/>
                  </a:moveTo>
                  <a:lnTo>
                    <a:pt x="0" y="0"/>
                  </a:lnTo>
                </a:path>
              </a:pathLst>
            </a:custGeom>
            <a:ln w="9994">
              <a:solidFill>
                <a:srgbClr val="FFFFFF"/>
              </a:solidFill>
            </a:ln>
          </p:spPr>
          <p:txBody>
            <a:bodyPr wrap="square" lIns="0" tIns="0" rIns="0" bIns="0" rtlCol="0"/>
            <a:lstStyle/>
            <a:p>
              <a:endParaRPr dirty="0"/>
            </a:p>
          </p:txBody>
        </p:sp>
        <p:sp>
          <p:nvSpPr>
            <p:cNvPr id="177" name="bk object 92"/>
            <p:cNvSpPr/>
            <p:nvPr/>
          </p:nvSpPr>
          <p:spPr>
            <a:xfrm>
              <a:off x="3042742" y="0"/>
              <a:ext cx="557530" cy="1024255"/>
            </a:xfrm>
            <a:custGeom>
              <a:avLst/>
              <a:gdLst/>
              <a:ahLst/>
              <a:cxnLst/>
              <a:rect l="l" t="t" r="r" b="b"/>
              <a:pathLst>
                <a:path w="557529" h="1024255">
                  <a:moveTo>
                    <a:pt x="557162" y="1024113"/>
                  </a:moveTo>
                  <a:lnTo>
                    <a:pt x="0" y="0"/>
                  </a:lnTo>
                </a:path>
              </a:pathLst>
            </a:custGeom>
            <a:ln w="9994">
              <a:solidFill>
                <a:srgbClr val="FFFFFF"/>
              </a:solidFill>
            </a:ln>
          </p:spPr>
          <p:txBody>
            <a:bodyPr wrap="square" lIns="0" tIns="0" rIns="0" bIns="0" rtlCol="0"/>
            <a:lstStyle/>
            <a:p>
              <a:endParaRPr dirty="0"/>
            </a:p>
          </p:txBody>
        </p:sp>
        <p:sp>
          <p:nvSpPr>
            <p:cNvPr id="178" name="bk object 93"/>
            <p:cNvSpPr/>
            <p:nvPr/>
          </p:nvSpPr>
          <p:spPr>
            <a:xfrm>
              <a:off x="2962481" y="0"/>
              <a:ext cx="557530" cy="1024255"/>
            </a:xfrm>
            <a:custGeom>
              <a:avLst/>
              <a:gdLst/>
              <a:ahLst/>
              <a:cxnLst/>
              <a:rect l="l" t="t" r="r" b="b"/>
              <a:pathLst>
                <a:path w="557529" h="1024255">
                  <a:moveTo>
                    <a:pt x="557165" y="1024113"/>
                  </a:moveTo>
                  <a:lnTo>
                    <a:pt x="0" y="0"/>
                  </a:lnTo>
                </a:path>
              </a:pathLst>
            </a:custGeom>
            <a:ln w="9994">
              <a:solidFill>
                <a:srgbClr val="FFFFFF"/>
              </a:solidFill>
            </a:ln>
          </p:spPr>
          <p:txBody>
            <a:bodyPr wrap="square" lIns="0" tIns="0" rIns="0" bIns="0" rtlCol="0"/>
            <a:lstStyle/>
            <a:p>
              <a:endParaRPr dirty="0"/>
            </a:p>
          </p:txBody>
        </p:sp>
        <p:sp>
          <p:nvSpPr>
            <p:cNvPr id="179" name="bk object 94"/>
            <p:cNvSpPr/>
            <p:nvPr/>
          </p:nvSpPr>
          <p:spPr>
            <a:xfrm>
              <a:off x="2882207" y="0"/>
              <a:ext cx="557530" cy="1024255"/>
            </a:xfrm>
            <a:custGeom>
              <a:avLst/>
              <a:gdLst/>
              <a:ahLst/>
              <a:cxnLst/>
              <a:rect l="l" t="t" r="r" b="b"/>
              <a:pathLst>
                <a:path w="557529" h="1024255">
                  <a:moveTo>
                    <a:pt x="557166" y="1024114"/>
                  </a:moveTo>
                  <a:lnTo>
                    <a:pt x="0" y="0"/>
                  </a:lnTo>
                </a:path>
              </a:pathLst>
            </a:custGeom>
            <a:ln w="9994">
              <a:solidFill>
                <a:srgbClr val="FFFFFF"/>
              </a:solidFill>
            </a:ln>
          </p:spPr>
          <p:txBody>
            <a:bodyPr wrap="square" lIns="0" tIns="0" rIns="0" bIns="0" rtlCol="0"/>
            <a:lstStyle/>
            <a:p>
              <a:endParaRPr dirty="0"/>
            </a:p>
          </p:txBody>
        </p:sp>
        <p:sp>
          <p:nvSpPr>
            <p:cNvPr id="180" name="bk object 95"/>
            <p:cNvSpPr/>
            <p:nvPr/>
          </p:nvSpPr>
          <p:spPr>
            <a:xfrm>
              <a:off x="2801953" y="0"/>
              <a:ext cx="557530" cy="1024255"/>
            </a:xfrm>
            <a:custGeom>
              <a:avLst/>
              <a:gdLst/>
              <a:ahLst/>
              <a:cxnLst/>
              <a:rect l="l" t="t" r="r" b="b"/>
              <a:pathLst>
                <a:path w="557529" h="1024255">
                  <a:moveTo>
                    <a:pt x="557165" y="1024114"/>
                  </a:moveTo>
                  <a:lnTo>
                    <a:pt x="0" y="0"/>
                  </a:lnTo>
                </a:path>
              </a:pathLst>
            </a:custGeom>
            <a:ln w="9994">
              <a:solidFill>
                <a:srgbClr val="FFFFFF"/>
              </a:solidFill>
            </a:ln>
          </p:spPr>
          <p:txBody>
            <a:bodyPr wrap="square" lIns="0" tIns="0" rIns="0" bIns="0" rtlCol="0"/>
            <a:lstStyle/>
            <a:p>
              <a:endParaRPr dirty="0"/>
            </a:p>
          </p:txBody>
        </p:sp>
        <p:sp>
          <p:nvSpPr>
            <p:cNvPr id="181" name="bk object 96"/>
            <p:cNvSpPr/>
            <p:nvPr/>
          </p:nvSpPr>
          <p:spPr>
            <a:xfrm>
              <a:off x="2721675" y="0"/>
              <a:ext cx="557530" cy="1024255"/>
            </a:xfrm>
            <a:custGeom>
              <a:avLst/>
              <a:gdLst/>
              <a:ahLst/>
              <a:cxnLst/>
              <a:rect l="l" t="t" r="r" b="b"/>
              <a:pathLst>
                <a:path w="557529" h="1024255">
                  <a:moveTo>
                    <a:pt x="557164" y="1024114"/>
                  </a:moveTo>
                  <a:lnTo>
                    <a:pt x="0" y="0"/>
                  </a:lnTo>
                </a:path>
              </a:pathLst>
            </a:custGeom>
            <a:ln w="9994">
              <a:solidFill>
                <a:srgbClr val="FFFFFF"/>
              </a:solidFill>
            </a:ln>
          </p:spPr>
          <p:txBody>
            <a:bodyPr wrap="square" lIns="0" tIns="0" rIns="0" bIns="0" rtlCol="0"/>
            <a:lstStyle/>
            <a:p>
              <a:endParaRPr dirty="0"/>
            </a:p>
          </p:txBody>
        </p:sp>
        <p:sp>
          <p:nvSpPr>
            <p:cNvPr id="182" name="bk object 97"/>
            <p:cNvSpPr/>
            <p:nvPr/>
          </p:nvSpPr>
          <p:spPr>
            <a:xfrm>
              <a:off x="2641411" y="0"/>
              <a:ext cx="557530" cy="1024255"/>
            </a:xfrm>
            <a:custGeom>
              <a:avLst/>
              <a:gdLst/>
              <a:ahLst/>
              <a:cxnLst/>
              <a:rect l="l" t="t" r="r" b="b"/>
              <a:pathLst>
                <a:path w="557530" h="1024255">
                  <a:moveTo>
                    <a:pt x="557164" y="1024115"/>
                  </a:moveTo>
                  <a:lnTo>
                    <a:pt x="0" y="0"/>
                  </a:lnTo>
                </a:path>
              </a:pathLst>
            </a:custGeom>
            <a:ln w="9994">
              <a:solidFill>
                <a:srgbClr val="FFFFFF"/>
              </a:solidFill>
            </a:ln>
          </p:spPr>
          <p:txBody>
            <a:bodyPr wrap="square" lIns="0" tIns="0" rIns="0" bIns="0" rtlCol="0"/>
            <a:lstStyle/>
            <a:p>
              <a:endParaRPr dirty="0"/>
            </a:p>
          </p:txBody>
        </p:sp>
        <p:sp>
          <p:nvSpPr>
            <p:cNvPr id="183" name="bk object 98"/>
            <p:cNvSpPr/>
            <p:nvPr/>
          </p:nvSpPr>
          <p:spPr>
            <a:xfrm>
              <a:off x="2561151" y="0"/>
              <a:ext cx="557530" cy="1024255"/>
            </a:xfrm>
            <a:custGeom>
              <a:avLst/>
              <a:gdLst/>
              <a:ahLst/>
              <a:cxnLst/>
              <a:rect l="l" t="t" r="r" b="b"/>
              <a:pathLst>
                <a:path w="557530" h="1024255">
                  <a:moveTo>
                    <a:pt x="557167" y="1024115"/>
                  </a:moveTo>
                  <a:lnTo>
                    <a:pt x="0" y="0"/>
                  </a:lnTo>
                </a:path>
              </a:pathLst>
            </a:custGeom>
            <a:ln w="9994">
              <a:solidFill>
                <a:srgbClr val="FFFFFF"/>
              </a:solidFill>
            </a:ln>
          </p:spPr>
          <p:txBody>
            <a:bodyPr wrap="square" lIns="0" tIns="0" rIns="0" bIns="0" rtlCol="0"/>
            <a:lstStyle/>
            <a:p>
              <a:endParaRPr dirty="0"/>
            </a:p>
          </p:txBody>
        </p:sp>
        <p:sp>
          <p:nvSpPr>
            <p:cNvPr id="184" name="bk object 99"/>
            <p:cNvSpPr/>
            <p:nvPr/>
          </p:nvSpPr>
          <p:spPr>
            <a:xfrm>
              <a:off x="2480865" y="0"/>
              <a:ext cx="557530" cy="1024255"/>
            </a:xfrm>
            <a:custGeom>
              <a:avLst/>
              <a:gdLst/>
              <a:ahLst/>
              <a:cxnLst/>
              <a:rect l="l" t="t" r="r" b="b"/>
              <a:pathLst>
                <a:path w="557530" h="1024255">
                  <a:moveTo>
                    <a:pt x="557169" y="1024115"/>
                  </a:moveTo>
                  <a:lnTo>
                    <a:pt x="0" y="0"/>
                  </a:lnTo>
                </a:path>
              </a:pathLst>
            </a:custGeom>
            <a:ln w="9994">
              <a:solidFill>
                <a:srgbClr val="FFFFFF"/>
              </a:solidFill>
            </a:ln>
          </p:spPr>
          <p:txBody>
            <a:bodyPr wrap="square" lIns="0" tIns="0" rIns="0" bIns="0" rtlCol="0"/>
            <a:lstStyle/>
            <a:p>
              <a:endParaRPr dirty="0"/>
            </a:p>
          </p:txBody>
        </p:sp>
        <p:sp>
          <p:nvSpPr>
            <p:cNvPr id="185" name="bk object 100"/>
            <p:cNvSpPr/>
            <p:nvPr/>
          </p:nvSpPr>
          <p:spPr>
            <a:xfrm>
              <a:off x="2400630"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186" name="bk object 101"/>
            <p:cNvSpPr/>
            <p:nvPr/>
          </p:nvSpPr>
          <p:spPr>
            <a:xfrm>
              <a:off x="2320353"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187" name="bk object 102"/>
            <p:cNvSpPr/>
            <p:nvPr/>
          </p:nvSpPr>
          <p:spPr>
            <a:xfrm>
              <a:off x="2240089"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188" name="bk object 103"/>
            <p:cNvSpPr/>
            <p:nvPr/>
          </p:nvSpPr>
          <p:spPr>
            <a:xfrm>
              <a:off x="2159827"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dirty="0"/>
            </a:p>
          </p:txBody>
        </p:sp>
        <p:sp>
          <p:nvSpPr>
            <p:cNvPr id="189" name="bk object 104"/>
            <p:cNvSpPr/>
            <p:nvPr/>
          </p:nvSpPr>
          <p:spPr>
            <a:xfrm>
              <a:off x="2079539" y="0"/>
              <a:ext cx="557530" cy="1024255"/>
            </a:xfrm>
            <a:custGeom>
              <a:avLst/>
              <a:gdLst/>
              <a:ahLst/>
              <a:cxnLst/>
              <a:rect l="l" t="t" r="r" b="b"/>
              <a:pathLst>
                <a:path w="557530" h="1024255">
                  <a:moveTo>
                    <a:pt x="557167" y="1024117"/>
                  </a:moveTo>
                  <a:lnTo>
                    <a:pt x="0" y="0"/>
                  </a:lnTo>
                </a:path>
              </a:pathLst>
            </a:custGeom>
            <a:ln w="9994">
              <a:solidFill>
                <a:srgbClr val="FFFFFF"/>
              </a:solidFill>
            </a:ln>
          </p:spPr>
          <p:txBody>
            <a:bodyPr wrap="square" lIns="0" tIns="0" rIns="0" bIns="0" rtlCol="0"/>
            <a:lstStyle/>
            <a:p>
              <a:endParaRPr dirty="0"/>
            </a:p>
          </p:txBody>
        </p:sp>
        <p:sp>
          <p:nvSpPr>
            <p:cNvPr id="190" name="bk object 105"/>
            <p:cNvSpPr/>
            <p:nvPr/>
          </p:nvSpPr>
          <p:spPr>
            <a:xfrm>
              <a:off x="1999310"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dirty="0"/>
            </a:p>
          </p:txBody>
        </p:sp>
        <p:sp>
          <p:nvSpPr>
            <p:cNvPr id="191" name="bk object 106"/>
            <p:cNvSpPr/>
            <p:nvPr/>
          </p:nvSpPr>
          <p:spPr>
            <a:xfrm>
              <a:off x="1919011"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dirty="0"/>
            </a:p>
          </p:txBody>
        </p:sp>
        <p:sp>
          <p:nvSpPr>
            <p:cNvPr id="192" name="bk object 107"/>
            <p:cNvSpPr/>
            <p:nvPr/>
          </p:nvSpPr>
          <p:spPr>
            <a:xfrm>
              <a:off x="1838736" y="0"/>
              <a:ext cx="557530" cy="1024255"/>
            </a:xfrm>
            <a:custGeom>
              <a:avLst/>
              <a:gdLst/>
              <a:ahLst/>
              <a:cxnLst/>
              <a:rect l="l" t="t" r="r" b="b"/>
              <a:pathLst>
                <a:path w="557530" h="1024255">
                  <a:moveTo>
                    <a:pt x="557168" y="1024118"/>
                  </a:moveTo>
                  <a:lnTo>
                    <a:pt x="0" y="0"/>
                  </a:lnTo>
                </a:path>
              </a:pathLst>
            </a:custGeom>
            <a:ln w="9994">
              <a:solidFill>
                <a:srgbClr val="FFFFFF"/>
              </a:solidFill>
            </a:ln>
          </p:spPr>
          <p:txBody>
            <a:bodyPr wrap="square" lIns="0" tIns="0" rIns="0" bIns="0" rtlCol="0"/>
            <a:lstStyle/>
            <a:p>
              <a:endParaRPr dirty="0"/>
            </a:p>
          </p:txBody>
        </p:sp>
        <p:sp>
          <p:nvSpPr>
            <p:cNvPr id="193" name="bk object 108"/>
            <p:cNvSpPr/>
            <p:nvPr/>
          </p:nvSpPr>
          <p:spPr>
            <a:xfrm>
              <a:off x="1758483"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dirty="0"/>
            </a:p>
          </p:txBody>
        </p:sp>
        <p:sp>
          <p:nvSpPr>
            <p:cNvPr id="194" name="bk object 109"/>
            <p:cNvSpPr/>
            <p:nvPr/>
          </p:nvSpPr>
          <p:spPr>
            <a:xfrm>
              <a:off x="1678208" y="0"/>
              <a:ext cx="557530" cy="1024255"/>
            </a:xfrm>
            <a:custGeom>
              <a:avLst/>
              <a:gdLst/>
              <a:ahLst/>
              <a:cxnLst/>
              <a:rect l="l" t="t" r="r" b="b"/>
              <a:pathLst>
                <a:path w="557530" h="1024255">
                  <a:moveTo>
                    <a:pt x="557169" y="1024119"/>
                  </a:moveTo>
                  <a:lnTo>
                    <a:pt x="0" y="0"/>
                  </a:lnTo>
                </a:path>
              </a:pathLst>
            </a:custGeom>
            <a:ln w="9994">
              <a:solidFill>
                <a:srgbClr val="FFFFFF"/>
              </a:solidFill>
            </a:ln>
          </p:spPr>
          <p:txBody>
            <a:bodyPr wrap="square" lIns="0" tIns="0" rIns="0" bIns="0" rtlCol="0"/>
            <a:lstStyle/>
            <a:p>
              <a:endParaRPr dirty="0"/>
            </a:p>
          </p:txBody>
        </p:sp>
        <p:sp>
          <p:nvSpPr>
            <p:cNvPr id="195" name="bk object 110"/>
            <p:cNvSpPr/>
            <p:nvPr/>
          </p:nvSpPr>
          <p:spPr>
            <a:xfrm>
              <a:off x="1597955" y="0"/>
              <a:ext cx="557530" cy="1024255"/>
            </a:xfrm>
            <a:custGeom>
              <a:avLst/>
              <a:gdLst/>
              <a:ahLst/>
              <a:cxnLst/>
              <a:rect l="l" t="t" r="r" b="b"/>
              <a:pathLst>
                <a:path w="557530" h="1024255">
                  <a:moveTo>
                    <a:pt x="557168" y="1024119"/>
                  </a:moveTo>
                  <a:lnTo>
                    <a:pt x="0" y="0"/>
                  </a:lnTo>
                </a:path>
              </a:pathLst>
            </a:custGeom>
            <a:ln w="9994">
              <a:solidFill>
                <a:srgbClr val="FFFFFF"/>
              </a:solidFill>
            </a:ln>
          </p:spPr>
          <p:txBody>
            <a:bodyPr wrap="square" lIns="0" tIns="0" rIns="0" bIns="0" rtlCol="0"/>
            <a:lstStyle/>
            <a:p>
              <a:endParaRPr dirty="0"/>
            </a:p>
          </p:txBody>
        </p:sp>
        <p:sp>
          <p:nvSpPr>
            <p:cNvPr id="196" name="bk object 111"/>
            <p:cNvSpPr/>
            <p:nvPr/>
          </p:nvSpPr>
          <p:spPr>
            <a:xfrm>
              <a:off x="1517688" y="0"/>
              <a:ext cx="557530" cy="1024255"/>
            </a:xfrm>
            <a:custGeom>
              <a:avLst/>
              <a:gdLst/>
              <a:ahLst/>
              <a:cxnLst/>
              <a:rect l="l" t="t" r="r" b="b"/>
              <a:pathLst>
                <a:path w="557530" h="1024255">
                  <a:moveTo>
                    <a:pt x="557166" y="1024119"/>
                  </a:moveTo>
                  <a:lnTo>
                    <a:pt x="0" y="0"/>
                  </a:lnTo>
                </a:path>
              </a:pathLst>
            </a:custGeom>
            <a:ln w="9994">
              <a:solidFill>
                <a:srgbClr val="FFFFFF"/>
              </a:solidFill>
            </a:ln>
          </p:spPr>
          <p:txBody>
            <a:bodyPr wrap="square" lIns="0" tIns="0" rIns="0" bIns="0" rtlCol="0"/>
            <a:lstStyle/>
            <a:p>
              <a:endParaRPr dirty="0"/>
            </a:p>
          </p:txBody>
        </p:sp>
        <p:sp>
          <p:nvSpPr>
            <p:cNvPr id="197" name="bk object 112"/>
            <p:cNvSpPr/>
            <p:nvPr/>
          </p:nvSpPr>
          <p:spPr>
            <a:xfrm>
              <a:off x="1437413" y="0"/>
              <a:ext cx="557530" cy="1024255"/>
            </a:xfrm>
            <a:custGeom>
              <a:avLst/>
              <a:gdLst/>
              <a:ahLst/>
              <a:cxnLst/>
              <a:rect l="l" t="t" r="r" b="b"/>
              <a:pathLst>
                <a:path w="557530" h="1024255">
                  <a:moveTo>
                    <a:pt x="557167" y="1024119"/>
                  </a:moveTo>
                  <a:lnTo>
                    <a:pt x="0" y="0"/>
                  </a:lnTo>
                </a:path>
              </a:pathLst>
            </a:custGeom>
            <a:ln w="9994">
              <a:solidFill>
                <a:srgbClr val="FFFFFF"/>
              </a:solidFill>
            </a:ln>
          </p:spPr>
          <p:txBody>
            <a:bodyPr wrap="square" lIns="0" tIns="0" rIns="0" bIns="0" rtlCol="0"/>
            <a:lstStyle/>
            <a:p>
              <a:endParaRPr dirty="0"/>
            </a:p>
          </p:txBody>
        </p:sp>
        <p:sp>
          <p:nvSpPr>
            <p:cNvPr id="198" name="bk object 113"/>
            <p:cNvSpPr/>
            <p:nvPr/>
          </p:nvSpPr>
          <p:spPr>
            <a:xfrm>
              <a:off x="1357152"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dirty="0"/>
            </a:p>
          </p:txBody>
        </p:sp>
        <p:sp>
          <p:nvSpPr>
            <p:cNvPr id="199" name="bk object 114"/>
            <p:cNvSpPr/>
            <p:nvPr/>
          </p:nvSpPr>
          <p:spPr>
            <a:xfrm>
              <a:off x="1276867" y="0"/>
              <a:ext cx="557530" cy="1024255"/>
            </a:xfrm>
            <a:custGeom>
              <a:avLst/>
              <a:gdLst/>
              <a:ahLst/>
              <a:cxnLst/>
              <a:rect l="l" t="t" r="r" b="b"/>
              <a:pathLst>
                <a:path w="557530" h="1024255">
                  <a:moveTo>
                    <a:pt x="557172" y="1024120"/>
                  </a:moveTo>
                  <a:lnTo>
                    <a:pt x="0" y="0"/>
                  </a:lnTo>
                </a:path>
              </a:pathLst>
            </a:custGeom>
            <a:ln w="9994">
              <a:solidFill>
                <a:srgbClr val="FFFFFF"/>
              </a:solidFill>
            </a:ln>
          </p:spPr>
          <p:txBody>
            <a:bodyPr wrap="square" lIns="0" tIns="0" rIns="0" bIns="0" rtlCol="0"/>
            <a:lstStyle/>
            <a:p>
              <a:endParaRPr dirty="0"/>
            </a:p>
          </p:txBody>
        </p:sp>
        <p:sp>
          <p:nvSpPr>
            <p:cNvPr id="200" name="bk object 115"/>
            <p:cNvSpPr/>
            <p:nvPr/>
          </p:nvSpPr>
          <p:spPr>
            <a:xfrm>
              <a:off x="1196635"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dirty="0"/>
            </a:p>
          </p:txBody>
        </p:sp>
        <p:sp>
          <p:nvSpPr>
            <p:cNvPr id="201" name="bk object 116"/>
            <p:cNvSpPr/>
            <p:nvPr/>
          </p:nvSpPr>
          <p:spPr>
            <a:xfrm>
              <a:off x="1116355" y="0"/>
              <a:ext cx="557530" cy="1024255"/>
            </a:xfrm>
            <a:custGeom>
              <a:avLst/>
              <a:gdLst/>
              <a:ahLst/>
              <a:cxnLst/>
              <a:rect l="l" t="t" r="r" b="b"/>
              <a:pathLst>
                <a:path w="557530" h="1024255">
                  <a:moveTo>
                    <a:pt x="557167" y="1024121"/>
                  </a:moveTo>
                  <a:lnTo>
                    <a:pt x="0" y="0"/>
                  </a:lnTo>
                </a:path>
              </a:pathLst>
            </a:custGeom>
            <a:ln w="9994">
              <a:solidFill>
                <a:srgbClr val="FFFFFF"/>
              </a:solidFill>
            </a:ln>
          </p:spPr>
          <p:txBody>
            <a:bodyPr wrap="square" lIns="0" tIns="0" rIns="0" bIns="0" rtlCol="0"/>
            <a:lstStyle/>
            <a:p>
              <a:endParaRPr dirty="0"/>
            </a:p>
          </p:txBody>
        </p:sp>
        <p:sp>
          <p:nvSpPr>
            <p:cNvPr id="202" name="bk object 117"/>
            <p:cNvSpPr/>
            <p:nvPr/>
          </p:nvSpPr>
          <p:spPr>
            <a:xfrm>
              <a:off x="1036069" y="0"/>
              <a:ext cx="557530" cy="1024255"/>
            </a:xfrm>
            <a:custGeom>
              <a:avLst/>
              <a:gdLst/>
              <a:ahLst/>
              <a:cxnLst/>
              <a:rect l="l" t="t" r="r" b="b"/>
              <a:pathLst>
                <a:path w="557530" h="1024255">
                  <a:moveTo>
                    <a:pt x="557169" y="1024121"/>
                  </a:moveTo>
                  <a:lnTo>
                    <a:pt x="0" y="0"/>
                  </a:lnTo>
                </a:path>
              </a:pathLst>
            </a:custGeom>
            <a:ln w="9994">
              <a:solidFill>
                <a:srgbClr val="FFFFFF"/>
              </a:solidFill>
            </a:ln>
          </p:spPr>
          <p:txBody>
            <a:bodyPr wrap="square" lIns="0" tIns="0" rIns="0" bIns="0" rtlCol="0"/>
            <a:lstStyle/>
            <a:p>
              <a:endParaRPr dirty="0"/>
            </a:p>
          </p:txBody>
        </p:sp>
        <p:sp>
          <p:nvSpPr>
            <p:cNvPr id="203" name="bk object 118"/>
            <p:cNvSpPr/>
            <p:nvPr/>
          </p:nvSpPr>
          <p:spPr>
            <a:xfrm>
              <a:off x="955829" y="0"/>
              <a:ext cx="557530" cy="1024255"/>
            </a:xfrm>
            <a:custGeom>
              <a:avLst/>
              <a:gdLst/>
              <a:ahLst/>
              <a:cxnLst/>
              <a:rect l="l" t="t" r="r" b="b"/>
              <a:pathLst>
                <a:path w="557530" h="1024255">
                  <a:moveTo>
                    <a:pt x="557168" y="1024121"/>
                  </a:moveTo>
                  <a:lnTo>
                    <a:pt x="0" y="0"/>
                  </a:lnTo>
                </a:path>
              </a:pathLst>
            </a:custGeom>
            <a:ln w="9994">
              <a:solidFill>
                <a:srgbClr val="FFFFFF"/>
              </a:solidFill>
            </a:ln>
          </p:spPr>
          <p:txBody>
            <a:bodyPr wrap="square" lIns="0" tIns="0" rIns="0" bIns="0" rtlCol="0"/>
            <a:lstStyle/>
            <a:p>
              <a:endParaRPr dirty="0"/>
            </a:p>
          </p:txBody>
        </p:sp>
        <p:sp>
          <p:nvSpPr>
            <p:cNvPr id="204" name="bk object 119"/>
            <p:cNvSpPr/>
            <p:nvPr/>
          </p:nvSpPr>
          <p:spPr>
            <a:xfrm>
              <a:off x="875546" y="0"/>
              <a:ext cx="557530" cy="1024255"/>
            </a:xfrm>
            <a:custGeom>
              <a:avLst/>
              <a:gdLst/>
              <a:ahLst/>
              <a:cxnLst/>
              <a:rect l="l" t="t" r="r" b="b"/>
              <a:pathLst>
                <a:path w="557530" h="1024255">
                  <a:moveTo>
                    <a:pt x="557172" y="1024122"/>
                  </a:moveTo>
                  <a:lnTo>
                    <a:pt x="0" y="0"/>
                  </a:lnTo>
                </a:path>
              </a:pathLst>
            </a:custGeom>
            <a:ln w="9994">
              <a:solidFill>
                <a:srgbClr val="FFFFFF"/>
              </a:solidFill>
            </a:ln>
          </p:spPr>
          <p:txBody>
            <a:bodyPr wrap="square" lIns="0" tIns="0" rIns="0" bIns="0" rtlCol="0"/>
            <a:lstStyle/>
            <a:p>
              <a:endParaRPr dirty="0"/>
            </a:p>
          </p:txBody>
        </p:sp>
        <p:sp>
          <p:nvSpPr>
            <p:cNvPr id="205" name="bk object 120"/>
            <p:cNvSpPr/>
            <p:nvPr/>
          </p:nvSpPr>
          <p:spPr>
            <a:xfrm>
              <a:off x="795312" y="0"/>
              <a:ext cx="557530" cy="1024255"/>
            </a:xfrm>
            <a:custGeom>
              <a:avLst/>
              <a:gdLst/>
              <a:ahLst/>
              <a:cxnLst/>
              <a:rect l="l" t="t" r="r" b="b"/>
              <a:pathLst>
                <a:path w="557530" h="1024255">
                  <a:moveTo>
                    <a:pt x="557167" y="1024122"/>
                  </a:moveTo>
                  <a:lnTo>
                    <a:pt x="0" y="0"/>
                  </a:lnTo>
                </a:path>
              </a:pathLst>
            </a:custGeom>
            <a:ln w="9994">
              <a:solidFill>
                <a:srgbClr val="FFFFFF"/>
              </a:solidFill>
            </a:ln>
          </p:spPr>
          <p:txBody>
            <a:bodyPr wrap="square" lIns="0" tIns="0" rIns="0" bIns="0" rtlCol="0"/>
            <a:lstStyle/>
            <a:p>
              <a:endParaRPr dirty="0"/>
            </a:p>
          </p:txBody>
        </p:sp>
        <p:sp>
          <p:nvSpPr>
            <p:cNvPr id="206" name="bk object 121"/>
            <p:cNvSpPr/>
            <p:nvPr/>
          </p:nvSpPr>
          <p:spPr>
            <a:xfrm>
              <a:off x="715013" y="0"/>
              <a:ext cx="557530" cy="1024255"/>
            </a:xfrm>
            <a:custGeom>
              <a:avLst/>
              <a:gdLst/>
              <a:ahLst/>
              <a:cxnLst/>
              <a:rect l="l" t="t" r="r" b="b"/>
              <a:pathLst>
                <a:path w="557530" h="1024255">
                  <a:moveTo>
                    <a:pt x="557170" y="1024122"/>
                  </a:moveTo>
                  <a:lnTo>
                    <a:pt x="0" y="0"/>
                  </a:lnTo>
                </a:path>
              </a:pathLst>
            </a:custGeom>
            <a:ln w="9994">
              <a:solidFill>
                <a:srgbClr val="FFFFFF"/>
              </a:solidFill>
            </a:ln>
          </p:spPr>
          <p:txBody>
            <a:bodyPr wrap="square" lIns="0" tIns="0" rIns="0" bIns="0" rtlCol="0"/>
            <a:lstStyle/>
            <a:p>
              <a:endParaRPr dirty="0"/>
            </a:p>
          </p:txBody>
        </p:sp>
        <p:sp>
          <p:nvSpPr>
            <p:cNvPr id="207" name="bk object 122"/>
            <p:cNvSpPr/>
            <p:nvPr/>
          </p:nvSpPr>
          <p:spPr>
            <a:xfrm>
              <a:off x="634727"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dirty="0"/>
            </a:p>
          </p:txBody>
        </p:sp>
        <p:sp>
          <p:nvSpPr>
            <p:cNvPr id="208" name="bk object 123"/>
            <p:cNvSpPr/>
            <p:nvPr/>
          </p:nvSpPr>
          <p:spPr>
            <a:xfrm>
              <a:off x="554509" y="0"/>
              <a:ext cx="557530" cy="1024255"/>
            </a:xfrm>
            <a:custGeom>
              <a:avLst/>
              <a:gdLst/>
              <a:ahLst/>
              <a:cxnLst/>
              <a:rect l="l" t="t" r="r" b="b"/>
              <a:pathLst>
                <a:path w="557530" h="1024255">
                  <a:moveTo>
                    <a:pt x="557169" y="1024123"/>
                  </a:moveTo>
                  <a:lnTo>
                    <a:pt x="0" y="0"/>
                  </a:lnTo>
                </a:path>
              </a:pathLst>
            </a:custGeom>
            <a:ln w="9994">
              <a:solidFill>
                <a:srgbClr val="FFFFFF"/>
              </a:solidFill>
            </a:ln>
          </p:spPr>
          <p:txBody>
            <a:bodyPr wrap="square" lIns="0" tIns="0" rIns="0" bIns="0" rtlCol="0"/>
            <a:lstStyle/>
            <a:p>
              <a:endParaRPr dirty="0"/>
            </a:p>
          </p:txBody>
        </p:sp>
        <p:sp>
          <p:nvSpPr>
            <p:cNvPr id="209" name="bk object 124"/>
            <p:cNvSpPr/>
            <p:nvPr/>
          </p:nvSpPr>
          <p:spPr>
            <a:xfrm>
              <a:off x="474199"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dirty="0"/>
            </a:p>
          </p:txBody>
        </p:sp>
        <p:sp>
          <p:nvSpPr>
            <p:cNvPr id="210" name="bk object 125"/>
            <p:cNvSpPr/>
            <p:nvPr/>
          </p:nvSpPr>
          <p:spPr>
            <a:xfrm>
              <a:off x="393979"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dirty="0"/>
            </a:p>
          </p:txBody>
        </p:sp>
        <p:sp>
          <p:nvSpPr>
            <p:cNvPr id="211" name="bk object 126"/>
            <p:cNvSpPr/>
            <p:nvPr/>
          </p:nvSpPr>
          <p:spPr>
            <a:xfrm>
              <a:off x="313690"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dirty="0"/>
            </a:p>
          </p:txBody>
        </p:sp>
        <p:sp>
          <p:nvSpPr>
            <p:cNvPr id="212" name="bk object 127"/>
            <p:cNvSpPr/>
            <p:nvPr/>
          </p:nvSpPr>
          <p:spPr>
            <a:xfrm>
              <a:off x="233404" y="0"/>
              <a:ext cx="557530" cy="1024255"/>
            </a:xfrm>
            <a:custGeom>
              <a:avLst/>
              <a:gdLst/>
              <a:ahLst/>
              <a:cxnLst/>
              <a:rect l="l" t="t" r="r" b="b"/>
              <a:pathLst>
                <a:path w="557530" h="1024255">
                  <a:moveTo>
                    <a:pt x="557171" y="1024124"/>
                  </a:moveTo>
                  <a:lnTo>
                    <a:pt x="0" y="0"/>
                  </a:lnTo>
                </a:path>
              </a:pathLst>
            </a:custGeom>
            <a:ln w="9994">
              <a:solidFill>
                <a:srgbClr val="FFFFFF"/>
              </a:solidFill>
            </a:ln>
          </p:spPr>
          <p:txBody>
            <a:bodyPr wrap="square" lIns="0" tIns="0" rIns="0" bIns="0" rtlCol="0"/>
            <a:lstStyle/>
            <a:p>
              <a:endParaRPr dirty="0"/>
            </a:p>
          </p:txBody>
        </p:sp>
        <p:sp>
          <p:nvSpPr>
            <p:cNvPr id="213" name="bk object 128"/>
            <p:cNvSpPr/>
            <p:nvPr/>
          </p:nvSpPr>
          <p:spPr>
            <a:xfrm>
              <a:off x="153162" y="0"/>
              <a:ext cx="557530" cy="1024255"/>
            </a:xfrm>
            <a:custGeom>
              <a:avLst/>
              <a:gdLst/>
              <a:ahLst/>
              <a:cxnLst/>
              <a:rect l="l" t="t" r="r" b="b"/>
              <a:pathLst>
                <a:path w="557530" h="1024255">
                  <a:moveTo>
                    <a:pt x="557169" y="1024125"/>
                  </a:moveTo>
                  <a:lnTo>
                    <a:pt x="0" y="0"/>
                  </a:lnTo>
                </a:path>
              </a:pathLst>
            </a:custGeom>
            <a:ln w="9994">
              <a:solidFill>
                <a:srgbClr val="FFFFFF"/>
              </a:solidFill>
            </a:ln>
          </p:spPr>
          <p:txBody>
            <a:bodyPr wrap="square" lIns="0" tIns="0" rIns="0" bIns="0" rtlCol="0"/>
            <a:lstStyle/>
            <a:p>
              <a:endParaRPr dirty="0"/>
            </a:p>
          </p:txBody>
        </p:sp>
        <p:sp>
          <p:nvSpPr>
            <p:cNvPr id="214" name="bk object 129"/>
            <p:cNvSpPr/>
            <p:nvPr/>
          </p:nvSpPr>
          <p:spPr>
            <a:xfrm>
              <a:off x="72879" y="0"/>
              <a:ext cx="557530" cy="1024255"/>
            </a:xfrm>
            <a:custGeom>
              <a:avLst/>
              <a:gdLst/>
              <a:ahLst/>
              <a:cxnLst/>
              <a:rect l="l" t="t" r="r" b="b"/>
              <a:pathLst>
                <a:path w="557530" h="1024255">
                  <a:moveTo>
                    <a:pt x="557173" y="1024125"/>
                  </a:moveTo>
                  <a:lnTo>
                    <a:pt x="0" y="0"/>
                  </a:lnTo>
                </a:path>
              </a:pathLst>
            </a:custGeom>
            <a:ln w="9994">
              <a:solidFill>
                <a:srgbClr val="FFFFFF"/>
              </a:solidFill>
            </a:ln>
          </p:spPr>
          <p:txBody>
            <a:bodyPr wrap="square" lIns="0" tIns="0" rIns="0" bIns="0" rtlCol="0"/>
            <a:lstStyle/>
            <a:p>
              <a:endParaRPr dirty="0"/>
            </a:p>
          </p:txBody>
        </p:sp>
        <p:sp>
          <p:nvSpPr>
            <p:cNvPr id="215" name="bk object 130"/>
            <p:cNvSpPr/>
            <p:nvPr/>
          </p:nvSpPr>
          <p:spPr>
            <a:xfrm>
              <a:off x="0" y="13593"/>
              <a:ext cx="549910" cy="1010919"/>
            </a:xfrm>
            <a:custGeom>
              <a:avLst/>
              <a:gdLst/>
              <a:ahLst/>
              <a:cxnLst/>
              <a:rect l="l" t="t" r="r" b="b"/>
              <a:pathLst>
                <a:path w="549910" h="1010919">
                  <a:moveTo>
                    <a:pt x="549779" y="1010531"/>
                  </a:moveTo>
                  <a:lnTo>
                    <a:pt x="0" y="0"/>
                  </a:lnTo>
                </a:path>
              </a:pathLst>
            </a:custGeom>
            <a:ln w="9994">
              <a:solidFill>
                <a:srgbClr val="FFFFFF"/>
              </a:solidFill>
            </a:ln>
          </p:spPr>
          <p:txBody>
            <a:bodyPr wrap="square" lIns="0" tIns="0" rIns="0" bIns="0" rtlCol="0"/>
            <a:lstStyle/>
            <a:p>
              <a:endParaRPr dirty="0"/>
            </a:p>
          </p:txBody>
        </p:sp>
        <p:sp>
          <p:nvSpPr>
            <p:cNvPr id="216" name="bk object 131"/>
            <p:cNvSpPr/>
            <p:nvPr/>
          </p:nvSpPr>
          <p:spPr>
            <a:xfrm>
              <a:off x="0" y="161111"/>
              <a:ext cx="469900" cy="863600"/>
            </a:xfrm>
            <a:custGeom>
              <a:avLst/>
              <a:gdLst/>
              <a:ahLst/>
              <a:cxnLst/>
              <a:rect l="l" t="t" r="r" b="b"/>
              <a:pathLst>
                <a:path w="469900" h="863600">
                  <a:moveTo>
                    <a:pt x="469519" y="863014"/>
                  </a:moveTo>
                  <a:lnTo>
                    <a:pt x="0" y="0"/>
                  </a:lnTo>
                </a:path>
              </a:pathLst>
            </a:custGeom>
            <a:ln w="9994">
              <a:solidFill>
                <a:srgbClr val="FFFFFF"/>
              </a:solidFill>
            </a:ln>
          </p:spPr>
          <p:txBody>
            <a:bodyPr wrap="square" lIns="0" tIns="0" rIns="0" bIns="0" rtlCol="0"/>
            <a:lstStyle/>
            <a:p>
              <a:endParaRPr dirty="0"/>
            </a:p>
          </p:txBody>
        </p:sp>
        <p:sp>
          <p:nvSpPr>
            <p:cNvPr id="217" name="bk object 132"/>
            <p:cNvSpPr/>
            <p:nvPr/>
          </p:nvSpPr>
          <p:spPr>
            <a:xfrm>
              <a:off x="0" y="308670"/>
              <a:ext cx="389255" cy="715645"/>
            </a:xfrm>
            <a:custGeom>
              <a:avLst/>
              <a:gdLst/>
              <a:ahLst/>
              <a:cxnLst/>
              <a:rect l="l" t="t" r="r" b="b"/>
              <a:pathLst>
                <a:path w="389255" h="715644">
                  <a:moveTo>
                    <a:pt x="389240" y="715456"/>
                  </a:moveTo>
                  <a:lnTo>
                    <a:pt x="0" y="0"/>
                  </a:lnTo>
                </a:path>
              </a:pathLst>
            </a:custGeom>
            <a:ln w="9994">
              <a:solidFill>
                <a:srgbClr val="FFFFFF"/>
              </a:solidFill>
            </a:ln>
          </p:spPr>
          <p:txBody>
            <a:bodyPr wrap="square" lIns="0" tIns="0" rIns="0" bIns="0" rtlCol="0"/>
            <a:lstStyle/>
            <a:p>
              <a:endParaRPr dirty="0"/>
            </a:p>
          </p:txBody>
        </p:sp>
        <p:sp>
          <p:nvSpPr>
            <p:cNvPr id="218" name="bk object 133"/>
            <p:cNvSpPr/>
            <p:nvPr/>
          </p:nvSpPr>
          <p:spPr>
            <a:xfrm>
              <a:off x="0" y="456174"/>
              <a:ext cx="309245" cy="568325"/>
            </a:xfrm>
            <a:custGeom>
              <a:avLst/>
              <a:gdLst/>
              <a:ahLst/>
              <a:cxnLst/>
              <a:rect l="l" t="t" r="r" b="b"/>
              <a:pathLst>
                <a:path w="309245" h="568325">
                  <a:moveTo>
                    <a:pt x="308992" y="567951"/>
                  </a:moveTo>
                  <a:lnTo>
                    <a:pt x="0" y="0"/>
                  </a:lnTo>
                </a:path>
              </a:pathLst>
            </a:custGeom>
            <a:ln w="9994">
              <a:solidFill>
                <a:srgbClr val="FFFFFF"/>
              </a:solidFill>
            </a:ln>
          </p:spPr>
          <p:txBody>
            <a:bodyPr wrap="square" lIns="0" tIns="0" rIns="0" bIns="0" rtlCol="0"/>
            <a:lstStyle/>
            <a:p>
              <a:endParaRPr dirty="0"/>
            </a:p>
          </p:txBody>
        </p:sp>
        <p:sp>
          <p:nvSpPr>
            <p:cNvPr id="219" name="bk object 134"/>
            <p:cNvSpPr/>
            <p:nvPr/>
          </p:nvSpPr>
          <p:spPr>
            <a:xfrm>
              <a:off x="0" y="603695"/>
              <a:ext cx="229235" cy="421005"/>
            </a:xfrm>
            <a:custGeom>
              <a:avLst/>
              <a:gdLst/>
              <a:ahLst/>
              <a:cxnLst/>
              <a:rect l="l" t="t" r="r" b="b"/>
              <a:pathLst>
                <a:path w="229235" h="421005">
                  <a:moveTo>
                    <a:pt x="228732" y="420431"/>
                  </a:moveTo>
                  <a:lnTo>
                    <a:pt x="0" y="0"/>
                  </a:lnTo>
                </a:path>
              </a:pathLst>
            </a:custGeom>
            <a:ln w="9994">
              <a:solidFill>
                <a:srgbClr val="FFFFFF"/>
              </a:solidFill>
            </a:ln>
          </p:spPr>
          <p:txBody>
            <a:bodyPr wrap="square" lIns="0" tIns="0" rIns="0" bIns="0" rtlCol="0"/>
            <a:lstStyle/>
            <a:p>
              <a:endParaRPr dirty="0"/>
            </a:p>
          </p:txBody>
        </p:sp>
        <p:sp>
          <p:nvSpPr>
            <p:cNvPr id="220" name="bk object 135"/>
            <p:cNvSpPr/>
            <p:nvPr/>
          </p:nvSpPr>
          <p:spPr>
            <a:xfrm>
              <a:off x="0" y="751256"/>
              <a:ext cx="148590" cy="273050"/>
            </a:xfrm>
            <a:custGeom>
              <a:avLst/>
              <a:gdLst/>
              <a:ahLst/>
              <a:cxnLst/>
              <a:rect l="l" t="t" r="r" b="b"/>
              <a:pathLst>
                <a:path w="148590" h="273050">
                  <a:moveTo>
                    <a:pt x="148454" y="272870"/>
                  </a:moveTo>
                  <a:lnTo>
                    <a:pt x="0" y="0"/>
                  </a:lnTo>
                </a:path>
              </a:pathLst>
            </a:custGeom>
            <a:ln w="9994">
              <a:solidFill>
                <a:srgbClr val="FFFFFF"/>
              </a:solidFill>
            </a:ln>
          </p:spPr>
          <p:txBody>
            <a:bodyPr wrap="square" lIns="0" tIns="0" rIns="0" bIns="0" rtlCol="0"/>
            <a:lstStyle/>
            <a:p>
              <a:endParaRPr dirty="0"/>
            </a:p>
          </p:txBody>
        </p:sp>
        <p:sp>
          <p:nvSpPr>
            <p:cNvPr id="221" name="bk object 136"/>
            <p:cNvSpPr/>
            <p:nvPr/>
          </p:nvSpPr>
          <p:spPr>
            <a:xfrm>
              <a:off x="0" y="898760"/>
              <a:ext cx="68580" cy="125730"/>
            </a:xfrm>
            <a:custGeom>
              <a:avLst/>
              <a:gdLst/>
              <a:ahLst/>
              <a:cxnLst/>
              <a:rect l="l" t="t" r="r" b="b"/>
              <a:pathLst>
                <a:path w="68580" h="125730">
                  <a:moveTo>
                    <a:pt x="68204" y="125366"/>
                  </a:moveTo>
                  <a:lnTo>
                    <a:pt x="0" y="0"/>
                  </a:lnTo>
                </a:path>
              </a:pathLst>
            </a:custGeom>
            <a:ln w="9994">
              <a:solidFill>
                <a:srgbClr val="FFFFFF"/>
              </a:solidFill>
            </a:ln>
          </p:spPr>
          <p:txBody>
            <a:bodyPr wrap="square" lIns="0" tIns="0" rIns="0" bIns="0" rtlCol="0"/>
            <a:lstStyle/>
            <a:p>
              <a:endParaRPr dirty="0"/>
            </a:p>
          </p:txBody>
        </p:sp>
        <p:sp>
          <p:nvSpPr>
            <p:cNvPr id="222" name="bk object 137"/>
            <p:cNvSpPr/>
            <p:nvPr/>
          </p:nvSpPr>
          <p:spPr>
            <a:xfrm>
              <a:off x="0" y="1051052"/>
              <a:ext cx="12189460" cy="91440"/>
            </a:xfrm>
            <a:custGeom>
              <a:avLst/>
              <a:gdLst/>
              <a:ahLst/>
              <a:cxnLst/>
              <a:rect l="l" t="t" r="r" b="b"/>
              <a:pathLst>
                <a:path w="12189460" h="91440">
                  <a:moveTo>
                    <a:pt x="0" y="91439"/>
                  </a:moveTo>
                  <a:lnTo>
                    <a:pt x="12188952" y="91439"/>
                  </a:lnTo>
                  <a:lnTo>
                    <a:pt x="12188952" y="0"/>
                  </a:lnTo>
                  <a:lnTo>
                    <a:pt x="0" y="0"/>
                  </a:lnTo>
                  <a:lnTo>
                    <a:pt x="0" y="91439"/>
                  </a:lnTo>
                  <a:close/>
                </a:path>
              </a:pathLst>
            </a:custGeom>
            <a:solidFill>
              <a:srgbClr val="010202"/>
            </a:solidFill>
          </p:spPr>
          <p:txBody>
            <a:bodyPr wrap="square" lIns="0" tIns="0" rIns="0" bIns="0" rtlCol="0"/>
            <a:lstStyle/>
            <a:p>
              <a:endParaRPr dirty="0"/>
            </a:p>
          </p:txBody>
        </p:sp>
      </p:grpSp>
    </p:spTree>
    <p:extLst>
      <p:ext uri="{BB962C8B-B14F-4D97-AF65-F5344CB8AC3E}">
        <p14:creationId xmlns:p14="http://schemas.microsoft.com/office/powerpoint/2010/main" val="102552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865"/>
            <a:ext cx="10515600" cy="55192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0769B-A08A-F84A-853F-87C289B91E36}" type="datetimeFigureOut">
              <a:rPr lang="en-US" smtClean="0"/>
              <a:t>7/23/20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5EB2EB-69F8-D948-986A-A0FFB8F3ADC8}" type="slidenum">
              <a:rPr lang="en-US" smtClean="0"/>
              <a:t>‹#›</a:t>
            </a:fld>
            <a:endParaRPr lang="en-US" dirty="0"/>
          </a:p>
        </p:txBody>
      </p:sp>
      <p:sp>
        <p:nvSpPr>
          <p:cNvPr id="7" name="Text Placeholder 6"/>
          <p:cNvSpPr>
            <a:spLocks noGrp="1"/>
          </p:cNvSpPr>
          <p:nvPr>
            <p:ph type="body" sz="quarter" idx="13"/>
          </p:nvPr>
        </p:nvSpPr>
        <p:spPr>
          <a:xfrm>
            <a:off x="838200" y="2523745"/>
            <a:ext cx="10515600" cy="3276982"/>
          </a:xfrm>
        </p:spPr>
        <p:txBody>
          <a:bodyPr>
            <a:normAutofit/>
          </a:bodyPr>
          <a:lstStyle>
            <a:lvl1pPr marL="0" indent="0">
              <a:buFontTx/>
              <a:buNone/>
              <a:defRPr sz="1800" baseline="0">
                <a:latin typeface="Arial" charset="0"/>
              </a:defRPr>
            </a:lvl1pPr>
            <a:lvl2pPr marL="457200" indent="0">
              <a:buFontTx/>
              <a:buNone/>
              <a:defRPr sz="1800" baseline="0">
                <a:latin typeface="Arial" charset="0"/>
              </a:defRPr>
            </a:lvl2pPr>
            <a:lvl3pPr marL="914400" indent="0">
              <a:buFontTx/>
              <a:buNone/>
              <a:defRPr sz="1800" baseline="0">
                <a:latin typeface="Arial" charset="0"/>
              </a:defRPr>
            </a:lvl3pPr>
            <a:lvl4pPr marL="1371600" indent="0">
              <a:buFontTx/>
              <a:buNone/>
              <a:defRPr sz="1800" baseline="0">
                <a:latin typeface="Arial" charset="0"/>
              </a:defRPr>
            </a:lvl4pPr>
            <a:lvl5pPr marL="1828800" indent="0">
              <a:buFontTx/>
              <a:buNone/>
              <a:defRPr sz="1800" baseline="0">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0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object 95"/>
          <p:cNvSpPr/>
          <p:nvPr userDrawn="1"/>
        </p:nvSpPr>
        <p:spPr>
          <a:xfrm>
            <a:off x="0" y="6554216"/>
            <a:ext cx="12192000" cy="73660"/>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dirty="0"/>
          </a:p>
        </p:txBody>
      </p:sp>
      <p:sp>
        <p:nvSpPr>
          <p:cNvPr id="102" name="object 96"/>
          <p:cNvSpPr/>
          <p:nvPr userDrawn="1"/>
        </p:nvSpPr>
        <p:spPr>
          <a:xfrm>
            <a:off x="0" y="6656501"/>
            <a:ext cx="12192000" cy="201930"/>
          </a:xfrm>
          <a:custGeom>
            <a:avLst/>
            <a:gdLst/>
            <a:ahLst/>
            <a:cxnLst/>
            <a:rect l="l" t="t" r="r" b="b"/>
            <a:pathLst>
              <a:path w="9144000" h="201929">
                <a:moveTo>
                  <a:pt x="0" y="201498"/>
                </a:moveTo>
                <a:lnTo>
                  <a:pt x="9144000" y="201498"/>
                </a:lnTo>
                <a:lnTo>
                  <a:pt x="9144000" y="0"/>
                </a:lnTo>
                <a:lnTo>
                  <a:pt x="0" y="0"/>
                </a:lnTo>
                <a:lnTo>
                  <a:pt x="0" y="201498"/>
                </a:lnTo>
                <a:close/>
              </a:path>
            </a:pathLst>
          </a:custGeom>
          <a:solidFill>
            <a:srgbClr val="B0810A"/>
          </a:solidFill>
        </p:spPr>
        <p:txBody>
          <a:bodyPr wrap="square" lIns="0" tIns="0" rIns="0" bIns="0" rtlCol="0"/>
          <a:lstStyle/>
          <a:p>
            <a:endParaRPr sz="1800" dirty="0"/>
          </a:p>
        </p:txBody>
      </p:sp>
      <p:sp>
        <p:nvSpPr>
          <p:cNvPr id="2" name="Title Placeholder 1"/>
          <p:cNvSpPr>
            <a:spLocks noGrp="1"/>
          </p:cNvSpPr>
          <p:nvPr>
            <p:ph type="title"/>
          </p:nvPr>
        </p:nvSpPr>
        <p:spPr>
          <a:xfrm>
            <a:off x="838201" y="1640079"/>
            <a:ext cx="8443807" cy="43256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1" y="2434398"/>
            <a:ext cx="8443807" cy="34919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1924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0769B-A08A-F84A-853F-87C289B91E36}" type="datetimeFigureOut">
              <a:rPr lang="en-US" smtClean="0"/>
              <a:t>7/23/20</a:t>
            </a:fld>
            <a:endParaRPr lang="en-US" dirty="0"/>
          </a:p>
        </p:txBody>
      </p:sp>
      <p:sp>
        <p:nvSpPr>
          <p:cNvPr id="5" name="Footer Placeholder 4"/>
          <p:cNvSpPr>
            <a:spLocks noGrp="1"/>
          </p:cNvSpPr>
          <p:nvPr>
            <p:ph type="ftr" sz="quarter" idx="3"/>
          </p:nvPr>
        </p:nvSpPr>
        <p:spPr>
          <a:xfrm>
            <a:off x="4038600" y="61924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924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EB2EB-69F8-D948-986A-A0FFB8F3ADC8}" type="slidenum">
              <a:rPr lang="en-US" smtClean="0"/>
              <a:t>‹#›</a:t>
            </a:fld>
            <a:endParaRPr lang="en-US" dirty="0"/>
          </a:p>
        </p:txBody>
      </p:sp>
      <p:grpSp>
        <p:nvGrpSpPr>
          <p:cNvPr id="225" name="Group 224"/>
          <p:cNvGrpSpPr/>
          <p:nvPr userDrawn="1"/>
        </p:nvGrpSpPr>
        <p:grpSpPr>
          <a:xfrm>
            <a:off x="0" y="0"/>
            <a:ext cx="12189460" cy="6056629"/>
            <a:chOff x="0" y="0"/>
            <a:chExt cx="12189460" cy="6056629"/>
          </a:xfrm>
        </p:grpSpPr>
        <p:sp>
          <p:nvSpPr>
            <p:cNvPr id="226" name="bk object 16"/>
            <p:cNvSpPr/>
            <p:nvPr/>
          </p:nvSpPr>
          <p:spPr>
            <a:xfrm>
              <a:off x="9541764" y="1188719"/>
              <a:ext cx="2647315" cy="4867910"/>
            </a:xfrm>
            <a:custGeom>
              <a:avLst/>
              <a:gdLst/>
              <a:ahLst/>
              <a:cxnLst/>
              <a:rect l="l" t="t" r="r" b="b"/>
              <a:pathLst>
                <a:path w="2647315" h="4867910">
                  <a:moveTo>
                    <a:pt x="2647188" y="0"/>
                  </a:moveTo>
                  <a:lnTo>
                    <a:pt x="0" y="0"/>
                  </a:lnTo>
                  <a:lnTo>
                    <a:pt x="2647188" y="4867414"/>
                  </a:lnTo>
                  <a:lnTo>
                    <a:pt x="2647188" y="0"/>
                  </a:lnTo>
                  <a:close/>
                </a:path>
              </a:pathLst>
            </a:custGeom>
            <a:solidFill>
              <a:srgbClr val="F1F1F1"/>
            </a:solidFill>
          </p:spPr>
          <p:txBody>
            <a:bodyPr wrap="square" lIns="0" tIns="0" rIns="0" bIns="0" rtlCol="0"/>
            <a:lstStyle/>
            <a:p>
              <a:endParaRPr dirty="0"/>
            </a:p>
          </p:txBody>
        </p:sp>
        <p:sp>
          <p:nvSpPr>
            <p:cNvPr id="227" name="bk object 17"/>
            <p:cNvSpPr/>
            <p:nvPr/>
          </p:nvSpPr>
          <p:spPr>
            <a:xfrm>
              <a:off x="9821332" y="254000"/>
              <a:ext cx="1859619" cy="555406"/>
            </a:xfrm>
            <a:prstGeom prst="rect">
              <a:avLst/>
            </a:prstGeom>
            <a:blipFill>
              <a:blip r:embed="rId15" cstate="print"/>
              <a:stretch>
                <a:fillRect/>
              </a:stretch>
            </a:blipFill>
          </p:spPr>
          <p:txBody>
            <a:bodyPr wrap="square" lIns="0" tIns="0" rIns="0" bIns="0" rtlCol="0"/>
            <a:lstStyle/>
            <a:p>
              <a:endParaRPr dirty="0"/>
            </a:p>
          </p:txBody>
        </p:sp>
        <p:sp>
          <p:nvSpPr>
            <p:cNvPr id="228" name="bk object 18"/>
            <p:cNvSpPr/>
            <p:nvPr/>
          </p:nvSpPr>
          <p:spPr>
            <a:xfrm>
              <a:off x="0" y="0"/>
              <a:ext cx="9469120" cy="1024255"/>
            </a:xfrm>
            <a:custGeom>
              <a:avLst/>
              <a:gdLst/>
              <a:ahLst/>
              <a:cxnLst/>
              <a:rect l="l" t="t" r="r" b="b"/>
              <a:pathLst>
                <a:path w="9469120" h="1024255">
                  <a:moveTo>
                    <a:pt x="8920264" y="0"/>
                  </a:moveTo>
                  <a:lnTo>
                    <a:pt x="0" y="0"/>
                  </a:lnTo>
                  <a:lnTo>
                    <a:pt x="0" y="1024128"/>
                  </a:lnTo>
                  <a:lnTo>
                    <a:pt x="9468612" y="1024089"/>
                  </a:lnTo>
                  <a:lnTo>
                    <a:pt x="8920264" y="0"/>
                  </a:lnTo>
                  <a:close/>
                </a:path>
              </a:pathLst>
            </a:custGeom>
            <a:solidFill>
              <a:srgbClr val="B0822C"/>
            </a:solidFill>
          </p:spPr>
          <p:txBody>
            <a:bodyPr wrap="square" lIns="0" tIns="0" rIns="0" bIns="0" rtlCol="0"/>
            <a:lstStyle/>
            <a:p>
              <a:endParaRPr dirty="0"/>
            </a:p>
          </p:txBody>
        </p:sp>
        <p:sp>
          <p:nvSpPr>
            <p:cNvPr id="229" name="bk object 19"/>
            <p:cNvSpPr/>
            <p:nvPr/>
          </p:nvSpPr>
          <p:spPr>
            <a:xfrm>
              <a:off x="8911350" y="0"/>
              <a:ext cx="557530" cy="1024255"/>
            </a:xfrm>
            <a:custGeom>
              <a:avLst/>
              <a:gdLst/>
              <a:ahLst/>
              <a:cxnLst/>
              <a:rect l="l" t="t" r="r" b="b"/>
              <a:pathLst>
                <a:path w="557529" h="1024255">
                  <a:moveTo>
                    <a:pt x="557151" y="1024089"/>
                  </a:moveTo>
                  <a:lnTo>
                    <a:pt x="0" y="0"/>
                  </a:lnTo>
                </a:path>
              </a:pathLst>
            </a:custGeom>
            <a:ln w="9994">
              <a:solidFill>
                <a:srgbClr val="FFFFFF"/>
              </a:solidFill>
            </a:ln>
          </p:spPr>
          <p:txBody>
            <a:bodyPr wrap="square" lIns="0" tIns="0" rIns="0" bIns="0" rtlCol="0"/>
            <a:lstStyle/>
            <a:p>
              <a:endParaRPr dirty="0"/>
            </a:p>
          </p:txBody>
        </p:sp>
        <p:sp>
          <p:nvSpPr>
            <p:cNvPr id="230" name="bk object 20"/>
            <p:cNvSpPr/>
            <p:nvPr/>
          </p:nvSpPr>
          <p:spPr>
            <a:xfrm>
              <a:off x="8831063" y="0"/>
              <a:ext cx="557530" cy="1024255"/>
            </a:xfrm>
            <a:custGeom>
              <a:avLst/>
              <a:gdLst/>
              <a:ahLst/>
              <a:cxnLst/>
              <a:rect l="l" t="t" r="r" b="b"/>
              <a:pathLst>
                <a:path w="557529" h="1024255">
                  <a:moveTo>
                    <a:pt x="557152" y="1024090"/>
                  </a:moveTo>
                  <a:lnTo>
                    <a:pt x="0" y="0"/>
                  </a:lnTo>
                </a:path>
              </a:pathLst>
            </a:custGeom>
            <a:ln w="9994">
              <a:solidFill>
                <a:srgbClr val="FFFFFF"/>
              </a:solidFill>
            </a:ln>
          </p:spPr>
          <p:txBody>
            <a:bodyPr wrap="square" lIns="0" tIns="0" rIns="0" bIns="0" rtlCol="0"/>
            <a:lstStyle/>
            <a:p>
              <a:endParaRPr dirty="0"/>
            </a:p>
          </p:txBody>
        </p:sp>
        <p:sp>
          <p:nvSpPr>
            <p:cNvPr id="231" name="bk object 21"/>
            <p:cNvSpPr/>
            <p:nvPr/>
          </p:nvSpPr>
          <p:spPr>
            <a:xfrm>
              <a:off x="8750820"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dirty="0"/>
            </a:p>
          </p:txBody>
        </p:sp>
        <p:sp>
          <p:nvSpPr>
            <p:cNvPr id="232" name="bk object 22"/>
            <p:cNvSpPr/>
            <p:nvPr/>
          </p:nvSpPr>
          <p:spPr>
            <a:xfrm>
              <a:off x="8670556" y="0"/>
              <a:ext cx="557530" cy="1024255"/>
            </a:xfrm>
            <a:custGeom>
              <a:avLst/>
              <a:gdLst/>
              <a:ahLst/>
              <a:cxnLst/>
              <a:rect l="l" t="t" r="r" b="b"/>
              <a:pathLst>
                <a:path w="557529" h="1024255">
                  <a:moveTo>
                    <a:pt x="557150" y="1024090"/>
                  </a:moveTo>
                  <a:lnTo>
                    <a:pt x="0" y="0"/>
                  </a:lnTo>
                </a:path>
              </a:pathLst>
            </a:custGeom>
            <a:ln w="9994">
              <a:solidFill>
                <a:srgbClr val="FFFFFF"/>
              </a:solidFill>
            </a:ln>
          </p:spPr>
          <p:txBody>
            <a:bodyPr wrap="square" lIns="0" tIns="0" rIns="0" bIns="0" rtlCol="0"/>
            <a:lstStyle/>
            <a:p>
              <a:endParaRPr dirty="0"/>
            </a:p>
          </p:txBody>
        </p:sp>
        <p:sp>
          <p:nvSpPr>
            <p:cNvPr id="233" name="bk object 23"/>
            <p:cNvSpPr/>
            <p:nvPr/>
          </p:nvSpPr>
          <p:spPr>
            <a:xfrm>
              <a:off x="8590295" y="0"/>
              <a:ext cx="557530" cy="1024255"/>
            </a:xfrm>
            <a:custGeom>
              <a:avLst/>
              <a:gdLst/>
              <a:ahLst/>
              <a:cxnLst/>
              <a:rect l="l" t="t" r="r" b="b"/>
              <a:pathLst>
                <a:path w="557529" h="1024255">
                  <a:moveTo>
                    <a:pt x="557151" y="1024091"/>
                  </a:moveTo>
                  <a:lnTo>
                    <a:pt x="0" y="0"/>
                  </a:lnTo>
                </a:path>
              </a:pathLst>
            </a:custGeom>
            <a:ln w="9994">
              <a:solidFill>
                <a:srgbClr val="FFFFFF"/>
              </a:solidFill>
            </a:ln>
          </p:spPr>
          <p:txBody>
            <a:bodyPr wrap="square" lIns="0" tIns="0" rIns="0" bIns="0" rtlCol="0"/>
            <a:lstStyle/>
            <a:p>
              <a:endParaRPr dirty="0"/>
            </a:p>
          </p:txBody>
        </p:sp>
        <p:sp>
          <p:nvSpPr>
            <p:cNvPr id="234" name="bk object 24"/>
            <p:cNvSpPr/>
            <p:nvPr/>
          </p:nvSpPr>
          <p:spPr>
            <a:xfrm>
              <a:off x="8510008" y="0"/>
              <a:ext cx="557530" cy="1024255"/>
            </a:xfrm>
            <a:custGeom>
              <a:avLst/>
              <a:gdLst/>
              <a:ahLst/>
              <a:cxnLst/>
              <a:rect l="l" t="t" r="r" b="b"/>
              <a:pathLst>
                <a:path w="557529" h="1024255">
                  <a:moveTo>
                    <a:pt x="557154" y="1024091"/>
                  </a:moveTo>
                  <a:lnTo>
                    <a:pt x="0" y="0"/>
                  </a:lnTo>
                </a:path>
              </a:pathLst>
            </a:custGeom>
            <a:ln w="9994">
              <a:solidFill>
                <a:srgbClr val="FFFFFF"/>
              </a:solidFill>
            </a:ln>
          </p:spPr>
          <p:txBody>
            <a:bodyPr wrap="square" lIns="0" tIns="0" rIns="0" bIns="0" rtlCol="0"/>
            <a:lstStyle/>
            <a:p>
              <a:endParaRPr dirty="0"/>
            </a:p>
          </p:txBody>
        </p:sp>
        <p:sp>
          <p:nvSpPr>
            <p:cNvPr id="235" name="bk object 25"/>
            <p:cNvSpPr/>
            <p:nvPr/>
          </p:nvSpPr>
          <p:spPr>
            <a:xfrm>
              <a:off x="8429742" y="0"/>
              <a:ext cx="557530" cy="1024255"/>
            </a:xfrm>
            <a:custGeom>
              <a:avLst/>
              <a:gdLst/>
              <a:ahLst/>
              <a:cxnLst/>
              <a:rect l="l" t="t" r="r" b="b"/>
              <a:pathLst>
                <a:path w="557529" h="1024255">
                  <a:moveTo>
                    <a:pt x="557153" y="1024091"/>
                  </a:moveTo>
                  <a:lnTo>
                    <a:pt x="0" y="0"/>
                  </a:lnTo>
                </a:path>
              </a:pathLst>
            </a:custGeom>
            <a:ln w="9994">
              <a:solidFill>
                <a:srgbClr val="FFFFFF"/>
              </a:solidFill>
            </a:ln>
          </p:spPr>
          <p:txBody>
            <a:bodyPr wrap="square" lIns="0" tIns="0" rIns="0" bIns="0" rtlCol="0"/>
            <a:lstStyle/>
            <a:p>
              <a:endParaRPr dirty="0"/>
            </a:p>
          </p:txBody>
        </p:sp>
        <p:sp>
          <p:nvSpPr>
            <p:cNvPr id="236" name="bk object 26"/>
            <p:cNvSpPr/>
            <p:nvPr/>
          </p:nvSpPr>
          <p:spPr>
            <a:xfrm>
              <a:off x="8349475"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dirty="0"/>
            </a:p>
          </p:txBody>
        </p:sp>
        <p:sp>
          <p:nvSpPr>
            <p:cNvPr id="237" name="bk object 27"/>
            <p:cNvSpPr/>
            <p:nvPr/>
          </p:nvSpPr>
          <p:spPr>
            <a:xfrm>
              <a:off x="8269211" y="0"/>
              <a:ext cx="557530" cy="1024255"/>
            </a:xfrm>
            <a:custGeom>
              <a:avLst/>
              <a:gdLst/>
              <a:ahLst/>
              <a:cxnLst/>
              <a:rect l="l" t="t" r="r" b="b"/>
              <a:pathLst>
                <a:path w="557529" h="1024255">
                  <a:moveTo>
                    <a:pt x="557151" y="1024092"/>
                  </a:moveTo>
                  <a:lnTo>
                    <a:pt x="0" y="0"/>
                  </a:lnTo>
                </a:path>
              </a:pathLst>
            </a:custGeom>
            <a:ln w="9994">
              <a:solidFill>
                <a:srgbClr val="FFFFFF"/>
              </a:solidFill>
            </a:ln>
          </p:spPr>
          <p:txBody>
            <a:bodyPr wrap="square" lIns="0" tIns="0" rIns="0" bIns="0" rtlCol="0"/>
            <a:lstStyle/>
            <a:p>
              <a:endParaRPr dirty="0"/>
            </a:p>
          </p:txBody>
        </p:sp>
        <p:sp>
          <p:nvSpPr>
            <p:cNvPr id="238" name="bk object 28"/>
            <p:cNvSpPr/>
            <p:nvPr/>
          </p:nvSpPr>
          <p:spPr>
            <a:xfrm>
              <a:off x="8188951" y="0"/>
              <a:ext cx="557530" cy="1024255"/>
            </a:xfrm>
            <a:custGeom>
              <a:avLst/>
              <a:gdLst/>
              <a:ahLst/>
              <a:cxnLst/>
              <a:rect l="l" t="t" r="r" b="b"/>
              <a:pathLst>
                <a:path w="557529" h="1024255">
                  <a:moveTo>
                    <a:pt x="557153" y="1024092"/>
                  </a:moveTo>
                  <a:lnTo>
                    <a:pt x="0" y="0"/>
                  </a:lnTo>
                </a:path>
              </a:pathLst>
            </a:custGeom>
            <a:ln w="9994">
              <a:solidFill>
                <a:srgbClr val="FFFFFF"/>
              </a:solidFill>
            </a:ln>
          </p:spPr>
          <p:txBody>
            <a:bodyPr wrap="square" lIns="0" tIns="0" rIns="0" bIns="0" rtlCol="0"/>
            <a:lstStyle/>
            <a:p>
              <a:endParaRPr dirty="0"/>
            </a:p>
          </p:txBody>
        </p:sp>
        <p:sp>
          <p:nvSpPr>
            <p:cNvPr id="239" name="bk object 29"/>
            <p:cNvSpPr/>
            <p:nvPr/>
          </p:nvSpPr>
          <p:spPr>
            <a:xfrm>
              <a:off x="8108683" y="0"/>
              <a:ext cx="557530" cy="1024255"/>
            </a:xfrm>
            <a:custGeom>
              <a:avLst/>
              <a:gdLst/>
              <a:ahLst/>
              <a:cxnLst/>
              <a:rect l="l" t="t" r="r" b="b"/>
              <a:pathLst>
                <a:path w="557529" h="1024255">
                  <a:moveTo>
                    <a:pt x="557151" y="1024093"/>
                  </a:moveTo>
                  <a:lnTo>
                    <a:pt x="0" y="0"/>
                  </a:lnTo>
                </a:path>
              </a:pathLst>
            </a:custGeom>
            <a:ln w="9994">
              <a:solidFill>
                <a:srgbClr val="FFFFFF"/>
              </a:solidFill>
            </a:ln>
          </p:spPr>
          <p:txBody>
            <a:bodyPr wrap="square" lIns="0" tIns="0" rIns="0" bIns="0" rtlCol="0"/>
            <a:lstStyle/>
            <a:p>
              <a:endParaRPr dirty="0"/>
            </a:p>
          </p:txBody>
        </p:sp>
        <p:sp>
          <p:nvSpPr>
            <p:cNvPr id="240" name="bk object 30"/>
            <p:cNvSpPr/>
            <p:nvPr/>
          </p:nvSpPr>
          <p:spPr>
            <a:xfrm>
              <a:off x="8028412" y="0"/>
              <a:ext cx="557530" cy="1024255"/>
            </a:xfrm>
            <a:custGeom>
              <a:avLst/>
              <a:gdLst/>
              <a:ahLst/>
              <a:cxnLst/>
              <a:rect l="l" t="t" r="r" b="b"/>
              <a:pathLst>
                <a:path w="557529" h="1024255">
                  <a:moveTo>
                    <a:pt x="557155" y="1024093"/>
                  </a:moveTo>
                  <a:lnTo>
                    <a:pt x="0" y="0"/>
                  </a:lnTo>
                </a:path>
              </a:pathLst>
            </a:custGeom>
            <a:ln w="9994">
              <a:solidFill>
                <a:srgbClr val="FFFFFF"/>
              </a:solidFill>
            </a:ln>
          </p:spPr>
          <p:txBody>
            <a:bodyPr wrap="square" lIns="0" tIns="0" rIns="0" bIns="0" rtlCol="0"/>
            <a:lstStyle/>
            <a:p>
              <a:endParaRPr dirty="0"/>
            </a:p>
          </p:txBody>
        </p:sp>
        <p:sp>
          <p:nvSpPr>
            <p:cNvPr id="241" name="bk object 31"/>
            <p:cNvSpPr/>
            <p:nvPr/>
          </p:nvSpPr>
          <p:spPr>
            <a:xfrm>
              <a:off x="7948155" y="0"/>
              <a:ext cx="557530" cy="1024255"/>
            </a:xfrm>
            <a:custGeom>
              <a:avLst/>
              <a:gdLst/>
              <a:ahLst/>
              <a:cxnLst/>
              <a:rect l="l" t="t" r="r" b="b"/>
              <a:pathLst>
                <a:path w="557529" h="1024255">
                  <a:moveTo>
                    <a:pt x="557152" y="1024093"/>
                  </a:moveTo>
                  <a:lnTo>
                    <a:pt x="0" y="0"/>
                  </a:lnTo>
                </a:path>
              </a:pathLst>
            </a:custGeom>
            <a:ln w="9994">
              <a:solidFill>
                <a:srgbClr val="FFFFFF"/>
              </a:solidFill>
            </a:ln>
          </p:spPr>
          <p:txBody>
            <a:bodyPr wrap="square" lIns="0" tIns="0" rIns="0" bIns="0" rtlCol="0"/>
            <a:lstStyle/>
            <a:p>
              <a:endParaRPr dirty="0"/>
            </a:p>
          </p:txBody>
        </p:sp>
        <p:sp>
          <p:nvSpPr>
            <p:cNvPr id="242" name="bk object 32"/>
            <p:cNvSpPr/>
            <p:nvPr/>
          </p:nvSpPr>
          <p:spPr>
            <a:xfrm>
              <a:off x="7867880" y="0"/>
              <a:ext cx="557530" cy="1024255"/>
            </a:xfrm>
            <a:custGeom>
              <a:avLst/>
              <a:gdLst/>
              <a:ahLst/>
              <a:cxnLst/>
              <a:rect l="l" t="t" r="r" b="b"/>
              <a:pathLst>
                <a:path w="557529" h="1024255">
                  <a:moveTo>
                    <a:pt x="557153" y="1024094"/>
                  </a:moveTo>
                  <a:lnTo>
                    <a:pt x="0" y="0"/>
                  </a:lnTo>
                </a:path>
              </a:pathLst>
            </a:custGeom>
            <a:ln w="9994">
              <a:solidFill>
                <a:srgbClr val="FFFFFF"/>
              </a:solidFill>
            </a:ln>
          </p:spPr>
          <p:txBody>
            <a:bodyPr wrap="square" lIns="0" tIns="0" rIns="0" bIns="0" rtlCol="0"/>
            <a:lstStyle/>
            <a:p>
              <a:endParaRPr dirty="0"/>
            </a:p>
          </p:txBody>
        </p:sp>
        <p:sp>
          <p:nvSpPr>
            <p:cNvPr id="243" name="bk object 33"/>
            <p:cNvSpPr/>
            <p:nvPr/>
          </p:nvSpPr>
          <p:spPr>
            <a:xfrm>
              <a:off x="7784986" y="0"/>
              <a:ext cx="557530" cy="1024255"/>
            </a:xfrm>
            <a:custGeom>
              <a:avLst/>
              <a:gdLst/>
              <a:ahLst/>
              <a:cxnLst/>
              <a:rect l="l" t="t" r="r" b="b"/>
              <a:pathLst>
                <a:path w="557529" h="1024255">
                  <a:moveTo>
                    <a:pt x="557152" y="1024094"/>
                  </a:moveTo>
                  <a:lnTo>
                    <a:pt x="0" y="0"/>
                  </a:lnTo>
                </a:path>
              </a:pathLst>
            </a:custGeom>
            <a:ln w="9994">
              <a:solidFill>
                <a:srgbClr val="FFFFFF"/>
              </a:solidFill>
            </a:ln>
          </p:spPr>
          <p:txBody>
            <a:bodyPr wrap="square" lIns="0" tIns="0" rIns="0" bIns="0" rtlCol="0"/>
            <a:lstStyle/>
            <a:p>
              <a:endParaRPr dirty="0"/>
            </a:p>
          </p:txBody>
        </p:sp>
        <p:sp>
          <p:nvSpPr>
            <p:cNvPr id="244" name="bk object 34"/>
            <p:cNvSpPr/>
            <p:nvPr/>
          </p:nvSpPr>
          <p:spPr>
            <a:xfrm>
              <a:off x="7704714" y="0"/>
              <a:ext cx="557530" cy="1024255"/>
            </a:xfrm>
            <a:custGeom>
              <a:avLst/>
              <a:gdLst/>
              <a:ahLst/>
              <a:cxnLst/>
              <a:rect l="l" t="t" r="r" b="b"/>
              <a:pathLst>
                <a:path w="557529" h="1024255">
                  <a:moveTo>
                    <a:pt x="557155" y="1024094"/>
                  </a:moveTo>
                  <a:lnTo>
                    <a:pt x="0" y="0"/>
                  </a:lnTo>
                </a:path>
              </a:pathLst>
            </a:custGeom>
            <a:ln w="9994">
              <a:solidFill>
                <a:srgbClr val="FFFFFF"/>
              </a:solidFill>
            </a:ln>
          </p:spPr>
          <p:txBody>
            <a:bodyPr wrap="square" lIns="0" tIns="0" rIns="0" bIns="0" rtlCol="0"/>
            <a:lstStyle/>
            <a:p>
              <a:endParaRPr dirty="0"/>
            </a:p>
          </p:txBody>
        </p:sp>
        <p:sp>
          <p:nvSpPr>
            <p:cNvPr id="245" name="bk object 35"/>
            <p:cNvSpPr/>
            <p:nvPr/>
          </p:nvSpPr>
          <p:spPr>
            <a:xfrm>
              <a:off x="7624450"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dirty="0"/>
            </a:p>
          </p:txBody>
        </p:sp>
        <p:sp>
          <p:nvSpPr>
            <p:cNvPr id="246" name="bk object 36"/>
            <p:cNvSpPr/>
            <p:nvPr/>
          </p:nvSpPr>
          <p:spPr>
            <a:xfrm>
              <a:off x="7544161" y="0"/>
              <a:ext cx="557530" cy="1024255"/>
            </a:xfrm>
            <a:custGeom>
              <a:avLst/>
              <a:gdLst/>
              <a:ahLst/>
              <a:cxnLst/>
              <a:rect l="l" t="t" r="r" b="b"/>
              <a:pathLst>
                <a:path w="557529" h="1024255">
                  <a:moveTo>
                    <a:pt x="557156" y="1024095"/>
                  </a:moveTo>
                  <a:lnTo>
                    <a:pt x="0" y="0"/>
                  </a:lnTo>
                </a:path>
              </a:pathLst>
            </a:custGeom>
            <a:ln w="9994">
              <a:solidFill>
                <a:srgbClr val="FFFFFF"/>
              </a:solidFill>
            </a:ln>
          </p:spPr>
          <p:txBody>
            <a:bodyPr wrap="square" lIns="0" tIns="0" rIns="0" bIns="0" rtlCol="0"/>
            <a:lstStyle/>
            <a:p>
              <a:endParaRPr dirty="0"/>
            </a:p>
          </p:txBody>
        </p:sp>
        <p:sp>
          <p:nvSpPr>
            <p:cNvPr id="247" name="bk object 37"/>
            <p:cNvSpPr/>
            <p:nvPr/>
          </p:nvSpPr>
          <p:spPr>
            <a:xfrm>
              <a:off x="7463917" y="0"/>
              <a:ext cx="557530" cy="1024255"/>
            </a:xfrm>
            <a:custGeom>
              <a:avLst/>
              <a:gdLst/>
              <a:ahLst/>
              <a:cxnLst/>
              <a:rect l="l" t="t" r="r" b="b"/>
              <a:pathLst>
                <a:path w="557529" h="1024255">
                  <a:moveTo>
                    <a:pt x="557153" y="1024095"/>
                  </a:moveTo>
                  <a:lnTo>
                    <a:pt x="0" y="0"/>
                  </a:lnTo>
                </a:path>
              </a:pathLst>
            </a:custGeom>
            <a:ln w="9994">
              <a:solidFill>
                <a:srgbClr val="FFFFFF"/>
              </a:solidFill>
            </a:ln>
          </p:spPr>
          <p:txBody>
            <a:bodyPr wrap="square" lIns="0" tIns="0" rIns="0" bIns="0" rtlCol="0"/>
            <a:lstStyle/>
            <a:p>
              <a:endParaRPr dirty="0"/>
            </a:p>
          </p:txBody>
        </p:sp>
        <p:sp>
          <p:nvSpPr>
            <p:cNvPr id="248" name="bk object 38"/>
            <p:cNvSpPr/>
            <p:nvPr/>
          </p:nvSpPr>
          <p:spPr>
            <a:xfrm>
              <a:off x="7383654"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249" name="bk object 39"/>
            <p:cNvSpPr/>
            <p:nvPr/>
          </p:nvSpPr>
          <p:spPr>
            <a:xfrm>
              <a:off x="7303391"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250" name="bk object 40"/>
            <p:cNvSpPr/>
            <p:nvPr/>
          </p:nvSpPr>
          <p:spPr>
            <a:xfrm>
              <a:off x="7223127" y="0"/>
              <a:ext cx="557530" cy="1024255"/>
            </a:xfrm>
            <a:custGeom>
              <a:avLst/>
              <a:gdLst/>
              <a:ahLst/>
              <a:cxnLst/>
              <a:rect l="l" t="t" r="r" b="b"/>
              <a:pathLst>
                <a:path w="557529" h="1024255">
                  <a:moveTo>
                    <a:pt x="557154" y="1024096"/>
                  </a:moveTo>
                  <a:lnTo>
                    <a:pt x="0" y="0"/>
                  </a:lnTo>
                </a:path>
              </a:pathLst>
            </a:custGeom>
            <a:ln w="9994">
              <a:solidFill>
                <a:srgbClr val="FFFFFF"/>
              </a:solidFill>
            </a:ln>
          </p:spPr>
          <p:txBody>
            <a:bodyPr wrap="square" lIns="0" tIns="0" rIns="0" bIns="0" rtlCol="0"/>
            <a:lstStyle/>
            <a:p>
              <a:endParaRPr dirty="0"/>
            </a:p>
          </p:txBody>
        </p:sp>
        <p:sp>
          <p:nvSpPr>
            <p:cNvPr id="251" name="bk object 41"/>
            <p:cNvSpPr/>
            <p:nvPr/>
          </p:nvSpPr>
          <p:spPr>
            <a:xfrm>
              <a:off x="7142840"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dirty="0"/>
            </a:p>
          </p:txBody>
        </p:sp>
        <p:sp>
          <p:nvSpPr>
            <p:cNvPr id="252" name="bk object 42"/>
            <p:cNvSpPr/>
            <p:nvPr/>
          </p:nvSpPr>
          <p:spPr>
            <a:xfrm>
              <a:off x="7062575" y="0"/>
              <a:ext cx="557530" cy="1024255"/>
            </a:xfrm>
            <a:custGeom>
              <a:avLst/>
              <a:gdLst/>
              <a:ahLst/>
              <a:cxnLst/>
              <a:rect l="l" t="t" r="r" b="b"/>
              <a:pathLst>
                <a:path w="557529" h="1024255">
                  <a:moveTo>
                    <a:pt x="557156" y="1024097"/>
                  </a:moveTo>
                  <a:lnTo>
                    <a:pt x="0" y="0"/>
                  </a:lnTo>
                </a:path>
              </a:pathLst>
            </a:custGeom>
            <a:ln w="9994">
              <a:solidFill>
                <a:srgbClr val="FFFFFF"/>
              </a:solidFill>
            </a:ln>
          </p:spPr>
          <p:txBody>
            <a:bodyPr wrap="square" lIns="0" tIns="0" rIns="0" bIns="0" rtlCol="0"/>
            <a:lstStyle/>
            <a:p>
              <a:endParaRPr dirty="0"/>
            </a:p>
          </p:txBody>
        </p:sp>
        <p:sp>
          <p:nvSpPr>
            <p:cNvPr id="253" name="bk object 43"/>
            <p:cNvSpPr/>
            <p:nvPr/>
          </p:nvSpPr>
          <p:spPr>
            <a:xfrm>
              <a:off x="6982313" y="0"/>
              <a:ext cx="557530" cy="1024255"/>
            </a:xfrm>
            <a:custGeom>
              <a:avLst/>
              <a:gdLst/>
              <a:ahLst/>
              <a:cxnLst/>
              <a:rect l="l" t="t" r="r" b="b"/>
              <a:pathLst>
                <a:path w="557529" h="1024255">
                  <a:moveTo>
                    <a:pt x="557157" y="1024097"/>
                  </a:moveTo>
                  <a:lnTo>
                    <a:pt x="0" y="0"/>
                  </a:lnTo>
                </a:path>
              </a:pathLst>
            </a:custGeom>
            <a:ln w="9994">
              <a:solidFill>
                <a:srgbClr val="FFFFFF"/>
              </a:solidFill>
            </a:ln>
          </p:spPr>
          <p:txBody>
            <a:bodyPr wrap="square" lIns="0" tIns="0" rIns="0" bIns="0" rtlCol="0"/>
            <a:lstStyle/>
            <a:p>
              <a:endParaRPr dirty="0"/>
            </a:p>
          </p:txBody>
        </p:sp>
        <p:sp>
          <p:nvSpPr>
            <p:cNvPr id="254" name="bk object 44"/>
            <p:cNvSpPr/>
            <p:nvPr/>
          </p:nvSpPr>
          <p:spPr>
            <a:xfrm>
              <a:off x="6902045" y="0"/>
              <a:ext cx="557530" cy="1024255"/>
            </a:xfrm>
            <a:custGeom>
              <a:avLst/>
              <a:gdLst/>
              <a:ahLst/>
              <a:cxnLst/>
              <a:rect l="l" t="t" r="r" b="b"/>
              <a:pathLst>
                <a:path w="557529" h="1024255">
                  <a:moveTo>
                    <a:pt x="557155" y="1024097"/>
                  </a:moveTo>
                  <a:lnTo>
                    <a:pt x="0" y="0"/>
                  </a:lnTo>
                </a:path>
              </a:pathLst>
            </a:custGeom>
            <a:ln w="9994">
              <a:solidFill>
                <a:srgbClr val="FFFFFF"/>
              </a:solidFill>
            </a:ln>
          </p:spPr>
          <p:txBody>
            <a:bodyPr wrap="square" lIns="0" tIns="0" rIns="0" bIns="0" rtlCol="0"/>
            <a:lstStyle/>
            <a:p>
              <a:endParaRPr dirty="0"/>
            </a:p>
          </p:txBody>
        </p:sp>
        <p:sp>
          <p:nvSpPr>
            <p:cNvPr id="255" name="bk object 45"/>
            <p:cNvSpPr/>
            <p:nvPr/>
          </p:nvSpPr>
          <p:spPr>
            <a:xfrm>
              <a:off x="682178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dirty="0"/>
            </a:p>
          </p:txBody>
        </p:sp>
        <p:sp>
          <p:nvSpPr>
            <p:cNvPr id="256" name="bk object 46"/>
            <p:cNvSpPr/>
            <p:nvPr/>
          </p:nvSpPr>
          <p:spPr>
            <a:xfrm>
              <a:off x="6741493" y="0"/>
              <a:ext cx="557530" cy="1024255"/>
            </a:xfrm>
            <a:custGeom>
              <a:avLst/>
              <a:gdLst/>
              <a:ahLst/>
              <a:cxnLst/>
              <a:rect l="l" t="t" r="r" b="b"/>
              <a:pathLst>
                <a:path w="557529" h="1024255">
                  <a:moveTo>
                    <a:pt x="557156" y="1024098"/>
                  </a:moveTo>
                  <a:lnTo>
                    <a:pt x="0" y="0"/>
                  </a:lnTo>
                </a:path>
              </a:pathLst>
            </a:custGeom>
            <a:ln w="9994">
              <a:solidFill>
                <a:srgbClr val="FFFFFF"/>
              </a:solidFill>
            </a:ln>
          </p:spPr>
          <p:txBody>
            <a:bodyPr wrap="square" lIns="0" tIns="0" rIns="0" bIns="0" rtlCol="0"/>
            <a:lstStyle/>
            <a:p>
              <a:endParaRPr dirty="0"/>
            </a:p>
          </p:txBody>
        </p:sp>
        <p:sp>
          <p:nvSpPr>
            <p:cNvPr id="257" name="bk object 47"/>
            <p:cNvSpPr/>
            <p:nvPr/>
          </p:nvSpPr>
          <p:spPr>
            <a:xfrm>
              <a:off x="6661252" y="0"/>
              <a:ext cx="557530" cy="1024255"/>
            </a:xfrm>
            <a:custGeom>
              <a:avLst/>
              <a:gdLst/>
              <a:ahLst/>
              <a:cxnLst/>
              <a:rect l="l" t="t" r="r" b="b"/>
              <a:pathLst>
                <a:path w="557529" h="1024255">
                  <a:moveTo>
                    <a:pt x="557155" y="1024098"/>
                  </a:moveTo>
                  <a:lnTo>
                    <a:pt x="0" y="0"/>
                  </a:lnTo>
                </a:path>
              </a:pathLst>
            </a:custGeom>
            <a:ln w="9994">
              <a:solidFill>
                <a:srgbClr val="FFFFFF"/>
              </a:solidFill>
            </a:ln>
          </p:spPr>
          <p:txBody>
            <a:bodyPr wrap="square" lIns="0" tIns="0" rIns="0" bIns="0" rtlCol="0"/>
            <a:lstStyle/>
            <a:p>
              <a:endParaRPr dirty="0"/>
            </a:p>
          </p:txBody>
        </p:sp>
        <p:sp>
          <p:nvSpPr>
            <p:cNvPr id="258" name="bk object 48"/>
            <p:cNvSpPr/>
            <p:nvPr/>
          </p:nvSpPr>
          <p:spPr>
            <a:xfrm>
              <a:off x="6580988" y="0"/>
              <a:ext cx="557530" cy="1024255"/>
            </a:xfrm>
            <a:custGeom>
              <a:avLst/>
              <a:gdLst/>
              <a:ahLst/>
              <a:cxnLst/>
              <a:rect l="l" t="t" r="r" b="b"/>
              <a:pathLst>
                <a:path w="557529" h="1024255">
                  <a:moveTo>
                    <a:pt x="557155" y="1024099"/>
                  </a:moveTo>
                  <a:lnTo>
                    <a:pt x="0" y="0"/>
                  </a:lnTo>
                </a:path>
              </a:pathLst>
            </a:custGeom>
            <a:ln w="9994">
              <a:solidFill>
                <a:srgbClr val="FFFFFF"/>
              </a:solidFill>
            </a:ln>
          </p:spPr>
          <p:txBody>
            <a:bodyPr wrap="square" lIns="0" tIns="0" rIns="0" bIns="0" rtlCol="0"/>
            <a:lstStyle/>
            <a:p>
              <a:endParaRPr dirty="0"/>
            </a:p>
          </p:txBody>
        </p:sp>
        <p:sp>
          <p:nvSpPr>
            <p:cNvPr id="259" name="bk object 49"/>
            <p:cNvSpPr/>
            <p:nvPr/>
          </p:nvSpPr>
          <p:spPr>
            <a:xfrm>
              <a:off x="6500727"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dirty="0"/>
            </a:p>
          </p:txBody>
        </p:sp>
        <p:sp>
          <p:nvSpPr>
            <p:cNvPr id="260" name="bk object 50"/>
            <p:cNvSpPr/>
            <p:nvPr/>
          </p:nvSpPr>
          <p:spPr>
            <a:xfrm>
              <a:off x="6420463" y="0"/>
              <a:ext cx="557530" cy="1024255"/>
            </a:xfrm>
            <a:custGeom>
              <a:avLst/>
              <a:gdLst/>
              <a:ahLst/>
              <a:cxnLst/>
              <a:rect l="l" t="t" r="r" b="b"/>
              <a:pathLst>
                <a:path w="557529" h="1024255">
                  <a:moveTo>
                    <a:pt x="557157" y="1024099"/>
                  </a:moveTo>
                  <a:lnTo>
                    <a:pt x="0" y="0"/>
                  </a:lnTo>
                </a:path>
              </a:pathLst>
            </a:custGeom>
            <a:ln w="9994">
              <a:solidFill>
                <a:srgbClr val="FFFFFF"/>
              </a:solidFill>
            </a:ln>
          </p:spPr>
          <p:txBody>
            <a:bodyPr wrap="square" lIns="0" tIns="0" rIns="0" bIns="0" rtlCol="0"/>
            <a:lstStyle/>
            <a:p>
              <a:endParaRPr dirty="0"/>
            </a:p>
          </p:txBody>
        </p:sp>
        <p:sp>
          <p:nvSpPr>
            <p:cNvPr id="261" name="bk object 51"/>
            <p:cNvSpPr/>
            <p:nvPr/>
          </p:nvSpPr>
          <p:spPr>
            <a:xfrm>
              <a:off x="6340173" y="0"/>
              <a:ext cx="557530" cy="1024255"/>
            </a:xfrm>
            <a:custGeom>
              <a:avLst/>
              <a:gdLst/>
              <a:ahLst/>
              <a:cxnLst/>
              <a:rect l="l" t="t" r="r" b="b"/>
              <a:pathLst>
                <a:path w="557529" h="1024255">
                  <a:moveTo>
                    <a:pt x="557157" y="1024100"/>
                  </a:moveTo>
                  <a:lnTo>
                    <a:pt x="0" y="0"/>
                  </a:lnTo>
                </a:path>
              </a:pathLst>
            </a:custGeom>
            <a:ln w="9994">
              <a:solidFill>
                <a:srgbClr val="FFFFFF"/>
              </a:solidFill>
            </a:ln>
          </p:spPr>
          <p:txBody>
            <a:bodyPr wrap="square" lIns="0" tIns="0" rIns="0" bIns="0" rtlCol="0"/>
            <a:lstStyle/>
            <a:p>
              <a:endParaRPr dirty="0"/>
            </a:p>
          </p:txBody>
        </p:sp>
        <p:sp>
          <p:nvSpPr>
            <p:cNvPr id="262" name="bk object 52"/>
            <p:cNvSpPr/>
            <p:nvPr/>
          </p:nvSpPr>
          <p:spPr>
            <a:xfrm>
              <a:off x="6259906" y="0"/>
              <a:ext cx="557530" cy="1024255"/>
            </a:xfrm>
            <a:custGeom>
              <a:avLst/>
              <a:gdLst/>
              <a:ahLst/>
              <a:cxnLst/>
              <a:rect l="l" t="t" r="r" b="b"/>
              <a:pathLst>
                <a:path w="557529" h="1024255">
                  <a:moveTo>
                    <a:pt x="557155" y="1024100"/>
                  </a:moveTo>
                  <a:lnTo>
                    <a:pt x="0" y="0"/>
                  </a:lnTo>
                </a:path>
              </a:pathLst>
            </a:custGeom>
            <a:ln w="9994">
              <a:solidFill>
                <a:srgbClr val="FFFFFF"/>
              </a:solidFill>
            </a:ln>
          </p:spPr>
          <p:txBody>
            <a:bodyPr wrap="square" lIns="0" tIns="0" rIns="0" bIns="0" rtlCol="0"/>
            <a:lstStyle/>
            <a:p>
              <a:endParaRPr dirty="0"/>
            </a:p>
          </p:txBody>
        </p:sp>
        <p:sp>
          <p:nvSpPr>
            <p:cNvPr id="263" name="bk object 53"/>
            <p:cNvSpPr/>
            <p:nvPr/>
          </p:nvSpPr>
          <p:spPr>
            <a:xfrm>
              <a:off x="6179646" y="0"/>
              <a:ext cx="557530" cy="1024255"/>
            </a:xfrm>
            <a:custGeom>
              <a:avLst/>
              <a:gdLst/>
              <a:ahLst/>
              <a:cxnLst/>
              <a:rect l="l" t="t" r="r" b="b"/>
              <a:pathLst>
                <a:path w="557529" h="1024255">
                  <a:moveTo>
                    <a:pt x="557158" y="1024100"/>
                  </a:moveTo>
                  <a:lnTo>
                    <a:pt x="0" y="0"/>
                  </a:lnTo>
                </a:path>
              </a:pathLst>
            </a:custGeom>
            <a:ln w="9994">
              <a:solidFill>
                <a:srgbClr val="FFFFFF"/>
              </a:solidFill>
            </a:ln>
          </p:spPr>
          <p:txBody>
            <a:bodyPr wrap="square" lIns="0" tIns="0" rIns="0" bIns="0" rtlCol="0"/>
            <a:lstStyle/>
            <a:p>
              <a:endParaRPr dirty="0"/>
            </a:p>
          </p:txBody>
        </p:sp>
        <p:sp>
          <p:nvSpPr>
            <p:cNvPr id="264" name="bk object 54"/>
            <p:cNvSpPr/>
            <p:nvPr/>
          </p:nvSpPr>
          <p:spPr>
            <a:xfrm>
              <a:off x="6099381"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265" name="bk object 55"/>
            <p:cNvSpPr/>
            <p:nvPr/>
          </p:nvSpPr>
          <p:spPr>
            <a:xfrm>
              <a:off x="6019117"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266" name="bk object 56"/>
            <p:cNvSpPr/>
            <p:nvPr/>
          </p:nvSpPr>
          <p:spPr>
            <a:xfrm>
              <a:off x="5938854" y="0"/>
              <a:ext cx="557530" cy="1024255"/>
            </a:xfrm>
            <a:custGeom>
              <a:avLst/>
              <a:gdLst/>
              <a:ahLst/>
              <a:cxnLst/>
              <a:rect l="l" t="t" r="r" b="b"/>
              <a:pathLst>
                <a:path w="557529" h="1024255">
                  <a:moveTo>
                    <a:pt x="557158" y="1024101"/>
                  </a:moveTo>
                  <a:lnTo>
                    <a:pt x="0" y="0"/>
                  </a:lnTo>
                </a:path>
              </a:pathLst>
            </a:custGeom>
            <a:ln w="9994">
              <a:solidFill>
                <a:srgbClr val="FFFFFF"/>
              </a:solidFill>
            </a:ln>
          </p:spPr>
          <p:txBody>
            <a:bodyPr wrap="square" lIns="0" tIns="0" rIns="0" bIns="0" rtlCol="0"/>
            <a:lstStyle/>
            <a:p>
              <a:endParaRPr dirty="0"/>
            </a:p>
          </p:txBody>
        </p:sp>
        <p:sp>
          <p:nvSpPr>
            <p:cNvPr id="267" name="bk object 57"/>
            <p:cNvSpPr/>
            <p:nvPr/>
          </p:nvSpPr>
          <p:spPr>
            <a:xfrm>
              <a:off x="5858586" y="0"/>
              <a:ext cx="557530" cy="1024255"/>
            </a:xfrm>
            <a:custGeom>
              <a:avLst/>
              <a:gdLst/>
              <a:ahLst/>
              <a:cxnLst/>
              <a:rect l="l" t="t" r="r" b="b"/>
              <a:pathLst>
                <a:path w="557529" h="1024255">
                  <a:moveTo>
                    <a:pt x="557156" y="1024102"/>
                  </a:moveTo>
                  <a:lnTo>
                    <a:pt x="0" y="0"/>
                  </a:lnTo>
                </a:path>
              </a:pathLst>
            </a:custGeom>
            <a:ln w="9994">
              <a:solidFill>
                <a:srgbClr val="FFFFFF"/>
              </a:solidFill>
            </a:ln>
          </p:spPr>
          <p:txBody>
            <a:bodyPr wrap="square" lIns="0" tIns="0" rIns="0" bIns="0" rtlCol="0"/>
            <a:lstStyle/>
            <a:p>
              <a:endParaRPr dirty="0"/>
            </a:p>
          </p:txBody>
        </p:sp>
        <p:sp>
          <p:nvSpPr>
            <p:cNvPr id="268" name="bk object 58"/>
            <p:cNvSpPr/>
            <p:nvPr/>
          </p:nvSpPr>
          <p:spPr>
            <a:xfrm>
              <a:off x="5778315"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dirty="0"/>
            </a:p>
          </p:txBody>
        </p:sp>
        <p:sp>
          <p:nvSpPr>
            <p:cNvPr id="269" name="bk object 59"/>
            <p:cNvSpPr/>
            <p:nvPr/>
          </p:nvSpPr>
          <p:spPr>
            <a:xfrm>
              <a:off x="5698051" y="0"/>
              <a:ext cx="557530" cy="1024255"/>
            </a:xfrm>
            <a:custGeom>
              <a:avLst/>
              <a:gdLst/>
              <a:ahLst/>
              <a:cxnLst/>
              <a:rect l="l" t="t" r="r" b="b"/>
              <a:pathLst>
                <a:path w="557529" h="1024255">
                  <a:moveTo>
                    <a:pt x="557160" y="1024102"/>
                  </a:moveTo>
                  <a:lnTo>
                    <a:pt x="0" y="0"/>
                  </a:lnTo>
                </a:path>
              </a:pathLst>
            </a:custGeom>
            <a:ln w="9994">
              <a:solidFill>
                <a:srgbClr val="FFFFFF"/>
              </a:solidFill>
            </a:ln>
          </p:spPr>
          <p:txBody>
            <a:bodyPr wrap="square" lIns="0" tIns="0" rIns="0" bIns="0" rtlCol="0"/>
            <a:lstStyle/>
            <a:p>
              <a:endParaRPr dirty="0"/>
            </a:p>
          </p:txBody>
        </p:sp>
        <p:sp>
          <p:nvSpPr>
            <p:cNvPr id="270" name="bk object 60"/>
            <p:cNvSpPr/>
            <p:nvPr/>
          </p:nvSpPr>
          <p:spPr>
            <a:xfrm>
              <a:off x="5617759" y="0"/>
              <a:ext cx="557530" cy="1024255"/>
            </a:xfrm>
            <a:custGeom>
              <a:avLst/>
              <a:gdLst/>
              <a:ahLst/>
              <a:cxnLst/>
              <a:rect l="l" t="t" r="r" b="b"/>
              <a:pathLst>
                <a:path w="557529" h="1024255">
                  <a:moveTo>
                    <a:pt x="557159" y="1024103"/>
                  </a:moveTo>
                  <a:lnTo>
                    <a:pt x="0" y="0"/>
                  </a:lnTo>
                </a:path>
              </a:pathLst>
            </a:custGeom>
            <a:ln w="9994">
              <a:solidFill>
                <a:srgbClr val="FFFFFF"/>
              </a:solidFill>
            </a:ln>
          </p:spPr>
          <p:txBody>
            <a:bodyPr wrap="square" lIns="0" tIns="0" rIns="0" bIns="0" rtlCol="0"/>
            <a:lstStyle/>
            <a:p>
              <a:endParaRPr dirty="0"/>
            </a:p>
          </p:txBody>
        </p:sp>
        <p:sp>
          <p:nvSpPr>
            <p:cNvPr id="271" name="bk object 61"/>
            <p:cNvSpPr/>
            <p:nvPr/>
          </p:nvSpPr>
          <p:spPr>
            <a:xfrm>
              <a:off x="5537497" y="0"/>
              <a:ext cx="557530" cy="1024255"/>
            </a:xfrm>
            <a:custGeom>
              <a:avLst/>
              <a:gdLst/>
              <a:ahLst/>
              <a:cxnLst/>
              <a:rect l="l" t="t" r="r" b="b"/>
              <a:pathLst>
                <a:path w="557529" h="1024255">
                  <a:moveTo>
                    <a:pt x="557160" y="1024103"/>
                  </a:moveTo>
                  <a:lnTo>
                    <a:pt x="0" y="0"/>
                  </a:lnTo>
                </a:path>
              </a:pathLst>
            </a:custGeom>
            <a:ln w="9994">
              <a:solidFill>
                <a:srgbClr val="FFFFFF"/>
              </a:solidFill>
            </a:ln>
          </p:spPr>
          <p:txBody>
            <a:bodyPr wrap="square" lIns="0" tIns="0" rIns="0" bIns="0" rtlCol="0"/>
            <a:lstStyle/>
            <a:p>
              <a:endParaRPr dirty="0"/>
            </a:p>
          </p:txBody>
        </p:sp>
        <p:sp>
          <p:nvSpPr>
            <p:cNvPr id="272" name="bk object 62"/>
            <p:cNvSpPr/>
            <p:nvPr/>
          </p:nvSpPr>
          <p:spPr>
            <a:xfrm>
              <a:off x="5457253" y="0"/>
              <a:ext cx="557530" cy="1024255"/>
            </a:xfrm>
            <a:custGeom>
              <a:avLst/>
              <a:gdLst/>
              <a:ahLst/>
              <a:cxnLst/>
              <a:rect l="l" t="t" r="r" b="b"/>
              <a:pathLst>
                <a:path w="557529" h="1024255">
                  <a:moveTo>
                    <a:pt x="557157" y="1024103"/>
                  </a:moveTo>
                  <a:lnTo>
                    <a:pt x="0" y="0"/>
                  </a:lnTo>
                </a:path>
              </a:pathLst>
            </a:custGeom>
            <a:ln w="9994">
              <a:solidFill>
                <a:srgbClr val="FFFFFF"/>
              </a:solidFill>
            </a:ln>
          </p:spPr>
          <p:txBody>
            <a:bodyPr wrap="square" lIns="0" tIns="0" rIns="0" bIns="0" rtlCol="0"/>
            <a:lstStyle/>
            <a:p>
              <a:endParaRPr dirty="0"/>
            </a:p>
          </p:txBody>
        </p:sp>
        <p:sp>
          <p:nvSpPr>
            <p:cNvPr id="273" name="bk object 63"/>
            <p:cNvSpPr/>
            <p:nvPr/>
          </p:nvSpPr>
          <p:spPr>
            <a:xfrm>
              <a:off x="5376990" y="0"/>
              <a:ext cx="557530" cy="1024255"/>
            </a:xfrm>
            <a:custGeom>
              <a:avLst/>
              <a:gdLst/>
              <a:ahLst/>
              <a:cxnLst/>
              <a:rect l="l" t="t" r="r" b="b"/>
              <a:pathLst>
                <a:path w="557529" h="1024255">
                  <a:moveTo>
                    <a:pt x="557157" y="1024104"/>
                  </a:moveTo>
                  <a:lnTo>
                    <a:pt x="0" y="0"/>
                  </a:lnTo>
                </a:path>
              </a:pathLst>
            </a:custGeom>
            <a:ln w="9994">
              <a:solidFill>
                <a:srgbClr val="FFFFFF"/>
              </a:solidFill>
            </a:ln>
          </p:spPr>
          <p:txBody>
            <a:bodyPr wrap="square" lIns="0" tIns="0" rIns="0" bIns="0" rtlCol="0"/>
            <a:lstStyle/>
            <a:p>
              <a:endParaRPr dirty="0"/>
            </a:p>
          </p:txBody>
        </p:sp>
        <p:sp>
          <p:nvSpPr>
            <p:cNvPr id="274" name="bk object 64"/>
            <p:cNvSpPr/>
            <p:nvPr/>
          </p:nvSpPr>
          <p:spPr>
            <a:xfrm>
              <a:off x="5296727" y="0"/>
              <a:ext cx="557530" cy="1024255"/>
            </a:xfrm>
            <a:custGeom>
              <a:avLst/>
              <a:gdLst/>
              <a:ahLst/>
              <a:cxnLst/>
              <a:rect l="l" t="t" r="r" b="b"/>
              <a:pathLst>
                <a:path w="557529" h="1024255">
                  <a:moveTo>
                    <a:pt x="557159" y="1024104"/>
                  </a:moveTo>
                  <a:lnTo>
                    <a:pt x="0" y="0"/>
                  </a:lnTo>
                </a:path>
              </a:pathLst>
            </a:custGeom>
            <a:ln w="9994">
              <a:solidFill>
                <a:srgbClr val="FFFFFF"/>
              </a:solidFill>
            </a:ln>
          </p:spPr>
          <p:txBody>
            <a:bodyPr wrap="square" lIns="0" tIns="0" rIns="0" bIns="0" rtlCol="0"/>
            <a:lstStyle/>
            <a:p>
              <a:endParaRPr dirty="0"/>
            </a:p>
          </p:txBody>
        </p:sp>
        <p:sp>
          <p:nvSpPr>
            <p:cNvPr id="275" name="bk object 65"/>
            <p:cNvSpPr/>
            <p:nvPr/>
          </p:nvSpPr>
          <p:spPr>
            <a:xfrm>
              <a:off x="5216439" y="0"/>
              <a:ext cx="557530" cy="1024255"/>
            </a:xfrm>
            <a:custGeom>
              <a:avLst/>
              <a:gdLst/>
              <a:ahLst/>
              <a:cxnLst/>
              <a:rect l="l" t="t" r="r" b="b"/>
              <a:pathLst>
                <a:path w="557529" h="1024255">
                  <a:moveTo>
                    <a:pt x="557160" y="1024104"/>
                  </a:moveTo>
                  <a:lnTo>
                    <a:pt x="0" y="0"/>
                  </a:lnTo>
                </a:path>
              </a:pathLst>
            </a:custGeom>
            <a:ln w="9994">
              <a:solidFill>
                <a:srgbClr val="FFFFFF"/>
              </a:solidFill>
            </a:ln>
          </p:spPr>
          <p:txBody>
            <a:bodyPr wrap="square" lIns="0" tIns="0" rIns="0" bIns="0" rtlCol="0"/>
            <a:lstStyle/>
            <a:p>
              <a:endParaRPr dirty="0"/>
            </a:p>
          </p:txBody>
        </p:sp>
        <p:sp>
          <p:nvSpPr>
            <p:cNvPr id="276" name="bk object 66"/>
            <p:cNvSpPr/>
            <p:nvPr/>
          </p:nvSpPr>
          <p:spPr>
            <a:xfrm>
              <a:off x="5136166" y="0"/>
              <a:ext cx="557530" cy="1024255"/>
            </a:xfrm>
            <a:custGeom>
              <a:avLst/>
              <a:gdLst/>
              <a:ahLst/>
              <a:cxnLst/>
              <a:rect l="l" t="t" r="r" b="b"/>
              <a:pathLst>
                <a:path w="557529" h="1024255">
                  <a:moveTo>
                    <a:pt x="557162" y="1024105"/>
                  </a:moveTo>
                  <a:lnTo>
                    <a:pt x="0" y="0"/>
                  </a:lnTo>
                </a:path>
              </a:pathLst>
            </a:custGeom>
            <a:ln w="9994">
              <a:solidFill>
                <a:srgbClr val="FFFFFF"/>
              </a:solidFill>
            </a:ln>
          </p:spPr>
          <p:txBody>
            <a:bodyPr wrap="square" lIns="0" tIns="0" rIns="0" bIns="0" rtlCol="0"/>
            <a:lstStyle/>
            <a:p>
              <a:endParaRPr dirty="0"/>
            </a:p>
          </p:txBody>
        </p:sp>
        <p:sp>
          <p:nvSpPr>
            <p:cNvPr id="277" name="bk object 67"/>
            <p:cNvSpPr/>
            <p:nvPr/>
          </p:nvSpPr>
          <p:spPr>
            <a:xfrm>
              <a:off x="5055901" y="0"/>
              <a:ext cx="557530" cy="1024255"/>
            </a:xfrm>
            <a:custGeom>
              <a:avLst/>
              <a:gdLst/>
              <a:ahLst/>
              <a:cxnLst/>
              <a:rect l="l" t="t" r="r" b="b"/>
              <a:pathLst>
                <a:path w="557529" h="1024255">
                  <a:moveTo>
                    <a:pt x="557161" y="1024105"/>
                  </a:moveTo>
                  <a:lnTo>
                    <a:pt x="0" y="0"/>
                  </a:lnTo>
                </a:path>
              </a:pathLst>
            </a:custGeom>
            <a:ln w="9994">
              <a:solidFill>
                <a:srgbClr val="FFFFFF"/>
              </a:solidFill>
            </a:ln>
          </p:spPr>
          <p:txBody>
            <a:bodyPr wrap="square" lIns="0" tIns="0" rIns="0" bIns="0" rtlCol="0"/>
            <a:lstStyle/>
            <a:p>
              <a:endParaRPr dirty="0"/>
            </a:p>
          </p:txBody>
        </p:sp>
        <p:sp>
          <p:nvSpPr>
            <p:cNvPr id="278" name="bk object 68"/>
            <p:cNvSpPr/>
            <p:nvPr/>
          </p:nvSpPr>
          <p:spPr>
            <a:xfrm>
              <a:off x="4975644" y="0"/>
              <a:ext cx="557530" cy="1024255"/>
            </a:xfrm>
            <a:custGeom>
              <a:avLst/>
              <a:gdLst/>
              <a:ahLst/>
              <a:cxnLst/>
              <a:rect l="l" t="t" r="r" b="b"/>
              <a:pathLst>
                <a:path w="557529" h="1024255">
                  <a:moveTo>
                    <a:pt x="557158" y="1024105"/>
                  </a:moveTo>
                  <a:lnTo>
                    <a:pt x="0" y="0"/>
                  </a:lnTo>
                </a:path>
              </a:pathLst>
            </a:custGeom>
            <a:ln w="9994">
              <a:solidFill>
                <a:srgbClr val="FFFFFF"/>
              </a:solidFill>
            </a:ln>
          </p:spPr>
          <p:txBody>
            <a:bodyPr wrap="square" lIns="0" tIns="0" rIns="0" bIns="0" rtlCol="0"/>
            <a:lstStyle/>
            <a:p>
              <a:endParaRPr dirty="0"/>
            </a:p>
          </p:txBody>
        </p:sp>
        <p:sp>
          <p:nvSpPr>
            <p:cNvPr id="279" name="bk object 69"/>
            <p:cNvSpPr/>
            <p:nvPr/>
          </p:nvSpPr>
          <p:spPr>
            <a:xfrm>
              <a:off x="4895383" y="0"/>
              <a:ext cx="557530" cy="1024255"/>
            </a:xfrm>
            <a:custGeom>
              <a:avLst/>
              <a:gdLst/>
              <a:ahLst/>
              <a:cxnLst/>
              <a:rect l="l" t="t" r="r" b="b"/>
              <a:pathLst>
                <a:path w="557529" h="1024255">
                  <a:moveTo>
                    <a:pt x="557160" y="1024106"/>
                  </a:moveTo>
                  <a:lnTo>
                    <a:pt x="0" y="0"/>
                  </a:lnTo>
                </a:path>
              </a:pathLst>
            </a:custGeom>
            <a:ln w="9994">
              <a:solidFill>
                <a:srgbClr val="FFFFFF"/>
              </a:solidFill>
            </a:ln>
          </p:spPr>
          <p:txBody>
            <a:bodyPr wrap="square" lIns="0" tIns="0" rIns="0" bIns="0" rtlCol="0"/>
            <a:lstStyle/>
            <a:p>
              <a:endParaRPr dirty="0"/>
            </a:p>
          </p:txBody>
        </p:sp>
        <p:sp>
          <p:nvSpPr>
            <p:cNvPr id="280" name="bk object 70"/>
            <p:cNvSpPr/>
            <p:nvPr/>
          </p:nvSpPr>
          <p:spPr>
            <a:xfrm>
              <a:off x="4815108" y="0"/>
              <a:ext cx="557530" cy="1024255"/>
            </a:xfrm>
            <a:custGeom>
              <a:avLst/>
              <a:gdLst/>
              <a:ahLst/>
              <a:cxnLst/>
              <a:rect l="l" t="t" r="r" b="b"/>
              <a:pathLst>
                <a:path w="557529" h="1024255">
                  <a:moveTo>
                    <a:pt x="557162" y="1024106"/>
                  </a:moveTo>
                  <a:lnTo>
                    <a:pt x="0" y="0"/>
                  </a:lnTo>
                </a:path>
              </a:pathLst>
            </a:custGeom>
            <a:ln w="9994">
              <a:solidFill>
                <a:srgbClr val="FFFFFF"/>
              </a:solidFill>
            </a:ln>
          </p:spPr>
          <p:txBody>
            <a:bodyPr wrap="square" lIns="0" tIns="0" rIns="0" bIns="0" rtlCol="0"/>
            <a:lstStyle/>
            <a:p>
              <a:endParaRPr dirty="0"/>
            </a:p>
          </p:txBody>
        </p:sp>
        <p:sp>
          <p:nvSpPr>
            <p:cNvPr id="281" name="bk object 71"/>
            <p:cNvSpPr/>
            <p:nvPr/>
          </p:nvSpPr>
          <p:spPr>
            <a:xfrm>
              <a:off x="4734855" y="0"/>
              <a:ext cx="557530" cy="1024255"/>
            </a:xfrm>
            <a:custGeom>
              <a:avLst/>
              <a:gdLst/>
              <a:ahLst/>
              <a:cxnLst/>
              <a:rect l="l" t="t" r="r" b="b"/>
              <a:pathLst>
                <a:path w="557529" h="1024255">
                  <a:moveTo>
                    <a:pt x="557161" y="1024106"/>
                  </a:moveTo>
                  <a:lnTo>
                    <a:pt x="0" y="0"/>
                  </a:lnTo>
                </a:path>
              </a:pathLst>
            </a:custGeom>
            <a:ln w="9994">
              <a:solidFill>
                <a:srgbClr val="FFFFFF"/>
              </a:solidFill>
            </a:ln>
          </p:spPr>
          <p:txBody>
            <a:bodyPr wrap="square" lIns="0" tIns="0" rIns="0" bIns="0" rtlCol="0"/>
            <a:lstStyle/>
            <a:p>
              <a:endParaRPr dirty="0"/>
            </a:p>
          </p:txBody>
        </p:sp>
        <p:sp>
          <p:nvSpPr>
            <p:cNvPr id="282" name="bk object 72"/>
            <p:cNvSpPr/>
            <p:nvPr/>
          </p:nvSpPr>
          <p:spPr>
            <a:xfrm>
              <a:off x="4654577" y="0"/>
              <a:ext cx="557530" cy="1024255"/>
            </a:xfrm>
            <a:custGeom>
              <a:avLst/>
              <a:gdLst/>
              <a:ahLst/>
              <a:cxnLst/>
              <a:rect l="l" t="t" r="r" b="b"/>
              <a:pathLst>
                <a:path w="557529" h="1024255">
                  <a:moveTo>
                    <a:pt x="557160" y="1024107"/>
                  </a:moveTo>
                  <a:lnTo>
                    <a:pt x="0" y="0"/>
                  </a:lnTo>
                </a:path>
              </a:pathLst>
            </a:custGeom>
            <a:ln w="9994">
              <a:solidFill>
                <a:srgbClr val="FFFFFF"/>
              </a:solidFill>
            </a:ln>
          </p:spPr>
          <p:txBody>
            <a:bodyPr wrap="square" lIns="0" tIns="0" rIns="0" bIns="0" rtlCol="0"/>
            <a:lstStyle/>
            <a:p>
              <a:endParaRPr dirty="0"/>
            </a:p>
          </p:txBody>
        </p:sp>
        <p:sp>
          <p:nvSpPr>
            <p:cNvPr id="283" name="bk object 73"/>
            <p:cNvSpPr/>
            <p:nvPr/>
          </p:nvSpPr>
          <p:spPr>
            <a:xfrm>
              <a:off x="4574324" y="0"/>
              <a:ext cx="557530" cy="1024255"/>
            </a:xfrm>
            <a:custGeom>
              <a:avLst/>
              <a:gdLst/>
              <a:ahLst/>
              <a:cxnLst/>
              <a:rect l="l" t="t" r="r" b="b"/>
              <a:pathLst>
                <a:path w="557529" h="1024255">
                  <a:moveTo>
                    <a:pt x="557159" y="1024107"/>
                  </a:moveTo>
                  <a:lnTo>
                    <a:pt x="0" y="0"/>
                  </a:lnTo>
                </a:path>
              </a:pathLst>
            </a:custGeom>
            <a:ln w="9994">
              <a:solidFill>
                <a:srgbClr val="FFFFFF"/>
              </a:solidFill>
            </a:ln>
          </p:spPr>
          <p:txBody>
            <a:bodyPr wrap="square" lIns="0" tIns="0" rIns="0" bIns="0" rtlCol="0"/>
            <a:lstStyle/>
            <a:p>
              <a:endParaRPr dirty="0"/>
            </a:p>
          </p:txBody>
        </p:sp>
        <p:sp>
          <p:nvSpPr>
            <p:cNvPr id="284" name="bk object 74"/>
            <p:cNvSpPr/>
            <p:nvPr/>
          </p:nvSpPr>
          <p:spPr>
            <a:xfrm>
              <a:off x="4494052" y="0"/>
              <a:ext cx="557530" cy="1024255"/>
            </a:xfrm>
            <a:custGeom>
              <a:avLst/>
              <a:gdLst/>
              <a:ahLst/>
              <a:cxnLst/>
              <a:rect l="l" t="t" r="r" b="b"/>
              <a:pathLst>
                <a:path w="557529" h="1024255">
                  <a:moveTo>
                    <a:pt x="557162" y="1024107"/>
                  </a:moveTo>
                  <a:lnTo>
                    <a:pt x="0" y="0"/>
                  </a:lnTo>
                </a:path>
              </a:pathLst>
            </a:custGeom>
            <a:ln w="9994">
              <a:solidFill>
                <a:srgbClr val="FFFFFF"/>
              </a:solidFill>
            </a:ln>
          </p:spPr>
          <p:txBody>
            <a:bodyPr wrap="square" lIns="0" tIns="0" rIns="0" bIns="0" rtlCol="0"/>
            <a:lstStyle/>
            <a:p>
              <a:endParaRPr dirty="0"/>
            </a:p>
          </p:txBody>
        </p:sp>
        <p:sp>
          <p:nvSpPr>
            <p:cNvPr id="285" name="bk object 75"/>
            <p:cNvSpPr/>
            <p:nvPr/>
          </p:nvSpPr>
          <p:spPr>
            <a:xfrm>
              <a:off x="4413767" y="0"/>
              <a:ext cx="557530" cy="1024255"/>
            </a:xfrm>
            <a:custGeom>
              <a:avLst/>
              <a:gdLst/>
              <a:ahLst/>
              <a:cxnLst/>
              <a:rect l="l" t="t" r="r" b="b"/>
              <a:pathLst>
                <a:path w="557529" h="1024255">
                  <a:moveTo>
                    <a:pt x="557165" y="1024107"/>
                  </a:moveTo>
                  <a:lnTo>
                    <a:pt x="0" y="0"/>
                  </a:lnTo>
                </a:path>
              </a:pathLst>
            </a:custGeom>
            <a:ln w="9994">
              <a:solidFill>
                <a:srgbClr val="FFFFFF"/>
              </a:solidFill>
            </a:ln>
          </p:spPr>
          <p:txBody>
            <a:bodyPr wrap="square" lIns="0" tIns="0" rIns="0" bIns="0" rtlCol="0"/>
            <a:lstStyle/>
            <a:p>
              <a:endParaRPr dirty="0"/>
            </a:p>
          </p:txBody>
        </p:sp>
        <p:sp>
          <p:nvSpPr>
            <p:cNvPr id="286" name="bk object 76"/>
            <p:cNvSpPr/>
            <p:nvPr/>
          </p:nvSpPr>
          <p:spPr>
            <a:xfrm>
              <a:off x="4333521" y="0"/>
              <a:ext cx="557530" cy="1024255"/>
            </a:xfrm>
            <a:custGeom>
              <a:avLst/>
              <a:gdLst/>
              <a:ahLst/>
              <a:cxnLst/>
              <a:rect l="l" t="t" r="r" b="b"/>
              <a:pathLst>
                <a:path w="557529" h="1024255">
                  <a:moveTo>
                    <a:pt x="557161" y="1024108"/>
                  </a:moveTo>
                  <a:lnTo>
                    <a:pt x="0" y="0"/>
                  </a:lnTo>
                </a:path>
              </a:pathLst>
            </a:custGeom>
            <a:ln w="9994">
              <a:solidFill>
                <a:srgbClr val="FFFFFF"/>
              </a:solidFill>
            </a:ln>
          </p:spPr>
          <p:txBody>
            <a:bodyPr wrap="square" lIns="0" tIns="0" rIns="0" bIns="0" rtlCol="0"/>
            <a:lstStyle/>
            <a:p>
              <a:endParaRPr dirty="0"/>
            </a:p>
          </p:txBody>
        </p:sp>
        <p:sp>
          <p:nvSpPr>
            <p:cNvPr id="287" name="bk object 77"/>
            <p:cNvSpPr/>
            <p:nvPr/>
          </p:nvSpPr>
          <p:spPr>
            <a:xfrm>
              <a:off x="4253255" y="0"/>
              <a:ext cx="557530" cy="1024255"/>
            </a:xfrm>
            <a:custGeom>
              <a:avLst/>
              <a:gdLst/>
              <a:ahLst/>
              <a:cxnLst/>
              <a:rect l="l" t="t" r="r" b="b"/>
              <a:pathLst>
                <a:path w="557529" h="1024255">
                  <a:moveTo>
                    <a:pt x="557160" y="1024108"/>
                  </a:moveTo>
                  <a:lnTo>
                    <a:pt x="0" y="0"/>
                  </a:lnTo>
                </a:path>
              </a:pathLst>
            </a:custGeom>
            <a:ln w="9994">
              <a:solidFill>
                <a:srgbClr val="FFFFFF"/>
              </a:solidFill>
            </a:ln>
          </p:spPr>
          <p:txBody>
            <a:bodyPr wrap="square" lIns="0" tIns="0" rIns="0" bIns="0" rtlCol="0"/>
            <a:lstStyle/>
            <a:p>
              <a:endParaRPr dirty="0"/>
            </a:p>
          </p:txBody>
        </p:sp>
        <p:sp>
          <p:nvSpPr>
            <p:cNvPr id="288" name="bk object 78"/>
            <p:cNvSpPr/>
            <p:nvPr/>
          </p:nvSpPr>
          <p:spPr>
            <a:xfrm>
              <a:off x="4172969" y="0"/>
              <a:ext cx="557530" cy="1024255"/>
            </a:xfrm>
            <a:custGeom>
              <a:avLst/>
              <a:gdLst/>
              <a:ahLst/>
              <a:cxnLst/>
              <a:rect l="l" t="t" r="r" b="b"/>
              <a:pathLst>
                <a:path w="557529" h="1024255">
                  <a:moveTo>
                    <a:pt x="557162" y="1024108"/>
                  </a:moveTo>
                  <a:lnTo>
                    <a:pt x="0" y="0"/>
                  </a:lnTo>
                </a:path>
              </a:pathLst>
            </a:custGeom>
            <a:ln w="9994">
              <a:solidFill>
                <a:srgbClr val="FFFFFF"/>
              </a:solidFill>
            </a:ln>
          </p:spPr>
          <p:txBody>
            <a:bodyPr wrap="square" lIns="0" tIns="0" rIns="0" bIns="0" rtlCol="0"/>
            <a:lstStyle/>
            <a:p>
              <a:endParaRPr dirty="0"/>
            </a:p>
          </p:txBody>
        </p:sp>
        <p:sp>
          <p:nvSpPr>
            <p:cNvPr id="289" name="bk object 79"/>
            <p:cNvSpPr/>
            <p:nvPr/>
          </p:nvSpPr>
          <p:spPr>
            <a:xfrm>
              <a:off x="4092729" y="0"/>
              <a:ext cx="557530" cy="1024255"/>
            </a:xfrm>
            <a:custGeom>
              <a:avLst/>
              <a:gdLst/>
              <a:ahLst/>
              <a:cxnLst/>
              <a:rect l="l" t="t" r="r" b="b"/>
              <a:pathLst>
                <a:path w="557529" h="1024255">
                  <a:moveTo>
                    <a:pt x="557161" y="1024109"/>
                  </a:moveTo>
                  <a:lnTo>
                    <a:pt x="0" y="0"/>
                  </a:lnTo>
                </a:path>
              </a:pathLst>
            </a:custGeom>
            <a:ln w="9994">
              <a:solidFill>
                <a:srgbClr val="FFFFFF"/>
              </a:solidFill>
            </a:ln>
          </p:spPr>
          <p:txBody>
            <a:bodyPr wrap="square" lIns="0" tIns="0" rIns="0" bIns="0" rtlCol="0"/>
            <a:lstStyle/>
            <a:p>
              <a:endParaRPr dirty="0"/>
            </a:p>
          </p:txBody>
        </p:sp>
        <p:sp>
          <p:nvSpPr>
            <p:cNvPr id="290" name="bk object 80"/>
            <p:cNvSpPr/>
            <p:nvPr/>
          </p:nvSpPr>
          <p:spPr>
            <a:xfrm>
              <a:off x="4012446" y="0"/>
              <a:ext cx="557530" cy="1024255"/>
            </a:xfrm>
            <a:custGeom>
              <a:avLst/>
              <a:gdLst/>
              <a:ahLst/>
              <a:cxnLst/>
              <a:rect l="l" t="t" r="r" b="b"/>
              <a:pathLst>
                <a:path w="557529" h="1024255">
                  <a:moveTo>
                    <a:pt x="557166" y="1024109"/>
                  </a:moveTo>
                  <a:lnTo>
                    <a:pt x="0" y="0"/>
                  </a:lnTo>
                </a:path>
              </a:pathLst>
            </a:custGeom>
            <a:ln w="9994">
              <a:solidFill>
                <a:srgbClr val="FFFFFF"/>
              </a:solidFill>
            </a:ln>
          </p:spPr>
          <p:txBody>
            <a:bodyPr wrap="square" lIns="0" tIns="0" rIns="0" bIns="0" rtlCol="0"/>
            <a:lstStyle/>
            <a:p>
              <a:endParaRPr dirty="0"/>
            </a:p>
          </p:txBody>
        </p:sp>
        <p:sp>
          <p:nvSpPr>
            <p:cNvPr id="291" name="bk object 81"/>
            <p:cNvSpPr/>
            <p:nvPr/>
          </p:nvSpPr>
          <p:spPr>
            <a:xfrm>
              <a:off x="3932201" y="0"/>
              <a:ext cx="557530" cy="1024255"/>
            </a:xfrm>
            <a:custGeom>
              <a:avLst/>
              <a:gdLst/>
              <a:ahLst/>
              <a:cxnLst/>
              <a:rect l="l" t="t" r="r" b="b"/>
              <a:pathLst>
                <a:path w="557529" h="1024255">
                  <a:moveTo>
                    <a:pt x="557162" y="1024109"/>
                  </a:moveTo>
                  <a:lnTo>
                    <a:pt x="0" y="0"/>
                  </a:lnTo>
                </a:path>
              </a:pathLst>
            </a:custGeom>
            <a:ln w="9994">
              <a:solidFill>
                <a:srgbClr val="FFFFFF"/>
              </a:solidFill>
            </a:ln>
          </p:spPr>
          <p:txBody>
            <a:bodyPr wrap="square" lIns="0" tIns="0" rIns="0" bIns="0" rtlCol="0"/>
            <a:lstStyle/>
            <a:p>
              <a:endParaRPr dirty="0"/>
            </a:p>
          </p:txBody>
        </p:sp>
        <p:sp>
          <p:nvSpPr>
            <p:cNvPr id="292" name="bk object 82"/>
            <p:cNvSpPr/>
            <p:nvPr/>
          </p:nvSpPr>
          <p:spPr>
            <a:xfrm>
              <a:off x="3851913" y="0"/>
              <a:ext cx="557530" cy="1024255"/>
            </a:xfrm>
            <a:custGeom>
              <a:avLst/>
              <a:gdLst/>
              <a:ahLst/>
              <a:cxnLst/>
              <a:rect l="l" t="t" r="r" b="b"/>
              <a:pathLst>
                <a:path w="557529" h="1024255">
                  <a:moveTo>
                    <a:pt x="557163" y="1024110"/>
                  </a:moveTo>
                  <a:lnTo>
                    <a:pt x="0" y="0"/>
                  </a:lnTo>
                </a:path>
              </a:pathLst>
            </a:custGeom>
            <a:ln w="9994">
              <a:solidFill>
                <a:srgbClr val="FFFFFF"/>
              </a:solidFill>
            </a:ln>
          </p:spPr>
          <p:txBody>
            <a:bodyPr wrap="square" lIns="0" tIns="0" rIns="0" bIns="0" rtlCol="0"/>
            <a:lstStyle/>
            <a:p>
              <a:endParaRPr dirty="0"/>
            </a:p>
          </p:txBody>
        </p:sp>
        <p:sp>
          <p:nvSpPr>
            <p:cNvPr id="293" name="bk object 83"/>
            <p:cNvSpPr/>
            <p:nvPr/>
          </p:nvSpPr>
          <p:spPr>
            <a:xfrm>
              <a:off x="3771627" y="0"/>
              <a:ext cx="557530" cy="1024255"/>
            </a:xfrm>
            <a:custGeom>
              <a:avLst/>
              <a:gdLst/>
              <a:ahLst/>
              <a:cxnLst/>
              <a:rect l="l" t="t" r="r" b="b"/>
              <a:pathLst>
                <a:path w="557529" h="1024255">
                  <a:moveTo>
                    <a:pt x="557165" y="1024110"/>
                  </a:moveTo>
                  <a:lnTo>
                    <a:pt x="0" y="0"/>
                  </a:lnTo>
                </a:path>
              </a:pathLst>
            </a:custGeom>
            <a:ln w="9994">
              <a:solidFill>
                <a:srgbClr val="FFFFFF"/>
              </a:solidFill>
            </a:ln>
          </p:spPr>
          <p:txBody>
            <a:bodyPr wrap="square" lIns="0" tIns="0" rIns="0" bIns="0" rtlCol="0"/>
            <a:lstStyle/>
            <a:p>
              <a:endParaRPr dirty="0"/>
            </a:p>
          </p:txBody>
        </p:sp>
        <p:sp>
          <p:nvSpPr>
            <p:cNvPr id="294" name="bk object 84"/>
            <p:cNvSpPr/>
            <p:nvPr/>
          </p:nvSpPr>
          <p:spPr>
            <a:xfrm>
              <a:off x="3691409" y="0"/>
              <a:ext cx="557530" cy="1024255"/>
            </a:xfrm>
            <a:custGeom>
              <a:avLst/>
              <a:gdLst/>
              <a:ahLst/>
              <a:cxnLst/>
              <a:rect l="l" t="t" r="r" b="b"/>
              <a:pathLst>
                <a:path w="557529" h="1024255">
                  <a:moveTo>
                    <a:pt x="557162" y="1024110"/>
                  </a:moveTo>
                  <a:lnTo>
                    <a:pt x="0" y="0"/>
                  </a:lnTo>
                </a:path>
              </a:pathLst>
            </a:custGeom>
            <a:ln w="9994">
              <a:solidFill>
                <a:srgbClr val="FFFFFF"/>
              </a:solidFill>
            </a:ln>
          </p:spPr>
          <p:txBody>
            <a:bodyPr wrap="square" lIns="0" tIns="0" rIns="0" bIns="0" rtlCol="0"/>
            <a:lstStyle/>
            <a:p>
              <a:endParaRPr dirty="0"/>
            </a:p>
          </p:txBody>
        </p:sp>
        <p:sp>
          <p:nvSpPr>
            <p:cNvPr id="295" name="bk object 85"/>
            <p:cNvSpPr/>
            <p:nvPr/>
          </p:nvSpPr>
          <p:spPr>
            <a:xfrm>
              <a:off x="3611099" y="0"/>
              <a:ext cx="557530" cy="1024255"/>
            </a:xfrm>
            <a:custGeom>
              <a:avLst/>
              <a:gdLst/>
              <a:ahLst/>
              <a:cxnLst/>
              <a:rect l="l" t="t" r="r" b="b"/>
              <a:pathLst>
                <a:path w="557529" h="1024255">
                  <a:moveTo>
                    <a:pt x="557165" y="1024111"/>
                  </a:moveTo>
                  <a:lnTo>
                    <a:pt x="0" y="0"/>
                  </a:lnTo>
                </a:path>
              </a:pathLst>
            </a:custGeom>
            <a:ln w="9994">
              <a:solidFill>
                <a:srgbClr val="FFFFFF"/>
              </a:solidFill>
            </a:ln>
          </p:spPr>
          <p:txBody>
            <a:bodyPr wrap="square" lIns="0" tIns="0" rIns="0" bIns="0" rtlCol="0"/>
            <a:lstStyle/>
            <a:p>
              <a:endParaRPr dirty="0"/>
            </a:p>
          </p:txBody>
        </p:sp>
        <p:sp>
          <p:nvSpPr>
            <p:cNvPr id="296" name="bk object 86"/>
            <p:cNvSpPr/>
            <p:nvPr/>
          </p:nvSpPr>
          <p:spPr>
            <a:xfrm>
              <a:off x="3530836" y="0"/>
              <a:ext cx="557530" cy="1024255"/>
            </a:xfrm>
            <a:custGeom>
              <a:avLst/>
              <a:gdLst/>
              <a:ahLst/>
              <a:cxnLst/>
              <a:rect l="l" t="t" r="r" b="b"/>
              <a:pathLst>
                <a:path w="557529" h="1024255">
                  <a:moveTo>
                    <a:pt x="557166" y="1024111"/>
                  </a:moveTo>
                  <a:lnTo>
                    <a:pt x="0" y="0"/>
                  </a:lnTo>
                </a:path>
              </a:pathLst>
            </a:custGeom>
            <a:ln w="9994">
              <a:solidFill>
                <a:srgbClr val="FFFFFF"/>
              </a:solidFill>
            </a:ln>
          </p:spPr>
          <p:txBody>
            <a:bodyPr wrap="square" lIns="0" tIns="0" rIns="0" bIns="0" rtlCol="0"/>
            <a:lstStyle/>
            <a:p>
              <a:endParaRPr dirty="0"/>
            </a:p>
          </p:txBody>
        </p:sp>
        <p:sp>
          <p:nvSpPr>
            <p:cNvPr id="297" name="bk object 87"/>
            <p:cNvSpPr/>
            <p:nvPr/>
          </p:nvSpPr>
          <p:spPr>
            <a:xfrm>
              <a:off x="3450593" y="0"/>
              <a:ext cx="557530" cy="1024255"/>
            </a:xfrm>
            <a:custGeom>
              <a:avLst/>
              <a:gdLst/>
              <a:ahLst/>
              <a:cxnLst/>
              <a:rect l="l" t="t" r="r" b="b"/>
              <a:pathLst>
                <a:path w="557529" h="1024255">
                  <a:moveTo>
                    <a:pt x="557164" y="1024111"/>
                  </a:moveTo>
                  <a:lnTo>
                    <a:pt x="0" y="0"/>
                  </a:lnTo>
                </a:path>
              </a:pathLst>
            </a:custGeom>
            <a:ln w="9994">
              <a:solidFill>
                <a:srgbClr val="FFFFFF"/>
              </a:solidFill>
            </a:ln>
          </p:spPr>
          <p:txBody>
            <a:bodyPr wrap="square" lIns="0" tIns="0" rIns="0" bIns="0" rtlCol="0"/>
            <a:lstStyle/>
            <a:p>
              <a:endParaRPr dirty="0"/>
            </a:p>
          </p:txBody>
        </p:sp>
        <p:sp>
          <p:nvSpPr>
            <p:cNvPr id="298" name="bk object 88"/>
            <p:cNvSpPr/>
            <p:nvPr/>
          </p:nvSpPr>
          <p:spPr>
            <a:xfrm>
              <a:off x="3370304" y="0"/>
              <a:ext cx="557530" cy="1024255"/>
            </a:xfrm>
            <a:custGeom>
              <a:avLst/>
              <a:gdLst/>
              <a:ahLst/>
              <a:cxnLst/>
              <a:rect l="l" t="t" r="r" b="b"/>
              <a:pathLst>
                <a:path w="557529" h="1024255">
                  <a:moveTo>
                    <a:pt x="557164" y="1024112"/>
                  </a:moveTo>
                  <a:lnTo>
                    <a:pt x="0" y="0"/>
                  </a:lnTo>
                </a:path>
              </a:pathLst>
            </a:custGeom>
            <a:ln w="9994">
              <a:solidFill>
                <a:srgbClr val="FFFFFF"/>
              </a:solidFill>
            </a:ln>
          </p:spPr>
          <p:txBody>
            <a:bodyPr wrap="square" lIns="0" tIns="0" rIns="0" bIns="0" rtlCol="0"/>
            <a:lstStyle/>
            <a:p>
              <a:endParaRPr dirty="0"/>
            </a:p>
          </p:txBody>
        </p:sp>
        <p:sp>
          <p:nvSpPr>
            <p:cNvPr id="299" name="bk object 89"/>
            <p:cNvSpPr/>
            <p:nvPr/>
          </p:nvSpPr>
          <p:spPr>
            <a:xfrm>
              <a:off x="3290084" y="0"/>
              <a:ext cx="557530" cy="1024255"/>
            </a:xfrm>
            <a:custGeom>
              <a:avLst/>
              <a:gdLst/>
              <a:ahLst/>
              <a:cxnLst/>
              <a:rect l="l" t="t" r="r" b="b"/>
              <a:pathLst>
                <a:path w="557529" h="1024255">
                  <a:moveTo>
                    <a:pt x="557160" y="1024112"/>
                  </a:moveTo>
                  <a:lnTo>
                    <a:pt x="0" y="0"/>
                  </a:lnTo>
                </a:path>
              </a:pathLst>
            </a:custGeom>
            <a:ln w="9994">
              <a:solidFill>
                <a:srgbClr val="FFFFFF"/>
              </a:solidFill>
            </a:ln>
          </p:spPr>
          <p:txBody>
            <a:bodyPr wrap="square" lIns="0" tIns="0" rIns="0" bIns="0" rtlCol="0"/>
            <a:lstStyle/>
            <a:p>
              <a:endParaRPr dirty="0"/>
            </a:p>
          </p:txBody>
        </p:sp>
        <p:sp>
          <p:nvSpPr>
            <p:cNvPr id="300" name="bk object 90"/>
            <p:cNvSpPr/>
            <p:nvPr/>
          </p:nvSpPr>
          <p:spPr>
            <a:xfrm>
              <a:off x="3209779" y="0"/>
              <a:ext cx="557530" cy="1024255"/>
            </a:xfrm>
            <a:custGeom>
              <a:avLst/>
              <a:gdLst/>
              <a:ahLst/>
              <a:cxnLst/>
              <a:rect l="l" t="t" r="r" b="b"/>
              <a:pathLst>
                <a:path w="557529" h="1024255">
                  <a:moveTo>
                    <a:pt x="557166" y="1024112"/>
                  </a:moveTo>
                  <a:lnTo>
                    <a:pt x="0" y="0"/>
                  </a:lnTo>
                </a:path>
              </a:pathLst>
            </a:custGeom>
            <a:ln w="9994">
              <a:solidFill>
                <a:srgbClr val="FFFFFF"/>
              </a:solidFill>
            </a:ln>
          </p:spPr>
          <p:txBody>
            <a:bodyPr wrap="square" lIns="0" tIns="0" rIns="0" bIns="0" rtlCol="0"/>
            <a:lstStyle/>
            <a:p>
              <a:endParaRPr dirty="0"/>
            </a:p>
          </p:txBody>
        </p:sp>
        <p:sp>
          <p:nvSpPr>
            <p:cNvPr id="301" name="bk object 91"/>
            <p:cNvSpPr/>
            <p:nvPr/>
          </p:nvSpPr>
          <p:spPr>
            <a:xfrm>
              <a:off x="3129504" y="0"/>
              <a:ext cx="557530" cy="1024255"/>
            </a:xfrm>
            <a:custGeom>
              <a:avLst/>
              <a:gdLst/>
              <a:ahLst/>
              <a:cxnLst/>
              <a:rect l="l" t="t" r="r" b="b"/>
              <a:pathLst>
                <a:path w="557529" h="1024255">
                  <a:moveTo>
                    <a:pt x="557167" y="1024113"/>
                  </a:moveTo>
                  <a:lnTo>
                    <a:pt x="0" y="0"/>
                  </a:lnTo>
                </a:path>
              </a:pathLst>
            </a:custGeom>
            <a:ln w="9994">
              <a:solidFill>
                <a:srgbClr val="FFFFFF"/>
              </a:solidFill>
            </a:ln>
          </p:spPr>
          <p:txBody>
            <a:bodyPr wrap="square" lIns="0" tIns="0" rIns="0" bIns="0" rtlCol="0"/>
            <a:lstStyle/>
            <a:p>
              <a:endParaRPr dirty="0"/>
            </a:p>
          </p:txBody>
        </p:sp>
        <p:sp>
          <p:nvSpPr>
            <p:cNvPr id="302" name="bk object 92"/>
            <p:cNvSpPr/>
            <p:nvPr/>
          </p:nvSpPr>
          <p:spPr>
            <a:xfrm>
              <a:off x="3042742" y="0"/>
              <a:ext cx="557530" cy="1024255"/>
            </a:xfrm>
            <a:custGeom>
              <a:avLst/>
              <a:gdLst/>
              <a:ahLst/>
              <a:cxnLst/>
              <a:rect l="l" t="t" r="r" b="b"/>
              <a:pathLst>
                <a:path w="557529" h="1024255">
                  <a:moveTo>
                    <a:pt x="557162" y="1024113"/>
                  </a:moveTo>
                  <a:lnTo>
                    <a:pt x="0" y="0"/>
                  </a:lnTo>
                </a:path>
              </a:pathLst>
            </a:custGeom>
            <a:ln w="9994">
              <a:solidFill>
                <a:srgbClr val="FFFFFF"/>
              </a:solidFill>
            </a:ln>
          </p:spPr>
          <p:txBody>
            <a:bodyPr wrap="square" lIns="0" tIns="0" rIns="0" bIns="0" rtlCol="0"/>
            <a:lstStyle/>
            <a:p>
              <a:endParaRPr dirty="0"/>
            </a:p>
          </p:txBody>
        </p:sp>
        <p:sp>
          <p:nvSpPr>
            <p:cNvPr id="303" name="bk object 93"/>
            <p:cNvSpPr/>
            <p:nvPr/>
          </p:nvSpPr>
          <p:spPr>
            <a:xfrm>
              <a:off x="2962481" y="0"/>
              <a:ext cx="557530" cy="1024255"/>
            </a:xfrm>
            <a:custGeom>
              <a:avLst/>
              <a:gdLst/>
              <a:ahLst/>
              <a:cxnLst/>
              <a:rect l="l" t="t" r="r" b="b"/>
              <a:pathLst>
                <a:path w="557529" h="1024255">
                  <a:moveTo>
                    <a:pt x="557165" y="1024113"/>
                  </a:moveTo>
                  <a:lnTo>
                    <a:pt x="0" y="0"/>
                  </a:lnTo>
                </a:path>
              </a:pathLst>
            </a:custGeom>
            <a:ln w="9994">
              <a:solidFill>
                <a:srgbClr val="FFFFFF"/>
              </a:solidFill>
            </a:ln>
          </p:spPr>
          <p:txBody>
            <a:bodyPr wrap="square" lIns="0" tIns="0" rIns="0" bIns="0" rtlCol="0"/>
            <a:lstStyle/>
            <a:p>
              <a:endParaRPr dirty="0"/>
            </a:p>
          </p:txBody>
        </p:sp>
        <p:sp>
          <p:nvSpPr>
            <p:cNvPr id="304" name="bk object 94"/>
            <p:cNvSpPr/>
            <p:nvPr/>
          </p:nvSpPr>
          <p:spPr>
            <a:xfrm>
              <a:off x="2882207" y="0"/>
              <a:ext cx="557530" cy="1024255"/>
            </a:xfrm>
            <a:custGeom>
              <a:avLst/>
              <a:gdLst/>
              <a:ahLst/>
              <a:cxnLst/>
              <a:rect l="l" t="t" r="r" b="b"/>
              <a:pathLst>
                <a:path w="557529" h="1024255">
                  <a:moveTo>
                    <a:pt x="557166" y="1024114"/>
                  </a:moveTo>
                  <a:lnTo>
                    <a:pt x="0" y="0"/>
                  </a:lnTo>
                </a:path>
              </a:pathLst>
            </a:custGeom>
            <a:ln w="9994">
              <a:solidFill>
                <a:srgbClr val="FFFFFF"/>
              </a:solidFill>
            </a:ln>
          </p:spPr>
          <p:txBody>
            <a:bodyPr wrap="square" lIns="0" tIns="0" rIns="0" bIns="0" rtlCol="0"/>
            <a:lstStyle/>
            <a:p>
              <a:endParaRPr dirty="0"/>
            </a:p>
          </p:txBody>
        </p:sp>
        <p:sp>
          <p:nvSpPr>
            <p:cNvPr id="305" name="bk object 95"/>
            <p:cNvSpPr/>
            <p:nvPr/>
          </p:nvSpPr>
          <p:spPr>
            <a:xfrm>
              <a:off x="2801953" y="0"/>
              <a:ext cx="557530" cy="1024255"/>
            </a:xfrm>
            <a:custGeom>
              <a:avLst/>
              <a:gdLst/>
              <a:ahLst/>
              <a:cxnLst/>
              <a:rect l="l" t="t" r="r" b="b"/>
              <a:pathLst>
                <a:path w="557529" h="1024255">
                  <a:moveTo>
                    <a:pt x="557165" y="1024114"/>
                  </a:moveTo>
                  <a:lnTo>
                    <a:pt x="0" y="0"/>
                  </a:lnTo>
                </a:path>
              </a:pathLst>
            </a:custGeom>
            <a:ln w="9994">
              <a:solidFill>
                <a:srgbClr val="FFFFFF"/>
              </a:solidFill>
            </a:ln>
          </p:spPr>
          <p:txBody>
            <a:bodyPr wrap="square" lIns="0" tIns="0" rIns="0" bIns="0" rtlCol="0"/>
            <a:lstStyle/>
            <a:p>
              <a:endParaRPr dirty="0"/>
            </a:p>
          </p:txBody>
        </p:sp>
        <p:sp>
          <p:nvSpPr>
            <p:cNvPr id="306" name="bk object 96"/>
            <p:cNvSpPr/>
            <p:nvPr/>
          </p:nvSpPr>
          <p:spPr>
            <a:xfrm>
              <a:off x="2721675" y="0"/>
              <a:ext cx="557530" cy="1024255"/>
            </a:xfrm>
            <a:custGeom>
              <a:avLst/>
              <a:gdLst/>
              <a:ahLst/>
              <a:cxnLst/>
              <a:rect l="l" t="t" r="r" b="b"/>
              <a:pathLst>
                <a:path w="557529" h="1024255">
                  <a:moveTo>
                    <a:pt x="557164" y="1024114"/>
                  </a:moveTo>
                  <a:lnTo>
                    <a:pt x="0" y="0"/>
                  </a:lnTo>
                </a:path>
              </a:pathLst>
            </a:custGeom>
            <a:ln w="9994">
              <a:solidFill>
                <a:srgbClr val="FFFFFF"/>
              </a:solidFill>
            </a:ln>
          </p:spPr>
          <p:txBody>
            <a:bodyPr wrap="square" lIns="0" tIns="0" rIns="0" bIns="0" rtlCol="0"/>
            <a:lstStyle/>
            <a:p>
              <a:endParaRPr dirty="0"/>
            </a:p>
          </p:txBody>
        </p:sp>
        <p:sp>
          <p:nvSpPr>
            <p:cNvPr id="307" name="bk object 97"/>
            <p:cNvSpPr/>
            <p:nvPr/>
          </p:nvSpPr>
          <p:spPr>
            <a:xfrm>
              <a:off x="2641411" y="0"/>
              <a:ext cx="557530" cy="1024255"/>
            </a:xfrm>
            <a:custGeom>
              <a:avLst/>
              <a:gdLst/>
              <a:ahLst/>
              <a:cxnLst/>
              <a:rect l="l" t="t" r="r" b="b"/>
              <a:pathLst>
                <a:path w="557530" h="1024255">
                  <a:moveTo>
                    <a:pt x="557164" y="1024115"/>
                  </a:moveTo>
                  <a:lnTo>
                    <a:pt x="0" y="0"/>
                  </a:lnTo>
                </a:path>
              </a:pathLst>
            </a:custGeom>
            <a:ln w="9994">
              <a:solidFill>
                <a:srgbClr val="FFFFFF"/>
              </a:solidFill>
            </a:ln>
          </p:spPr>
          <p:txBody>
            <a:bodyPr wrap="square" lIns="0" tIns="0" rIns="0" bIns="0" rtlCol="0"/>
            <a:lstStyle/>
            <a:p>
              <a:endParaRPr dirty="0"/>
            </a:p>
          </p:txBody>
        </p:sp>
        <p:sp>
          <p:nvSpPr>
            <p:cNvPr id="308" name="bk object 98"/>
            <p:cNvSpPr/>
            <p:nvPr/>
          </p:nvSpPr>
          <p:spPr>
            <a:xfrm>
              <a:off x="2561151" y="0"/>
              <a:ext cx="557530" cy="1024255"/>
            </a:xfrm>
            <a:custGeom>
              <a:avLst/>
              <a:gdLst/>
              <a:ahLst/>
              <a:cxnLst/>
              <a:rect l="l" t="t" r="r" b="b"/>
              <a:pathLst>
                <a:path w="557530" h="1024255">
                  <a:moveTo>
                    <a:pt x="557167" y="1024115"/>
                  </a:moveTo>
                  <a:lnTo>
                    <a:pt x="0" y="0"/>
                  </a:lnTo>
                </a:path>
              </a:pathLst>
            </a:custGeom>
            <a:ln w="9994">
              <a:solidFill>
                <a:srgbClr val="FFFFFF"/>
              </a:solidFill>
            </a:ln>
          </p:spPr>
          <p:txBody>
            <a:bodyPr wrap="square" lIns="0" tIns="0" rIns="0" bIns="0" rtlCol="0"/>
            <a:lstStyle/>
            <a:p>
              <a:endParaRPr dirty="0"/>
            </a:p>
          </p:txBody>
        </p:sp>
        <p:sp>
          <p:nvSpPr>
            <p:cNvPr id="309" name="bk object 99"/>
            <p:cNvSpPr/>
            <p:nvPr/>
          </p:nvSpPr>
          <p:spPr>
            <a:xfrm>
              <a:off x="2480865" y="0"/>
              <a:ext cx="557530" cy="1024255"/>
            </a:xfrm>
            <a:custGeom>
              <a:avLst/>
              <a:gdLst/>
              <a:ahLst/>
              <a:cxnLst/>
              <a:rect l="l" t="t" r="r" b="b"/>
              <a:pathLst>
                <a:path w="557530" h="1024255">
                  <a:moveTo>
                    <a:pt x="557169" y="1024115"/>
                  </a:moveTo>
                  <a:lnTo>
                    <a:pt x="0" y="0"/>
                  </a:lnTo>
                </a:path>
              </a:pathLst>
            </a:custGeom>
            <a:ln w="9994">
              <a:solidFill>
                <a:srgbClr val="FFFFFF"/>
              </a:solidFill>
            </a:ln>
          </p:spPr>
          <p:txBody>
            <a:bodyPr wrap="square" lIns="0" tIns="0" rIns="0" bIns="0" rtlCol="0"/>
            <a:lstStyle/>
            <a:p>
              <a:endParaRPr dirty="0"/>
            </a:p>
          </p:txBody>
        </p:sp>
        <p:sp>
          <p:nvSpPr>
            <p:cNvPr id="310" name="bk object 100"/>
            <p:cNvSpPr/>
            <p:nvPr/>
          </p:nvSpPr>
          <p:spPr>
            <a:xfrm>
              <a:off x="2400630"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311" name="bk object 101"/>
            <p:cNvSpPr/>
            <p:nvPr/>
          </p:nvSpPr>
          <p:spPr>
            <a:xfrm>
              <a:off x="2320353"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312" name="bk object 102"/>
            <p:cNvSpPr/>
            <p:nvPr/>
          </p:nvSpPr>
          <p:spPr>
            <a:xfrm>
              <a:off x="2240089" y="0"/>
              <a:ext cx="557530" cy="1024255"/>
            </a:xfrm>
            <a:custGeom>
              <a:avLst/>
              <a:gdLst/>
              <a:ahLst/>
              <a:cxnLst/>
              <a:rect l="l" t="t" r="r" b="b"/>
              <a:pathLst>
                <a:path w="557530" h="1024255">
                  <a:moveTo>
                    <a:pt x="557164" y="1024116"/>
                  </a:moveTo>
                  <a:lnTo>
                    <a:pt x="0" y="0"/>
                  </a:lnTo>
                </a:path>
              </a:pathLst>
            </a:custGeom>
            <a:ln w="9994">
              <a:solidFill>
                <a:srgbClr val="FFFFFF"/>
              </a:solidFill>
            </a:ln>
          </p:spPr>
          <p:txBody>
            <a:bodyPr wrap="square" lIns="0" tIns="0" rIns="0" bIns="0" rtlCol="0"/>
            <a:lstStyle/>
            <a:p>
              <a:endParaRPr dirty="0"/>
            </a:p>
          </p:txBody>
        </p:sp>
        <p:sp>
          <p:nvSpPr>
            <p:cNvPr id="313" name="bk object 103"/>
            <p:cNvSpPr/>
            <p:nvPr/>
          </p:nvSpPr>
          <p:spPr>
            <a:xfrm>
              <a:off x="2159827"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dirty="0"/>
            </a:p>
          </p:txBody>
        </p:sp>
        <p:sp>
          <p:nvSpPr>
            <p:cNvPr id="314" name="bk object 104"/>
            <p:cNvSpPr/>
            <p:nvPr/>
          </p:nvSpPr>
          <p:spPr>
            <a:xfrm>
              <a:off x="2079539" y="0"/>
              <a:ext cx="557530" cy="1024255"/>
            </a:xfrm>
            <a:custGeom>
              <a:avLst/>
              <a:gdLst/>
              <a:ahLst/>
              <a:cxnLst/>
              <a:rect l="l" t="t" r="r" b="b"/>
              <a:pathLst>
                <a:path w="557530" h="1024255">
                  <a:moveTo>
                    <a:pt x="557167" y="1024117"/>
                  </a:moveTo>
                  <a:lnTo>
                    <a:pt x="0" y="0"/>
                  </a:lnTo>
                </a:path>
              </a:pathLst>
            </a:custGeom>
            <a:ln w="9994">
              <a:solidFill>
                <a:srgbClr val="FFFFFF"/>
              </a:solidFill>
            </a:ln>
          </p:spPr>
          <p:txBody>
            <a:bodyPr wrap="square" lIns="0" tIns="0" rIns="0" bIns="0" rtlCol="0"/>
            <a:lstStyle/>
            <a:p>
              <a:endParaRPr dirty="0"/>
            </a:p>
          </p:txBody>
        </p:sp>
        <p:sp>
          <p:nvSpPr>
            <p:cNvPr id="315" name="bk object 105"/>
            <p:cNvSpPr/>
            <p:nvPr/>
          </p:nvSpPr>
          <p:spPr>
            <a:xfrm>
              <a:off x="1999310" y="0"/>
              <a:ext cx="557530" cy="1024255"/>
            </a:xfrm>
            <a:custGeom>
              <a:avLst/>
              <a:gdLst/>
              <a:ahLst/>
              <a:cxnLst/>
              <a:rect l="l" t="t" r="r" b="b"/>
              <a:pathLst>
                <a:path w="557530" h="1024255">
                  <a:moveTo>
                    <a:pt x="557165" y="1024117"/>
                  </a:moveTo>
                  <a:lnTo>
                    <a:pt x="0" y="0"/>
                  </a:lnTo>
                </a:path>
              </a:pathLst>
            </a:custGeom>
            <a:ln w="9994">
              <a:solidFill>
                <a:srgbClr val="FFFFFF"/>
              </a:solidFill>
            </a:ln>
          </p:spPr>
          <p:txBody>
            <a:bodyPr wrap="square" lIns="0" tIns="0" rIns="0" bIns="0" rtlCol="0"/>
            <a:lstStyle/>
            <a:p>
              <a:endParaRPr dirty="0"/>
            </a:p>
          </p:txBody>
        </p:sp>
        <p:sp>
          <p:nvSpPr>
            <p:cNvPr id="316" name="bk object 106"/>
            <p:cNvSpPr/>
            <p:nvPr/>
          </p:nvSpPr>
          <p:spPr>
            <a:xfrm>
              <a:off x="1919011"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dirty="0"/>
            </a:p>
          </p:txBody>
        </p:sp>
        <p:sp>
          <p:nvSpPr>
            <p:cNvPr id="317" name="bk object 107"/>
            <p:cNvSpPr/>
            <p:nvPr/>
          </p:nvSpPr>
          <p:spPr>
            <a:xfrm>
              <a:off x="1838736" y="0"/>
              <a:ext cx="557530" cy="1024255"/>
            </a:xfrm>
            <a:custGeom>
              <a:avLst/>
              <a:gdLst/>
              <a:ahLst/>
              <a:cxnLst/>
              <a:rect l="l" t="t" r="r" b="b"/>
              <a:pathLst>
                <a:path w="557530" h="1024255">
                  <a:moveTo>
                    <a:pt x="557168" y="1024118"/>
                  </a:moveTo>
                  <a:lnTo>
                    <a:pt x="0" y="0"/>
                  </a:lnTo>
                </a:path>
              </a:pathLst>
            </a:custGeom>
            <a:ln w="9994">
              <a:solidFill>
                <a:srgbClr val="FFFFFF"/>
              </a:solidFill>
            </a:ln>
          </p:spPr>
          <p:txBody>
            <a:bodyPr wrap="square" lIns="0" tIns="0" rIns="0" bIns="0" rtlCol="0"/>
            <a:lstStyle/>
            <a:p>
              <a:endParaRPr dirty="0"/>
            </a:p>
          </p:txBody>
        </p:sp>
        <p:sp>
          <p:nvSpPr>
            <p:cNvPr id="318" name="bk object 108"/>
            <p:cNvSpPr/>
            <p:nvPr/>
          </p:nvSpPr>
          <p:spPr>
            <a:xfrm>
              <a:off x="1758483" y="0"/>
              <a:ext cx="557530" cy="1024255"/>
            </a:xfrm>
            <a:custGeom>
              <a:avLst/>
              <a:gdLst/>
              <a:ahLst/>
              <a:cxnLst/>
              <a:rect l="l" t="t" r="r" b="b"/>
              <a:pathLst>
                <a:path w="557530" h="1024255">
                  <a:moveTo>
                    <a:pt x="557167" y="1024118"/>
                  </a:moveTo>
                  <a:lnTo>
                    <a:pt x="0" y="0"/>
                  </a:lnTo>
                </a:path>
              </a:pathLst>
            </a:custGeom>
            <a:ln w="9994">
              <a:solidFill>
                <a:srgbClr val="FFFFFF"/>
              </a:solidFill>
            </a:ln>
          </p:spPr>
          <p:txBody>
            <a:bodyPr wrap="square" lIns="0" tIns="0" rIns="0" bIns="0" rtlCol="0"/>
            <a:lstStyle/>
            <a:p>
              <a:endParaRPr dirty="0"/>
            </a:p>
          </p:txBody>
        </p:sp>
        <p:sp>
          <p:nvSpPr>
            <p:cNvPr id="319" name="bk object 109"/>
            <p:cNvSpPr/>
            <p:nvPr/>
          </p:nvSpPr>
          <p:spPr>
            <a:xfrm>
              <a:off x="1678208" y="0"/>
              <a:ext cx="557530" cy="1024255"/>
            </a:xfrm>
            <a:custGeom>
              <a:avLst/>
              <a:gdLst/>
              <a:ahLst/>
              <a:cxnLst/>
              <a:rect l="l" t="t" r="r" b="b"/>
              <a:pathLst>
                <a:path w="557530" h="1024255">
                  <a:moveTo>
                    <a:pt x="557169" y="1024119"/>
                  </a:moveTo>
                  <a:lnTo>
                    <a:pt x="0" y="0"/>
                  </a:lnTo>
                </a:path>
              </a:pathLst>
            </a:custGeom>
            <a:ln w="9994">
              <a:solidFill>
                <a:srgbClr val="FFFFFF"/>
              </a:solidFill>
            </a:ln>
          </p:spPr>
          <p:txBody>
            <a:bodyPr wrap="square" lIns="0" tIns="0" rIns="0" bIns="0" rtlCol="0"/>
            <a:lstStyle/>
            <a:p>
              <a:endParaRPr dirty="0"/>
            </a:p>
          </p:txBody>
        </p:sp>
        <p:sp>
          <p:nvSpPr>
            <p:cNvPr id="320" name="bk object 110"/>
            <p:cNvSpPr/>
            <p:nvPr/>
          </p:nvSpPr>
          <p:spPr>
            <a:xfrm>
              <a:off x="1597955" y="0"/>
              <a:ext cx="557530" cy="1024255"/>
            </a:xfrm>
            <a:custGeom>
              <a:avLst/>
              <a:gdLst/>
              <a:ahLst/>
              <a:cxnLst/>
              <a:rect l="l" t="t" r="r" b="b"/>
              <a:pathLst>
                <a:path w="557530" h="1024255">
                  <a:moveTo>
                    <a:pt x="557168" y="1024119"/>
                  </a:moveTo>
                  <a:lnTo>
                    <a:pt x="0" y="0"/>
                  </a:lnTo>
                </a:path>
              </a:pathLst>
            </a:custGeom>
            <a:ln w="9994">
              <a:solidFill>
                <a:srgbClr val="FFFFFF"/>
              </a:solidFill>
            </a:ln>
          </p:spPr>
          <p:txBody>
            <a:bodyPr wrap="square" lIns="0" tIns="0" rIns="0" bIns="0" rtlCol="0"/>
            <a:lstStyle/>
            <a:p>
              <a:endParaRPr dirty="0"/>
            </a:p>
          </p:txBody>
        </p:sp>
        <p:sp>
          <p:nvSpPr>
            <p:cNvPr id="321" name="bk object 111"/>
            <p:cNvSpPr/>
            <p:nvPr/>
          </p:nvSpPr>
          <p:spPr>
            <a:xfrm>
              <a:off x="1517688" y="0"/>
              <a:ext cx="557530" cy="1024255"/>
            </a:xfrm>
            <a:custGeom>
              <a:avLst/>
              <a:gdLst/>
              <a:ahLst/>
              <a:cxnLst/>
              <a:rect l="l" t="t" r="r" b="b"/>
              <a:pathLst>
                <a:path w="557530" h="1024255">
                  <a:moveTo>
                    <a:pt x="557166" y="1024119"/>
                  </a:moveTo>
                  <a:lnTo>
                    <a:pt x="0" y="0"/>
                  </a:lnTo>
                </a:path>
              </a:pathLst>
            </a:custGeom>
            <a:ln w="9994">
              <a:solidFill>
                <a:srgbClr val="FFFFFF"/>
              </a:solidFill>
            </a:ln>
          </p:spPr>
          <p:txBody>
            <a:bodyPr wrap="square" lIns="0" tIns="0" rIns="0" bIns="0" rtlCol="0"/>
            <a:lstStyle/>
            <a:p>
              <a:endParaRPr dirty="0"/>
            </a:p>
          </p:txBody>
        </p:sp>
        <p:sp>
          <p:nvSpPr>
            <p:cNvPr id="322" name="bk object 112"/>
            <p:cNvSpPr/>
            <p:nvPr/>
          </p:nvSpPr>
          <p:spPr>
            <a:xfrm>
              <a:off x="1437413" y="0"/>
              <a:ext cx="557530" cy="1024255"/>
            </a:xfrm>
            <a:custGeom>
              <a:avLst/>
              <a:gdLst/>
              <a:ahLst/>
              <a:cxnLst/>
              <a:rect l="l" t="t" r="r" b="b"/>
              <a:pathLst>
                <a:path w="557530" h="1024255">
                  <a:moveTo>
                    <a:pt x="557167" y="1024119"/>
                  </a:moveTo>
                  <a:lnTo>
                    <a:pt x="0" y="0"/>
                  </a:lnTo>
                </a:path>
              </a:pathLst>
            </a:custGeom>
            <a:ln w="9994">
              <a:solidFill>
                <a:srgbClr val="FFFFFF"/>
              </a:solidFill>
            </a:ln>
          </p:spPr>
          <p:txBody>
            <a:bodyPr wrap="square" lIns="0" tIns="0" rIns="0" bIns="0" rtlCol="0"/>
            <a:lstStyle/>
            <a:p>
              <a:endParaRPr dirty="0"/>
            </a:p>
          </p:txBody>
        </p:sp>
        <p:sp>
          <p:nvSpPr>
            <p:cNvPr id="323" name="bk object 113"/>
            <p:cNvSpPr/>
            <p:nvPr/>
          </p:nvSpPr>
          <p:spPr>
            <a:xfrm>
              <a:off x="1357152"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dirty="0"/>
            </a:p>
          </p:txBody>
        </p:sp>
        <p:sp>
          <p:nvSpPr>
            <p:cNvPr id="324" name="bk object 114"/>
            <p:cNvSpPr/>
            <p:nvPr/>
          </p:nvSpPr>
          <p:spPr>
            <a:xfrm>
              <a:off x="1276867" y="0"/>
              <a:ext cx="557530" cy="1024255"/>
            </a:xfrm>
            <a:custGeom>
              <a:avLst/>
              <a:gdLst/>
              <a:ahLst/>
              <a:cxnLst/>
              <a:rect l="l" t="t" r="r" b="b"/>
              <a:pathLst>
                <a:path w="557530" h="1024255">
                  <a:moveTo>
                    <a:pt x="557172" y="1024120"/>
                  </a:moveTo>
                  <a:lnTo>
                    <a:pt x="0" y="0"/>
                  </a:lnTo>
                </a:path>
              </a:pathLst>
            </a:custGeom>
            <a:ln w="9994">
              <a:solidFill>
                <a:srgbClr val="FFFFFF"/>
              </a:solidFill>
            </a:ln>
          </p:spPr>
          <p:txBody>
            <a:bodyPr wrap="square" lIns="0" tIns="0" rIns="0" bIns="0" rtlCol="0"/>
            <a:lstStyle/>
            <a:p>
              <a:endParaRPr dirty="0"/>
            </a:p>
          </p:txBody>
        </p:sp>
        <p:sp>
          <p:nvSpPr>
            <p:cNvPr id="325" name="bk object 115"/>
            <p:cNvSpPr/>
            <p:nvPr/>
          </p:nvSpPr>
          <p:spPr>
            <a:xfrm>
              <a:off x="1196635" y="0"/>
              <a:ext cx="557530" cy="1024255"/>
            </a:xfrm>
            <a:custGeom>
              <a:avLst/>
              <a:gdLst/>
              <a:ahLst/>
              <a:cxnLst/>
              <a:rect l="l" t="t" r="r" b="b"/>
              <a:pathLst>
                <a:path w="557530" h="1024255">
                  <a:moveTo>
                    <a:pt x="557169" y="1024120"/>
                  </a:moveTo>
                  <a:lnTo>
                    <a:pt x="0" y="0"/>
                  </a:lnTo>
                </a:path>
              </a:pathLst>
            </a:custGeom>
            <a:ln w="9994">
              <a:solidFill>
                <a:srgbClr val="FFFFFF"/>
              </a:solidFill>
            </a:ln>
          </p:spPr>
          <p:txBody>
            <a:bodyPr wrap="square" lIns="0" tIns="0" rIns="0" bIns="0" rtlCol="0"/>
            <a:lstStyle/>
            <a:p>
              <a:endParaRPr dirty="0"/>
            </a:p>
          </p:txBody>
        </p:sp>
        <p:sp>
          <p:nvSpPr>
            <p:cNvPr id="326" name="bk object 116"/>
            <p:cNvSpPr/>
            <p:nvPr/>
          </p:nvSpPr>
          <p:spPr>
            <a:xfrm>
              <a:off x="1116355" y="0"/>
              <a:ext cx="557530" cy="1024255"/>
            </a:xfrm>
            <a:custGeom>
              <a:avLst/>
              <a:gdLst/>
              <a:ahLst/>
              <a:cxnLst/>
              <a:rect l="l" t="t" r="r" b="b"/>
              <a:pathLst>
                <a:path w="557530" h="1024255">
                  <a:moveTo>
                    <a:pt x="557167" y="1024121"/>
                  </a:moveTo>
                  <a:lnTo>
                    <a:pt x="0" y="0"/>
                  </a:lnTo>
                </a:path>
              </a:pathLst>
            </a:custGeom>
            <a:ln w="9994">
              <a:solidFill>
                <a:srgbClr val="FFFFFF"/>
              </a:solidFill>
            </a:ln>
          </p:spPr>
          <p:txBody>
            <a:bodyPr wrap="square" lIns="0" tIns="0" rIns="0" bIns="0" rtlCol="0"/>
            <a:lstStyle/>
            <a:p>
              <a:endParaRPr dirty="0"/>
            </a:p>
          </p:txBody>
        </p:sp>
        <p:sp>
          <p:nvSpPr>
            <p:cNvPr id="327" name="bk object 117"/>
            <p:cNvSpPr/>
            <p:nvPr/>
          </p:nvSpPr>
          <p:spPr>
            <a:xfrm>
              <a:off x="1036069" y="0"/>
              <a:ext cx="557530" cy="1024255"/>
            </a:xfrm>
            <a:custGeom>
              <a:avLst/>
              <a:gdLst/>
              <a:ahLst/>
              <a:cxnLst/>
              <a:rect l="l" t="t" r="r" b="b"/>
              <a:pathLst>
                <a:path w="557530" h="1024255">
                  <a:moveTo>
                    <a:pt x="557169" y="1024121"/>
                  </a:moveTo>
                  <a:lnTo>
                    <a:pt x="0" y="0"/>
                  </a:lnTo>
                </a:path>
              </a:pathLst>
            </a:custGeom>
            <a:ln w="9994">
              <a:solidFill>
                <a:srgbClr val="FFFFFF"/>
              </a:solidFill>
            </a:ln>
          </p:spPr>
          <p:txBody>
            <a:bodyPr wrap="square" lIns="0" tIns="0" rIns="0" bIns="0" rtlCol="0"/>
            <a:lstStyle/>
            <a:p>
              <a:endParaRPr dirty="0"/>
            </a:p>
          </p:txBody>
        </p:sp>
        <p:sp>
          <p:nvSpPr>
            <p:cNvPr id="328" name="bk object 118"/>
            <p:cNvSpPr/>
            <p:nvPr/>
          </p:nvSpPr>
          <p:spPr>
            <a:xfrm>
              <a:off x="955829" y="0"/>
              <a:ext cx="557530" cy="1024255"/>
            </a:xfrm>
            <a:custGeom>
              <a:avLst/>
              <a:gdLst/>
              <a:ahLst/>
              <a:cxnLst/>
              <a:rect l="l" t="t" r="r" b="b"/>
              <a:pathLst>
                <a:path w="557530" h="1024255">
                  <a:moveTo>
                    <a:pt x="557168" y="1024121"/>
                  </a:moveTo>
                  <a:lnTo>
                    <a:pt x="0" y="0"/>
                  </a:lnTo>
                </a:path>
              </a:pathLst>
            </a:custGeom>
            <a:ln w="9994">
              <a:solidFill>
                <a:srgbClr val="FFFFFF"/>
              </a:solidFill>
            </a:ln>
          </p:spPr>
          <p:txBody>
            <a:bodyPr wrap="square" lIns="0" tIns="0" rIns="0" bIns="0" rtlCol="0"/>
            <a:lstStyle/>
            <a:p>
              <a:endParaRPr dirty="0"/>
            </a:p>
          </p:txBody>
        </p:sp>
        <p:sp>
          <p:nvSpPr>
            <p:cNvPr id="329" name="bk object 119"/>
            <p:cNvSpPr/>
            <p:nvPr/>
          </p:nvSpPr>
          <p:spPr>
            <a:xfrm>
              <a:off x="875546" y="0"/>
              <a:ext cx="557530" cy="1024255"/>
            </a:xfrm>
            <a:custGeom>
              <a:avLst/>
              <a:gdLst/>
              <a:ahLst/>
              <a:cxnLst/>
              <a:rect l="l" t="t" r="r" b="b"/>
              <a:pathLst>
                <a:path w="557530" h="1024255">
                  <a:moveTo>
                    <a:pt x="557172" y="1024122"/>
                  </a:moveTo>
                  <a:lnTo>
                    <a:pt x="0" y="0"/>
                  </a:lnTo>
                </a:path>
              </a:pathLst>
            </a:custGeom>
            <a:ln w="9994">
              <a:solidFill>
                <a:srgbClr val="FFFFFF"/>
              </a:solidFill>
            </a:ln>
          </p:spPr>
          <p:txBody>
            <a:bodyPr wrap="square" lIns="0" tIns="0" rIns="0" bIns="0" rtlCol="0"/>
            <a:lstStyle/>
            <a:p>
              <a:endParaRPr dirty="0"/>
            </a:p>
          </p:txBody>
        </p:sp>
        <p:sp>
          <p:nvSpPr>
            <p:cNvPr id="330" name="bk object 120"/>
            <p:cNvSpPr/>
            <p:nvPr/>
          </p:nvSpPr>
          <p:spPr>
            <a:xfrm>
              <a:off x="795312" y="0"/>
              <a:ext cx="557530" cy="1024255"/>
            </a:xfrm>
            <a:custGeom>
              <a:avLst/>
              <a:gdLst/>
              <a:ahLst/>
              <a:cxnLst/>
              <a:rect l="l" t="t" r="r" b="b"/>
              <a:pathLst>
                <a:path w="557530" h="1024255">
                  <a:moveTo>
                    <a:pt x="557167" y="1024122"/>
                  </a:moveTo>
                  <a:lnTo>
                    <a:pt x="0" y="0"/>
                  </a:lnTo>
                </a:path>
              </a:pathLst>
            </a:custGeom>
            <a:ln w="9994">
              <a:solidFill>
                <a:srgbClr val="FFFFFF"/>
              </a:solidFill>
            </a:ln>
          </p:spPr>
          <p:txBody>
            <a:bodyPr wrap="square" lIns="0" tIns="0" rIns="0" bIns="0" rtlCol="0"/>
            <a:lstStyle/>
            <a:p>
              <a:endParaRPr dirty="0"/>
            </a:p>
          </p:txBody>
        </p:sp>
        <p:sp>
          <p:nvSpPr>
            <p:cNvPr id="331" name="bk object 121"/>
            <p:cNvSpPr/>
            <p:nvPr/>
          </p:nvSpPr>
          <p:spPr>
            <a:xfrm>
              <a:off x="715013" y="0"/>
              <a:ext cx="557530" cy="1024255"/>
            </a:xfrm>
            <a:custGeom>
              <a:avLst/>
              <a:gdLst/>
              <a:ahLst/>
              <a:cxnLst/>
              <a:rect l="l" t="t" r="r" b="b"/>
              <a:pathLst>
                <a:path w="557530" h="1024255">
                  <a:moveTo>
                    <a:pt x="557170" y="1024122"/>
                  </a:moveTo>
                  <a:lnTo>
                    <a:pt x="0" y="0"/>
                  </a:lnTo>
                </a:path>
              </a:pathLst>
            </a:custGeom>
            <a:ln w="9994">
              <a:solidFill>
                <a:srgbClr val="FFFFFF"/>
              </a:solidFill>
            </a:ln>
          </p:spPr>
          <p:txBody>
            <a:bodyPr wrap="square" lIns="0" tIns="0" rIns="0" bIns="0" rtlCol="0"/>
            <a:lstStyle/>
            <a:p>
              <a:endParaRPr dirty="0"/>
            </a:p>
          </p:txBody>
        </p:sp>
        <p:sp>
          <p:nvSpPr>
            <p:cNvPr id="332" name="bk object 122"/>
            <p:cNvSpPr/>
            <p:nvPr/>
          </p:nvSpPr>
          <p:spPr>
            <a:xfrm>
              <a:off x="634727"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dirty="0"/>
            </a:p>
          </p:txBody>
        </p:sp>
        <p:sp>
          <p:nvSpPr>
            <p:cNvPr id="333" name="bk object 123"/>
            <p:cNvSpPr/>
            <p:nvPr/>
          </p:nvSpPr>
          <p:spPr>
            <a:xfrm>
              <a:off x="554509" y="0"/>
              <a:ext cx="557530" cy="1024255"/>
            </a:xfrm>
            <a:custGeom>
              <a:avLst/>
              <a:gdLst/>
              <a:ahLst/>
              <a:cxnLst/>
              <a:rect l="l" t="t" r="r" b="b"/>
              <a:pathLst>
                <a:path w="557530" h="1024255">
                  <a:moveTo>
                    <a:pt x="557169" y="1024123"/>
                  </a:moveTo>
                  <a:lnTo>
                    <a:pt x="0" y="0"/>
                  </a:lnTo>
                </a:path>
              </a:pathLst>
            </a:custGeom>
            <a:ln w="9994">
              <a:solidFill>
                <a:srgbClr val="FFFFFF"/>
              </a:solidFill>
            </a:ln>
          </p:spPr>
          <p:txBody>
            <a:bodyPr wrap="square" lIns="0" tIns="0" rIns="0" bIns="0" rtlCol="0"/>
            <a:lstStyle/>
            <a:p>
              <a:endParaRPr dirty="0"/>
            </a:p>
          </p:txBody>
        </p:sp>
        <p:sp>
          <p:nvSpPr>
            <p:cNvPr id="334" name="bk object 124"/>
            <p:cNvSpPr/>
            <p:nvPr/>
          </p:nvSpPr>
          <p:spPr>
            <a:xfrm>
              <a:off x="474199" y="0"/>
              <a:ext cx="557530" cy="1024255"/>
            </a:xfrm>
            <a:custGeom>
              <a:avLst/>
              <a:gdLst/>
              <a:ahLst/>
              <a:cxnLst/>
              <a:rect l="l" t="t" r="r" b="b"/>
              <a:pathLst>
                <a:path w="557530" h="1024255">
                  <a:moveTo>
                    <a:pt x="557172" y="1024123"/>
                  </a:moveTo>
                  <a:lnTo>
                    <a:pt x="0" y="0"/>
                  </a:lnTo>
                </a:path>
              </a:pathLst>
            </a:custGeom>
            <a:ln w="9994">
              <a:solidFill>
                <a:srgbClr val="FFFFFF"/>
              </a:solidFill>
            </a:ln>
          </p:spPr>
          <p:txBody>
            <a:bodyPr wrap="square" lIns="0" tIns="0" rIns="0" bIns="0" rtlCol="0"/>
            <a:lstStyle/>
            <a:p>
              <a:endParaRPr dirty="0"/>
            </a:p>
          </p:txBody>
        </p:sp>
        <p:sp>
          <p:nvSpPr>
            <p:cNvPr id="335" name="bk object 125"/>
            <p:cNvSpPr/>
            <p:nvPr/>
          </p:nvSpPr>
          <p:spPr>
            <a:xfrm>
              <a:off x="393979"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dirty="0"/>
            </a:p>
          </p:txBody>
        </p:sp>
        <p:sp>
          <p:nvSpPr>
            <p:cNvPr id="336" name="bk object 126"/>
            <p:cNvSpPr/>
            <p:nvPr/>
          </p:nvSpPr>
          <p:spPr>
            <a:xfrm>
              <a:off x="313690" y="0"/>
              <a:ext cx="557530" cy="1024255"/>
            </a:xfrm>
            <a:custGeom>
              <a:avLst/>
              <a:gdLst/>
              <a:ahLst/>
              <a:cxnLst/>
              <a:rect l="l" t="t" r="r" b="b"/>
              <a:pathLst>
                <a:path w="557530" h="1024255">
                  <a:moveTo>
                    <a:pt x="557168" y="1024124"/>
                  </a:moveTo>
                  <a:lnTo>
                    <a:pt x="0" y="0"/>
                  </a:lnTo>
                </a:path>
              </a:pathLst>
            </a:custGeom>
            <a:ln w="9994">
              <a:solidFill>
                <a:srgbClr val="FFFFFF"/>
              </a:solidFill>
            </a:ln>
          </p:spPr>
          <p:txBody>
            <a:bodyPr wrap="square" lIns="0" tIns="0" rIns="0" bIns="0" rtlCol="0"/>
            <a:lstStyle/>
            <a:p>
              <a:endParaRPr dirty="0"/>
            </a:p>
          </p:txBody>
        </p:sp>
        <p:sp>
          <p:nvSpPr>
            <p:cNvPr id="337" name="bk object 127"/>
            <p:cNvSpPr/>
            <p:nvPr/>
          </p:nvSpPr>
          <p:spPr>
            <a:xfrm>
              <a:off x="233404" y="0"/>
              <a:ext cx="557530" cy="1024255"/>
            </a:xfrm>
            <a:custGeom>
              <a:avLst/>
              <a:gdLst/>
              <a:ahLst/>
              <a:cxnLst/>
              <a:rect l="l" t="t" r="r" b="b"/>
              <a:pathLst>
                <a:path w="557530" h="1024255">
                  <a:moveTo>
                    <a:pt x="557171" y="1024124"/>
                  </a:moveTo>
                  <a:lnTo>
                    <a:pt x="0" y="0"/>
                  </a:lnTo>
                </a:path>
              </a:pathLst>
            </a:custGeom>
            <a:ln w="9994">
              <a:solidFill>
                <a:srgbClr val="FFFFFF"/>
              </a:solidFill>
            </a:ln>
          </p:spPr>
          <p:txBody>
            <a:bodyPr wrap="square" lIns="0" tIns="0" rIns="0" bIns="0" rtlCol="0"/>
            <a:lstStyle/>
            <a:p>
              <a:endParaRPr dirty="0"/>
            </a:p>
          </p:txBody>
        </p:sp>
        <p:sp>
          <p:nvSpPr>
            <p:cNvPr id="338" name="bk object 128"/>
            <p:cNvSpPr/>
            <p:nvPr/>
          </p:nvSpPr>
          <p:spPr>
            <a:xfrm>
              <a:off x="153162" y="0"/>
              <a:ext cx="557530" cy="1024255"/>
            </a:xfrm>
            <a:custGeom>
              <a:avLst/>
              <a:gdLst/>
              <a:ahLst/>
              <a:cxnLst/>
              <a:rect l="l" t="t" r="r" b="b"/>
              <a:pathLst>
                <a:path w="557530" h="1024255">
                  <a:moveTo>
                    <a:pt x="557169" y="1024125"/>
                  </a:moveTo>
                  <a:lnTo>
                    <a:pt x="0" y="0"/>
                  </a:lnTo>
                </a:path>
              </a:pathLst>
            </a:custGeom>
            <a:ln w="9994">
              <a:solidFill>
                <a:srgbClr val="FFFFFF"/>
              </a:solidFill>
            </a:ln>
          </p:spPr>
          <p:txBody>
            <a:bodyPr wrap="square" lIns="0" tIns="0" rIns="0" bIns="0" rtlCol="0"/>
            <a:lstStyle/>
            <a:p>
              <a:endParaRPr dirty="0"/>
            </a:p>
          </p:txBody>
        </p:sp>
        <p:sp>
          <p:nvSpPr>
            <p:cNvPr id="339" name="bk object 129"/>
            <p:cNvSpPr/>
            <p:nvPr/>
          </p:nvSpPr>
          <p:spPr>
            <a:xfrm>
              <a:off x="72879" y="0"/>
              <a:ext cx="557530" cy="1024255"/>
            </a:xfrm>
            <a:custGeom>
              <a:avLst/>
              <a:gdLst/>
              <a:ahLst/>
              <a:cxnLst/>
              <a:rect l="l" t="t" r="r" b="b"/>
              <a:pathLst>
                <a:path w="557530" h="1024255">
                  <a:moveTo>
                    <a:pt x="557173" y="1024125"/>
                  </a:moveTo>
                  <a:lnTo>
                    <a:pt x="0" y="0"/>
                  </a:lnTo>
                </a:path>
              </a:pathLst>
            </a:custGeom>
            <a:ln w="9994">
              <a:solidFill>
                <a:srgbClr val="FFFFFF"/>
              </a:solidFill>
            </a:ln>
          </p:spPr>
          <p:txBody>
            <a:bodyPr wrap="square" lIns="0" tIns="0" rIns="0" bIns="0" rtlCol="0"/>
            <a:lstStyle/>
            <a:p>
              <a:endParaRPr dirty="0"/>
            </a:p>
          </p:txBody>
        </p:sp>
        <p:sp>
          <p:nvSpPr>
            <p:cNvPr id="340" name="bk object 130"/>
            <p:cNvSpPr/>
            <p:nvPr/>
          </p:nvSpPr>
          <p:spPr>
            <a:xfrm>
              <a:off x="0" y="13593"/>
              <a:ext cx="549910" cy="1010919"/>
            </a:xfrm>
            <a:custGeom>
              <a:avLst/>
              <a:gdLst/>
              <a:ahLst/>
              <a:cxnLst/>
              <a:rect l="l" t="t" r="r" b="b"/>
              <a:pathLst>
                <a:path w="549910" h="1010919">
                  <a:moveTo>
                    <a:pt x="549779" y="1010531"/>
                  </a:moveTo>
                  <a:lnTo>
                    <a:pt x="0" y="0"/>
                  </a:lnTo>
                </a:path>
              </a:pathLst>
            </a:custGeom>
            <a:ln w="9994">
              <a:solidFill>
                <a:srgbClr val="FFFFFF"/>
              </a:solidFill>
            </a:ln>
          </p:spPr>
          <p:txBody>
            <a:bodyPr wrap="square" lIns="0" tIns="0" rIns="0" bIns="0" rtlCol="0"/>
            <a:lstStyle/>
            <a:p>
              <a:endParaRPr dirty="0"/>
            </a:p>
          </p:txBody>
        </p:sp>
        <p:sp>
          <p:nvSpPr>
            <p:cNvPr id="341" name="bk object 131"/>
            <p:cNvSpPr/>
            <p:nvPr/>
          </p:nvSpPr>
          <p:spPr>
            <a:xfrm>
              <a:off x="0" y="161111"/>
              <a:ext cx="469900" cy="863600"/>
            </a:xfrm>
            <a:custGeom>
              <a:avLst/>
              <a:gdLst/>
              <a:ahLst/>
              <a:cxnLst/>
              <a:rect l="l" t="t" r="r" b="b"/>
              <a:pathLst>
                <a:path w="469900" h="863600">
                  <a:moveTo>
                    <a:pt x="469519" y="863014"/>
                  </a:moveTo>
                  <a:lnTo>
                    <a:pt x="0" y="0"/>
                  </a:lnTo>
                </a:path>
              </a:pathLst>
            </a:custGeom>
            <a:ln w="9994">
              <a:solidFill>
                <a:srgbClr val="FFFFFF"/>
              </a:solidFill>
            </a:ln>
          </p:spPr>
          <p:txBody>
            <a:bodyPr wrap="square" lIns="0" tIns="0" rIns="0" bIns="0" rtlCol="0"/>
            <a:lstStyle/>
            <a:p>
              <a:endParaRPr dirty="0"/>
            </a:p>
          </p:txBody>
        </p:sp>
        <p:sp>
          <p:nvSpPr>
            <p:cNvPr id="342" name="bk object 132"/>
            <p:cNvSpPr/>
            <p:nvPr/>
          </p:nvSpPr>
          <p:spPr>
            <a:xfrm>
              <a:off x="0" y="308670"/>
              <a:ext cx="389255" cy="715645"/>
            </a:xfrm>
            <a:custGeom>
              <a:avLst/>
              <a:gdLst/>
              <a:ahLst/>
              <a:cxnLst/>
              <a:rect l="l" t="t" r="r" b="b"/>
              <a:pathLst>
                <a:path w="389255" h="715644">
                  <a:moveTo>
                    <a:pt x="389240" y="715456"/>
                  </a:moveTo>
                  <a:lnTo>
                    <a:pt x="0" y="0"/>
                  </a:lnTo>
                </a:path>
              </a:pathLst>
            </a:custGeom>
            <a:ln w="9994">
              <a:solidFill>
                <a:srgbClr val="FFFFFF"/>
              </a:solidFill>
            </a:ln>
          </p:spPr>
          <p:txBody>
            <a:bodyPr wrap="square" lIns="0" tIns="0" rIns="0" bIns="0" rtlCol="0"/>
            <a:lstStyle/>
            <a:p>
              <a:endParaRPr dirty="0"/>
            </a:p>
          </p:txBody>
        </p:sp>
        <p:sp>
          <p:nvSpPr>
            <p:cNvPr id="343" name="bk object 133"/>
            <p:cNvSpPr/>
            <p:nvPr/>
          </p:nvSpPr>
          <p:spPr>
            <a:xfrm>
              <a:off x="0" y="456174"/>
              <a:ext cx="309245" cy="568325"/>
            </a:xfrm>
            <a:custGeom>
              <a:avLst/>
              <a:gdLst/>
              <a:ahLst/>
              <a:cxnLst/>
              <a:rect l="l" t="t" r="r" b="b"/>
              <a:pathLst>
                <a:path w="309245" h="568325">
                  <a:moveTo>
                    <a:pt x="308992" y="567951"/>
                  </a:moveTo>
                  <a:lnTo>
                    <a:pt x="0" y="0"/>
                  </a:lnTo>
                </a:path>
              </a:pathLst>
            </a:custGeom>
            <a:ln w="9994">
              <a:solidFill>
                <a:srgbClr val="FFFFFF"/>
              </a:solidFill>
            </a:ln>
          </p:spPr>
          <p:txBody>
            <a:bodyPr wrap="square" lIns="0" tIns="0" rIns="0" bIns="0" rtlCol="0"/>
            <a:lstStyle/>
            <a:p>
              <a:endParaRPr dirty="0"/>
            </a:p>
          </p:txBody>
        </p:sp>
        <p:sp>
          <p:nvSpPr>
            <p:cNvPr id="344" name="bk object 134"/>
            <p:cNvSpPr/>
            <p:nvPr/>
          </p:nvSpPr>
          <p:spPr>
            <a:xfrm>
              <a:off x="0" y="603695"/>
              <a:ext cx="229235" cy="421005"/>
            </a:xfrm>
            <a:custGeom>
              <a:avLst/>
              <a:gdLst/>
              <a:ahLst/>
              <a:cxnLst/>
              <a:rect l="l" t="t" r="r" b="b"/>
              <a:pathLst>
                <a:path w="229235" h="421005">
                  <a:moveTo>
                    <a:pt x="228732" y="420431"/>
                  </a:moveTo>
                  <a:lnTo>
                    <a:pt x="0" y="0"/>
                  </a:lnTo>
                </a:path>
              </a:pathLst>
            </a:custGeom>
            <a:ln w="9994">
              <a:solidFill>
                <a:srgbClr val="FFFFFF"/>
              </a:solidFill>
            </a:ln>
          </p:spPr>
          <p:txBody>
            <a:bodyPr wrap="square" lIns="0" tIns="0" rIns="0" bIns="0" rtlCol="0"/>
            <a:lstStyle/>
            <a:p>
              <a:endParaRPr dirty="0"/>
            </a:p>
          </p:txBody>
        </p:sp>
        <p:sp>
          <p:nvSpPr>
            <p:cNvPr id="345" name="bk object 135"/>
            <p:cNvSpPr/>
            <p:nvPr/>
          </p:nvSpPr>
          <p:spPr>
            <a:xfrm>
              <a:off x="0" y="751256"/>
              <a:ext cx="148590" cy="273050"/>
            </a:xfrm>
            <a:custGeom>
              <a:avLst/>
              <a:gdLst/>
              <a:ahLst/>
              <a:cxnLst/>
              <a:rect l="l" t="t" r="r" b="b"/>
              <a:pathLst>
                <a:path w="148590" h="273050">
                  <a:moveTo>
                    <a:pt x="148454" y="272870"/>
                  </a:moveTo>
                  <a:lnTo>
                    <a:pt x="0" y="0"/>
                  </a:lnTo>
                </a:path>
              </a:pathLst>
            </a:custGeom>
            <a:ln w="9994">
              <a:solidFill>
                <a:srgbClr val="FFFFFF"/>
              </a:solidFill>
            </a:ln>
          </p:spPr>
          <p:txBody>
            <a:bodyPr wrap="square" lIns="0" tIns="0" rIns="0" bIns="0" rtlCol="0"/>
            <a:lstStyle/>
            <a:p>
              <a:endParaRPr dirty="0"/>
            </a:p>
          </p:txBody>
        </p:sp>
        <p:sp>
          <p:nvSpPr>
            <p:cNvPr id="346" name="bk object 136"/>
            <p:cNvSpPr/>
            <p:nvPr/>
          </p:nvSpPr>
          <p:spPr>
            <a:xfrm>
              <a:off x="0" y="898760"/>
              <a:ext cx="68580" cy="125730"/>
            </a:xfrm>
            <a:custGeom>
              <a:avLst/>
              <a:gdLst/>
              <a:ahLst/>
              <a:cxnLst/>
              <a:rect l="l" t="t" r="r" b="b"/>
              <a:pathLst>
                <a:path w="68580" h="125730">
                  <a:moveTo>
                    <a:pt x="68204" y="125366"/>
                  </a:moveTo>
                  <a:lnTo>
                    <a:pt x="0" y="0"/>
                  </a:lnTo>
                </a:path>
              </a:pathLst>
            </a:custGeom>
            <a:ln w="9994">
              <a:solidFill>
                <a:srgbClr val="FFFFFF"/>
              </a:solidFill>
            </a:ln>
          </p:spPr>
          <p:txBody>
            <a:bodyPr wrap="square" lIns="0" tIns="0" rIns="0" bIns="0" rtlCol="0"/>
            <a:lstStyle/>
            <a:p>
              <a:endParaRPr dirty="0"/>
            </a:p>
          </p:txBody>
        </p:sp>
        <p:sp>
          <p:nvSpPr>
            <p:cNvPr id="347" name="bk object 137"/>
            <p:cNvSpPr/>
            <p:nvPr/>
          </p:nvSpPr>
          <p:spPr>
            <a:xfrm>
              <a:off x="0" y="1051052"/>
              <a:ext cx="12189460" cy="91440"/>
            </a:xfrm>
            <a:custGeom>
              <a:avLst/>
              <a:gdLst/>
              <a:ahLst/>
              <a:cxnLst/>
              <a:rect l="l" t="t" r="r" b="b"/>
              <a:pathLst>
                <a:path w="12189460" h="91440">
                  <a:moveTo>
                    <a:pt x="0" y="91439"/>
                  </a:moveTo>
                  <a:lnTo>
                    <a:pt x="12188952" y="91439"/>
                  </a:lnTo>
                  <a:lnTo>
                    <a:pt x="12188952" y="0"/>
                  </a:lnTo>
                  <a:lnTo>
                    <a:pt x="0" y="0"/>
                  </a:lnTo>
                  <a:lnTo>
                    <a:pt x="0" y="91439"/>
                  </a:lnTo>
                  <a:close/>
                </a:path>
              </a:pathLst>
            </a:custGeom>
            <a:solidFill>
              <a:srgbClr val="010202"/>
            </a:solidFill>
          </p:spPr>
          <p:txBody>
            <a:bodyPr wrap="square" lIns="0" tIns="0" rIns="0" bIns="0" rtlCol="0"/>
            <a:lstStyle/>
            <a:p>
              <a:endParaRPr dirty="0"/>
            </a:p>
          </p:txBody>
        </p:sp>
      </p:grpSp>
    </p:spTree>
    <p:extLst>
      <p:ext uri="{BB962C8B-B14F-4D97-AF65-F5344CB8AC3E}">
        <p14:creationId xmlns:p14="http://schemas.microsoft.com/office/powerpoint/2010/main" val="648426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67"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3600" kern="1200" cap="all" baseline="0">
          <a:solidFill>
            <a:schemeClr val="tx1"/>
          </a:solidFill>
          <a:latin typeface="Impact"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kasbury@purdue.edu"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purdue.edu/RE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8E7645-51C3-1148-99E2-CC4E2797851A}"/>
              </a:ext>
            </a:extLst>
          </p:cNvPr>
          <p:cNvSpPr/>
          <p:nvPr/>
        </p:nvSpPr>
        <p:spPr>
          <a:xfrm>
            <a:off x="-325582" y="887730"/>
            <a:ext cx="12843164" cy="633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2015676" y="1239715"/>
            <a:ext cx="7772400" cy="1143000"/>
          </a:xfrm>
        </p:spPr>
        <p:txBody>
          <a:bodyPr>
            <a:normAutofit/>
          </a:bodyPr>
          <a:lstStyle/>
          <a:p>
            <a:pPr>
              <a:defRPr/>
            </a:pPr>
            <a:r>
              <a:rPr lang="en-US" b="1" dirty="0">
                <a:solidFill>
                  <a:srgbClr val="0070C0"/>
                </a:solidFill>
              </a:rPr>
              <a:t>Bloodborne</a:t>
            </a:r>
            <a:r>
              <a:rPr lang="en-US" b="1" dirty="0"/>
              <a:t> </a:t>
            </a:r>
            <a:r>
              <a:rPr lang="en-US" b="1" dirty="0">
                <a:solidFill>
                  <a:srgbClr val="0070C0"/>
                </a:solidFill>
              </a:rPr>
              <a:t>Pathogens</a:t>
            </a:r>
            <a:endParaRPr lang="en-US" dirty="0">
              <a:solidFill>
                <a:srgbClr val="0070C0"/>
              </a:solidFill>
            </a:endParaRPr>
          </a:p>
        </p:txBody>
      </p:sp>
      <p:sp>
        <p:nvSpPr>
          <p:cNvPr id="5123" name="Rectangle 3"/>
          <p:cNvSpPr>
            <a:spLocks noGrp="1" noChangeArrowheads="1"/>
          </p:cNvSpPr>
          <p:nvPr>
            <p:ph type="subTitle" idx="1"/>
          </p:nvPr>
        </p:nvSpPr>
        <p:spPr>
          <a:xfrm>
            <a:off x="2434776" y="2213171"/>
            <a:ext cx="6934200" cy="3048000"/>
          </a:xfrm>
        </p:spPr>
        <p:txBody>
          <a:bodyPr/>
          <a:lstStyle/>
          <a:p>
            <a:pPr eaLnBrk="1" hangingPunct="1"/>
            <a:r>
              <a:rPr lang="en-US" altLang="en-US" sz="2800" dirty="0">
                <a:solidFill>
                  <a:srgbClr val="0070C0"/>
                </a:solidFill>
                <a:latin typeface="Arial Unicode MS" panose="020B0604020202020204" pitchFamily="34" charset="-128"/>
              </a:rPr>
              <a:t>Radiological and Environmental Management</a:t>
            </a:r>
          </a:p>
          <a:p>
            <a:pPr eaLnBrk="1" hangingPunct="1"/>
            <a:r>
              <a:rPr lang="en-US" altLang="en-US" sz="2800" dirty="0">
                <a:solidFill>
                  <a:srgbClr val="0070C0"/>
                </a:solidFill>
                <a:latin typeface="Arial Unicode MS" panose="020B0604020202020204" pitchFamily="34" charset="-128"/>
              </a:rPr>
              <a:t>Purdue University</a:t>
            </a:r>
          </a:p>
          <a:p>
            <a:pPr eaLnBrk="1" hangingPunct="1"/>
            <a:r>
              <a:rPr lang="en-US" altLang="en-US" sz="2800" dirty="0">
                <a:solidFill>
                  <a:srgbClr val="0070C0"/>
                </a:solidFill>
                <a:latin typeface="Arial Unicode MS" panose="020B0604020202020204" pitchFamily="34" charset="-128"/>
              </a:rPr>
              <a:t>Jennifer Asbury</a:t>
            </a:r>
          </a:p>
          <a:p>
            <a:pPr eaLnBrk="1" hangingPunct="1"/>
            <a:endParaRPr lang="en-US" altLang="en-US" dirty="0">
              <a:solidFill>
                <a:srgbClr val="0070C0"/>
              </a:solidFill>
              <a:latin typeface="Arial Unicode MS" panose="020B0604020202020204" pitchFamily="34" charset="-128"/>
            </a:endParaRPr>
          </a:p>
          <a:p>
            <a:pPr eaLnBrk="1" hangingPunct="1"/>
            <a:endParaRPr lang="en-US" altLang="en-US" dirty="0">
              <a:solidFill>
                <a:srgbClr val="0070C0"/>
              </a:solidFill>
            </a:endParaRPr>
          </a:p>
        </p:txBody>
      </p:sp>
      <p:sp>
        <p:nvSpPr>
          <p:cNvPr id="2" name="TextBox 1">
            <a:extLst>
              <a:ext uri="{FF2B5EF4-FFF2-40B4-BE49-F238E27FC236}">
                <a16:creationId xmlns:a16="http://schemas.microsoft.com/office/drawing/2014/main" id="{621EF519-1BC8-2644-9A9D-A5A3AB4D0630}"/>
              </a:ext>
            </a:extLst>
          </p:cNvPr>
          <p:cNvSpPr txBox="1"/>
          <p:nvPr/>
        </p:nvSpPr>
        <p:spPr>
          <a:xfrm>
            <a:off x="726902" y="6740771"/>
            <a:ext cx="10349949" cy="369332"/>
          </a:xfrm>
          <a:prstGeom prst="rect">
            <a:avLst/>
          </a:prstGeom>
          <a:noFill/>
        </p:spPr>
        <p:txBody>
          <a:bodyPr wrap="none" rtlCol="0">
            <a:spAutoFit/>
          </a:bodyPr>
          <a:lstStyle/>
          <a:p>
            <a:r>
              <a:rPr lang="en-US" dirty="0" err="1"/>
              <a:t>Filename:wombat</a:t>
            </a:r>
            <a:r>
              <a:rPr lang="en-US" dirty="0"/>
              <a:t>/</a:t>
            </a:r>
            <a:r>
              <a:rPr lang="en-US" dirty="0" err="1"/>
              <a:t>onedrive</a:t>
            </a:r>
            <a:r>
              <a:rPr lang="en-US" dirty="0"/>
              <a:t>/SOPs/blood borne pathogen training materials/BBP new template 2018 </a:t>
            </a:r>
          </a:p>
        </p:txBody>
      </p:sp>
      <p:sp>
        <p:nvSpPr>
          <p:cNvPr id="3" name="TextBox 2">
            <a:extLst>
              <a:ext uri="{FF2B5EF4-FFF2-40B4-BE49-F238E27FC236}">
                <a16:creationId xmlns:a16="http://schemas.microsoft.com/office/drawing/2014/main" id="{B7BD6BC5-E7C0-B547-A565-6D8EE68423B7}"/>
              </a:ext>
            </a:extLst>
          </p:cNvPr>
          <p:cNvSpPr txBox="1"/>
          <p:nvPr/>
        </p:nvSpPr>
        <p:spPr>
          <a:xfrm>
            <a:off x="4055931" y="5446973"/>
            <a:ext cx="3691890" cy="369332"/>
          </a:xfrm>
          <a:prstGeom prst="rect">
            <a:avLst/>
          </a:prstGeom>
          <a:noFill/>
        </p:spPr>
        <p:txBody>
          <a:bodyPr wrap="square" rtlCol="0">
            <a:spAutoFit/>
          </a:bodyPr>
          <a:lstStyle/>
          <a:p>
            <a:r>
              <a:rPr lang="en-US" dirty="0"/>
              <a:t>Presented by J. Paul Robinson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28"/>
            <a:ext cx="9869185" cy="821871"/>
          </a:xfrm>
        </p:spPr>
        <p:txBody>
          <a:bodyPr>
            <a:normAutofit/>
          </a:bodyPr>
          <a:lstStyle/>
          <a:p>
            <a:pPr>
              <a:defRPr/>
            </a:pPr>
            <a:r>
              <a:rPr lang="en-US" sz="4800" b="1" dirty="0"/>
              <a:t>What is Hepatitis</a:t>
            </a:r>
            <a:endParaRPr lang="en-US" sz="4800" dirty="0"/>
          </a:p>
        </p:txBody>
      </p:sp>
      <p:sp>
        <p:nvSpPr>
          <p:cNvPr id="12291" name="Content Placeholder 2"/>
          <p:cNvSpPr>
            <a:spLocks noGrp="1"/>
          </p:cNvSpPr>
          <p:nvPr>
            <p:ph idx="1"/>
          </p:nvPr>
        </p:nvSpPr>
        <p:spPr>
          <a:xfrm>
            <a:off x="101600" y="1257300"/>
            <a:ext cx="10185400" cy="5295900"/>
          </a:xfrm>
        </p:spPr>
        <p:txBody>
          <a:bodyPr/>
          <a:lstStyle/>
          <a:p>
            <a:pPr marL="0" indent="0">
              <a:buClr>
                <a:schemeClr val="tx2"/>
              </a:buClr>
              <a:buNone/>
              <a:defRPr/>
            </a:pPr>
            <a:r>
              <a:rPr lang="en-US" sz="3600" dirty="0">
                <a:latin typeface="Times New Roman" panose="02020603050405020304" pitchFamily="18" charset="0"/>
                <a:cs typeface="Times New Roman" panose="02020603050405020304" pitchFamily="18" charset="0"/>
              </a:rPr>
              <a:t>Hepatitis refers to inflammation, redness, swelling, and soreness of the liver.</a:t>
            </a:r>
          </a:p>
          <a:p>
            <a:pPr marL="0" indent="0">
              <a:buClr>
                <a:schemeClr val="tx2"/>
              </a:buClr>
              <a:buNone/>
              <a:defRPr/>
            </a:pPr>
            <a:endParaRPr lang="en-US" sz="3600" dirty="0">
              <a:latin typeface="Times New Roman" panose="02020603050405020304" pitchFamily="18" charset="0"/>
              <a:cs typeface="Times New Roman" panose="02020603050405020304" pitchFamily="18" charset="0"/>
            </a:endParaRPr>
          </a:p>
          <a:p>
            <a:pPr marL="0" indent="0">
              <a:buClr>
                <a:schemeClr val="tx2"/>
              </a:buClr>
              <a:buNone/>
              <a:defRPr/>
            </a:pPr>
            <a:endParaRPr lang="en-US" sz="3600" dirty="0">
              <a:latin typeface="Times New Roman" panose="02020603050405020304" pitchFamily="18" charset="0"/>
              <a:cs typeface="Times New Roman" panose="02020603050405020304" pitchFamily="18" charset="0"/>
            </a:endParaRPr>
          </a:p>
          <a:p>
            <a:pPr marL="0" indent="0">
              <a:buClr>
                <a:schemeClr val="tx2"/>
              </a:buClr>
              <a:buNone/>
              <a:defRPr/>
            </a:pPr>
            <a:r>
              <a:rPr lang="en-US" sz="3600" dirty="0">
                <a:latin typeface="Times New Roman" panose="02020603050405020304" pitchFamily="18" charset="0"/>
                <a:cs typeface="Times New Roman" panose="02020603050405020304" pitchFamily="18" charset="0"/>
              </a:rPr>
              <a:t>Hepatitis B is a contagious virus that causes inflammation of the liver.</a:t>
            </a:r>
          </a:p>
          <a:p>
            <a:pPr marL="0" indent="0" eaLnBrk="1" hangingPunct="1">
              <a:buClr>
                <a:schemeClr val="tx2"/>
              </a:buClr>
              <a:buNone/>
              <a:defRPr/>
            </a:pPr>
            <a:endParaRPr lang="en-US" dirty="0"/>
          </a:p>
        </p:txBody>
      </p:sp>
      <p:pic>
        <p:nvPicPr>
          <p:cNvPr id="4" name="Picture 2" descr="BBP   syringe blood1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686" y="4500348"/>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0" y="487680"/>
            <a:ext cx="11069713" cy="290417"/>
          </a:xfrm>
        </p:spPr>
        <p:txBody>
          <a:bodyPr>
            <a:noAutofit/>
          </a:bodyPr>
          <a:lstStyle/>
          <a:p>
            <a:pPr>
              <a:defRPr/>
            </a:pPr>
            <a:r>
              <a:rPr lang="en-US" sz="4800" b="1" dirty="0"/>
              <a:t>How Long do HBV Symptoms Last</a:t>
            </a:r>
            <a:endParaRPr lang="en-US" sz="4800" dirty="0"/>
          </a:p>
        </p:txBody>
      </p:sp>
      <p:sp>
        <p:nvSpPr>
          <p:cNvPr id="25603" name="Rectangle 5"/>
          <p:cNvSpPr>
            <a:spLocks noGrp="1" noChangeArrowheads="1"/>
          </p:cNvSpPr>
          <p:nvPr>
            <p:ph idx="1"/>
          </p:nvPr>
        </p:nvSpPr>
        <p:spPr>
          <a:xfrm>
            <a:off x="0" y="1262743"/>
            <a:ext cx="12192000" cy="5595257"/>
          </a:xfrm>
        </p:spPr>
        <p:txBody>
          <a:bodyPr>
            <a:normAutofit fontScale="32500" lnSpcReduction="20000"/>
          </a:bodyPr>
          <a:lstStyle/>
          <a:p>
            <a:r>
              <a:rPr lang="en-US" sz="8600" dirty="0">
                <a:latin typeface="Times New Roman" panose="02020603050405020304" pitchFamily="18" charset="0"/>
                <a:cs typeface="Times New Roman" panose="02020603050405020304" pitchFamily="18" charset="0"/>
              </a:rPr>
              <a:t>Symptoms may begin as early as 60 days or up to 150 days after exposure to HBV. Ninety-five percent of the adults recover completely from HBV and do not become chronically infected. In contrast, 90% of infants and 35% of children under the age of 5 years old will remain chronically (life long) ill with HBV </a:t>
            </a:r>
          </a:p>
          <a:p>
            <a:pPr marL="0" indent="0">
              <a:buNone/>
            </a:pPr>
            <a:endParaRPr lang="en-US" sz="9800" b="1" dirty="0">
              <a:latin typeface="Times New Roman" panose="02020603050405020304" pitchFamily="18" charset="0"/>
              <a:cs typeface="Times New Roman" panose="02020603050405020304" pitchFamily="18" charset="0"/>
            </a:endParaRPr>
          </a:p>
          <a:p>
            <a:pPr marL="0" indent="0">
              <a:buNone/>
            </a:pPr>
            <a:r>
              <a:rPr lang="en-US" sz="9800" b="1" dirty="0">
                <a:latin typeface="Times New Roman" panose="02020603050405020304" pitchFamily="18" charset="0"/>
                <a:cs typeface="Times New Roman" panose="02020603050405020304" pitchFamily="18" charset="0"/>
              </a:rPr>
              <a:t>What happens in chronic HBV infection</a:t>
            </a:r>
          </a:p>
          <a:p>
            <a:r>
              <a:rPr lang="en-US" sz="9800" dirty="0">
                <a:latin typeface="Times New Roman" panose="02020603050405020304" pitchFamily="18" charset="0"/>
                <a:cs typeface="Times New Roman" panose="02020603050405020304" pitchFamily="18" charset="0"/>
              </a:rPr>
              <a:t>15-25% of the people with chronic HBV develop cirrhosis (liver damage), liver failure, or liver cancer.</a:t>
            </a:r>
          </a:p>
          <a:p>
            <a:pPr marL="285750" indent="-285750"/>
            <a:endParaRPr lang="en-US" sz="9800" dirty="0">
              <a:latin typeface="Times New Roman" panose="02020603050405020304" pitchFamily="18" charset="0"/>
              <a:cs typeface="Times New Roman" panose="02020603050405020304" pitchFamily="18" charset="0"/>
            </a:endParaRPr>
          </a:p>
          <a:p>
            <a:r>
              <a:rPr lang="en-US" sz="9800" dirty="0">
                <a:latin typeface="Times New Roman" panose="02020603050405020304" pitchFamily="18" charset="0"/>
                <a:cs typeface="Times New Roman" panose="02020603050405020304" pitchFamily="18" charset="0"/>
              </a:rPr>
              <a:t>How is it treated?</a:t>
            </a:r>
          </a:p>
          <a:p>
            <a:pPr marL="285750" indent="-285750"/>
            <a:r>
              <a:rPr lang="en-US" sz="9800" dirty="0">
                <a:latin typeface="Times New Roman" panose="02020603050405020304" pitchFamily="18" charset="0"/>
                <a:cs typeface="Times New Roman" panose="02020603050405020304" pitchFamily="18" charset="0"/>
              </a:rPr>
              <a:t>There are no special treatments for acute hepatitis B infection.</a:t>
            </a:r>
          </a:p>
          <a:p>
            <a:pPr marL="285750" indent="-285750"/>
            <a:endParaRPr lang="en-US" sz="9800" dirty="0">
              <a:latin typeface="Times New Roman" panose="02020603050405020304" pitchFamily="18" charset="0"/>
              <a:cs typeface="Times New Roman" panose="02020603050405020304" pitchFamily="18" charset="0"/>
            </a:endParaRPr>
          </a:p>
          <a:p>
            <a:pPr marL="285750" indent="-285750"/>
            <a:r>
              <a:rPr lang="en-US" sz="9800" dirty="0">
                <a:latin typeface="Times New Roman" panose="02020603050405020304" pitchFamily="18" charset="0"/>
                <a:cs typeface="Times New Roman" panose="02020603050405020304" pitchFamily="18" charset="0"/>
              </a:rPr>
              <a:t>For chronic infection, many antiviral drugs are available</a:t>
            </a:r>
            <a:r>
              <a:rPr lang="en-US" sz="7000" dirty="0">
                <a:latin typeface="Times New Roman" panose="02020603050405020304" pitchFamily="18" charset="0"/>
                <a:cs typeface="Times New Roman" panose="02020603050405020304" pitchFamily="18" charset="0"/>
              </a:rPr>
              <a:t>.</a:t>
            </a:r>
          </a:p>
          <a:p>
            <a:pPr marL="285750" indent="-285750"/>
            <a:endParaRPr lang="en-US" sz="4000" dirty="0">
              <a:latin typeface="Times New Roman" panose="02020603050405020304" pitchFamily="18" charset="0"/>
              <a:cs typeface="Times New Roman" panose="02020603050405020304" pitchFamily="18" charset="0"/>
            </a:endParaRPr>
          </a:p>
          <a:p>
            <a:endParaRPr lang="en-US" sz="4000" dirty="0"/>
          </a:p>
          <a:p>
            <a:pPr marL="285750" indent="-285750"/>
            <a:endParaRPr lang="en-US" sz="4000" dirty="0"/>
          </a:p>
          <a:p>
            <a:pPr marL="285750" indent="-285750"/>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eaLnBrk="1" hangingPunct="1">
              <a:buNone/>
            </a:pPr>
            <a:endParaRPr lang="en-US" altLang="en-US" sz="4000" dirty="0">
              <a:latin typeface="Arial" panose="020B0604020202020204" pitchFamily="34" charset="0"/>
            </a:endParaRPr>
          </a:p>
        </p:txBody>
      </p:sp>
      <p:pic>
        <p:nvPicPr>
          <p:cNvPr id="4" name="Picture 2" descr="BBP   blood vessel1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829" y="3988933"/>
            <a:ext cx="1698171" cy="2668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 y="487680"/>
            <a:ext cx="10668000" cy="596244"/>
          </a:xfrm>
        </p:spPr>
        <p:txBody>
          <a:bodyPr>
            <a:normAutofit fontScale="90000"/>
          </a:bodyPr>
          <a:lstStyle/>
          <a:p>
            <a:pPr>
              <a:defRPr/>
            </a:pPr>
            <a:r>
              <a:rPr lang="en-US" sz="4800" b="1" dirty="0"/>
              <a:t>What is Hepatitis C Virus</a:t>
            </a:r>
            <a:endParaRPr lang="en-US" sz="4800" dirty="0"/>
          </a:p>
        </p:txBody>
      </p:sp>
      <p:sp>
        <p:nvSpPr>
          <p:cNvPr id="31747" name="Rectangle 3"/>
          <p:cNvSpPr>
            <a:spLocks noGrp="1" noChangeArrowheads="1"/>
          </p:cNvSpPr>
          <p:nvPr>
            <p:ph idx="1"/>
          </p:nvPr>
        </p:nvSpPr>
        <p:spPr>
          <a:xfrm>
            <a:off x="283029" y="1277257"/>
            <a:ext cx="11908971" cy="5580743"/>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Hepatitis C is a contagious virus that causes inflammation of the liver.</a:t>
            </a:r>
          </a:p>
          <a:p>
            <a:pPr marL="0" indent="0">
              <a:buNone/>
            </a:pPr>
            <a:br>
              <a:rPr lang="en-US"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How is it transmitted in the workplace?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In your workplace Hepatitis C is transmitted by needle stick injury, blood, blood products, needles, and from any other sharps, or unprotected body parts.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What is the risk of acquiring  Hepatitis C after a needle stick contaminated with Hepatitis C blood? </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HCV infection is about 1.8%</a:t>
            </a:r>
          </a:p>
          <a:p>
            <a:pPr marL="338138" indent="-274638">
              <a:lnSpc>
                <a:spcPct val="80000"/>
              </a:lnSpc>
              <a:buClr>
                <a:schemeClr val="folHlink"/>
              </a:buClr>
              <a:buNone/>
            </a:pPr>
            <a:endParaRPr lang="en-US" altLang="en-US" sz="1800" dirty="0">
              <a:latin typeface="Arial" panose="020B060402020202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22514"/>
            <a:ext cx="10363200" cy="620486"/>
          </a:xfrm>
        </p:spPr>
        <p:txBody>
          <a:bodyPr>
            <a:normAutofit fontScale="90000"/>
          </a:bodyPr>
          <a:lstStyle/>
          <a:p>
            <a:pPr>
              <a:defRPr/>
            </a:pPr>
            <a:r>
              <a:rPr lang="en-US" sz="4900" b="1" dirty="0"/>
              <a:t>What are the signs and symptoms of HCV</a:t>
            </a:r>
            <a:br>
              <a:rPr lang="en-US" dirty="0"/>
            </a:br>
            <a:endParaRPr lang="en-US" dirty="0"/>
          </a:p>
        </p:txBody>
      </p:sp>
      <p:sp>
        <p:nvSpPr>
          <p:cNvPr id="33795" name="Rectangle 3"/>
          <p:cNvSpPr>
            <a:spLocks noGrp="1" noChangeArrowheads="1"/>
          </p:cNvSpPr>
          <p:nvPr>
            <p:ph idx="1"/>
          </p:nvPr>
        </p:nvSpPr>
        <p:spPr>
          <a:xfrm>
            <a:off x="188686" y="1335313"/>
            <a:ext cx="12003314" cy="5148927"/>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Most of the people newly infected with Hepatitis C do not show any symptoms. Most common symptoms if present include: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Fever</a:t>
            </a:r>
          </a:p>
          <a:p>
            <a:r>
              <a:rPr lang="en-US" sz="3200" dirty="0">
                <a:latin typeface="Times New Roman" panose="02020603050405020304" pitchFamily="18" charset="0"/>
                <a:cs typeface="Times New Roman" panose="02020603050405020304" pitchFamily="18" charset="0"/>
              </a:rPr>
              <a:t>Fatigue</a:t>
            </a:r>
          </a:p>
          <a:p>
            <a:r>
              <a:rPr lang="en-US" sz="3200" dirty="0">
                <a:latin typeface="Times New Roman" panose="02020603050405020304" pitchFamily="18" charset="0"/>
                <a:cs typeface="Times New Roman" panose="02020603050405020304" pitchFamily="18" charset="0"/>
              </a:rPr>
              <a:t>Jaundice (yellowing of the skin and/or eyes)</a:t>
            </a:r>
          </a:p>
          <a:p>
            <a:r>
              <a:rPr lang="en-US" sz="3200" dirty="0">
                <a:latin typeface="Times New Roman" panose="02020603050405020304" pitchFamily="18" charset="0"/>
                <a:cs typeface="Times New Roman" panose="02020603050405020304" pitchFamily="18" charset="0"/>
              </a:rPr>
              <a:t>Nausea and Vomiting</a:t>
            </a:r>
          </a:p>
          <a:p>
            <a:r>
              <a:rPr lang="en-US" sz="3200" dirty="0">
                <a:latin typeface="Times New Roman" panose="02020603050405020304" pitchFamily="18" charset="0"/>
                <a:cs typeface="Times New Roman" panose="02020603050405020304" pitchFamily="18" charset="0"/>
              </a:rPr>
              <a:t>Abdominal pain</a:t>
            </a:r>
          </a:p>
          <a:p>
            <a:r>
              <a:rPr lang="en-US" sz="3200" dirty="0">
                <a:latin typeface="Times New Roman" panose="02020603050405020304" pitchFamily="18" charset="0"/>
                <a:cs typeface="Times New Roman" panose="02020603050405020304" pitchFamily="18" charset="0"/>
              </a:rPr>
              <a:t>Dark urine</a:t>
            </a:r>
          </a:p>
          <a:p>
            <a:r>
              <a:rPr lang="en-US" sz="3200" dirty="0">
                <a:latin typeface="Times New Roman" panose="02020603050405020304" pitchFamily="18" charset="0"/>
                <a:cs typeface="Times New Roman" panose="02020603050405020304" pitchFamily="18" charset="0"/>
              </a:rPr>
              <a:t>Clay-colored bowel movements</a:t>
            </a:r>
          </a:p>
          <a:p>
            <a:r>
              <a:rPr lang="en-US" sz="3200" dirty="0">
                <a:latin typeface="Times New Roman" panose="02020603050405020304" pitchFamily="18" charset="0"/>
                <a:cs typeface="Times New Roman" panose="02020603050405020304" pitchFamily="18" charset="0"/>
              </a:rPr>
              <a:t>Loss of appetite</a:t>
            </a:r>
          </a:p>
          <a:p>
            <a:pPr lvl="1" eaLnBrk="1" hangingPunct="1">
              <a:lnSpc>
                <a:spcPct val="90000"/>
              </a:lnSpc>
              <a:buFontTx/>
              <a:buNone/>
            </a:pPr>
            <a:endParaRPr lang="en-US" altLang="en-US" dirty="0">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7126516" y="3860800"/>
            <a:ext cx="3846284" cy="2623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 y="574766"/>
            <a:ext cx="9906000" cy="415834"/>
          </a:xfrm>
        </p:spPr>
        <p:txBody>
          <a:bodyPr>
            <a:normAutofit fontScale="90000"/>
          </a:bodyPr>
          <a:lstStyle/>
          <a:p>
            <a:pPr>
              <a:defRPr/>
            </a:pPr>
            <a:r>
              <a:rPr lang="en-US" dirty="0"/>
              <a:t>What is Human Immunodeficiency virus (HIV)</a:t>
            </a:r>
          </a:p>
        </p:txBody>
      </p:sp>
      <p:sp>
        <p:nvSpPr>
          <p:cNvPr id="35843" name="Rectangle 3"/>
          <p:cNvSpPr>
            <a:spLocks noGrp="1" noChangeArrowheads="1"/>
          </p:cNvSpPr>
          <p:nvPr>
            <p:ph idx="1"/>
          </p:nvPr>
        </p:nvSpPr>
        <p:spPr>
          <a:xfrm>
            <a:off x="101599" y="1233714"/>
            <a:ext cx="12090401" cy="5319486"/>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Human Immunodeficiency virus (HIV) is the virus that causes AIDS.</a:t>
            </a:r>
          </a:p>
          <a:p>
            <a:endParaRPr lang="en-US"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What is AIDS?</a:t>
            </a:r>
          </a:p>
          <a:p>
            <a:r>
              <a:rPr lang="en-US" sz="3600" dirty="0">
                <a:latin typeface="Times New Roman" panose="02020603050405020304" pitchFamily="18" charset="0"/>
                <a:cs typeface="Times New Roman" panose="02020603050405020304" pitchFamily="18" charset="0"/>
              </a:rPr>
              <a:t>AIDS stands for acquired immunodeficiency syndrome. HIV infection causes suppression of the immune system (The immune system gives our bodies the ability to fight infections), which could lead to opportunistic infections and unusual types of cancer. AIDS may not develop for 8-10 years after the initial infection. AIDS is the final stage of HIV infection.</a:t>
            </a:r>
          </a:p>
          <a:p>
            <a:pPr marL="0" indent="0" eaLnBrk="1" hangingPunct="1">
              <a:lnSpc>
                <a:spcPct val="90000"/>
              </a:lnSpc>
              <a:buClr>
                <a:schemeClr val="folHlink"/>
              </a:buClr>
              <a:buNone/>
            </a:pPr>
            <a:endParaRPr lang="en-US" altLang="en-US" sz="3200" dirty="0">
              <a:latin typeface="Arial" panose="020B060402020202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487680"/>
            <a:ext cx="7068458" cy="807720"/>
          </a:xfrm>
        </p:spPr>
        <p:txBody>
          <a:bodyPr>
            <a:normAutofit/>
          </a:bodyPr>
          <a:lstStyle/>
          <a:p>
            <a:pPr>
              <a:defRPr/>
            </a:pPr>
            <a:r>
              <a:rPr lang="en-US" sz="4800" b="1" dirty="0"/>
              <a:t>HIV Virus</a:t>
            </a:r>
            <a:endParaRPr lang="en-US" sz="4800" dirty="0"/>
          </a:p>
        </p:txBody>
      </p:sp>
      <p:sp>
        <p:nvSpPr>
          <p:cNvPr id="37894" name="Text Box 11"/>
          <p:cNvSpPr txBox="1">
            <a:spLocks noChangeArrowheads="1"/>
          </p:cNvSpPr>
          <p:nvPr/>
        </p:nvSpPr>
        <p:spPr bwMode="auto">
          <a:xfrm>
            <a:off x="195942" y="1197430"/>
            <a:ext cx="11792857"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None/>
            </a:pPr>
            <a:r>
              <a:rPr lang="en-US" sz="2400" b="1" dirty="0"/>
              <a:t>Who is at risk for HIV?</a:t>
            </a:r>
          </a:p>
          <a:p>
            <a:pPr>
              <a:buNone/>
            </a:pPr>
            <a:r>
              <a:rPr lang="en-US" sz="2400" dirty="0"/>
              <a:t>In your workplace environment Healthcare staffs who get stuck with needles containing HIV-infected blood or any lab persons that are working with the HIV virus. </a:t>
            </a:r>
            <a:endParaRPr lang="en-US" sz="2000" dirty="0"/>
          </a:p>
          <a:p>
            <a:pPr>
              <a:buNone/>
            </a:pPr>
            <a:endParaRPr lang="en-US" sz="2400" b="1" dirty="0"/>
          </a:p>
          <a:p>
            <a:pPr>
              <a:buNone/>
            </a:pPr>
            <a:r>
              <a:rPr lang="en-US" sz="2400" b="1" dirty="0"/>
              <a:t>What are the symptoms of HIV?</a:t>
            </a:r>
          </a:p>
          <a:p>
            <a:pPr>
              <a:buNone/>
            </a:pPr>
            <a:r>
              <a:rPr lang="en-US" sz="2400" dirty="0"/>
              <a:t>Most of the people newly infected with HIV do not show any symptoms for many years. Some people may get flu like symptoms for few weeks after becoming infected. Signs and symptoms may include:</a:t>
            </a:r>
          </a:p>
          <a:p>
            <a:pPr>
              <a:buNone/>
            </a:pPr>
            <a:r>
              <a:rPr lang="en-US" sz="2400" dirty="0"/>
              <a:t>Fever</a:t>
            </a:r>
          </a:p>
          <a:p>
            <a:pPr>
              <a:buNone/>
            </a:pPr>
            <a:r>
              <a:rPr lang="en-US" sz="2400" dirty="0"/>
              <a:t>Headache</a:t>
            </a:r>
          </a:p>
          <a:p>
            <a:pPr>
              <a:buNone/>
            </a:pPr>
            <a:r>
              <a:rPr lang="en-US" sz="2400" dirty="0"/>
              <a:t>Sore throat</a:t>
            </a:r>
          </a:p>
          <a:p>
            <a:pPr>
              <a:buNone/>
            </a:pPr>
            <a:r>
              <a:rPr lang="en-US" sz="2400" dirty="0"/>
              <a:t>Swollen lymph glands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9669" y="321924"/>
            <a:ext cx="9912531" cy="990600"/>
          </a:xfrm>
        </p:spPr>
        <p:txBody>
          <a:bodyPr/>
          <a:lstStyle/>
          <a:p>
            <a:pPr>
              <a:defRPr/>
            </a:pPr>
            <a:r>
              <a:rPr lang="en-US" sz="4000" b="1" dirty="0"/>
              <a:t>What are the symptoms of AIDS</a:t>
            </a:r>
            <a:br>
              <a:rPr lang="en-US" sz="4000" dirty="0"/>
            </a:br>
            <a:endParaRPr lang="en-US" sz="3200" dirty="0"/>
          </a:p>
        </p:txBody>
      </p:sp>
      <p:sp>
        <p:nvSpPr>
          <p:cNvPr id="45059" name="Rectangle 3"/>
          <p:cNvSpPr>
            <a:spLocks noGrp="1" noChangeArrowheads="1"/>
          </p:cNvSpPr>
          <p:nvPr>
            <p:ph idx="1"/>
          </p:nvPr>
        </p:nvSpPr>
        <p:spPr>
          <a:xfrm>
            <a:off x="0" y="1153887"/>
            <a:ext cx="12192000" cy="5290456"/>
          </a:xfrm>
        </p:spPr>
        <p:txBody>
          <a:bodyPr>
            <a:normAutofit fontScale="92500" lnSpcReduction="20000"/>
          </a:bodyPr>
          <a:lstStyle/>
          <a:p>
            <a:pPr marL="0" indent="0">
              <a:buNone/>
            </a:pPr>
            <a:r>
              <a:rPr lang="en-US" sz="3500" dirty="0">
                <a:latin typeface="Times New Roman" panose="02020603050405020304" pitchFamily="18" charset="0"/>
                <a:cs typeface="Times New Roman" panose="02020603050405020304" pitchFamily="18" charset="0"/>
              </a:rPr>
              <a:t>AIDS may develop over an 8-10 year period after the initial HIV infection. AIDS is the final stage of HIV infection, when the immune system has been severely damaged, which can lead to opportunistic infections and unusual types of cancers. Signs and symptoms may include: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Night sweats</a:t>
            </a:r>
          </a:p>
          <a:p>
            <a:r>
              <a:rPr lang="en-US" dirty="0">
                <a:latin typeface="Times New Roman" panose="02020603050405020304" pitchFamily="18" charset="0"/>
                <a:cs typeface="Times New Roman" panose="02020603050405020304" pitchFamily="18" charset="0"/>
              </a:rPr>
              <a:t>Chills and fatigue</a:t>
            </a:r>
          </a:p>
          <a:p>
            <a:r>
              <a:rPr lang="en-US" dirty="0">
                <a:latin typeface="Times New Roman" panose="02020603050405020304" pitchFamily="18" charset="0"/>
                <a:cs typeface="Times New Roman" panose="02020603050405020304" pitchFamily="18" charset="0"/>
              </a:rPr>
              <a:t>Fever &gt;100 F (38 C) for several weeks</a:t>
            </a:r>
          </a:p>
          <a:p>
            <a:r>
              <a:rPr lang="en-US" dirty="0">
                <a:latin typeface="Times New Roman" panose="02020603050405020304" pitchFamily="18" charset="0"/>
                <a:cs typeface="Times New Roman" panose="02020603050405020304" pitchFamily="18" charset="0"/>
              </a:rPr>
              <a:t>Dry cough and shortness of breath</a:t>
            </a:r>
          </a:p>
          <a:p>
            <a:r>
              <a:rPr lang="en-US" dirty="0">
                <a:latin typeface="Times New Roman" panose="02020603050405020304" pitchFamily="18" charset="0"/>
                <a:cs typeface="Times New Roman" panose="02020603050405020304" pitchFamily="18" charset="0"/>
              </a:rPr>
              <a:t>Chronic diarrhea</a:t>
            </a:r>
          </a:p>
          <a:p>
            <a:r>
              <a:rPr lang="en-US" dirty="0">
                <a:latin typeface="Times New Roman" panose="02020603050405020304" pitchFamily="18" charset="0"/>
                <a:cs typeface="Times New Roman" panose="02020603050405020304" pitchFamily="18" charset="0"/>
              </a:rPr>
              <a:t>Persistent white spots or unusual lesions on your tongue or in your mouth</a:t>
            </a:r>
          </a:p>
          <a:p>
            <a:r>
              <a:rPr lang="en-US" dirty="0">
                <a:latin typeface="Times New Roman" panose="02020603050405020304" pitchFamily="18" charset="0"/>
                <a:cs typeface="Times New Roman" panose="02020603050405020304" pitchFamily="18" charset="0"/>
              </a:rPr>
              <a:t>Headaches</a:t>
            </a:r>
          </a:p>
          <a:p>
            <a:r>
              <a:rPr lang="en-US" dirty="0">
                <a:latin typeface="Times New Roman" panose="02020603050405020304" pitchFamily="18" charset="0"/>
                <a:cs typeface="Times New Roman" panose="02020603050405020304" pitchFamily="18" charset="0"/>
              </a:rPr>
              <a:t>Weight loss</a:t>
            </a:r>
          </a:p>
          <a:p>
            <a:pPr algn="ctr" eaLnBrk="1" hangingPunct="1">
              <a:lnSpc>
                <a:spcPct val="90000"/>
              </a:lnSpc>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65463" y="374469"/>
            <a:ext cx="2595155" cy="830997"/>
          </a:xfrm>
          <a:prstGeom prst="rect">
            <a:avLst/>
          </a:prstGeom>
          <a:noFill/>
          <a:ln w="9525">
            <a:noFill/>
            <a:miter lim="800000"/>
            <a:headEnd/>
            <a:tailEnd/>
          </a:ln>
          <a:effectLst/>
        </p:spPr>
        <p:txBody>
          <a:bodyPr wrap="square">
            <a:spAutoFit/>
          </a:bodyPr>
          <a:lstStyle/>
          <a:p>
            <a:pPr algn="ctr">
              <a:spcBef>
                <a:spcPct val="50000"/>
              </a:spcBef>
              <a:defRPr/>
            </a:pPr>
            <a:r>
              <a:rPr lang="en-US" sz="4800" b="1" dirty="0">
                <a:latin typeface="Impact" panose="020B0806030902050204" pitchFamily="34" charset="0"/>
              </a:rPr>
              <a:t>HIV Virus</a:t>
            </a:r>
            <a:endParaRPr lang="en-US" sz="4800" b="1" dirty="0">
              <a:effectLst>
                <a:outerShdw blurRad="38100" dist="38100" dir="2700000" algn="tl">
                  <a:srgbClr val="FFFFFF"/>
                </a:outerShdw>
              </a:effectLst>
              <a:latin typeface="Impact" panose="020B0806030902050204" pitchFamily="34" charset="0"/>
            </a:endParaRPr>
          </a:p>
        </p:txBody>
      </p:sp>
      <p:pic>
        <p:nvPicPr>
          <p:cNvPr id="12" name="Content Placeholder 3"/>
          <p:cNvPicPr>
            <a:picLocks noGrp="1" noChangeAspect="1"/>
          </p:cNvPicPr>
          <p:nvPr>
            <p:ph idx="1"/>
          </p:nvPr>
        </p:nvPicPr>
        <p:blipFill>
          <a:blip r:embed="rId2"/>
          <a:stretch>
            <a:fillRect/>
          </a:stretch>
        </p:blipFill>
        <p:spPr>
          <a:xfrm>
            <a:off x="8528527" y="4343129"/>
            <a:ext cx="2583611" cy="1914525"/>
          </a:xfrm>
          <a:prstGeom prst="rect">
            <a:avLst/>
          </a:prstGeom>
        </p:spPr>
      </p:pic>
      <p:sp>
        <p:nvSpPr>
          <p:cNvPr id="3" name="Rectangle 2"/>
          <p:cNvSpPr/>
          <p:nvPr/>
        </p:nvSpPr>
        <p:spPr>
          <a:xfrm>
            <a:off x="0" y="1219200"/>
            <a:ext cx="11495314" cy="440120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How long does the HIV infection last?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There is no cure for HIV infection. Usually HIV infection is a chronic condition.</a:t>
            </a:r>
          </a:p>
          <a:p>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How is it treated?</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treated with multiple antiviral medications.</a:t>
            </a:r>
          </a:p>
          <a:p>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How can you prevent HIV in the workplace?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Practice universal precautions. The concept that all bodily products are </a:t>
            </a:r>
          </a:p>
          <a:p>
            <a:r>
              <a:rPr lang="en-US" sz="2800" dirty="0">
                <a:latin typeface="Times New Roman" panose="02020603050405020304" pitchFamily="18" charset="0"/>
                <a:cs typeface="Times New Roman" panose="02020603050405020304" pitchFamily="18" charset="0"/>
              </a:rPr>
              <a:t>contaminated and must be handled with protective safeguards.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idx="4294967295"/>
          </p:nvPr>
        </p:nvSpPr>
        <p:spPr>
          <a:xfrm>
            <a:off x="0" y="487680"/>
            <a:ext cx="9586913" cy="688658"/>
          </a:xfrm>
        </p:spPr>
        <p:txBody>
          <a:bodyPr/>
          <a:lstStyle/>
          <a:p>
            <a:pPr>
              <a:defRPr/>
            </a:pPr>
            <a:r>
              <a:rPr lang="en-US" sz="4800" b="1" dirty="0"/>
              <a:t>Prevention</a:t>
            </a:r>
            <a:r>
              <a:rPr lang="en-US" sz="4000" b="1" dirty="0"/>
              <a:t> </a:t>
            </a:r>
            <a:r>
              <a:rPr lang="en-US" sz="4800" b="1" dirty="0"/>
              <a:t>of Bloodborne Diseases</a:t>
            </a:r>
            <a:endParaRPr lang="en-US" sz="4800" dirty="0"/>
          </a:p>
        </p:txBody>
      </p:sp>
      <p:sp>
        <p:nvSpPr>
          <p:cNvPr id="2" name="Rectangle 1"/>
          <p:cNvSpPr/>
          <p:nvPr/>
        </p:nvSpPr>
        <p:spPr>
          <a:xfrm>
            <a:off x="0" y="1176339"/>
            <a:ext cx="12192000" cy="518091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Prevention of Bloodborne Diseases:</a:t>
            </a:r>
          </a:p>
          <a:p>
            <a:r>
              <a:rPr lang="en-US" sz="3200" dirty="0">
                <a:latin typeface="Times New Roman" panose="02020603050405020304" pitchFamily="18" charset="0"/>
                <a:cs typeface="Times New Roman" panose="02020603050405020304" pitchFamily="18" charset="0"/>
              </a:rPr>
              <a:t>The Occupational Safety and Health Administration (OSHA) defined four principal strategies to prevent or reduce exposure to bloodborne pathogens:</a:t>
            </a:r>
          </a:p>
          <a:p>
            <a:r>
              <a:rPr lang="en-US" sz="2800" dirty="0">
                <a:latin typeface="Times New Roman" panose="02020603050405020304" pitchFamily="18" charset="0"/>
                <a:cs typeface="Times New Roman" panose="02020603050405020304" pitchFamily="18" charset="0"/>
              </a:rPr>
              <a:t>1. Engineering controls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Work practice control (BBP Training)</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 Personal Protective Equipment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 Universal Precautions</a:t>
            </a:r>
          </a:p>
        </p:txBody>
      </p:sp>
      <p:pic>
        <p:nvPicPr>
          <p:cNvPr id="5" name="Picture 2" descr="BBP   labels biohazard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430" y="3824514"/>
            <a:ext cx="2324980" cy="22629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4171" y="452845"/>
            <a:ext cx="8984547" cy="386243"/>
          </a:xfrm>
        </p:spPr>
        <p:txBody>
          <a:bodyPr>
            <a:noAutofit/>
          </a:bodyPr>
          <a:lstStyle/>
          <a:p>
            <a:pPr>
              <a:defRPr/>
            </a:pPr>
            <a:r>
              <a:rPr lang="en-US" sz="4800" b="1" dirty="0"/>
              <a:t>Prevention</a:t>
            </a:r>
            <a:endParaRPr lang="en-US" sz="4800" dirty="0"/>
          </a:p>
        </p:txBody>
      </p:sp>
      <p:sp>
        <p:nvSpPr>
          <p:cNvPr id="54275" name="Rectangle 3"/>
          <p:cNvSpPr>
            <a:spLocks noGrp="1" noChangeArrowheads="1"/>
          </p:cNvSpPr>
          <p:nvPr>
            <p:ph idx="1"/>
          </p:nvPr>
        </p:nvSpPr>
        <p:spPr>
          <a:xfrm>
            <a:off x="174171" y="1233714"/>
            <a:ext cx="9107837" cy="469263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Examples: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Readily accessible hand washing facilities</a:t>
            </a:r>
          </a:p>
          <a:p>
            <a:r>
              <a:rPr lang="en-US" dirty="0">
                <a:latin typeface="Times New Roman" panose="02020603050405020304" pitchFamily="18" charset="0"/>
                <a:cs typeface="Times New Roman" panose="02020603050405020304" pitchFamily="18" charset="0"/>
              </a:rPr>
              <a:t>Eye stations</a:t>
            </a:r>
          </a:p>
          <a:p>
            <a:r>
              <a:rPr lang="en-US" dirty="0">
                <a:latin typeface="Times New Roman" panose="02020603050405020304" pitchFamily="18" charset="0"/>
                <a:cs typeface="Times New Roman" panose="02020603050405020304" pitchFamily="18" charset="0"/>
              </a:rPr>
              <a:t>Sharps containers</a:t>
            </a:r>
          </a:p>
          <a:p>
            <a:r>
              <a:rPr lang="en-US" dirty="0">
                <a:latin typeface="Times New Roman" panose="02020603050405020304" pitchFamily="18" charset="0"/>
                <a:cs typeface="Times New Roman" panose="02020603050405020304" pitchFamily="18" charset="0"/>
              </a:rPr>
              <a:t>Biohazard labels</a:t>
            </a:r>
          </a:p>
          <a:p>
            <a:r>
              <a:rPr lang="en-US" dirty="0">
                <a:latin typeface="Times New Roman" panose="02020603050405020304" pitchFamily="18" charset="0"/>
                <a:cs typeface="Times New Roman" panose="02020603050405020304" pitchFamily="18" charset="0"/>
              </a:rPr>
              <a:t>Self-sheathing needles or syringes with retractable needles</a:t>
            </a:r>
          </a:p>
          <a:p>
            <a:r>
              <a:rPr lang="en-US" dirty="0">
                <a:latin typeface="Times New Roman" panose="02020603050405020304" pitchFamily="18" charset="0"/>
                <a:cs typeface="Times New Roman" panose="02020603050405020304" pitchFamily="18" charset="0"/>
              </a:rPr>
              <a:t>Needleless IV systems</a:t>
            </a:r>
          </a:p>
          <a:p>
            <a:endParaRPr lang="en-US" b="1" dirty="0">
              <a:latin typeface="Times New Roman" panose="02020603050405020304" pitchFamily="18" charset="0"/>
              <a:cs typeface="Times New Roman" panose="02020603050405020304" pitchFamily="18" charset="0"/>
            </a:endParaRPr>
          </a:p>
          <a:p>
            <a:pPr marL="0" indent="0" eaLnBrk="1" hangingPunct="1">
              <a:lnSpc>
                <a:spcPct val="90000"/>
              </a:lnSpc>
              <a:buClr>
                <a:schemeClr val="folHlink"/>
              </a:buClr>
              <a:buNone/>
            </a:pPr>
            <a:endParaRPr lang="en-US" alt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0594" y="304800"/>
            <a:ext cx="9581606" cy="838200"/>
          </a:xfrm>
        </p:spPr>
        <p:txBody>
          <a:bodyPr>
            <a:normAutofit/>
          </a:bodyPr>
          <a:lstStyle/>
          <a:p>
            <a:pPr>
              <a:defRPr/>
            </a:pPr>
            <a:r>
              <a:rPr lang="en-US" sz="4800" dirty="0"/>
              <a:t>Questions</a:t>
            </a:r>
            <a:endParaRPr lang="en-US" sz="4800" b="1" dirty="0">
              <a:latin typeface="Impact" panose="020B0806030902050204" pitchFamily="34" charset="0"/>
            </a:endParaRPr>
          </a:p>
        </p:txBody>
      </p:sp>
      <p:sp>
        <p:nvSpPr>
          <p:cNvPr id="7171" name="Rectangle 3"/>
          <p:cNvSpPr>
            <a:spLocks noGrp="1" noChangeArrowheads="1"/>
          </p:cNvSpPr>
          <p:nvPr>
            <p:ph idx="1"/>
          </p:nvPr>
        </p:nvSpPr>
        <p:spPr>
          <a:xfrm>
            <a:off x="1828800" y="1524000"/>
            <a:ext cx="8534400" cy="5029200"/>
          </a:xfrm>
        </p:spPr>
        <p:txBody>
          <a:bodyPr/>
          <a:lstStyle/>
          <a:p>
            <a:pPr marL="0" indent="0">
              <a:buNone/>
            </a:pPr>
            <a:r>
              <a:rPr lang="en-US" b="1" dirty="0">
                <a:latin typeface="Times New Roman" panose="02020603050405020304" pitchFamily="18" charset="0"/>
                <a:cs typeface="Times New Roman" panose="02020603050405020304" pitchFamily="18" charset="0"/>
              </a:rPr>
              <a:t>If you reach a point in this training where you have a question, STOP. Raise your hand and ask,  DO NOT continue until your question has been answered.</a:t>
            </a:r>
            <a:endParaRPr lang="en-US" dirty="0">
              <a:latin typeface="Times New Roman" panose="02020603050405020304" pitchFamily="18" charset="0"/>
              <a:cs typeface="Times New Roman" panose="02020603050405020304" pitchFamily="18" charset="0"/>
            </a:endParaRPr>
          </a:p>
          <a:p>
            <a:pPr marL="338138" indent="-338138">
              <a:lnSpc>
                <a:spcPct val="80000"/>
              </a:lnSpc>
              <a:buClr>
                <a:schemeClr val="folHlink"/>
              </a:buClr>
              <a:buNone/>
            </a:pPr>
            <a:endParaRPr lang="en-US" altLang="en-US" dirty="0">
              <a:solidFill>
                <a:schemeClr val="folHlink"/>
              </a:solidFill>
              <a:latin typeface="Arial" panose="020B0604020202020204" pitchFamily="34" charset="0"/>
            </a:endParaRPr>
          </a:p>
        </p:txBody>
      </p:sp>
      <p:pic>
        <p:nvPicPr>
          <p:cNvPr id="4" name="Picture 3" descr="Sawtna | صوتنا - For the strategic use of new medi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8629" y="3904343"/>
            <a:ext cx="5109027" cy="17344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596" y="456300"/>
            <a:ext cx="8443807" cy="432561"/>
          </a:xfrm>
        </p:spPr>
        <p:txBody>
          <a:bodyPr>
            <a:noAutofit/>
          </a:bodyPr>
          <a:lstStyle/>
          <a:p>
            <a:pPr>
              <a:defRPr/>
            </a:pPr>
            <a:r>
              <a:rPr lang="en-US" sz="4800" b="1" dirty="0">
                <a:latin typeface="Impact" panose="020B0806030902050204" pitchFamily="34" charset="0"/>
                <a:cs typeface="Times New Roman" pitchFamily="18" charset="0"/>
              </a:rPr>
              <a:t>Personal Protective Equipment</a:t>
            </a:r>
            <a:endParaRPr lang="en-US" sz="4800" b="1" dirty="0">
              <a:latin typeface="Impact" panose="020B0806030902050204" pitchFamily="34" charset="0"/>
            </a:endParaRPr>
          </a:p>
        </p:txBody>
      </p:sp>
      <p:sp>
        <p:nvSpPr>
          <p:cNvPr id="56323" name="Rectangle 3"/>
          <p:cNvSpPr>
            <a:spLocks noGrp="1" noChangeArrowheads="1"/>
          </p:cNvSpPr>
          <p:nvPr>
            <p:ph idx="1"/>
          </p:nvPr>
        </p:nvSpPr>
        <p:spPr>
          <a:xfrm>
            <a:off x="1" y="1190172"/>
            <a:ext cx="11996056" cy="4736176"/>
          </a:xfrm>
        </p:spPr>
        <p:txBody>
          <a:bodyPr>
            <a:normAutofit/>
          </a:bodyPr>
          <a:lstStyle/>
          <a:p>
            <a:r>
              <a:rPr lang="en-US" sz="3200" dirty="0">
                <a:latin typeface="Times New Roman" pitchFamily="18" charset="0"/>
                <a:cs typeface="Times New Roman" pitchFamily="18" charset="0"/>
              </a:rPr>
              <a:t>PPE outerwear such as gloves, Tyvex suit, and face shields that prevents contact with Human fluids. For a laboratory it is eye protection, gloves, and a lab coat. </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PPE is considered "appropriate" only if it does not permit blood or other potentially infectious materials to pass through to or reach the employee's clothes, skin, eyes, mouth, or other mucous membranes under normal conditions of use and for the duration of time which the protective equipment will be used. </a:t>
            </a:r>
          </a:p>
          <a:p>
            <a:pPr marL="0" indent="0" eaLnBrk="1" hangingPunct="1">
              <a:lnSpc>
                <a:spcPct val="90000"/>
              </a:lnSpc>
              <a:buClr>
                <a:schemeClr val="folHlink"/>
              </a:buClr>
              <a:buNone/>
            </a:pPr>
            <a:endParaRPr lang="en-US"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 y="444137"/>
            <a:ext cx="9127896" cy="478972"/>
          </a:xfrm>
        </p:spPr>
        <p:txBody>
          <a:bodyPr>
            <a:noAutofit/>
          </a:bodyPr>
          <a:lstStyle/>
          <a:p>
            <a:pPr>
              <a:defRPr/>
            </a:pPr>
            <a:r>
              <a:rPr lang="en-US" sz="4800" dirty="0">
                <a:latin typeface="Impact" panose="020B0806030902050204" pitchFamily="34" charset="0"/>
                <a:cs typeface="Times New Roman" pitchFamily="18" charset="0"/>
              </a:rPr>
              <a:t>Biohazard Warning Labels</a:t>
            </a:r>
            <a:endParaRPr lang="en-US" sz="4800" dirty="0">
              <a:latin typeface="Impact" panose="020B0806030902050204" pitchFamily="34" charset="0"/>
            </a:endParaRPr>
          </a:p>
        </p:txBody>
      </p:sp>
      <p:sp>
        <p:nvSpPr>
          <p:cNvPr id="57347" name="Rectangle 3"/>
          <p:cNvSpPr>
            <a:spLocks noGrp="1" noChangeArrowheads="1"/>
          </p:cNvSpPr>
          <p:nvPr>
            <p:ph idx="1"/>
          </p:nvPr>
        </p:nvSpPr>
        <p:spPr>
          <a:xfrm>
            <a:off x="116114" y="1153886"/>
            <a:ext cx="12075885" cy="4772461"/>
          </a:xfrm>
        </p:spPr>
        <p:txBody>
          <a:bodyPr/>
          <a:lstStyle/>
          <a:p>
            <a:r>
              <a:rPr lang="en-US" sz="3200" dirty="0">
                <a:latin typeface="Times New Roman" pitchFamily="18" charset="0"/>
                <a:cs typeface="Times New Roman" pitchFamily="18" charset="0"/>
              </a:rPr>
              <a:t>Biohazard warning labels will be affixed to containers of blood, refrigerators and freezers containing blood, potentially infectious material, biohazard bags, and containers used to store, transport or ship these materials. </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Biohazard labels will be fluorescent orange or orange-red or predominantly so, with lettering and symbols in a contrasting color.</a:t>
            </a:r>
          </a:p>
          <a:p>
            <a:pPr marL="0" indent="0">
              <a:buNone/>
            </a:pPr>
            <a:endParaRPr lang="en-US" sz="3200" dirty="0">
              <a:latin typeface="Times New Roman" pitchFamily="18" charset="0"/>
              <a:cs typeface="Times New Roman" pitchFamily="18" charset="0"/>
            </a:endParaRPr>
          </a:p>
          <a:p>
            <a:pPr eaLnBrk="1" hangingPunct="1">
              <a:buFont typeface="Wingdings" panose="05000000000000000000" pitchFamily="2" charset="2"/>
              <a:buNone/>
            </a:pPr>
            <a:endParaRPr lang="en-US" altLang="en-US" dirty="0">
              <a:latin typeface="Arial" panose="020B0604020202020204" pitchFamily="34" charset="0"/>
            </a:endParaRPr>
          </a:p>
        </p:txBody>
      </p:sp>
      <p:pic>
        <p:nvPicPr>
          <p:cNvPr id="5" name="Content Placeholder 3"/>
          <p:cNvPicPr>
            <a:picLocks noChangeAspect="1"/>
          </p:cNvPicPr>
          <p:nvPr/>
        </p:nvPicPr>
        <p:blipFill>
          <a:blip r:embed="rId2"/>
          <a:stretch>
            <a:fillRect/>
          </a:stretch>
        </p:blipFill>
        <p:spPr>
          <a:xfrm>
            <a:off x="8367608" y="4728374"/>
            <a:ext cx="2857500" cy="1428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 y="396906"/>
            <a:ext cx="9282006" cy="432561"/>
          </a:xfrm>
        </p:spPr>
        <p:txBody>
          <a:bodyPr>
            <a:noAutofit/>
          </a:bodyPr>
          <a:lstStyle/>
          <a:p>
            <a:pPr>
              <a:defRPr/>
            </a:pPr>
            <a:r>
              <a:rPr lang="en-US" sz="4800" dirty="0"/>
              <a:t>Contaminated Sharps</a:t>
            </a:r>
          </a:p>
        </p:txBody>
      </p:sp>
      <p:sp>
        <p:nvSpPr>
          <p:cNvPr id="58371" name="Rectangle 3"/>
          <p:cNvSpPr>
            <a:spLocks noGrp="1" noChangeArrowheads="1"/>
          </p:cNvSpPr>
          <p:nvPr>
            <p:ph idx="1"/>
          </p:nvPr>
        </p:nvSpPr>
        <p:spPr>
          <a:xfrm>
            <a:off x="1" y="1088571"/>
            <a:ext cx="12192000" cy="5769429"/>
          </a:xfrm>
        </p:spPr>
        <p:txBody>
          <a:bodyPr>
            <a:normAutofit/>
          </a:bodyPr>
          <a:lstStyle/>
          <a:p>
            <a:r>
              <a:rPr lang="en-US" sz="2400" dirty="0">
                <a:latin typeface="Times New Roman" panose="02020603050405020304" pitchFamily="18" charset="0"/>
                <a:cs typeface="Times New Roman" panose="02020603050405020304" pitchFamily="18" charset="0"/>
              </a:rPr>
              <a:t>Needles</a:t>
            </a:r>
          </a:p>
          <a:p>
            <a:r>
              <a:rPr lang="en-US" sz="2400" dirty="0">
                <a:latin typeface="Times New Roman" panose="02020603050405020304" pitchFamily="18" charset="0"/>
                <a:cs typeface="Times New Roman" panose="02020603050405020304" pitchFamily="18" charset="0"/>
              </a:rPr>
              <a:t>Scalpels</a:t>
            </a:r>
          </a:p>
          <a:p>
            <a:r>
              <a:rPr lang="en-US" sz="2400" dirty="0">
                <a:latin typeface="Times New Roman" panose="02020603050405020304" pitchFamily="18" charset="0"/>
                <a:cs typeface="Times New Roman" panose="02020603050405020304" pitchFamily="18" charset="0"/>
              </a:rPr>
              <a:t>Broken capillary </a:t>
            </a:r>
            <a:r>
              <a:rPr lang="en-US" sz="2000" dirty="0">
                <a:latin typeface="Times New Roman" panose="02020603050405020304" pitchFamily="18" charset="0"/>
                <a:cs typeface="Times New Roman" panose="02020603050405020304" pitchFamily="18" charset="0"/>
              </a:rPr>
              <a:t>tubes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Glass Pipettes</a:t>
            </a:r>
          </a:p>
          <a:p>
            <a:pPr marL="0" indent="0">
              <a:buNone/>
            </a:pPr>
            <a:r>
              <a:rPr lang="en-US" sz="2400" dirty="0">
                <a:latin typeface="Times New Roman" panose="02020603050405020304" pitchFamily="18" charset="0"/>
                <a:cs typeface="Times New Roman" panose="02020603050405020304" pitchFamily="18" charset="0"/>
              </a:rPr>
              <a:t>Contaminated needles or other contaminated sharps must not be bent or recapped. Needle removal or recapping needles must be accomplished through a one-handed technique or the use of a mechanical device. A sharps container must have a warning label affixed to it. Contaminated sharps must be discarded immediately or as soon as possible into an acceptable sharps container.</a:t>
            </a:r>
          </a:p>
          <a:p>
            <a:pPr marL="0" indent="0">
              <a:buNone/>
            </a:pPr>
            <a:r>
              <a:rPr lang="en-US" sz="2400" b="1" dirty="0">
                <a:latin typeface="Times New Roman" panose="02020603050405020304" pitchFamily="18" charset="0"/>
                <a:cs typeface="Times New Roman" panose="02020603050405020304" pitchFamily="18" charset="0"/>
              </a:rPr>
              <a:t>Reusable Sharps:</a:t>
            </a:r>
          </a:p>
          <a:p>
            <a:pPr marL="0" indent="0">
              <a:buNone/>
            </a:pPr>
            <a:r>
              <a:rPr lang="en-US" sz="2400" dirty="0">
                <a:latin typeface="Times New Roman" panose="02020603050405020304" pitchFamily="18" charset="0"/>
                <a:cs typeface="Times New Roman" panose="02020603050405020304" pitchFamily="18" charset="0"/>
              </a:rPr>
              <a:t>Reusable sharps, including pointed scissors must be decontaminated before reuse. Containers containing reusable sharps should be clearly labeled. Use forceps or tongs, to remove contaminated sharps from </a:t>
            </a:r>
            <a:r>
              <a:rPr lang="en-US" sz="1800" dirty="0">
                <a:latin typeface="Times New Roman" panose="02020603050405020304" pitchFamily="18" charset="0"/>
                <a:cs typeface="Times New Roman" panose="02020603050405020304" pitchFamily="18" charset="0"/>
              </a:rPr>
              <a:t>containers.</a:t>
            </a:r>
          </a:p>
          <a:p>
            <a:pPr marL="0" indent="0" eaLnBrk="1" hangingPunct="1">
              <a:buNone/>
            </a:pPr>
            <a:endParaRPr lang="en-US" altLang="en-US" sz="180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8073693" y="1161243"/>
            <a:ext cx="1328058" cy="14951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 y="470263"/>
            <a:ext cx="8890122" cy="266736"/>
          </a:xfrm>
        </p:spPr>
        <p:txBody>
          <a:bodyPr>
            <a:noAutofit/>
          </a:bodyPr>
          <a:lstStyle/>
          <a:p>
            <a:pPr>
              <a:defRPr/>
            </a:pPr>
            <a:r>
              <a:rPr lang="en-US" sz="4800" b="1" dirty="0">
                <a:latin typeface="Impact" panose="020B0806030902050204" pitchFamily="34" charset="0"/>
                <a:cs typeface="Times New Roman" pitchFamily="18" charset="0"/>
              </a:rPr>
              <a:t>Contaminated Sharps Waste</a:t>
            </a:r>
            <a:endParaRPr lang="en-US" sz="4800" b="1" dirty="0">
              <a:latin typeface="Impact" panose="020B0806030902050204" pitchFamily="34" charset="0"/>
            </a:endParaRPr>
          </a:p>
        </p:txBody>
      </p:sp>
      <p:sp>
        <p:nvSpPr>
          <p:cNvPr id="59395" name="Rectangle 3"/>
          <p:cNvSpPr>
            <a:spLocks noGrp="1" noChangeArrowheads="1"/>
          </p:cNvSpPr>
          <p:nvPr>
            <p:ph idx="1"/>
          </p:nvPr>
        </p:nvSpPr>
        <p:spPr>
          <a:xfrm>
            <a:off x="0" y="1197430"/>
            <a:ext cx="12191999" cy="5225142"/>
          </a:xfrm>
        </p:spPr>
        <p:txBody>
          <a:bodyPr>
            <a:normAutofit/>
          </a:bodyPr>
          <a:lstStyle/>
          <a:p>
            <a:r>
              <a:rPr lang="en-US" sz="3200" dirty="0">
                <a:latin typeface="Times New Roman" pitchFamily="18" charset="0"/>
                <a:cs typeface="Times New Roman" pitchFamily="18" charset="0"/>
              </a:rPr>
              <a:t>Contaminated sharps such as broken glass or razors must be placed in properly labeled (Biohazards) puncture proof containers.</a:t>
            </a:r>
          </a:p>
          <a:p>
            <a:r>
              <a:rPr lang="en-US" sz="3200" dirty="0">
                <a:latin typeface="Times New Roman" pitchFamily="18" charset="0"/>
                <a:cs typeface="Times New Roman" pitchFamily="18" charset="0"/>
              </a:rPr>
              <a:t>Contaminated PPE must be placed in properly labeled biohazard bag.  </a:t>
            </a:r>
          </a:p>
          <a:p>
            <a:r>
              <a:rPr lang="en-US" sz="3200" dirty="0">
                <a:latin typeface="Times New Roman" pitchFamily="18" charset="0"/>
                <a:cs typeface="Times New Roman" pitchFamily="18" charset="0"/>
              </a:rPr>
              <a:t>Contaminated waste materials must be decontaminated before disposal.</a:t>
            </a:r>
          </a:p>
          <a:p>
            <a:r>
              <a:rPr lang="en-US" sz="3200" dirty="0">
                <a:latin typeface="Times New Roman" pitchFamily="18" charset="0"/>
                <a:cs typeface="Times New Roman" pitchFamily="18" charset="0"/>
              </a:rPr>
              <a:t>Contact REM for proper disposal and removal.</a:t>
            </a:r>
          </a:p>
          <a:p>
            <a:pPr marL="0" indent="0" eaLnBrk="1" hangingPunct="1">
              <a:buNone/>
            </a:pPr>
            <a:endParaRPr lang="en-US" altLang="en-US" sz="2000"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592183"/>
            <a:ext cx="9840685" cy="165365"/>
          </a:xfrm>
        </p:spPr>
        <p:txBody>
          <a:bodyPr>
            <a:noAutofit/>
          </a:bodyPr>
          <a:lstStyle/>
          <a:p>
            <a:pPr>
              <a:defRPr/>
            </a:pPr>
            <a:r>
              <a:rPr lang="en-US" b="1" dirty="0">
                <a:latin typeface="Impact" panose="020B0806030902050204" pitchFamily="34" charset="0"/>
                <a:cs typeface="Times New Roman" pitchFamily="18" charset="0"/>
              </a:rPr>
              <a:t>Prevention &amp; Recognizing Job Task Exposures</a:t>
            </a:r>
            <a:endParaRPr lang="en-US" b="1" dirty="0">
              <a:latin typeface="Impact" panose="020B0806030902050204" pitchFamily="34" charset="0"/>
            </a:endParaRPr>
          </a:p>
        </p:txBody>
      </p:sp>
      <p:sp>
        <p:nvSpPr>
          <p:cNvPr id="55299" name="Rectangle 3"/>
          <p:cNvSpPr>
            <a:spLocks noGrp="1" noChangeArrowheads="1"/>
          </p:cNvSpPr>
          <p:nvPr>
            <p:ph idx="1"/>
          </p:nvPr>
        </p:nvSpPr>
        <p:spPr>
          <a:xfrm>
            <a:off x="0" y="1320800"/>
            <a:ext cx="12191999" cy="4605547"/>
          </a:xfrm>
        </p:spPr>
        <p:txBody>
          <a:bodyPr>
            <a:normAutofit/>
          </a:bodyPr>
          <a:lstStyle/>
          <a:p>
            <a:r>
              <a:rPr lang="en-US" sz="3600" dirty="0">
                <a:latin typeface="Times New Roman" pitchFamily="18" charset="0"/>
                <a:cs typeface="Times New Roman" pitchFamily="18" charset="0"/>
              </a:rPr>
              <a:t>Job tasks that potentially expose employees to Human fluids should be documented (Hazard Assessment) and discussed before work or contact takes place.  </a:t>
            </a:r>
          </a:p>
          <a:p>
            <a:r>
              <a:rPr lang="en-US" sz="3600" dirty="0">
                <a:latin typeface="Times New Roman" pitchFamily="18" charset="0"/>
                <a:cs typeface="Times New Roman" pitchFamily="18" charset="0"/>
              </a:rPr>
              <a:t>Practice Universal Precautions; the concept that all blood products are contaminated and must be handled with protective safeguards.</a:t>
            </a:r>
          </a:p>
          <a:p>
            <a:pPr marL="0" indent="0" eaLnBrk="1" hangingPunct="1">
              <a:lnSpc>
                <a:spcPct val="90000"/>
              </a:lnSpc>
              <a:buNone/>
            </a:pPr>
            <a:endParaRPr lang="en-US" altLang="en-US" dirty="0">
              <a:latin typeface="Arial" panose="020B0604020202020204" pitchFamily="34" charset="0"/>
            </a:endParaRPr>
          </a:p>
        </p:txBody>
      </p:sp>
      <p:pic>
        <p:nvPicPr>
          <p:cNvPr id="4" name="Picture 3" descr="Teaching Statistics: My Classroom for 2014-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4600" y="4203599"/>
            <a:ext cx="2057400" cy="228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9669" y="496389"/>
            <a:ext cx="9212340" cy="322804"/>
          </a:xfrm>
        </p:spPr>
        <p:txBody>
          <a:bodyPr>
            <a:noAutofit/>
          </a:bodyPr>
          <a:lstStyle/>
          <a:p>
            <a:pPr>
              <a:defRPr/>
            </a:pPr>
            <a:r>
              <a:rPr lang="en-US" sz="4800" dirty="0"/>
              <a:t>Biosafety Cabinet</a:t>
            </a:r>
          </a:p>
        </p:txBody>
      </p:sp>
      <p:sp>
        <p:nvSpPr>
          <p:cNvPr id="60419" name="Rectangle 3"/>
          <p:cNvSpPr>
            <a:spLocks noGrp="1" noChangeArrowheads="1"/>
          </p:cNvSpPr>
          <p:nvPr>
            <p:ph idx="1"/>
          </p:nvPr>
        </p:nvSpPr>
        <p:spPr>
          <a:xfrm>
            <a:off x="0" y="1204685"/>
            <a:ext cx="12583886" cy="5392057"/>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Handling of human cell lines must be conducted in a Biosafety Cabinet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Everyone in a shared lab must be made aware that human cell lines are being used.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Sharps safety is very important.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Review your lab’s Biosafety Level 2 SOP. If your lab does not have a BSL2-SOP </a:t>
            </a:r>
          </a:p>
          <a:p>
            <a:pPr marL="0" indent="0">
              <a:buNone/>
            </a:pPr>
            <a:r>
              <a:rPr lang="en-US" dirty="0">
                <a:solidFill>
                  <a:srgbClr val="FF0000"/>
                </a:solidFill>
                <a:latin typeface="Times New Roman" panose="02020603050405020304" pitchFamily="18" charset="0"/>
                <a:cs typeface="Times New Roman" panose="02020603050405020304" pitchFamily="18" charset="0"/>
              </a:rPr>
              <a:t>contact the BSO </a:t>
            </a:r>
            <a:r>
              <a:rPr lang="en-US" dirty="0">
                <a:latin typeface="Times New Roman" panose="02020603050405020304" pitchFamily="18" charset="0"/>
                <a:cs typeface="Times New Roman" panose="02020603050405020304" pitchFamily="18" charset="0"/>
              </a:rPr>
              <a:t>.</a:t>
            </a:r>
          </a:p>
          <a:p>
            <a:pPr eaLnBrk="1" hangingPunct="1"/>
            <a:endParaRPr lang="en-US" altLang="en-US" dirty="0">
              <a:latin typeface="Arial" panose="020B0604020202020204" pitchFamily="34" charset="0"/>
            </a:endParaRPr>
          </a:p>
        </p:txBody>
      </p:sp>
      <p:pic>
        <p:nvPicPr>
          <p:cNvPr id="4" name="Picture 2058" descr="Title: Figure 4.5 – Biological Safety Cabinet - Description: Figure 4.5 – Biological Safety Cab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122" y="2844799"/>
            <a:ext cx="2920878" cy="267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2286000" y="1524000"/>
            <a:ext cx="7772400" cy="5181600"/>
          </a:xfrm>
        </p:spPr>
        <p:txBody>
          <a:bodyPr/>
          <a:lstStyle/>
          <a:p>
            <a:pPr marL="0" indent="0" algn="ctr">
              <a:buNone/>
            </a:pPr>
            <a:endParaRPr lang="en-US" altLang="en-US" b="1" dirty="0">
              <a:solidFill>
                <a:srgbClr val="FFFF00"/>
              </a:solidFill>
            </a:endParaRPr>
          </a:p>
          <a:p>
            <a:pPr algn="ctr"/>
            <a:endParaRPr lang="en-US" altLang="en-US" b="1" dirty="0">
              <a:solidFill>
                <a:srgbClr val="FFFF00"/>
              </a:solidFill>
            </a:endParaRPr>
          </a:p>
          <a:p>
            <a:pPr algn="ctr"/>
            <a:endParaRPr lang="en-US" altLang="en-US" b="1" dirty="0">
              <a:solidFill>
                <a:srgbClr val="FFFF00"/>
              </a:solidFill>
            </a:endParaRPr>
          </a:p>
          <a:p>
            <a:pPr algn="ctr"/>
            <a:endParaRPr lang="en-US" altLang="en-US" b="1" dirty="0">
              <a:solidFill>
                <a:srgbClr val="FFFF00"/>
              </a:solidFill>
            </a:endParaRPr>
          </a:p>
          <a:p>
            <a:pPr algn="ctr"/>
            <a:endParaRPr lang="en-US" altLang="en-US" b="1" dirty="0">
              <a:solidFill>
                <a:srgbClr val="FFFF00"/>
              </a:solidFill>
            </a:endParaRPr>
          </a:p>
          <a:p>
            <a:endParaRPr lang="en-US" altLang="en-US" b="1" dirty="0">
              <a:solidFill>
                <a:srgbClr val="FFFF00"/>
              </a:solidFill>
            </a:endParaRPr>
          </a:p>
        </p:txBody>
      </p:sp>
      <p:sp>
        <p:nvSpPr>
          <p:cNvPr id="3" name="Rectangle 2"/>
          <p:cNvSpPr/>
          <p:nvPr/>
        </p:nvSpPr>
        <p:spPr>
          <a:xfrm>
            <a:off x="0" y="304800"/>
            <a:ext cx="7031513" cy="923330"/>
          </a:xfrm>
          <a:prstGeom prst="rect">
            <a:avLst/>
          </a:prstGeom>
        </p:spPr>
        <p:txBody>
          <a:bodyPr wrap="square">
            <a:spAutoFit/>
          </a:bodyPr>
          <a:lstStyle/>
          <a:p>
            <a:r>
              <a:rPr lang="en-US" sz="5400" b="1" dirty="0">
                <a:latin typeface="Impact" panose="020B0806030902050204" pitchFamily="34" charset="0"/>
                <a:cs typeface="Times New Roman" pitchFamily="18" charset="0"/>
              </a:rPr>
              <a:t>Exposure Incident</a:t>
            </a:r>
            <a:endParaRPr lang="en-US" sz="5400" b="1" dirty="0">
              <a:latin typeface="Impact" panose="020B0806030902050204" pitchFamily="34" charset="0"/>
            </a:endParaRPr>
          </a:p>
        </p:txBody>
      </p:sp>
      <p:pic>
        <p:nvPicPr>
          <p:cNvPr id="11" name="Picture 4" descr="100_0903"/>
          <p:cNvPicPr>
            <a:picLocks noChangeAspect="1" noChangeArrowheads="1"/>
          </p:cNvPicPr>
          <p:nvPr/>
        </p:nvPicPr>
        <p:blipFill>
          <a:blip r:embed="rId2" cstate="print"/>
          <a:srcRect/>
          <a:stretch>
            <a:fillRect/>
          </a:stretch>
        </p:blipFill>
        <p:spPr bwMode="auto">
          <a:xfrm>
            <a:off x="9690857" y="4771113"/>
            <a:ext cx="1828801" cy="1730829"/>
          </a:xfrm>
          <a:prstGeom prst="rect">
            <a:avLst/>
          </a:prstGeom>
          <a:noFill/>
        </p:spPr>
      </p:pic>
      <p:sp>
        <p:nvSpPr>
          <p:cNvPr id="6" name="Rectangle 5"/>
          <p:cNvSpPr/>
          <p:nvPr/>
        </p:nvSpPr>
        <p:spPr>
          <a:xfrm>
            <a:off x="101600" y="1146630"/>
            <a:ext cx="9956800" cy="5601533"/>
          </a:xfrm>
          <a:prstGeom prst="rect">
            <a:avLst/>
          </a:prstGeom>
        </p:spPr>
        <p:txBody>
          <a:bodyPr wrap="square">
            <a:spAutoFit/>
          </a:bodyPr>
          <a:lstStyle/>
          <a:p>
            <a:r>
              <a:rPr lang="en-US" sz="3600" dirty="0">
                <a:latin typeface="Times New Roman" pitchFamily="18" charset="0"/>
                <a:cs typeface="Times New Roman" pitchFamily="18" charset="0"/>
              </a:rPr>
              <a:t>In the event of an accidental exposure the employee should:</a:t>
            </a:r>
          </a:p>
          <a:p>
            <a:endParaRPr lang="en-US" sz="3600" dirty="0">
              <a:latin typeface="Times New Roman" pitchFamily="18" charset="0"/>
              <a:cs typeface="Times New Roman" pitchFamily="18" charset="0"/>
            </a:endParaRPr>
          </a:p>
          <a:p>
            <a:pPr marL="571500" indent="-571500">
              <a:buFont typeface="Arial" panose="020B0604020202020204" pitchFamily="34" charset="0"/>
              <a:buChar char="•"/>
            </a:pPr>
            <a:r>
              <a:rPr lang="en-US" sz="3200" dirty="0">
                <a:latin typeface="Times New Roman" pitchFamily="18" charset="0"/>
                <a:cs typeface="Times New Roman" pitchFamily="18" charset="0"/>
              </a:rPr>
              <a:t>Wash the exposure site with soap and water</a:t>
            </a:r>
          </a:p>
          <a:p>
            <a:pPr marL="571500" indent="-571500">
              <a:buFont typeface="Arial" panose="020B0604020202020204" pitchFamily="34" charset="0"/>
              <a:buChar char="•"/>
            </a:pPr>
            <a:r>
              <a:rPr lang="en-US" sz="3200" dirty="0">
                <a:latin typeface="Times New Roman" pitchFamily="18" charset="0"/>
                <a:cs typeface="Times New Roman" pitchFamily="18" charset="0"/>
              </a:rPr>
              <a:t> Flush splashes to nose, mouth or skin with water.</a:t>
            </a:r>
          </a:p>
          <a:p>
            <a:pPr marL="571500" indent="-571500">
              <a:buFont typeface="Arial" panose="020B0604020202020204" pitchFamily="34" charset="0"/>
              <a:buChar char="•"/>
            </a:pPr>
            <a:r>
              <a:rPr lang="en-US" sz="3200" dirty="0">
                <a:latin typeface="Times New Roman" pitchFamily="18" charset="0"/>
                <a:cs typeface="Times New Roman" pitchFamily="18" charset="0"/>
              </a:rPr>
              <a:t> Irrigate eyes with water or saline.</a:t>
            </a:r>
          </a:p>
          <a:p>
            <a:pPr marL="571500" indent="-571500">
              <a:buFont typeface="Arial" panose="020B0604020202020204" pitchFamily="34" charset="0"/>
              <a:buChar char="•"/>
            </a:pPr>
            <a:r>
              <a:rPr lang="en-US" sz="3200" dirty="0">
                <a:latin typeface="Times New Roman" pitchFamily="18" charset="0"/>
                <a:cs typeface="Times New Roman" pitchFamily="18" charset="0"/>
              </a:rPr>
              <a:t>Inform their supervisor immediately, and seek medical attention.  </a:t>
            </a:r>
          </a:p>
          <a:p>
            <a:pPr marL="571500" indent="-571500">
              <a:buFont typeface="Arial" panose="020B0604020202020204" pitchFamily="34" charset="0"/>
              <a:buChar char="•"/>
            </a:pPr>
            <a:r>
              <a:rPr lang="en-US" sz="3600" dirty="0">
                <a:solidFill>
                  <a:srgbClr val="FF0000"/>
                </a:solidFill>
                <a:latin typeface="Times New Roman" pitchFamily="18" charset="0"/>
                <a:cs typeface="Times New Roman" pitchFamily="18" charset="0"/>
              </a:rPr>
              <a:t>The supervisor is required to complete a First Report of Injury.</a:t>
            </a:r>
          </a:p>
          <a:p>
            <a:pPr lvl="8"/>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 y="505097"/>
            <a:ext cx="8994332" cy="324370"/>
          </a:xfrm>
        </p:spPr>
        <p:txBody>
          <a:bodyPr>
            <a:noAutofit/>
          </a:bodyPr>
          <a:lstStyle/>
          <a:p>
            <a:pPr>
              <a:defRPr/>
            </a:pPr>
            <a:r>
              <a:rPr lang="en-US" sz="4800" b="1" dirty="0">
                <a:latin typeface="Impact" panose="020B0806030902050204" pitchFamily="34" charset="0"/>
                <a:cs typeface="Times New Roman" pitchFamily="18" charset="0"/>
              </a:rPr>
              <a:t>Post-Exposure Evaluation</a:t>
            </a:r>
            <a:endParaRPr lang="en-US" sz="4800" b="1" dirty="0">
              <a:latin typeface="Impact" panose="020B0806030902050204" pitchFamily="34" charset="0"/>
            </a:endParaRPr>
          </a:p>
        </p:txBody>
      </p:sp>
      <p:sp>
        <p:nvSpPr>
          <p:cNvPr id="65539" name="Rectangle 3"/>
          <p:cNvSpPr>
            <a:spLocks noGrp="1" noChangeArrowheads="1"/>
          </p:cNvSpPr>
          <p:nvPr>
            <p:ph idx="1"/>
          </p:nvPr>
        </p:nvSpPr>
        <p:spPr>
          <a:xfrm>
            <a:off x="159657" y="1277257"/>
            <a:ext cx="11836400" cy="5297713"/>
          </a:xfrm>
        </p:spPr>
        <p:txBody>
          <a:bodyPr>
            <a:normAutofit/>
          </a:bodyPr>
          <a:lstStyle/>
          <a:p>
            <a:r>
              <a:rPr lang="en-US" sz="3200" dirty="0">
                <a:latin typeface="Times New Roman" pitchFamily="18" charset="0"/>
                <a:cs typeface="Times New Roman" pitchFamily="18" charset="0"/>
              </a:rPr>
              <a:t>After an exposure incident, Purdue will provide the exposed employee with a confidential medical evaluation and follow-up. (Occ. Health provider)</a:t>
            </a:r>
          </a:p>
          <a:p>
            <a:r>
              <a:rPr lang="en-US" sz="3200" dirty="0">
                <a:latin typeface="Times New Roman" pitchFamily="18" charset="0"/>
                <a:cs typeface="Times New Roman" pitchFamily="18" charset="0"/>
              </a:rPr>
              <a:t>The exposed employee will be asked to document the route of exposure, the circumstances under which the exposure incident occurred, and asked for the identification of the source individual. </a:t>
            </a:r>
          </a:p>
          <a:p>
            <a:r>
              <a:rPr lang="en-US" sz="3200" dirty="0">
                <a:latin typeface="Times New Roman" pitchFamily="18" charset="0"/>
                <a:cs typeface="Times New Roman" pitchFamily="18" charset="0"/>
              </a:rPr>
              <a:t>The source individual's blood will be tested as soon as feasible and after consent is obtained in order to determine HBV, HCV, and HIV infectivity.</a:t>
            </a:r>
          </a:p>
          <a:p>
            <a:pPr marL="0" indent="0" eaLnBrk="1" hangingPunct="1">
              <a:lnSpc>
                <a:spcPct val="90000"/>
              </a:lnSpc>
              <a:buClr>
                <a:schemeClr val="folHlink"/>
              </a:buClr>
              <a:buNone/>
            </a:pPr>
            <a:endParaRPr lang="en-US" altLang="en-US" sz="24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503" y="513806"/>
            <a:ext cx="9572896" cy="677553"/>
          </a:xfrm>
        </p:spPr>
        <p:txBody>
          <a:bodyPr>
            <a:normAutofit/>
          </a:bodyPr>
          <a:lstStyle/>
          <a:p>
            <a:pPr>
              <a:defRPr/>
            </a:pPr>
            <a:r>
              <a:rPr lang="en-US" sz="4800" b="1" dirty="0">
                <a:latin typeface="Impact" panose="020B0806030902050204" pitchFamily="34" charset="0"/>
                <a:cs typeface="Times New Roman" pitchFamily="18" charset="0"/>
              </a:rPr>
              <a:t>Local Medical Providers</a:t>
            </a:r>
            <a:endParaRPr lang="en-US" sz="4800" b="1" dirty="0">
              <a:latin typeface="Impact" panose="020B0806030902050204" pitchFamily="34" charset="0"/>
            </a:endParaRPr>
          </a:p>
        </p:txBody>
      </p:sp>
      <p:sp>
        <p:nvSpPr>
          <p:cNvPr id="67587" name="Rectangle 3"/>
          <p:cNvSpPr>
            <a:spLocks noGrp="1" noChangeArrowheads="1"/>
          </p:cNvSpPr>
          <p:nvPr>
            <p:ph idx="1"/>
          </p:nvPr>
        </p:nvSpPr>
        <p:spPr>
          <a:xfrm>
            <a:off x="3410857" y="1191360"/>
            <a:ext cx="8882743" cy="5361840"/>
          </a:xfrm>
        </p:spPr>
        <p:txBody>
          <a:bodyPr>
            <a:normAutofit fontScale="25000" lnSpcReduction="20000"/>
          </a:bodyPr>
          <a:lstStyle/>
          <a:p>
            <a:pPr marL="0" indent="0" fontAlgn="ctr">
              <a:buNone/>
            </a:pPr>
            <a:br>
              <a:rPr lang="en-US" sz="6400" b="1" dirty="0">
                <a:latin typeface="Times New Roman" panose="02020603050405020304" pitchFamily="18" charset="0"/>
                <a:cs typeface="Times New Roman" panose="02020603050405020304" pitchFamily="18" charset="0"/>
              </a:rPr>
            </a:br>
            <a:r>
              <a:rPr lang="en-US" sz="8000" b="1" u="sng" dirty="0">
                <a:latin typeface="Times New Roman" panose="02020603050405020304" pitchFamily="18" charset="0"/>
                <a:cs typeface="Times New Roman" panose="02020603050405020304" pitchFamily="18" charset="0"/>
              </a:rPr>
              <a:t>Non-Emergency Treatment and Follow-up Care</a:t>
            </a:r>
            <a:endParaRPr lang="en-US" sz="8000" dirty="0">
              <a:latin typeface="Times New Roman" panose="02020603050405020304" pitchFamily="18" charset="0"/>
              <a:cs typeface="Times New Roman" panose="02020603050405020304" pitchFamily="18" charset="0"/>
            </a:endParaRPr>
          </a:p>
          <a:p>
            <a:pPr fontAlgn="ctr"/>
            <a:r>
              <a:rPr lang="en-US" sz="8000" dirty="0">
                <a:latin typeface="Times New Roman" panose="02020603050405020304" pitchFamily="18" charset="0"/>
                <a:cs typeface="Times New Roman" panose="02020603050405020304" pitchFamily="18" charset="0"/>
              </a:rPr>
              <a:t>IU Health Arnett Occupational Health</a:t>
            </a:r>
            <a:br>
              <a:rPr lang="en-US" sz="8000" b="1" dirty="0">
                <a:latin typeface="Times New Roman" panose="02020603050405020304" pitchFamily="18" charset="0"/>
                <a:cs typeface="Times New Roman" panose="02020603050405020304" pitchFamily="18" charset="0"/>
              </a:rPr>
            </a:br>
            <a:endParaRPr lang="en-US" sz="8000" b="1" dirty="0">
              <a:latin typeface="Times New Roman" panose="02020603050405020304" pitchFamily="18" charset="0"/>
              <a:cs typeface="Times New Roman" panose="02020603050405020304" pitchFamily="18" charset="0"/>
            </a:endParaRPr>
          </a:p>
          <a:p>
            <a:pPr fontAlgn="ctr"/>
            <a:r>
              <a:rPr lang="en-US" sz="8000" dirty="0">
                <a:latin typeface="Times New Roman" panose="02020603050405020304" pitchFamily="18" charset="0"/>
                <a:cs typeface="Times New Roman" panose="02020603050405020304" pitchFamily="18" charset="0"/>
              </a:rPr>
              <a:t>Regional Occupational Care Center (ROCC)</a:t>
            </a:r>
            <a:br>
              <a:rPr lang="en-US" sz="8000" dirty="0">
                <a:latin typeface="Times New Roman" panose="02020603050405020304" pitchFamily="18" charset="0"/>
                <a:cs typeface="Times New Roman" panose="02020603050405020304" pitchFamily="18" charset="0"/>
              </a:rPr>
            </a:br>
            <a:br>
              <a:rPr lang="en-US" sz="8000" b="1" u="sng" dirty="0">
                <a:latin typeface="Times New Roman" panose="02020603050405020304" pitchFamily="18" charset="0"/>
                <a:cs typeface="Times New Roman" panose="02020603050405020304" pitchFamily="18" charset="0"/>
              </a:rPr>
            </a:br>
            <a:r>
              <a:rPr lang="en-US" sz="8000" b="1" u="sng" dirty="0">
                <a:latin typeface="Times New Roman" panose="02020603050405020304" pitchFamily="18" charset="0"/>
                <a:cs typeface="Times New Roman" panose="02020603050405020304" pitchFamily="18" charset="0"/>
              </a:rPr>
              <a:t>Use the Urgent Care and Immediate Care Center if the facilities above are closed.</a:t>
            </a:r>
            <a:endParaRPr lang="en-US" sz="8000" dirty="0">
              <a:latin typeface="Times New Roman" panose="02020603050405020304" pitchFamily="18" charset="0"/>
              <a:cs typeface="Times New Roman" panose="02020603050405020304" pitchFamily="18" charset="0"/>
            </a:endParaRPr>
          </a:p>
          <a:p>
            <a:pPr fontAlgn="ctr"/>
            <a:r>
              <a:rPr lang="en-US" sz="8000" b="1" dirty="0">
                <a:latin typeface="Times New Roman" panose="02020603050405020304" pitchFamily="18" charset="0"/>
                <a:cs typeface="Times New Roman" panose="02020603050405020304" pitchFamily="18" charset="0"/>
              </a:rPr>
              <a:t>IU Health Arnett Urgent Care</a:t>
            </a:r>
            <a:br>
              <a:rPr lang="en-US" sz="8000" b="1" dirty="0">
                <a:latin typeface="Times New Roman" panose="02020603050405020304" pitchFamily="18" charset="0"/>
                <a:cs typeface="Times New Roman" panose="02020603050405020304" pitchFamily="18" charset="0"/>
              </a:rPr>
            </a:br>
            <a:endParaRPr lang="en-US" sz="8000" b="1" dirty="0">
              <a:latin typeface="Times New Roman" panose="02020603050405020304" pitchFamily="18" charset="0"/>
              <a:cs typeface="Times New Roman" panose="02020603050405020304" pitchFamily="18" charset="0"/>
            </a:endParaRPr>
          </a:p>
          <a:p>
            <a:pPr fontAlgn="ctr"/>
            <a:r>
              <a:rPr lang="en-US" sz="8000" dirty="0">
                <a:latin typeface="Times New Roman" panose="02020603050405020304" pitchFamily="18" charset="0"/>
                <a:cs typeface="Times New Roman" panose="02020603050405020304" pitchFamily="18" charset="0"/>
              </a:rPr>
              <a:t>Unity Immediate care Center</a:t>
            </a:r>
            <a:br>
              <a:rPr lang="en-US" sz="8000" dirty="0">
                <a:latin typeface="Times New Roman" panose="02020603050405020304" pitchFamily="18" charset="0"/>
                <a:cs typeface="Times New Roman" panose="02020603050405020304" pitchFamily="18" charset="0"/>
              </a:rPr>
            </a:b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Franciscan Express Care</a:t>
            </a:r>
            <a:br>
              <a:rPr lang="en-US" sz="8000" dirty="0">
                <a:latin typeface="Times New Roman" panose="02020603050405020304" pitchFamily="18" charset="0"/>
                <a:cs typeface="Times New Roman" panose="02020603050405020304" pitchFamily="18" charset="0"/>
              </a:rPr>
            </a:br>
            <a:br>
              <a:rPr lang="en-US" sz="8000" dirty="0">
                <a:latin typeface="Times New Roman" panose="02020603050405020304" pitchFamily="18" charset="0"/>
                <a:cs typeface="Times New Roman" panose="02020603050405020304" pitchFamily="18" charset="0"/>
              </a:rPr>
            </a:b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Franciscan Express Care</a:t>
            </a:r>
            <a:br>
              <a:rPr lang="en-US" sz="8000" dirty="0">
                <a:latin typeface="Times New Roman" panose="02020603050405020304" pitchFamily="18" charset="0"/>
                <a:cs typeface="Times New Roman" panose="02020603050405020304" pitchFamily="18" charset="0"/>
              </a:rPr>
            </a:br>
            <a:br>
              <a:rPr lang="en-US" sz="8000" b="1" dirty="0">
                <a:latin typeface="Times New Roman" panose="02020603050405020304" pitchFamily="18" charset="0"/>
                <a:cs typeface="Times New Roman" panose="02020603050405020304" pitchFamily="18" charset="0"/>
              </a:rPr>
            </a:br>
            <a:r>
              <a:rPr lang="en-US" sz="8000" b="1" u="sng" dirty="0">
                <a:latin typeface="Times New Roman" panose="02020603050405020304" pitchFamily="18" charset="0"/>
                <a:cs typeface="Times New Roman" panose="02020603050405020304" pitchFamily="18" charset="0"/>
              </a:rPr>
              <a:t>Use the hospital emergency rooms if it is a true emergency or if the above facilities are not open.</a:t>
            </a:r>
            <a:endParaRPr lang="en-US" sz="8000" u="sng" dirty="0">
              <a:latin typeface="Times New Roman" panose="02020603050405020304" pitchFamily="18" charset="0"/>
              <a:cs typeface="Times New Roman" panose="02020603050405020304" pitchFamily="18" charset="0"/>
            </a:endParaRPr>
          </a:p>
          <a:p>
            <a:pPr fontAlgn="ctr"/>
            <a:r>
              <a:rPr lang="en-US" sz="8000" dirty="0">
                <a:latin typeface="Times New Roman" panose="02020603050405020304" pitchFamily="18" charset="0"/>
                <a:cs typeface="Times New Roman" panose="02020603050405020304" pitchFamily="18" charset="0"/>
              </a:rPr>
              <a:t>Emergency Care</a:t>
            </a:r>
          </a:p>
          <a:p>
            <a:pPr fontAlgn="ctr"/>
            <a:r>
              <a:rPr lang="en-US" sz="8000" dirty="0">
                <a:latin typeface="Times New Roman" panose="02020603050405020304" pitchFamily="18" charset="0"/>
                <a:cs typeface="Times New Roman" panose="02020603050405020304" pitchFamily="18" charset="0"/>
              </a:rPr>
              <a:t>IU Health Arnett</a:t>
            </a:r>
            <a:br>
              <a:rPr lang="en-US" sz="6400" dirty="0"/>
            </a:br>
            <a:endParaRPr lang="en-US" altLang="en-US" sz="2400" u="sng" dirty="0">
              <a:latin typeface="Arial" panose="020B0604020202020204" pitchFamily="34" charset="0"/>
              <a:cs typeface="Times New Roman" panose="02020603050405020304" pitchFamily="18" charset="0"/>
            </a:endParaRPr>
          </a:p>
        </p:txBody>
      </p:sp>
      <p:pic>
        <p:nvPicPr>
          <p:cNvPr id="4" name="Picture 5" descr="100_0883"/>
          <p:cNvPicPr>
            <a:picLocks noChangeAspect="1" noChangeArrowheads="1"/>
          </p:cNvPicPr>
          <p:nvPr/>
        </p:nvPicPr>
        <p:blipFill>
          <a:blip r:embed="rId3" cstate="print"/>
          <a:srcRect/>
          <a:stretch>
            <a:fillRect/>
          </a:stretch>
        </p:blipFill>
        <p:spPr bwMode="auto">
          <a:xfrm>
            <a:off x="0" y="1062446"/>
            <a:ext cx="3276600" cy="54907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4" name="Rectangle 10"/>
          <p:cNvSpPr>
            <a:spLocks noGrp="1" noChangeArrowheads="1"/>
          </p:cNvSpPr>
          <p:nvPr>
            <p:ph type="title"/>
          </p:nvPr>
        </p:nvSpPr>
        <p:spPr>
          <a:xfrm>
            <a:off x="-1" y="461554"/>
            <a:ext cx="9982201" cy="681446"/>
          </a:xfrm>
        </p:spPr>
        <p:txBody>
          <a:bodyPr>
            <a:normAutofit/>
          </a:bodyPr>
          <a:lstStyle/>
          <a:p>
            <a:pPr>
              <a:defRPr/>
            </a:pPr>
            <a:r>
              <a:rPr lang="en-US" sz="4800" b="1" dirty="0">
                <a:latin typeface="Impact" panose="020B0806030902050204" pitchFamily="34" charset="0"/>
                <a:cs typeface="Times New Roman" pitchFamily="18" charset="0"/>
              </a:rPr>
              <a:t>Hepatitis</a:t>
            </a:r>
            <a:r>
              <a:rPr lang="en-US" sz="4000" b="1" dirty="0">
                <a:latin typeface="Impact" panose="020B0806030902050204" pitchFamily="34" charset="0"/>
                <a:cs typeface="Times New Roman" pitchFamily="18" charset="0"/>
              </a:rPr>
              <a:t> B Vaccine</a:t>
            </a:r>
            <a:endParaRPr lang="en-US" sz="4000" b="1" dirty="0">
              <a:latin typeface="Impact" panose="020B0806030902050204" pitchFamily="34" charset="0"/>
            </a:endParaRPr>
          </a:p>
        </p:txBody>
      </p:sp>
      <p:sp>
        <p:nvSpPr>
          <p:cNvPr id="2" name="Rectangle 1"/>
          <p:cNvSpPr/>
          <p:nvPr/>
        </p:nvSpPr>
        <p:spPr>
          <a:xfrm>
            <a:off x="-1" y="1143000"/>
            <a:ext cx="12017829" cy="5078313"/>
          </a:xfrm>
          <a:prstGeom prst="rect">
            <a:avLst/>
          </a:prstGeom>
        </p:spPr>
        <p:txBody>
          <a:bodyPr wrap="square">
            <a:spAutoFit/>
          </a:bodyPr>
          <a:lstStyle/>
          <a:p>
            <a:r>
              <a:rPr lang="en-US" sz="3600" dirty="0">
                <a:latin typeface="Times New Roman" pitchFamily="18" charset="0"/>
                <a:cs typeface="Times New Roman" pitchFamily="18" charset="0"/>
              </a:rPr>
              <a:t>Hepatitis B vaccine inoculations are available to employees exposed to blood products at no cost.  </a:t>
            </a:r>
          </a:p>
          <a:p>
            <a:r>
              <a:rPr lang="en-US" sz="3600" dirty="0">
                <a:latin typeface="Times New Roman" pitchFamily="18" charset="0"/>
                <a:cs typeface="Times New Roman" pitchFamily="18" charset="0"/>
              </a:rPr>
              <a:t>There are a total of three scheduled injections spanning six months followed by titer blood work. </a:t>
            </a:r>
          </a:p>
          <a:p>
            <a:endParaRPr lang="en-US" sz="3600" dirty="0">
              <a:latin typeface="Times New Roman" pitchFamily="18" charset="0"/>
              <a:cs typeface="Times New Roman" pitchFamily="18" charset="0"/>
            </a:endParaRPr>
          </a:p>
          <a:p>
            <a:pPr marL="457200" indent="-457200">
              <a:buFont typeface="Arial" panose="020B0604020202020204" pitchFamily="34" charset="0"/>
              <a:buChar char="•"/>
            </a:pPr>
            <a:r>
              <a:rPr lang="en-US" sz="3600" dirty="0">
                <a:latin typeface="Times New Roman" pitchFamily="18" charset="0"/>
                <a:cs typeface="Times New Roman" pitchFamily="18" charset="0"/>
              </a:rPr>
              <a:t>Adverse reactions occur in 1 - 10% of injections; symptoms could include fever, headache, and dizziness.</a:t>
            </a:r>
          </a:p>
          <a:p>
            <a:endParaRPr lang="en-US" sz="3600" dirty="0">
              <a:latin typeface="Times New Roman" pitchFamily="18" charset="0"/>
              <a:cs typeface="Times New Roman" pitchFamily="18" charset="0"/>
            </a:endParaRPr>
          </a:p>
          <a:p>
            <a:pPr marL="457200" indent="-457200">
              <a:buFont typeface="Arial" panose="020B0604020202020204" pitchFamily="34" charset="0"/>
              <a:buChar char="•"/>
            </a:pPr>
            <a:r>
              <a:rPr lang="en-US" sz="3600" dirty="0">
                <a:latin typeface="Times New Roman" pitchFamily="18" charset="0"/>
                <a:cs typeface="Times New Roman" pitchFamily="18" charset="0"/>
              </a:rPr>
              <a:t>Effective immunity is usually permanent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30630" y="444137"/>
            <a:ext cx="9151378" cy="354508"/>
          </a:xfrm>
        </p:spPr>
        <p:txBody>
          <a:bodyPr>
            <a:noAutofit/>
          </a:bodyPr>
          <a:lstStyle/>
          <a:p>
            <a:pPr eaLnBrk="1" hangingPunct="1">
              <a:defRPr/>
            </a:pPr>
            <a:r>
              <a:rPr lang="en-US" sz="4800" dirty="0"/>
              <a:t>WHY</a:t>
            </a:r>
          </a:p>
        </p:txBody>
      </p:sp>
      <p:sp>
        <p:nvSpPr>
          <p:cNvPr id="9219" name="Rectangle 1027"/>
          <p:cNvSpPr>
            <a:spLocks noGrp="1" noChangeArrowheads="1"/>
          </p:cNvSpPr>
          <p:nvPr>
            <p:ph idx="1"/>
          </p:nvPr>
        </p:nvSpPr>
        <p:spPr>
          <a:xfrm>
            <a:off x="130629" y="1204686"/>
            <a:ext cx="12061371" cy="5239657"/>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The Occupational Safety and Health Administration (OSHA) has issued regulations for the employers to protect employees from occupational exposure to bloodborne pathogens. Requires all employees with occupational exposure to bloodborne pathogens to participate in an annual training program.</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This includes exposure to Human fluids such as blood, tissue, cells, or any other bodily material.</a:t>
            </a:r>
          </a:p>
          <a:p>
            <a:pPr marL="0" indent="0" eaLnBrk="1" hangingPunct="1">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 y="513806"/>
            <a:ext cx="9982200" cy="324394"/>
          </a:xfrm>
        </p:spPr>
        <p:txBody>
          <a:bodyPr>
            <a:noAutofit/>
          </a:bodyPr>
          <a:lstStyle/>
          <a:p>
            <a:pPr>
              <a:defRPr/>
            </a:pPr>
            <a:r>
              <a:rPr lang="en-US" sz="4800" dirty="0"/>
              <a:t>Blood Spill Clean-Up</a:t>
            </a:r>
          </a:p>
        </p:txBody>
      </p:sp>
      <p:sp>
        <p:nvSpPr>
          <p:cNvPr id="66563" name="Rectangle 3"/>
          <p:cNvSpPr>
            <a:spLocks noGrp="1" noChangeArrowheads="1"/>
          </p:cNvSpPr>
          <p:nvPr>
            <p:ph idx="1"/>
          </p:nvPr>
        </p:nvSpPr>
        <p:spPr>
          <a:xfrm>
            <a:off x="638629" y="1447800"/>
            <a:ext cx="10943771" cy="4572000"/>
          </a:xfrm>
        </p:spPr>
        <p:txBody>
          <a:bodyPr>
            <a:normAutofit/>
          </a:bodyPr>
          <a:lstStyle/>
          <a:p>
            <a:r>
              <a:rPr lang="en-US" sz="3600" dirty="0">
                <a:latin typeface="Times New Roman" panose="02020603050405020304" pitchFamily="18" charset="0"/>
                <a:cs typeface="Times New Roman" panose="02020603050405020304" pitchFamily="18" charset="0"/>
              </a:rPr>
              <a:t>Materials:</a:t>
            </a:r>
          </a:p>
          <a:p>
            <a:pPr>
              <a:buNone/>
            </a:pPr>
            <a:r>
              <a:rPr lang="en-US" sz="3600" dirty="0">
                <a:latin typeface="Times New Roman" panose="02020603050405020304" pitchFamily="18" charset="0"/>
                <a:cs typeface="Times New Roman" panose="02020603050405020304" pitchFamily="18" charset="0"/>
              </a:rPr>
              <a:t>		-PPE: nitrile or latex gloves, tyvex, goggles…. </a:t>
            </a:r>
          </a:p>
          <a:p>
            <a:pPr>
              <a:buNone/>
            </a:pPr>
            <a:r>
              <a:rPr lang="en-US" sz="3600" dirty="0">
                <a:latin typeface="Times New Roman" panose="02020603050405020304" pitchFamily="18" charset="0"/>
                <a:cs typeface="Times New Roman" panose="02020603050405020304" pitchFamily="18" charset="0"/>
              </a:rPr>
              <a:t>		-Biohazard Bag</a:t>
            </a:r>
          </a:p>
          <a:p>
            <a:pPr>
              <a:buNone/>
            </a:pPr>
            <a:r>
              <a:rPr lang="en-US" sz="3600" dirty="0">
                <a:latin typeface="Times New Roman" panose="02020603050405020304" pitchFamily="18" charset="0"/>
                <a:cs typeface="Times New Roman" panose="02020603050405020304" pitchFamily="18" charset="0"/>
              </a:rPr>
              <a:t>		-Spray bottle with 10% bleach + water solution</a:t>
            </a:r>
          </a:p>
          <a:p>
            <a:pPr>
              <a:buNone/>
            </a:pPr>
            <a:r>
              <a:rPr lang="en-US" sz="3600" dirty="0">
                <a:latin typeface="Times New Roman" panose="02020603050405020304" pitchFamily="18" charset="0"/>
                <a:cs typeface="Times New Roman" panose="02020603050405020304" pitchFamily="18" charset="0"/>
              </a:rPr>
              <a:t>		-Adsorbent toweling </a:t>
            </a:r>
          </a:p>
          <a:p>
            <a:pPr marL="63500" indent="-63500">
              <a:buNone/>
            </a:pPr>
            <a:endParaRPr lang="en-US" altLang="en-US" sz="2400" b="1" dirty="0">
              <a:solidFill>
                <a:schemeClr val="folHlink"/>
              </a:solidFill>
              <a:latin typeface="Arial" panose="020B0604020202020204" pitchFamily="34" charset="0"/>
              <a:cs typeface="Times New Roman" panose="02020603050405020304" pitchFamily="18" charset="0"/>
            </a:endParaRPr>
          </a:p>
          <a:p>
            <a:pPr marL="63500" indent="-63500">
              <a:buNone/>
            </a:pPr>
            <a:r>
              <a:rPr lang="en-US" altLang="en-US" sz="2400" dirty="0">
                <a:latin typeface="Arial" panose="020B0604020202020204" pitchFamily="34" charset="0"/>
                <a:cs typeface="Times New Roman" panose="02020603050405020304" pitchFamily="18" charset="0"/>
              </a:rPr>
              <a:t> </a:t>
            </a:r>
            <a:r>
              <a:rPr lang="en-US" altLang="en-US" dirty="0">
                <a:latin typeface="Arial" panose="020B0604020202020204" pitchFamily="34" charset="0"/>
                <a:cs typeface="Times New Roman" panose="02020603050405020304" pitchFamily="18" charset="0"/>
              </a:rPr>
              <a:t> </a:t>
            </a:r>
            <a:endParaRPr lang="en-US" altLang="en-US" b="1" dirty="0">
              <a:latin typeface="Arial" panose="020B0604020202020204" pitchFamily="34" charset="0"/>
              <a:cs typeface="Times New Roman" panose="02020603050405020304" pitchFamily="18" charset="0"/>
            </a:endParaRPr>
          </a:p>
        </p:txBody>
      </p:sp>
      <p:pic>
        <p:nvPicPr>
          <p:cNvPr id="4" name="Picture 6" descr="nitrile_gloves"/>
          <p:cNvPicPr>
            <a:picLocks noChangeAspect="1" noChangeArrowheads="1"/>
          </p:cNvPicPr>
          <p:nvPr/>
        </p:nvPicPr>
        <p:blipFill>
          <a:blip r:embed="rId2" cstate="print"/>
          <a:srcRect/>
          <a:stretch>
            <a:fillRect/>
          </a:stretch>
        </p:blipFill>
        <p:spPr bwMode="auto">
          <a:xfrm>
            <a:off x="8434787" y="4089349"/>
            <a:ext cx="2770020" cy="193045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971"/>
            <a:ext cx="9282009" cy="714102"/>
          </a:xfrm>
        </p:spPr>
        <p:txBody>
          <a:bodyPr>
            <a:normAutofit/>
          </a:bodyPr>
          <a:lstStyle/>
          <a:p>
            <a:r>
              <a:rPr lang="en-US" sz="4800" dirty="0"/>
              <a:t>Blood Spill Kit</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5400000">
            <a:off x="923981" y="1662760"/>
            <a:ext cx="4862285" cy="4523807"/>
          </a:xfrm>
          <a:prstGeom prst="rect">
            <a:avLst/>
          </a:prstGeom>
          <a:noFill/>
        </p:spPr>
      </p:pic>
    </p:spTree>
    <p:extLst>
      <p:ext uri="{BB962C8B-B14F-4D97-AF65-F5344CB8AC3E}">
        <p14:creationId xmlns:p14="http://schemas.microsoft.com/office/powerpoint/2010/main" val="322872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4801"/>
            <a:ext cx="8443807" cy="1767840"/>
          </a:xfrm>
        </p:spPr>
        <p:txBody>
          <a:bodyPr>
            <a:normAutofit/>
          </a:bodyPr>
          <a:lstStyle/>
          <a:p>
            <a:r>
              <a:rPr lang="en-US" dirty="0"/>
              <a:t>Blood Spill Clean-Up Cont.</a:t>
            </a:r>
          </a:p>
        </p:txBody>
      </p:sp>
      <p:sp>
        <p:nvSpPr>
          <p:cNvPr id="3" name="Content Placeholder 2"/>
          <p:cNvSpPr>
            <a:spLocks noGrp="1"/>
          </p:cNvSpPr>
          <p:nvPr>
            <p:ph idx="1"/>
          </p:nvPr>
        </p:nvSpPr>
        <p:spPr>
          <a:xfrm>
            <a:off x="0" y="892630"/>
            <a:ext cx="12191999" cy="5551714"/>
          </a:xfrm>
        </p:spPr>
        <p:txBody>
          <a:bodyPr>
            <a:normAutofit/>
          </a:bodyPr>
          <a:lstStyle/>
          <a:p>
            <a:endParaRPr lang="en-US" dirty="0"/>
          </a:p>
          <a:p>
            <a:r>
              <a:rPr lang="en-US" sz="3200" dirty="0">
                <a:latin typeface="Times New Roman" pitchFamily="18" charset="0"/>
                <a:cs typeface="Times New Roman" pitchFamily="18" charset="0"/>
              </a:rPr>
              <a:t>Spray the blood contaminated surfaces with the 10% solution of bleach and water.</a:t>
            </a:r>
          </a:p>
          <a:p>
            <a:r>
              <a:rPr lang="en-US" sz="3200" dirty="0">
                <a:latin typeface="Times New Roman" pitchFamily="18" charset="0"/>
                <a:cs typeface="Times New Roman" pitchFamily="18" charset="0"/>
              </a:rPr>
              <a:t>Absorb and remove all traces of the spill with paper towels or other acceptable materials.  Be careful not to contaminate the outside of the spray bottle.</a:t>
            </a:r>
          </a:p>
          <a:p>
            <a:r>
              <a:rPr lang="en-US" sz="3200" dirty="0">
                <a:latin typeface="Times New Roman" pitchFamily="18" charset="0"/>
                <a:cs typeface="Times New Roman" pitchFamily="18" charset="0"/>
              </a:rPr>
              <a:t>Re-spray the cleaned area with the bleach solution and allow the air to dry.</a:t>
            </a:r>
          </a:p>
          <a:p>
            <a:r>
              <a:rPr lang="en-US" sz="3200" dirty="0">
                <a:latin typeface="Times New Roman" pitchFamily="18" charset="0"/>
                <a:cs typeface="Times New Roman" pitchFamily="18" charset="0"/>
              </a:rPr>
              <a:t> Place all waste materials, including disposable PPE, into the biohazard bag.  Be careful not to contaminate the outside of the bag.</a:t>
            </a:r>
          </a:p>
          <a:p>
            <a:r>
              <a:rPr lang="en-US" sz="3200" dirty="0">
                <a:latin typeface="Times New Roman" pitchFamily="18" charset="0"/>
                <a:cs typeface="Times New Roman" pitchFamily="18" charset="0"/>
              </a:rPr>
              <a:t> This type of waste cannot be disposed through the regular trash service.  </a:t>
            </a:r>
          </a:p>
          <a:p>
            <a:endParaRPr lang="en-US" dirty="0"/>
          </a:p>
        </p:txBody>
      </p:sp>
    </p:spTree>
    <p:extLst>
      <p:ext uri="{BB962C8B-B14F-4D97-AF65-F5344CB8AC3E}">
        <p14:creationId xmlns:p14="http://schemas.microsoft.com/office/powerpoint/2010/main" val="223405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19191" y="260278"/>
            <a:ext cx="9263009" cy="1295400"/>
          </a:xfrm>
        </p:spPr>
        <p:txBody>
          <a:bodyPr>
            <a:normAutofit/>
          </a:bodyPr>
          <a:lstStyle/>
          <a:p>
            <a:pPr>
              <a:defRPr/>
            </a:pPr>
            <a:r>
              <a:rPr lang="en-US" sz="4800" dirty="0"/>
              <a:t>Workplace controls</a:t>
            </a:r>
            <a:endParaRPr lang="en-US" sz="4800" b="1" dirty="0"/>
          </a:p>
        </p:txBody>
      </p:sp>
      <p:sp>
        <p:nvSpPr>
          <p:cNvPr id="63491" name="Rectangle 3"/>
          <p:cNvSpPr>
            <a:spLocks noGrp="1" noChangeArrowheads="1"/>
          </p:cNvSpPr>
          <p:nvPr>
            <p:ph idx="1"/>
          </p:nvPr>
        </p:nvSpPr>
        <p:spPr>
          <a:xfrm>
            <a:off x="1" y="1248229"/>
            <a:ext cx="12192000" cy="5312228"/>
          </a:xfrm>
        </p:spPr>
        <p:txBody>
          <a:bodyPr>
            <a:normAutofit/>
          </a:bodyPr>
          <a:lstStyle/>
          <a:p>
            <a:pPr marL="0" indent="0">
              <a:buNone/>
            </a:pPr>
            <a:r>
              <a:rPr lang="en-US" sz="2000" b="1" u="sng" dirty="0">
                <a:latin typeface="Times New Roman" panose="02020603050405020304" pitchFamily="18" charset="0"/>
                <a:cs typeface="Times New Roman" panose="02020603050405020304" pitchFamily="18" charset="0"/>
              </a:rPr>
              <a:t>Work practice controls must be evaluated and updated regularly to ensure their effectiveness.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Hand washing:</a:t>
            </a:r>
          </a:p>
          <a:p>
            <a:pPr marL="0" indent="0">
              <a:buNone/>
            </a:pPr>
            <a:r>
              <a:rPr lang="en-US" sz="2000" dirty="0">
                <a:latin typeface="Times New Roman" panose="02020603050405020304" pitchFamily="18" charset="0"/>
                <a:cs typeface="Times New Roman" panose="02020603050405020304" pitchFamily="18" charset="0"/>
              </a:rPr>
              <a:t>Hand washing is the most important method in preventing transmission of bloodborne pathogens. It is required that you wash your hands after removal of gloves and other PPE.</a:t>
            </a:r>
          </a:p>
          <a:p>
            <a:pPr marL="0" indent="0">
              <a:buNone/>
            </a:pPr>
            <a:r>
              <a:rPr lang="en-US" sz="2000" b="1" dirty="0">
                <a:latin typeface="Times New Roman" panose="02020603050405020304" pitchFamily="18" charset="0"/>
                <a:cs typeface="Times New Roman" panose="02020603050405020304" pitchFamily="18" charset="0"/>
              </a:rPr>
              <a:t>Cleaning Work surfaces:</a:t>
            </a:r>
          </a:p>
          <a:p>
            <a:pPr marL="0" indent="0">
              <a:buNone/>
            </a:pPr>
            <a:r>
              <a:rPr lang="en-US" sz="2400" dirty="0">
                <a:latin typeface="Times New Roman" panose="02020603050405020304" pitchFamily="18" charset="0"/>
                <a:cs typeface="Times New Roman" panose="02020603050405020304" pitchFamily="18" charset="0"/>
              </a:rPr>
              <a:t>The work areas that involve exposure or potential exposure to blood, along with potential contamination of surfaces, must be cleaned regularly. The cleaning must occur at least weekly or after completion of tasks or procedures or at the end of a shift if there is a possibility of contamination. Use 10% bleach and  water solution or other approved disinfectant. You should use disposable towels to clean up the spill and then dispose of the towels in a biohazard-labeled bag. Use a dustpan and brush, cardboard, or tongs, to clean up any contaminated broken glass. Do not clean it up with your hands.</a:t>
            </a:r>
          </a:p>
          <a:p>
            <a:pPr marL="0" indent="0" eaLnBrk="1" hangingPunct="1">
              <a:lnSpc>
                <a:spcPct val="90000"/>
              </a:lnSpc>
              <a:buClr>
                <a:schemeClr val="folHlink"/>
              </a:buClr>
              <a:buSzPct val="90000"/>
              <a:buNone/>
            </a:pPr>
            <a:endParaRPr lang="en-US" altLang="en-US" sz="2400"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sz="quarter" idx="19"/>
          </p:nvPr>
        </p:nvSpPr>
        <p:spPr>
          <a:xfrm>
            <a:off x="736600" y="3324226"/>
            <a:ext cx="8443384" cy="2136774"/>
          </a:xfrm>
        </p:spPr>
        <p:txBody>
          <a:bodyPr>
            <a:noAutofit/>
          </a:bodyPr>
          <a:lstStyle/>
          <a:p>
            <a:r>
              <a:rPr lang="en-US" sz="2800" dirty="0">
                <a:latin typeface="Times New Roman" panose="02020603050405020304" pitchFamily="18" charset="0"/>
                <a:cs typeface="Times New Roman" panose="02020603050405020304" pitchFamily="18" charset="0"/>
              </a:rPr>
              <a:t>Jennifer Asbury</a:t>
            </a:r>
          </a:p>
          <a:p>
            <a:r>
              <a:rPr lang="en-US" sz="2800" dirty="0">
                <a:latin typeface="Times New Roman" panose="02020603050405020304" pitchFamily="18" charset="0"/>
                <a:cs typeface="Times New Roman" panose="02020603050405020304" pitchFamily="18" charset="0"/>
                <a:hlinkClick r:id="rId2"/>
              </a:rPr>
              <a:t>jkasbury@purdue.edu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765-494-1498</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Presented by J. Paul Robinson, 765-4940757</a:t>
            </a:r>
          </a:p>
          <a:p>
            <a:r>
              <a:rPr lang="en-US" sz="2800" dirty="0" err="1">
                <a:latin typeface="Times New Roman" panose="02020603050405020304" pitchFamily="18" charset="0"/>
                <a:cs typeface="Times New Roman" panose="02020603050405020304" pitchFamily="18" charset="0"/>
              </a:rPr>
              <a:t>wombat@purdue.edu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74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DAA0-7BF7-904A-85CE-A3067A09DAA9}"/>
              </a:ext>
            </a:extLst>
          </p:cNvPr>
          <p:cNvSpPr>
            <a:spLocks noGrp="1"/>
          </p:cNvSpPr>
          <p:nvPr>
            <p:ph type="title"/>
          </p:nvPr>
        </p:nvSpPr>
        <p:spPr/>
        <p:txBody>
          <a:bodyPr/>
          <a:lstStyle/>
          <a:p>
            <a:r>
              <a:rPr lang="en-US" dirty="0"/>
              <a:t>Fill in your forms now</a:t>
            </a:r>
          </a:p>
        </p:txBody>
      </p:sp>
    </p:spTree>
    <p:extLst>
      <p:ext uri="{BB962C8B-B14F-4D97-AF65-F5344CB8AC3E}">
        <p14:creationId xmlns:p14="http://schemas.microsoft.com/office/powerpoint/2010/main" val="171062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52846"/>
            <a:ext cx="9982200" cy="690154"/>
          </a:xfrm>
        </p:spPr>
        <p:txBody>
          <a:bodyPr>
            <a:normAutofit/>
          </a:bodyPr>
          <a:lstStyle/>
          <a:p>
            <a:pPr>
              <a:defRPr/>
            </a:pPr>
            <a:r>
              <a:rPr lang="en-US" sz="4800" dirty="0"/>
              <a:t>Purdue Specific Bloodborne Plan</a:t>
            </a:r>
          </a:p>
        </p:txBody>
      </p:sp>
      <p:sp>
        <p:nvSpPr>
          <p:cNvPr id="13315" name="Rectangle 3"/>
          <p:cNvSpPr>
            <a:spLocks noGrp="1" noChangeArrowheads="1"/>
          </p:cNvSpPr>
          <p:nvPr>
            <p:ph idx="1"/>
          </p:nvPr>
        </p:nvSpPr>
        <p:spPr>
          <a:xfrm>
            <a:off x="391886" y="1371600"/>
            <a:ext cx="9666514" cy="4876800"/>
          </a:xfrm>
        </p:spPr>
        <p:txBody>
          <a:bodyPr/>
          <a:lstStyle/>
          <a:p>
            <a:r>
              <a:rPr lang="en-US" dirty="0">
                <a:latin typeface="Times New Roman" panose="02020603050405020304" pitchFamily="18" charset="0"/>
                <a:cs typeface="Times New Roman" panose="02020603050405020304" pitchFamily="18" charset="0"/>
              </a:rPr>
              <a:t>Located on the REM webpage:</a:t>
            </a:r>
          </a:p>
          <a:p>
            <a:pPr algn="ctr"/>
            <a:endParaRPr lang="en-US" sz="3600" b="1" dirty="0"/>
          </a:p>
          <a:p>
            <a:pPr algn="ctr"/>
            <a:r>
              <a:rPr lang="en-US" sz="3600" b="1" dirty="0">
                <a:hlinkClick r:id="rId3"/>
              </a:rPr>
              <a:t>www.purdue.edu/REM</a:t>
            </a:r>
            <a:endParaRPr lang="en-US" sz="3600" b="1" dirty="0"/>
          </a:p>
          <a:p>
            <a:pPr algn="ctr"/>
            <a:endParaRPr lang="en-US"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487680"/>
            <a:ext cx="8987287" cy="262000"/>
          </a:xfrm>
        </p:spPr>
        <p:txBody>
          <a:bodyPr>
            <a:noAutofit/>
          </a:bodyPr>
          <a:lstStyle/>
          <a:p>
            <a:pPr eaLnBrk="1" hangingPunct="1">
              <a:defRPr/>
            </a:pPr>
            <a:r>
              <a:rPr lang="en-US" sz="4800" dirty="0">
                <a:cs typeface="Times New Roman" pitchFamily="18" charset="0"/>
              </a:rPr>
              <a:t>What are bloodborne pathogens</a:t>
            </a:r>
          </a:p>
        </p:txBody>
      </p:sp>
      <p:sp>
        <p:nvSpPr>
          <p:cNvPr id="15363" name="Rectangle 3"/>
          <p:cNvSpPr>
            <a:spLocks noGrp="1" noChangeArrowheads="1"/>
          </p:cNvSpPr>
          <p:nvPr>
            <p:ph idx="1"/>
          </p:nvPr>
        </p:nvSpPr>
        <p:spPr>
          <a:xfrm>
            <a:off x="239487" y="1480457"/>
            <a:ext cx="11669484" cy="4920343"/>
          </a:xfrm>
        </p:spPr>
        <p:txBody>
          <a:bodyPr/>
          <a:lstStyle/>
          <a:p>
            <a:pPr marL="0" indent="0">
              <a:buClr>
                <a:schemeClr val="folHlink"/>
              </a:buClr>
              <a:buNone/>
            </a:pPr>
            <a:r>
              <a:rPr lang="en-US" sz="4800" dirty="0">
                <a:latin typeface="Times New Roman" panose="02020603050405020304" pitchFamily="18" charset="0"/>
                <a:cs typeface="Times New Roman" panose="02020603050405020304" pitchFamily="18" charset="0"/>
              </a:rPr>
              <a:t>Microorganisms such as viruses, bacteria, or parasites that can enter the human blood stream causing diseases.</a:t>
            </a:r>
          </a:p>
          <a:p>
            <a:pPr marL="0" indent="0" eaLnBrk="1" hangingPunct="1">
              <a:buClr>
                <a:schemeClr val="folHlink"/>
              </a:buClr>
              <a:buNone/>
            </a:pPr>
            <a:endParaRPr lang="en-US" altLang="en-US" dirty="0">
              <a:solidFill>
                <a:srgbClr val="FFFFFF"/>
              </a:solidFill>
              <a:latin typeface="Arial" panose="020B0604020202020204" pitchFamily="34" charset="0"/>
              <a:cs typeface="Times New Roman" panose="02020603050405020304" pitchFamily="18" charset="0"/>
            </a:endParaRPr>
          </a:p>
        </p:txBody>
      </p:sp>
      <p:pic>
        <p:nvPicPr>
          <p:cNvPr id="4" name="Picture 2" descr="BBP  virus bacteria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258" y="3374572"/>
            <a:ext cx="214312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87679"/>
            <a:ext cx="9810206" cy="621073"/>
          </a:xfrm>
        </p:spPr>
        <p:txBody>
          <a:bodyPr>
            <a:noAutofit/>
          </a:bodyPr>
          <a:lstStyle/>
          <a:p>
            <a:r>
              <a:rPr lang="en-US" sz="4800" dirty="0"/>
              <a:t>How do they enter the bloodstream</a:t>
            </a:r>
          </a:p>
        </p:txBody>
      </p:sp>
      <p:sp>
        <p:nvSpPr>
          <p:cNvPr id="11267" name="Rectangle 3"/>
          <p:cNvSpPr>
            <a:spLocks noChangeArrowheads="1"/>
          </p:cNvSpPr>
          <p:nvPr/>
        </p:nvSpPr>
        <p:spPr bwMode="auto">
          <a:xfrm>
            <a:off x="290286" y="1108753"/>
            <a:ext cx="11901714" cy="55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None/>
            </a:pPr>
            <a:r>
              <a:rPr lang="en-US" dirty="0"/>
              <a:t>In the workplace these microorganisms may be transmitted when mucous membranes or non-intact skin (cuts, abrasions, burns) are exposed to human blood or body fluids. Other modes of workplace transmissions include blood splashes, handling contaminated items, needle sticks or cuts from contaminated sharps.</a:t>
            </a:r>
          </a:p>
          <a:p>
            <a:pPr marL="457200" indent="-457200"/>
            <a:r>
              <a:rPr lang="en-US" dirty="0"/>
              <a:t>Sharps accidents. (needles, metal, broken plastic, or glass) </a:t>
            </a:r>
          </a:p>
          <a:p>
            <a:pPr marL="457200" indent="-457200"/>
            <a:r>
              <a:rPr lang="en-US" dirty="0"/>
              <a:t>Splash: into eyes, nose, or mouth.</a:t>
            </a:r>
          </a:p>
          <a:p>
            <a:pPr marL="457200" indent="-457200"/>
            <a:r>
              <a:rPr lang="en-US" dirty="0"/>
              <a:t> Hand to mouth.</a:t>
            </a:r>
          </a:p>
          <a:p>
            <a:pPr marL="457200" indent="-457200"/>
            <a:r>
              <a:rPr lang="en-US" dirty="0"/>
              <a:t>Aerosols: inhalation</a:t>
            </a:r>
          </a:p>
          <a:p>
            <a:pPr>
              <a:buNone/>
            </a:pP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 y="1219200"/>
            <a:ext cx="12191999" cy="5334000"/>
          </a:xfrm>
        </p:spPr>
        <p:txBody>
          <a:bodyPr/>
          <a:lstStyle/>
          <a:p>
            <a:r>
              <a:rPr lang="en-US" sz="4400" dirty="0">
                <a:latin typeface="Times New Roman" panose="02020603050405020304" pitchFamily="18" charset="0"/>
                <a:cs typeface="Times New Roman" panose="02020603050405020304" pitchFamily="18" charset="0"/>
              </a:rPr>
              <a:t>CDC estimates that more than one million people are living with HIV in the United States. One in five (21%) of those people living with HIV is unaware of their infection.  </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3.2 million people in the United States have chronic Hepatitis C virus infection </a:t>
            </a:r>
          </a:p>
          <a:p>
            <a:pPr marL="457200" lvl="1" indent="0" eaLnBrk="1" hangingPunct="1">
              <a:lnSpc>
                <a:spcPct val="90000"/>
              </a:lnSpc>
              <a:buClr>
                <a:schemeClr val="folHlink"/>
              </a:buClr>
              <a:buSzPct val="80000"/>
              <a:buNone/>
            </a:pPr>
            <a:endParaRPr lang="en-US" altLang="en-US" sz="3200" dirty="0">
              <a:latin typeface="Arial" panose="020B0604020202020204" pitchFamily="34" charset="0"/>
              <a:cs typeface="Times New Roman" panose="02020603050405020304" pitchFamily="18" charset="0"/>
            </a:endParaRPr>
          </a:p>
        </p:txBody>
      </p:sp>
      <p:sp>
        <p:nvSpPr>
          <p:cNvPr id="3" name="TextBox 2"/>
          <p:cNvSpPr txBox="1"/>
          <p:nvPr/>
        </p:nvSpPr>
        <p:spPr>
          <a:xfrm>
            <a:off x="-60960" y="435429"/>
            <a:ext cx="9995073" cy="769441"/>
          </a:xfrm>
          <a:prstGeom prst="rect">
            <a:avLst/>
          </a:prstGeom>
          <a:noFill/>
        </p:spPr>
        <p:txBody>
          <a:bodyPr wrap="square" rtlCol="0">
            <a:spAutoFit/>
          </a:bodyPr>
          <a:lstStyle/>
          <a:p>
            <a:r>
              <a:rPr lang="en-US" sz="4400" dirty="0">
                <a:latin typeface="Impact" panose="020B0806030902050204" pitchFamily="34" charset="0"/>
              </a:rPr>
              <a:t>How Widespread is </a:t>
            </a:r>
            <a:r>
              <a:rPr lang="en-US" sz="4400" dirty="0" err="1">
                <a:latin typeface="Impact" panose="020B0806030902050204" pitchFamily="34" charset="0"/>
              </a:rPr>
              <a:t>Bloodborne</a:t>
            </a:r>
            <a:r>
              <a:rPr lang="en-US" sz="4400" dirty="0">
                <a:latin typeface="Impact" panose="020B0806030902050204" pitchFamily="34" charset="0"/>
              </a:rPr>
              <a:t> Diseases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 y="496389"/>
            <a:ext cx="9221047" cy="343352"/>
          </a:xfrm>
        </p:spPr>
        <p:txBody>
          <a:bodyPr>
            <a:noAutofit/>
          </a:bodyPr>
          <a:lstStyle/>
          <a:p>
            <a:pPr>
              <a:defRPr/>
            </a:pPr>
            <a:r>
              <a:rPr lang="en-US" sz="4800" dirty="0"/>
              <a:t>Purdue Exposures/Diseases</a:t>
            </a:r>
          </a:p>
        </p:txBody>
      </p:sp>
      <p:sp>
        <p:nvSpPr>
          <p:cNvPr id="19459" name="Rectangle 3"/>
          <p:cNvSpPr>
            <a:spLocks noGrp="1" noChangeArrowheads="1"/>
          </p:cNvSpPr>
          <p:nvPr>
            <p:ph idx="1"/>
          </p:nvPr>
        </p:nvSpPr>
        <p:spPr>
          <a:xfrm>
            <a:off x="0" y="1436914"/>
            <a:ext cx="12191999" cy="4942115"/>
          </a:xfrm>
        </p:spPr>
        <p:txBody>
          <a:bodyPr/>
          <a:lstStyle/>
          <a:p>
            <a:pPr marL="0" lvl="0" indent="0">
              <a:buNone/>
            </a:pPr>
            <a:r>
              <a:rPr lang="en-US" sz="4000" b="1" dirty="0">
                <a:latin typeface="Times New Roman" panose="02020603050405020304" pitchFamily="18" charset="0"/>
                <a:cs typeface="Times New Roman" pitchFamily="18" charset="0"/>
              </a:rPr>
              <a:t>Direct Human Blood Contact</a:t>
            </a:r>
          </a:p>
          <a:p>
            <a:pPr lvl="1"/>
            <a:r>
              <a:rPr lang="en-US" sz="4000" dirty="0">
                <a:latin typeface="Times New Roman" panose="02020603050405020304" pitchFamily="18" charset="0"/>
                <a:cs typeface="Times New Roman" pitchFamily="18" charset="0"/>
              </a:rPr>
              <a:t> HIV/AIDS, Syphilis, Hepatitis B + C, </a:t>
            </a:r>
          </a:p>
          <a:p>
            <a:pPr marL="0" indent="0">
              <a:buNone/>
            </a:pPr>
            <a:r>
              <a:rPr lang="en-US" sz="4000" b="1" dirty="0">
                <a:latin typeface="Times New Roman" panose="02020603050405020304" pitchFamily="18" charset="0"/>
                <a:cs typeface="Times New Roman" pitchFamily="18" charset="0"/>
              </a:rPr>
              <a:t>Raw Sewage Exposure (not bloodborne)</a:t>
            </a:r>
          </a:p>
          <a:p>
            <a:pPr lvl="1"/>
            <a:r>
              <a:rPr lang="en-US" sz="4000" dirty="0">
                <a:latin typeface="Times New Roman" panose="02020603050405020304" pitchFamily="18" charset="0"/>
                <a:cs typeface="Times New Roman" pitchFamily="18" charset="0"/>
              </a:rPr>
              <a:t>Cholera, Hepatitis A, Polio, Rotavirus and Norovirus,   Salmonella, Human fluids</a:t>
            </a:r>
          </a:p>
          <a:p>
            <a:pPr marL="0" indent="0">
              <a:buNone/>
            </a:pPr>
            <a:r>
              <a:rPr lang="en-US" sz="4000" b="1" dirty="0">
                <a:latin typeface="Times New Roman" panose="02020603050405020304" pitchFamily="18" charset="0"/>
                <a:cs typeface="Times New Roman" pitchFamily="18" charset="0"/>
              </a:rPr>
              <a:t>Environmental</a:t>
            </a:r>
          </a:p>
          <a:p>
            <a:pPr lvl="1"/>
            <a:r>
              <a:rPr lang="en-US" sz="4000" dirty="0">
                <a:latin typeface="Times New Roman" panose="02020603050405020304" pitchFamily="18" charset="0"/>
                <a:cs typeface="Times New Roman" pitchFamily="18" charset="0"/>
              </a:rPr>
              <a:t>Rabies, Vector borne (West Nile, Lyme Disease, Encephalitis)</a:t>
            </a:r>
          </a:p>
          <a:p>
            <a:pPr eaLnBrk="1" hangingPunct="1">
              <a:buClr>
                <a:schemeClr val="folHlink"/>
              </a:buClr>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566057"/>
            <a:ext cx="9282009" cy="232588"/>
          </a:xfrm>
        </p:spPr>
        <p:txBody>
          <a:bodyPr>
            <a:noAutofit/>
          </a:bodyPr>
          <a:lstStyle/>
          <a:p>
            <a:pPr>
              <a:defRPr/>
            </a:pPr>
            <a:r>
              <a:rPr lang="en-US" sz="4000" dirty="0">
                <a:latin typeface="Impact" panose="020B0806030902050204" pitchFamily="34" charset="0"/>
                <a:cs typeface="Times New Roman" pitchFamily="18" charset="0"/>
              </a:rPr>
              <a:t>Big Three Bloodborne Disease Symptoms</a:t>
            </a:r>
            <a:endParaRPr lang="en-US" sz="4000" dirty="0">
              <a:latin typeface="Impact" panose="020B0806030902050204" pitchFamily="34" charset="0"/>
            </a:endParaRPr>
          </a:p>
        </p:txBody>
      </p:sp>
      <p:sp>
        <p:nvSpPr>
          <p:cNvPr id="11267" name="Rectangle 3"/>
          <p:cNvSpPr>
            <a:spLocks noGrp="1" noChangeArrowheads="1"/>
          </p:cNvSpPr>
          <p:nvPr>
            <p:ph idx="1"/>
          </p:nvPr>
        </p:nvSpPr>
        <p:spPr>
          <a:xfrm>
            <a:off x="217714" y="1364343"/>
            <a:ext cx="9764486" cy="5112657"/>
          </a:xfrm>
        </p:spPr>
        <p:txBody>
          <a:bodyPr/>
          <a:lstStyle/>
          <a:p>
            <a:r>
              <a:rPr lang="en-US" b="1" dirty="0">
                <a:latin typeface="Times New Roman" pitchFamily="18" charset="0"/>
                <a:cs typeface="Times New Roman" pitchFamily="18" charset="0"/>
              </a:rPr>
              <a:t>Human Immunodeficiency Virus</a:t>
            </a:r>
            <a:r>
              <a:rPr lang="en-US" dirty="0">
                <a:latin typeface="Times New Roman" pitchFamily="18" charset="0"/>
                <a:cs typeface="Times New Roman" pitchFamily="18" charset="0"/>
              </a:rPr>
              <a:t>: non-specific symptoms such as loss of appetite, chronic diarrhea, weight loss, fever, fatigue, opportunistic infections; death.</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Hepatitis B + C</a:t>
            </a:r>
            <a:r>
              <a:rPr lang="en-US" dirty="0">
                <a:latin typeface="Times New Roman" pitchFamily="18" charset="0"/>
                <a:cs typeface="Times New Roman" pitchFamily="18" charset="0"/>
              </a:rPr>
              <a:t>: loss of appetite, vague abdominal discomfort, nausea and vomiting, often progressing to jaundice;  long term case fatality rate is 2-3% due to cancer or cirrhosis of the liver.</a:t>
            </a:r>
          </a:p>
          <a:p>
            <a:pPr marL="0" indent="0">
              <a:buClr>
                <a:schemeClr val="folHlink"/>
              </a:buClr>
              <a:buNone/>
              <a:defRPr/>
            </a:pPr>
            <a:endParaRPr lang="en-US" altLang="en-US" dirty="0">
              <a:latin typeface="Arial" panose="020B0604020202020204" pitchFamily="34" charset="0"/>
            </a:endParaRPr>
          </a:p>
        </p:txBody>
      </p:sp>
      <p:pic>
        <p:nvPicPr>
          <p:cNvPr id="4" name="Picture 4" descr="BBP   germs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173" y="4310743"/>
            <a:ext cx="2779486" cy="2166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Purdue Brand Colors Accessible">
      <a:dk1>
        <a:srgbClr val="000000"/>
      </a:dk1>
      <a:lt1>
        <a:srgbClr val="FFFFFF"/>
      </a:lt1>
      <a:dk2>
        <a:srgbClr val="B1810B"/>
      </a:dk2>
      <a:lt2>
        <a:srgbClr val="BAA892"/>
      </a:lt2>
      <a:accent1>
        <a:srgbClr val="4D4038"/>
      </a:accent1>
      <a:accent2>
        <a:srgbClr val="FF9B1A"/>
      </a:accent2>
      <a:accent3>
        <a:srgbClr val="BAA892"/>
      </a:accent3>
      <a:accent4>
        <a:srgbClr val="FFD100"/>
      </a:accent4>
      <a:accent5>
        <a:srgbClr val="6B4536"/>
      </a:accent5>
      <a:accent6>
        <a:srgbClr val="5B6870"/>
      </a:accent6>
      <a:hlink>
        <a:srgbClr val="B1810B"/>
      </a:hlink>
      <a:folHlink>
        <a:srgbClr val="B181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E53E5FCF-10E5-484E-AE9E-FE493AD12B7C}" vid="{1784E346-3E45-6A40-8972-4919F1C20B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2232</Words>
  <Application>Microsoft Macintosh PowerPoint</Application>
  <PresentationFormat>Widescreen</PresentationFormat>
  <Paragraphs>236</Paragraphs>
  <Slides>35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 Unicode MS</vt:lpstr>
      <vt:lpstr>Arial</vt:lpstr>
      <vt:lpstr>Arial Bold</vt:lpstr>
      <vt:lpstr>Calibri</vt:lpstr>
      <vt:lpstr>Impact</vt:lpstr>
      <vt:lpstr>Times New Roman</vt:lpstr>
      <vt:lpstr>Wingdings</vt:lpstr>
      <vt:lpstr>Office Theme</vt:lpstr>
      <vt:lpstr>Bloodborne Pathogens</vt:lpstr>
      <vt:lpstr>Questions</vt:lpstr>
      <vt:lpstr>WHY</vt:lpstr>
      <vt:lpstr>Purdue Specific Bloodborne Plan</vt:lpstr>
      <vt:lpstr>What are bloodborne pathogens</vt:lpstr>
      <vt:lpstr>How do they enter the bloodstream</vt:lpstr>
      <vt:lpstr>PowerPoint Presentation</vt:lpstr>
      <vt:lpstr>Purdue Exposures/Diseases</vt:lpstr>
      <vt:lpstr>Big Three Bloodborne Disease Symptoms</vt:lpstr>
      <vt:lpstr>What is Hepatitis</vt:lpstr>
      <vt:lpstr>How Long do HBV Symptoms Last</vt:lpstr>
      <vt:lpstr>What is Hepatitis C Virus</vt:lpstr>
      <vt:lpstr>What are the signs and symptoms of HCV </vt:lpstr>
      <vt:lpstr>What is Human Immunodeficiency virus (HIV)</vt:lpstr>
      <vt:lpstr>HIV Virus</vt:lpstr>
      <vt:lpstr>What are the symptoms of AIDS </vt:lpstr>
      <vt:lpstr>PowerPoint Presentation</vt:lpstr>
      <vt:lpstr>Prevention of Bloodborne Diseases</vt:lpstr>
      <vt:lpstr>Prevention</vt:lpstr>
      <vt:lpstr>Personal Protective Equipment</vt:lpstr>
      <vt:lpstr>Biohazard Warning Labels</vt:lpstr>
      <vt:lpstr>Contaminated Sharps</vt:lpstr>
      <vt:lpstr>Contaminated Sharps Waste</vt:lpstr>
      <vt:lpstr>Prevention &amp; Recognizing Job Task Exposures</vt:lpstr>
      <vt:lpstr>Biosafety Cabinet</vt:lpstr>
      <vt:lpstr>PowerPoint Presentation</vt:lpstr>
      <vt:lpstr>Post-Exposure Evaluation</vt:lpstr>
      <vt:lpstr>Local Medical Providers</vt:lpstr>
      <vt:lpstr>Hepatitis B Vaccine</vt:lpstr>
      <vt:lpstr>Blood Spill Clean-Up</vt:lpstr>
      <vt:lpstr>Blood Spill Kit</vt:lpstr>
      <vt:lpstr>Blood Spill Clean-Up Cont.</vt:lpstr>
      <vt:lpstr>Workplace controls</vt:lpstr>
      <vt:lpstr>Thank You</vt:lpstr>
      <vt:lpstr>Fill in your forms now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2019-08-08T18:06:52Z</cp:lastPrinted>
  <dcterms:created xsi:type="dcterms:W3CDTF">2018-03-26T13:21:05Z</dcterms:created>
  <dcterms:modified xsi:type="dcterms:W3CDTF">2020-07-23T13:32:16Z</dcterms:modified>
</cp:coreProperties>
</file>